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59" r:id="rId20"/>
    <p:sldId id="2147378120" r:id="rId21"/>
    <p:sldId id="2147378155" r:id="rId22"/>
    <p:sldId id="2147378073" r:id="rId23"/>
    <p:sldId id="2147378161" r:id="rId24"/>
    <p:sldId id="2147378174" r:id="rId25"/>
    <p:sldId id="2147378169" r:id="rId26"/>
    <p:sldId id="2147378147" r:id="rId27"/>
    <p:sldId id="2147378164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67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1514FF21-30EF-1A11-F0F7-DCE916277B62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49EFE45-5F1E-3262-05F8-A204B64A5F15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Circle: Hollow 38">
            <a:extLst>
              <a:ext uri="{FF2B5EF4-FFF2-40B4-BE49-F238E27FC236}">
                <a16:creationId xmlns:a16="http://schemas.microsoft.com/office/drawing/2014/main" id="{62B5E08B-97AA-4458-B45F-BDEFA40E462B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Circle: Hollow 39">
            <a:extLst>
              <a:ext uri="{FF2B5EF4-FFF2-40B4-BE49-F238E27FC236}">
                <a16:creationId xmlns:a16="http://schemas.microsoft.com/office/drawing/2014/main" id="{BAAE2CB1-DC23-2898-0963-6E6D07769998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A3FE16B-ED17-977B-EA5E-1D4536475CD3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C9DC8DB-002B-9318-1E50-654EDCB04119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3BFF2538-3F2F-63C8-58E4-E051400E3CE0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2CD257ED-F138-7F72-B64F-852FFC09B103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35A147A-8EF8-95EC-7B7E-739280082A1B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4BBF872-0702-8FA9-1F68-7A2B7927AA21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CE6B3176-1FCF-6F84-ECB3-08F21564930C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F5609CB3-38A3-B842-0E87-00FB329892A2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227B1E3A-4AF3-5FB0-12B4-0E1D35C88DFE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37F5C10C-5F26-A052-A6CF-61E5BA53823F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E727F47B-2406-0BB3-81C4-C805FA57883B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ADCAA90E-C83C-3512-68DA-B03EFBFC4E32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3192101F-8216-F892-89A0-749B88885AF8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E2AAB8E9-7382-6FA7-527E-69B91B81A45B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8D45908C-7F29-9C6B-6394-EE40E198282C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F3B28D51-E36C-7113-950A-AED4D561A71C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E8DFCD21-ACBB-5428-D999-63F61702553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" name="TextBox 25">
            <a:extLst>
              <a:ext uri="{FF2B5EF4-FFF2-40B4-BE49-F238E27FC236}">
                <a16:creationId xmlns:a16="http://schemas.microsoft.com/office/drawing/2014/main" id="{BB927757-2706-6BFD-FF8B-8095EB77338F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7" name="TextBox 48">
            <a:extLst>
              <a:ext uri="{FF2B5EF4-FFF2-40B4-BE49-F238E27FC236}">
                <a16:creationId xmlns:a16="http://schemas.microsoft.com/office/drawing/2014/main" id="{B8EB4302-5DF2-0E58-02CF-88E258411FB3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C8F590E2-E5E2-18FD-9BAC-C6ED419217C8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 29">
            <a:extLst>
              <a:ext uri="{FF2B5EF4-FFF2-40B4-BE49-F238E27FC236}">
                <a16:creationId xmlns:a16="http://schemas.microsoft.com/office/drawing/2014/main" id="{FFEC1E58-BA60-F0C5-BAE2-A685F24108E4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70" name="Freeform 16">
            <a:extLst>
              <a:ext uri="{FF2B5EF4-FFF2-40B4-BE49-F238E27FC236}">
                <a16:creationId xmlns:a16="http://schemas.microsoft.com/office/drawing/2014/main" id="{92F7655F-F05C-9FCA-D038-69C92A7F8874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71" name="Freeform 171">
            <a:extLst>
              <a:ext uri="{FF2B5EF4-FFF2-40B4-BE49-F238E27FC236}">
                <a16:creationId xmlns:a16="http://schemas.microsoft.com/office/drawing/2014/main" id="{A1F7C10D-A4B2-A51F-60D2-4B63BFBACF35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 179">
            <a:extLst>
              <a:ext uri="{FF2B5EF4-FFF2-40B4-BE49-F238E27FC236}">
                <a16:creationId xmlns:a16="http://schemas.microsoft.com/office/drawing/2014/main" id="{C6F9B239-44B4-E702-7BC9-8F3965FB3057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167" grpId="0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167" grpId="0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3B371DFF-B1FE-0F8A-F874-74F043ECC94C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87DC9CAF-360E-B8CF-9C37-1B539A3C956B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758F8540-E7E8-92C0-9818-AD6BF44E6284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Circle: Hollow 142">
            <a:extLst>
              <a:ext uri="{FF2B5EF4-FFF2-40B4-BE49-F238E27FC236}">
                <a16:creationId xmlns:a16="http://schemas.microsoft.com/office/drawing/2014/main" id="{23BCF909-8766-11AE-DB79-B5981C19E5F3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1AAE5185-60C0-AB35-F2C1-A7F3D334DAC9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384E7CA-892A-B267-0817-D978E2EB2F98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Circle: Hollow 145">
            <a:extLst>
              <a:ext uri="{FF2B5EF4-FFF2-40B4-BE49-F238E27FC236}">
                <a16:creationId xmlns:a16="http://schemas.microsoft.com/office/drawing/2014/main" id="{E95591FA-1CD5-EFD6-6ED0-65AABCF00DA2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Circle: Hollow 146">
            <a:extLst>
              <a:ext uri="{FF2B5EF4-FFF2-40B4-BE49-F238E27FC236}">
                <a16:creationId xmlns:a16="http://schemas.microsoft.com/office/drawing/2014/main" id="{3FDAEDC1-A01F-100F-48EF-5D031814834E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FCA325A5-1E69-02D9-954C-2DCF90F48002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683832EE-F64A-8C34-47C0-63A19FBF273C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7B6967A4-C606-BFE0-2F9E-630F159D30BC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151" name="Textbox 200">
            <a:extLst>
              <a:ext uri="{FF2B5EF4-FFF2-40B4-BE49-F238E27FC236}">
                <a16:creationId xmlns:a16="http://schemas.microsoft.com/office/drawing/2014/main" id="{FE2B0F09-FDFE-D37C-6FCD-BCD5A017D285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152" name="Textbox 200">
            <a:extLst>
              <a:ext uri="{FF2B5EF4-FFF2-40B4-BE49-F238E27FC236}">
                <a16:creationId xmlns:a16="http://schemas.microsoft.com/office/drawing/2014/main" id="{7DF5838D-CCBE-665E-DEE0-92765DADFFF3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153" name="Textbox 200">
            <a:extLst>
              <a:ext uri="{FF2B5EF4-FFF2-40B4-BE49-F238E27FC236}">
                <a16:creationId xmlns:a16="http://schemas.microsoft.com/office/drawing/2014/main" id="{E0BB7B6D-D04D-8EAC-4AD8-4C23CC10000D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154" name="Textbox 200">
            <a:extLst>
              <a:ext uri="{FF2B5EF4-FFF2-40B4-BE49-F238E27FC236}">
                <a16:creationId xmlns:a16="http://schemas.microsoft.com/office/drawing/2014/main" id="{14C8B6CF-8700-1208-5237-069710EB713E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155" name="Textbox 200">
            <a:extLst>
              <a:ext uri="{FF2B5EF4-FFF2-40B4-BE49-F238E27FC236}">
                <a16:creationId xmlns:a16="http://schemas.microsoft.com/office/drawing/2014/main" id="{C7182E18-769A-5175-7300-A428376445C8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156" name="Textbox 200">
            <a:extLst>
              <a:ext uri="{FF2B5EF4-FFF2-40B4-BE49-F238E27FC236}">
                <a16:creationId xmlns:a16="http://schemas.microsoft.com/office/drawing/2014/main" id="{852B9047-493F-A93D-3CEB-C4D4C8839DD8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8822C32D-2620-FABD-9900-736D997182FC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158" name="Textbox 200">
            <a:extLst>
              <a:ext uri="{FF2B5EF4-FFF2-40B4-BE49-F238E27FC236}">
                <a16:creationId xmlns:a16="http://schemas.microsoft.com/office/drawing/2014/main" id="{6F03D6B0-4960-9CF5-32FA-1987BCFD6A00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159" name="Textbox 200">
            <a:extLst>
              <a:ext uri="{FF2B5EF4-FFF2-40B4-BE49-F238E27FC236}">
                <a16:creationId xmlns:a16="http://schemas.microsoft.com/office/drawing/2014/main" id="{705B0A26-C46F-FA42-1220-1BC8425F6E77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160" name="TextBox 48">
            <a:extLst>
              <a:ext uri="{FF2B5EF4-FFF2-40B4-BE49-F238E27FC236}">
                <a16:creationId xmlns:a16="http://schemas.microsoft.com/office/drawing/2014/main" id="{14E4AB9E-83A6-80CF-814D-ACF77A7DCD1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1" name="TextBox 25">
            <a:extLst>
              <a:ext uri="{FF2B5EF4-FFF2-40B4-BE49-F238E27FC236}">
                <a16:creationId xmlns:a16="http://schemas.microsoft.com/office/drawing/2014/main" id="{FD329FB7-66FE-C40A-BDDA-4DCAA6CAC91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2" name="TextBox 48">
            <a:extLst>
              <a:ext uri="{FF2B5EF4-FFF2-40B4-BE49-F238E27FC236}">
                <a16:creationId xmlns:a16="http://schemas.microsoft.com/office/drawing/2014/main" id="{4142F403-DC91-5C18-BF6A-F60B153224AA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72D502A9-5CEF-17F1-94B8-D890AF53AE5A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29">
            <a:extLst>
              <a:ext uri="{FF2B5EF4-FFF2-40B4-BE49-F238E27FC236}">
                <a16:creationId xmlns:a16="http://schemas.microsoft.com/office/drawing/2014/main" id="{D9F9CE22-D308-F26B-8A22-98220ABE16C1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5" name="Freeform 16">
            <a:extLst>
              <a:ext uri="{FF2B5EF4-FFF2-40B4-BE49-F238E27FC236}">
                <a16:creationId xmlns:a16="http://schemas.microsoft.com/office/drawing/2014/main" id="{8FF2F2D8-3D78-A144-6DAE-78B0A16506D9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6" name="Freeform 171">
            <a:extLst>
              <a:ext uri="{FF2B5EF4-FFF2-40B4-BE49-F238E27FC236}">
                <a16:creationId xmlns:a16="http://schemas.microsoft.com/office/drawing/2014/main" id="{67C9343D-9CFF-88A1-16B4-1ED986761BC1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5" name="Freeform 179">
            <a:extLst>
              <a:ext uri="{FF2B5EF4-FFF2-40B4-BE49-F238E27FC236}">
                <a16:creationId xmlns:a16="http://schemas.microsoft.com/office/drawing/2014/main" id="{31A92B17-C75C-6B27-4B5E-94B9D6DFA57A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/>
          <p:bldP spid="151" grpId="0"/>
          <p:bldP spid="152" grpId="0"/>
          <p:bldP spid="153" grpId="0"/>
          <p:bldP spid="154" grpId="0"/>
          <p:bldP spid="155" grpId="0"/>
          <p:bldP spid="156" grpId="0"/>
          <p:bldP spid="157" grpId="0"/>
          <p:bldP spid="158" grpId="0"/>
          <p:bldP spid="159" grpId="0"/>
          <p:bldP spid="160" grpId="0"/>
          <p:bldP spid="162" grpId="0"/>
          <p:bldP spid="163" grpId="0" animBg="1"/>
          <p:bldP spid="164" grpId="0" animBg="1"/>
          <p:bldP spid="165" grpId="0" animBg="1"/>
          <p:bldP spid="166" grpId="0" animBg="1"/>
          <p:bldP spid="2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/>
          <p:bldP spid="151" grpId="0"/>
          <p:bldP spid="152" grpId="0"/>
          <p:bldP spid="153" grpId="0"/>
          <p:bldP spid="154" grpId="0"/>
          <p:bldP spid="155" grpId="0"/>
          <p:bldP spid="156" grpId="0"/>
          <p:bldP spid="157" grpId="0"/>
          <p:bldP spid="158" grpId="0"/>
          <p:bldP spid="159" grpId="0"/>
          <p:bldP spid="160" grpId="0"/>
          <p:bldP spid="162" grpId="0"/>
          <p:bldP spid="163" grpId="0" animBg="1"/>
          <p:bldP spid="164" grpId="0" animBg="1"/>
          <p:bldP spid="165" grpId="0" animBg="1"/>
          <p:bldP spid="166" grpId="0" animBg="1"/>
          <p:bldP spid="26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7EA36FE2-82C9-D13A-1CC8-AB9E04DE5B77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0980BC6-EF41-32A9-B396-57F01DCA43B9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74A7EAC8-C6B6-1F0D-CB2D-9305693A7E38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3307AC0E-1E91-C309-D5FF-F0E5A601C2D6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9B05DE2-8051-DE8F-1A2E-8D9D17829BA1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CC79E08-1FAE-8892-3BDF-6837DC79495D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15D5D9BD-CEF1-C4AA-84A8-DDFEA6AFD8F7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9C3BEE59-E1AD-C243-7876-C728662B1D6C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98D912-022F-11F9-7514-AFD7556F3237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DD72091-541C-69A6-4BAA-3AC9DC22F4FA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E6FF5ACC-C31E-6AEF-3611-EEAE6C811673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C05212FD-A2E2-C0CF-CC7B-7C831A601BAB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6AFCCD01-F0FA-0CB2-F33E-AAFC87100A01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D6923D76-2F84-C4E8-0AD0-C0FA4434E6D4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A44664F8-32D2-FACD-4B62-21FC9840DEAF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D14E4902-176C-9396-F1C0-FFDB0A5A49E5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48E58D01-5566-B5D6-6EEE-FDA5A2C175F0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7A5BEC69-B221-7DAD-242D-9861A5ECF43A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39938A52-3B89-8E74-5471-A8CB806953C3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F7D86020-8920-16AE-87EE-24E20D3D01FE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F9416DF4-6205-CB1E-CB6E-37C771C9901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3" name="TextBox 25">
            <a:extLst>
              <a:ext uri="{FF2B5EF4-FFF2-40B4-BE49-F238E27FC236}">
                <a16:creationId xmlns:a16="http://schemas.microsoft.com/office/drawing/2014/main" id="{A628BB67-418A-435D-3D9D-A190A957A12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EE6285AC-7B2D-A39E-4DE8-DBFE9998821E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3BB7A19-E012-4DF0-9778-450616305499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Freeform 29">
            <a:extLst>
              <a:ext uri="{FF2B5EF4-FFF2-40B4-BE49-F238E27FC236}">
                <a16:creationId xmlns:a16="http://schemas.microsoft.com/office/drawing/2014/main" id="{4FED1023-2684-B101-A4D5-28D472BB9046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" name="Freeform 16">
            <a:extLst>
              <a:ext uri="{FF2B5EF4-FFF2-40B4-BE49-F238E27FC236}">
                <a16:creationId xmlns:a16="http://schemas.microsoft.com/office/drawing/2014/main" id="{30A26B02-E98B-369B-DC59-5AA41638DC03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8" name="Freeform 171">
            <a:extLst>
              <a:ext uri="{FF2B5EF4-FFF2-40B4-BE49-F238E27FC236}">
                <a16:creationId xmlns:a16="http://schemas.microsoft.com/office/drawing/2014/main" id="{7AE1B44D-17DF-5A73-898C-8BC54D43A969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79">
            <a:extLst>
              <a:ext uri="{FF2B5EF4-FFF2-40B4-BE49-F238E27FC236}">
                <a16:creationId xmlns:a16="http://schemas.microsoft.com/office/drawing/2014/main" id="{30A6FFEA-BE4B-2EF3-FC3B-001D1196E1C3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Circle: Hollow 447">
            <a:extLst>
              <a:ext uri="{FF2B5EF4-FFF2-40B4-BE49-F238E27FC236}">
                <a16:creationId xmlns:a16="http://schemas.microsoft.com/office/drawing/2014/main" id="{2D9369D8-A476-C88A-8DEB-2434C09D4F33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C0663811-79FB-CCCB-8D60-BF5821499BB5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0" name="Circle: Hollow 449">
            <a:extLst>
              <a:ext uri="{FF2B5EF4-FFF2-40B4-BE49-F238E27FC236}">
                <a16:creationId xmlns:a16="http://schemas.microsoft.com/office/drawing/2014/main" id="{83B8CCBD-B75C-1CE8-C5A5-1A90A44A527A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1" name="Circle: Hollow 450">
            <a:extLst>
              <a:ext uri="{FF2B5EF4-FFF2-40B4-BE49-F238E27FC236}">
                <a16:creationId xmlns:a16="http://schemas.microsoft.com/office/drawing/2014/main" id="{9A196359-0571-4EA9-938D-8C05035FE56A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08E8AF2A-E76E-E033-4BDE-883312FAF5C1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AA70ED13-BD14-823D-9544-FAF0049D5F1C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4" name="Circle: Hollow 453">
            <a:extLst>
              <a:ext uri="{FF2B5EF4-FFF2-40B4-BE49-F238E27FC236}">
                <a16:creationId xmlns:a16="http://schemas.microsoft.com/office/drawing/2014/main" id="{B78AAFDA-329F-E735-E8C4-0C77C3D3F470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5" name="Circle: Hollow 454">
            <a:extLst>
              <a:ext uri="{FF2B5EF4-FFF2-40B4-BE49-F238E27FC236}">
                <a16:creationId xmlns:a16="http://schemas.microsoft.com/office/drawing/2014/main" id="{31F28238-4196-5DDF-A4F9-AFB5CDCA1970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2EC7A79F-00C9-ED9C-EFBA-29EE793E5B1E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FA70A493-FCA4-2673-8E53-82208A92B24C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8" name="Textbox 200">
            <a:extLst>
              <a:ext uri="{FF2B5EF4-FFF2-40B4-BE49-F238E27FC236}">
                <a16:creationId xmlns:a16="http://schemas.microsoft.com/office/drawing/2014/main" id="{6F323034-9EBC-6399-66CA-99F56FDDDE89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459" name="Textbox 200">
            <a:extLst>
              <a:ext uri="{FF2B5EF4-FFF2-40B4-BE49-F238E27FC236}">
                <a16:creationId xmlns:a16="http://schemas.microsoft.com/office/drawing/2014/main" id="{D4056E6D-B34F-0392-813D-18BC2D538D67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506" name="Textbox 200">
            <a:extLst>
              <a:ext uri="{FF2B5EF4-FFF2-40B4-BE49-F238E27FC236}">
                <a16:creationId xmlns:a16="http://schemas.microsoft.com/office/drawing/2014/main" id="{C6974E2B-33BF-6664-89FB-F03C2440E49C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507" name="Textbox 200">
            <a:extLst>
              <a:ext uri="{FF2B5EF4-FFF2-40B4-BE49-F238E27FC236}">
                <a16:creationId xmlns:a16="http://schemas.microsoft.com/office/drawing/2014/main" id="{179D0D9D-5773-BEC6-745B-0C3EE5FB4C6A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508" name="Textbox 200">
            <a:extLst>
              <a:ext uri="{FF2B5EF4-FFF2-40B4-BE49-F238E27FC236}">
                <a16:creationId xmlns:a16="http://schemas.microsoft.com/office/drawing/2014/main" id="{C88F301D-BC84-D095-2BD3-E496A4CACDFA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509" name="Textbox 200">
            <a:extLst>
              <a:ext uri="{FF2B5EF4-FFF2-40B4-BE49-F238E27FC236}">
                <a16:creationId xmlns:a16="http://schemas.microsoft.com/office/drawing/2014/main" id="{1CCA7A82-43CC-345B-8A93-0CF7FAD3C533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510" name="Textbox 200">
            <a:extLst>
              <a:ext uri="{FF2B5EF4-FFF2-40B4-BE49-F238E27FC236}">
                <a16:creationId xmlns:a16="http://schemas.microsoft.com/office/drawing/2014/main" id="{1A987926-4583-8630-BB77-0CAE378D63C8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511" name="Textbox 200">
            <a:extLst>
              <a:ext uri="{FF2B5EF4-FFF2-40B4-BE49-F238E27FC236}">
                <a16:creationId xmlns:a16="http://schemas.microsoft.com/office/drawing/2014/main" id="{3C0D6B5D-9E9F-F252-F309-54A8E36A2D1A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512" name="Textbox 200">
            <a:extLst>
              <a:ext uri="{FF2B5EF4-FFF2-40B4-BE49-F238E27FC236}">
                <a16:creationId xmlns:a16="http://schemas.microsoft.com/office/drawing/2014/main" id="{109363BB-2B2E-DCB5-18C8-021328D3FE9B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513" name="Textbox 200">
            <a:extLst>
              <a:ext uri="{FF2B5EF4-FFF2-40B4-BE49-F238E27FC236}">
                <a16:creationId xmlns:a16="http://schemas.microsoft.com/office/drawing/2014/main" id="{FC4D0CD6-A095-8A1B-B86D-30DD78960288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514" name="TextBox 48">
            <a:extLst>
              <a:ext uri="{FF2B5EF4-FFF2-40B4-BE49-F238E27FC236}">
                <a16:creationId xmlns:a16="http://schemas.microsoft.com/office/drawing/2014/main" id="{CA6A458C-964F-B2BF-465B-2588B029D49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15" name="TextBox 25">
            <a:extLst>
              <a:ext uri="{FF2B5EF4-FFF2-40B4-BE49-F238E27FC236}">
                <a16:creationId xmlns:a16="http://schemas.microsoft.com/office/drawing/2014/main" id="{99E6B3C7-ADB2-BF7B-EA1F-56ADA70C2D6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16" name="TextBox 48">
            <a:extLst>
              <a:ext uri="{FF2B5EF4-FFF2-40B4-BE49-F238E27FC236}">
                <a16:creationId xmlns:a16="http://schemas.microsoft.com/office/drawing/2014/main" id="{91FB951E-0307-B6B4-47FE-EFF24858F02B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B5E7A306-FCC7-3055-2C87-CEEF991E9EEC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8" name="Freeform 29">
            <a:extLst>
              <a:ext uri="{FF2B5EF4-FFF2-40B4-BE49-F238E27FC236}">
                <a16:creationId xmlns:a16="http://schemas.microsoft.com/office/drawing/2014/main" id="{E721FF8E-589C-0C44-B336-D05954249E29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519" name="Freeform 16">
            <a:extLst>
              <a:ext uri="{FF2B5EF4-FFF2-40B4-BE49-F238E27FC236}">
                <a16:creationId xmlns:a16="http://schemas.microsoft.com/office/drawing/2014/main" id="{C7413AF6-3A55-B6A0-4600-8BC520EB14C9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520" name="Freeform 171">
            <a:extLst>
              <a:ext uri="{FF2B5EF4-FFF2-40B4-BE49-F238E27FC236}">
                <a16:creationId xmlns:a16="http://schemas.microsoft.com/office/drawing/2014/main" id="{EB05BFBD-C215-437E-7A7E-466829CE8457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1" name="Freeform 179">
            <a:extLst>
              <a:ext uri="{FF2B5EF4-FFF2-40B4-BE49-F238E27FC236}">
                <a16:creationId xmlns:a16="http://schemas.microsoft.com/office/drawing/2014/main" id="{5704AD92-15EA-D32D-7977-198C8F875CD1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8" grpId="0" animBg="1"/>
          <p:bldP spid="449" grpId="0" animBg="1"/>
          <p:bldP spid="450" grpId="0" animBg="1"/>
          <p:bldP spid="451" grpId="0" animBg="1"/>
          <p:bldP spid="452" grpId="0" animBg="1"/>
          <p:bldP spid="453" grpId="0" animBg="1"/>
          <p:bldP spid="454" grpId="0" animBg="1"/>
          <p:bldP spid="455" grpId="0" animBg="1"/>
          <p:bldP spid="456" grpId="0" animBg="1"/>
          <p:bldP spid="457" grpId="0" animBg="1"/>
          <p:bldP spid="458" grpId="0"/>
          <p:bldP spid="459" grpId="0"/>
          <p:bldP spid="506" grpId="0"/>
          <p:bldP spid="507" grpId="0"/>
          <p:bldP spid="508" grpId="0"/>
          <p:bldP spid="509" grpId="0"/>
          <p:bldP spid="510" grpId="0"/>
          <p:bldP spid="511" grpId="0"/>
          <p:bldP spid="512" grpId="0"/>
          <p:bldP spid="513" grpId="0"/>
          <p:bldP spid="514" grpId="0"/>
          <p:bldP spid="516" grpId="0"/>
          <p:bldP spid="517" grpId="0" animBg="1"/>
          <p:bldP spid="518" grpId="0" animBg="1"/>
          <p:bldP spid="519" grpId="0" animBg="1"/>
          <p:bldP spid="520" grpId="0" animBg="1"/>
          <p:bldP spid="5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8" grpId="0" animBg="1"/>
          <p:bldP spid="449" grpId="0" animBg="1"/>
          <p:bldP spid="450" grpId="0" animBg="1"/>
          <p:bldP spid="451" grpId="0" animBg="1"/>
          <p:bldP spid="452" grpId="0" animBg="1"/>
          <p:bldP spid="453" grpId="0" animBg="1"/>
          <p:bldP spid="454" grpId="0" animBg="1"/>
          <p:bldP spid="455" grpId="0" animBg="1"/>
          <p:bldP spid="456" grpId="0" animBg="1"/>
          <p:bldP spid="457" grpId="0" animBg="1"/>
          <p:bldP spid="458" grpId="0"/>
          <p:bldP spid="459" grpId="0"/>
          <p:bldP spid="506" grpId="0"/>
          <p:bldP spid="507" grpId="0"/>
          <p:bldP spid="508" grpId="0"/>
          <p:bldP spid="509" grpId="0"/>
          <p:bldP spid="510" grpId="0"/>
          <p:bldP spid="511" grpId="0"/>
          <p:bldP spid="512" grpId="0"/>
          <p:bldP spid="513" grpId="0"/>
          <p:bldP spid="514" grpId="0"/>
          <p:bldP spid="516" grpId="0"/>
          <p:bldP spid="517" grpId="0" animBg="1"/>
          <p:bldP spid="518" grpId="0" animBg="1"/>
          <p:bldP spid="519" grpId="0" animBg="1"/>
          <p:bldP spid="520" grpId="0" animBg="1"/>
          <p:bldP spid="52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40C7FC49-5241-6196-B534-D79B56D79838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E258823-22AD-1D89-53B9-14EB5B6B8112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E13B55A-5F5F-CC3F-4B2C-05947C643C19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ED0F8194-79A1-950A-5097-93CA62D23A65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C6D83A6-E45C-4640-F14F-610E5D4F6B71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DA33286-238B-F979-7A4F-62CBEC5A8E84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D6FB0E36-26CA-21FD-7B5C-D1618D80B20E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0CC597AA-E9A4-934C-AD2D-9DEA8AB97BE4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E8740D0-7B6F-8F57-0E86-74876BBA0B3F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7FF2F93-77BF-FD14-B338-226460FB9610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D17285EA-CB22-C91A-52D8-9A755F773D5D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C5E1750A-5FA7-2CCD-E455-2951C45DBCB7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7990D31F-6E0E-DC02-A6D5-B377E4A3D16C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55F9C1AA-7DB1-EF19-7A4E-90F7CEE7F477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EBE20CDF-0283-F2BB-D09A-62CD5E63CFC9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C062CFE7-1D78-496E-96B8-6FFC9585F023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89AF2EA6-E36D-8194-E105-18BF583E795A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77666F90-2655-E35C-35EE-E64AE1BEB711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FDACC30E-DA1F-6EF1-0EC8-331F4E15DEF9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4DEA750E-EB6E-01BC-1851-BCF7B1F5D88C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30F935D7-E59F-EB13-D60C-9541635C108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3" name="TextBox 25">
            <a:extLst>
              <a:ext uri="{FF2B5EF4-FFF2-40B4-BE49-F238E27FC236}">
                <a16:creationId xmlns:a16="http://schemas.microsoft.com/office/drawing/2014/main" id="{EF967A80-3784-ACB7-D13D-C29601F6CDA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4223B819-EF53-56BA-8EB2-7C709CE3464A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855E293-D1CC-9FBE-4C42-01F311CEF232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Freeform 29">
            <a:extLst>
              <a:ext uri="{FF2B5EF4-FFF2-40B4-BE49-F238E27FC236}">
                <a16:creationId xmlns:a16="http://schemas.microsoft.com/office/drawing/2014/main" id="{F717328C-0310-DE40-002E-AAD0626DEA91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" name="Freeform 16">
            <a:extLst>
              <a:ext uri="{FF2B5EF4-FFF2-40B4-BE49-F238E27FC236}">
                <a16:creationId xmlns:a16="http://schemas.microsoft.com/office/drawing/2014/main" id="{E0617C45-EF9D-10A4-56AC-F8A38E5EDFEC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8" name="Freeform 171">
            <a:extLst>
              <a:ext uri="{FF2B5EF4-FFF2-40B4-BE49-F238E27FC236}">
                <a16:creationId xmlns:a16="http://schemas.microsoft.com/office/drawing/2014/main" id="{D0150384-19E3-FAAD-827D-DC72C5C89FB7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79">
            <a:extLst>
              <a:ext uri="{FF2B5EF4-FFF2-40B4-BE49-F238E27FC236}">
                <a16:creationId xmlns:a16="http://schemas.microsoft.com/office/drawing/2014/main" id="{981B72A0-F396-EF92-8500-4BB162218CEE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Circle: Hollow 1037">
            <a:extLst>
              <a:ext uri="{FF2B5EF4-FFF2-40B4-BE49-F238E27FC236}">
                <a16:creationId xmlns:a16="http://schemas.microsoft.com/office/drawing/2014/main" id="{6F08D4F9-5213-CEFC-E836-6B7885737735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0A2DF771-5F5B-3895-997C-69C243BA7971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0" name="Circle: Hollow 1039">
            <a:extLst>
              <a:ext uri="{FF2B5EF4-FFF2-40B4-BE49-F238E27FC236}">
                <a16:creationId xmlns:a16="http://schemas.microsoft.com/office/drawing/2014/main" id="{7819B686-FD69-04A5-50DC-C07870DF3563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1" name="Circle: Hollow 1040">
            <a:extLst>
              <a:ext uri="{FF2B5EF4-FFF2-40B4-BE49-F238E27FC236}">
                <a16:creationId xmlns:a16="http://schemas.microsoft.com/office/drawing/2014/main" id="{28C20477-98F0-C0B2-EC19-8B547CFC66CE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2" name="Freeform: Shape 1041">
            <a:extLst>
              <a:ext uri="{FF2B5EF4-FFF2-40B4-BE49-F238E27FC236}">
                <a16:creationId xmlns:a16="http://schemas.microsoft.com/office/drawing/2014/main" id="{7C2E06FD-2740-8688-D4FE-2D87B72396DE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41FF2D58-CC9C-2793-DC4F-2F42260132DA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4" name="Circle: Hollow 1043">
            <a:extLst>
              <a:ext uri="{FF2B5EF4-FFF2-40B4-BE49-F238E27FC236}">
                <a16:creationId xmlns:a16="http://schemas.microsoft.com/office/drawing/2014/main" id="{41E92F36-1AA5-96FE-02A1-61F077262D62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5" name="Circle: Hollow 1044">
            <a:extLst>
              <a:ext uri="{FF2B5EF4-FFF2-40B4-BE49-F238E27FC236}">
                <a16:creationId xmlns:a16="http://schemas.microsoft.com/office/drawing/2014/main" id="{D1E56464-073E-97C9-5C3A-20482427FF8E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3CE3C449-ED80-7CB5-485B-98A3BDEF655A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A5B61D5D-1C48-6F55-3D65-68B8D3A80694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8" name="Textbox 200">
            <a:extLst>
              <a:ext uri="{FF2B5EF4-FFF2-40B4-BE49-F238E27FC236}">
                <a16:creationId xmlns:a16="http://schemas.microsoft.com/office/drawing/2014/main" id="{9F90A205-5BD7-D980-8C0D-97AED9F49C9A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1049" name="Textbox 200">
            <a:extLst>
              <a:ext uri="{FF2B5EF4-FFF2-40B4-BE49-F238E27FC236}">
                <a16:creationId xmlns:a16="http://schemas.microsoft.com/office/drawing/2014/main" id="{197BC926-86D1-B90B-9139-13B36B07EB6C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1050" name="Textbox 200">
            <a:extLst>
              <a:ext uri="{FF2B5EF4-FFF2-40B4-BE49-F238E27FC236}">
                <a16:creationId xmlns:a16="http://schemas.microsoft.com/office/drawing/2014/main" id="{618EEE3B-1B4F-82CE-1B07-1C4EF1F46D9A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1051" name="Textbox 200">
            <a:extLst>
              <a:ext uri="{FF2B5EF4-FFF2-40B4-BE49-F238E27FC236}">
                <a16:creationId xmlns:a16="http://schemas.microsoft.com/office/drawing/2014/main" id="{4C1B0C76-0190-0802-A9F6-71286985D8B3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1052" name="Textbox 200">
            <a:extLst>
              <a:ext uri="{FF2B5EF4-FFF2-40B4-BE49-F238E27FC236}">
                <a16:creationId xmlns:a16="http://schemas.microsoft.com/office/drawing/2014/main" id="{037592BF-2FA7-662F-5B31-C6CEBC893187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1053" name="Textbox 200">
            <a:extLst>
              <a:ext uri="{FF2B5EF4-FFF2-40B4-BE49-F238E27FC236}">
                <a16:creationId xmlns:a16="http://schemas.microsoft.com/office/drawing/2014/main" id="{58964615-C8AC-E6C2-2DF3-CDAC1BC91260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1054" name="Textbox 200">
            <a:extLst>
              <a:ext uri="{FF2B5EF4-FFF2-40B4-BE49-F238E27FC236}">
                <a16:creationId xmlns:a16="http://schemas.microsoft.com/office/drawing/2014/main" id="{D2FA4680-CA71-1C08-1A3F-30FA2A211B94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1055" name="Textbox 200">
            <a:extLst>
              <a:ext uri="{FF2B5EF4-FFF2-40B4-BE49-F238E27FC236}">
                <a16:creationId xmlns:a16="http://schemas.microsoft.com/office/drawing/2014/main" id="{81588948-5AB4-7CC0-0933-444AD6643F7F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1056" name="Textbox 200">
            <a:extLst>
              <a:ext uri="{FF2B5EF4-FFF2-40B4-BE49-F238E27FC236}">
                <a16:creationId xmlns:a16="http://schemas.microsoft.com/office/drawing/2014/main" id="{8D8A4E9B-0B10-EB85-9157-2AA0D95DE42D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1057" name="Textbox 200">
            <a:extLst>
              <a:ext uri="{FF2B5EF4-FFF2-40B4-BE49-F238E27FC236}">
                <a16:creationId xmlns:a16="http://schemas.microsoft.com/office/drawing/2014/main" id="{7309ABBB-E848-705E-F73E-E4D434428D50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1058" name="TextBox 48">
            <a:extLst>
              <a:ext uri="{FF2B5EF4-FFF2-40B4-BE49-F238E27FC236}">
                <a16:creationId xmlns:a16="http://schemas.microsoft.com/office/drawing/2014/main" id="{BDBC06FB-572E-394F-3489-7DE237F0FBE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59" name="TextBox 25">
            <a:extLst>
              <a:ext uri="{FF2B5EF4-FFF2-40B4-BE49-F238E27FC236}">
                <a16:creationId xmlns:a16="http://schemas.microsoft.com/office/drawing/2014/main" id="{C4729D0D-8F79-5FD6-153E-8A4511729CF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60" name="TextBox 48">
            <a:extLst>
              <a:ext uri="{FF2B5EF4-FFF2-40B4-BE49-F238E27FC236}">
                <a16:creationId xmlns:a16="http://schemas.microsoft.com/office/drawing/2014/main" id="{09785AF7-C6CB-6F6E-3CF6-C131233F606A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61" name="Freeform: Shape 1060">
            <a:extLst>
              <a:ext uri="{FF2B5EF4-FFF2-40B4-BE49-F238E27FC236}">
                <a16:creationId xmlns:a16="http://schemas.microsoft.com/office/drawing/2014/main" id="{7E833159-5CAE-064A-E5FB-5AF3D5C566A0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2" name="Freeform 29">
            <a:extLst>
              <a:ext uri="{FF2B5EF4-FFF2-40B4-BE49-F238E27FC236}">
                <a16:creationId xmlns:a16="http://schemas.microsoft.com/office/drawing/2014/main" id="{5C9425F1-2CA9-3E58-73CD-346E644CD051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63" name="Freeform 16">
            <a:extLst>
              <a:ext uri="{FF2B5EF4-FFF2-40B4-BE49-F238E27FC236}">
                <a16:creationId xmlns:a16="http://schemas.microsoft.com/office/drawing/2014/main" id="{5C007310-643F-6709-F442-AC9002847834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64" name="Freeform 171">
            <a:extLst>
              <a:ext uri="{FF2B5EF4-FFF2-40B4-BE49-F238E27FC236}">
                <a16:creationId xmlns:a16="http://schemas.microsoft.com/office/drawing/2014/main" id="{D5FF80E4-0067-2E7B-DDE2-3CB60B108284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5" name="Freeform 179">
            <a:extLst>
              <a:ext uri="{FF2B5EF4-FFF2-40B4-BE49-F238E27FC236}">
                <a16:creationId xmlns:a16="http://schemas.microsoft.com/office/drawing/2014/main" id="{74083A4F-5B90-8553-F6D0-D03A64187B57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84733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0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8" grpId="0" animBg="1"/>
          <p:bldP spid="1039" grpId="0" animBg="1"/>
          <p:bldP spid="1040" grpId="0" animBg="1"/>
          <p:bldP spid="1041" grpId="0" animBg="1"/>
          <p:bldP spid="1042" grpId="0" animBg="1"/>
          <p:bldP spid="1043" grpId="0" animBg="1"/>
          <p:bldP spid="1044" grpId="0" animBg="1"/>
          <p:bldP spid="1045" grpId="0" animBg="1"/>
          <p:bldP spid="1046" grpId="0" animBg="1"/>
          <p:bldP spid="1047" grpId="0" animBg="1"/>
          <p:bldP spid="1048" grpId="0"/>
          <p:bldP spid="1049" grpId="0"/>
          <p:bldP spid="1050" grpId="0"/>
          <p:bldP spid="1051" grpId="0"/>
          <p:bldP spid="1052" grpId="0"/>
          <p:bldP spid="1053" grpId="0"/>
          <p:bldP spid="1054" grpId="0"/>
          <p:bldP spid="1055" grpId="0"/>
          <p:bldP spid="1056" grpId="0"/>
          <p:bldP spid="1057" grpId="0"/>
          <p:bldP spid="1058" grpId="0"/>
          <p:bldP spid="1060" grpId="0"/>
          <p:bldP spid="1061" grpId="0" animBg="1"/>
          <p:bldP spid="1062" grpId="0" animBg="1"/>
          <p:bldP spid="1063" grpId="0" animBg="1"/>
          <p:bldP spid="1064" grpId="0" animBg="1"/>
          <p:bldP spid="10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0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8" grpId="0" animBg="1"/>
          <p:bldP spid="1039" grpId="0" animBg="1"/>
          <p:bldP spid="1040" grpId="0" animBg="1"/>
          <p:bldP spid="1041" grpId="0" animBg="1"/>
          <p:bldP spid="1042" grpId="0" animBg="1"/>
          <p:bldP spid="1043" grpId="0" animBg="1"/>
          <p:bldP spid="1044" grpId="0" animBg="1"/>
          <p:bldP spid="1045" grpId="0" animBg="1"/>
          <p:bldP spid="1046" grpId="0" animBg="1"/>
          <p:bldP spid="1047" grpId="0" animBg="1"/>
          <p:bldP spid="1048" grpId="0"/>
          <p:bldP spid="1049" grpId="0"/>
          <p:bldP spid="1050" grpId="0"/>
          <p:bldP spid="1051" grpId="0"/>
          <p:bldP spid="1052" grpId="0"/>
          <p:bldP spid="1053" grpId="0"/>
          <p:bldP spid="1054" grpId="0"/>
          <p:bldP spid="1055" grpId="0"/>
          <p:bldP spid="1056" grpId="0"/>
          <p:bldP spid="1057" grpId="0"/>
          <p:bldP spid="1058" grpId="0"/>
          <p:bldP spid="1060" grpId="0"/>
          <p:bldP spid="1061" grpId="0" animBg="1"/>
          <p:bldP spid="1062" grpId="0" animBg="1"/>
          <p:bldP spid="1063" grpId="0" animBg="1"/>
          <p:bldP spid="1064" grpId="0" animBg="1"/>
          <p:bldP spid="106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ircle: Hollow 193">
            <a:extLst>
              <a:ext uri="{FF2B5EF4-FFF2-40B4-BE49-F238E27FC236}">
                <a16:creationId xmlns:a16="http://schemas.microsoft.com/office/drawing/2014/main" id="{501BC073-0EC1-575D-BC9C-ED6AF9F2F72D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1E73C06D-0AA6-7734-A442-69EA50D99DEA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Circle: Hollow 195">
            <a:extLst>
              <a:ext uri="{FF2B5EF4-FFF2-40B4-BE49-F238E27FC236}">
                <a16:creationId xmlns:a16="http://schemas.microsoft.com/office/drawing/2014/main" id="{EE4809A4-65EF-4D3A-1736-12D450112BEC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7" name="Circle: Hollow 196">
            <a:extLst>
              <a:ext uri="{FF2B5EF4-FFF2-40B4-BE49-F238E27FC236}">
                <a16:creationId xmlns:a16="http://schemas.microsoft.com/office/drawing/2014/main" id="{44C68E89-F397-6525-041C-AADD58706FE9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BA95815-D18A-3BA6-BE90-068E17A1BD54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1ED82BEA-EB65-A228-F6D8-4B1C2FBDF3F3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Circle: Hollow 199">
            <a:extLst>
              <a:ext uri="{FF2B5EF4-FFF2-40B4-BE49-F238E27FC236}">
                <a16:creationId xmlns:a16="http://schemas.microsoft.com/office/drawing/2014/main" id="{75EDFE3A-EA90-A992-F9C6-976C93E3FD63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Circle: Hollow 200">
            <a:extLst>
              <a:ext uri="{FF2B5EF4-FFF2-40B4-BE49-F238E27FC236}">
                <a16:creationId xmlns:a16="http://schemas.microsoft.com/office/drawing/2014/main" id="{33E5B15D-9905-522A-45D9-8D865260F9F1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5FF023B9-D157-DB6C-AC85-9CE137EB32E2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3E4EE141-E6FD-3FA6-F799-AE49A77DD901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" name="Textbox 200">
            <a:extLst>
              <a:ext uri="{FF2B5EF4-FFF2-40B4-BE49-F238E27FC236}">
                <a16:creationId xmlns:a16="http://schemas.microsoft.com/office/drawing/2014/main" id="{A9CDC2DE-D611-86DB-6CC1-3AC2C2CECD31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205" name="Textbox 200">
            <a:extLst>
              <a:ext uri="{FF2B5EF4-FFF2-40B4-BE49-F238E27FC236}">
                <a16:creationId xmlns:a16="http://schemas.microsoft.com/office/drawing/2014/main" id="{EB168F51-EDE3-CE0D-E5DD-3FE028D35161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206" name="Textbox 200">
            <a:extLst>
              <a:ext uri="{FF2B5EF4-FFF2-40B4-BE49-F238E27FC236}">
                <a16:creationId xmlns:a16="http://schemas.microsoft.com/office/drawing/2014/main" id="{1DBFF39D-215F-203E-7924-E0E7076059A8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207" name="Textbox 200">
            <a:extLst>
              <a:ext uri="{FF2B5EF4-FFF2-40B4-BE49-F238E27FC236}">
                <a16:creationId xmlns:a16="http://schemas.microsoft.com/office/drawing/2014/main" id="{F8A8B264-EFE3-E38E-546A-3FD07E075F77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208" name="Textbox 200">
            <a:extLst>
              <a:ext uri="{FF2B5EF4-FFF2-40B4-BE49-F238E27FC236}">
                <a16:creationId xmlns:a16="http://schemas.microsoft.com/office/drawing/2014/main" id="{B3C8A567-D09C-5690-1D4C-33293EB5EDA6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209" name="Textbox 200">
            <a:extLst>
              <a:ext uri="{FF2B5EF4-FFF2-40B4-BE49-F238E27FC236}">
                <a16:creationId xmlns:a16="http://schemas.microsoft.com/office/drawing/2014/main" id="{7A828168-48A8-BBE1-A919-B2FDD904E369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210" name="Textbox 200">
            <a:extLst>
              <a:ext uri="{FF2B5EF4-FFF2-40B4-BE49-F238E27FC236}">
                <a16:creationId xmlns:a16="http://schemas.microsoft.com/office/drawing/2014/main" id="{ECABDBDA-48EF-D4E4-5111-9850873003F1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211" name="Textbox 200">
            <a:extLst>
              <a:ext uri="{FF2B5EF4-FFF2-40B4-BE49-F238E27FC236}">
                <a16:creationId xmlns:a16="http://schemas.microsoft.com/office/drawing/2014/main" id="{358F2650-9CBC-D550-FF01-16056F2E98E7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212" name="Textbox 200">
            <a:extLst>
              <a:ext uri="{FF2B5EF4-FFF2-40B4-BE49-F238E27FC236}">
                <a16:creationId xmlns:a16="http://schemas.microsoft.com/office/drawing/2014/main" id="{456274E0-5423-00A7-0CFA-1781E463F6F9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213" name="Textbox 200">
            <a:extLst>
              <a:ext uri="{FF2B5EF4-FFF2-40B4-BE49-F238E27FC236}">
                <a16:creationId xmlns:a16="http://schemas.microsoft.com/office/drawing/2014/main" id="{2ADACD4E-1F99-37D3-B344-6A6D1204F05A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214" name="TextBox 48">
            <a:extLst>
              <a:ext uri="{FF2B5EF4-FFF2-40B4-BE49-F238E27FC236}">
                <a16:creationId xmlns:a16="http://schemas.microsoft.com/office/drawing/2014/main" id="{AE4282F9-2886-D407-E16D-D41391A349E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15" name="TextBox 25">
            <a:extLst>
              <a:ext uri="{FF2B5EF4-FFF2-40B4-BE49-F238E27FC236}">
                <a16:creationId xmlns:a16="http://schemas.microsoft.com/office/drawing/2014/main" id="{C4568205-B370-F018-520F-022EB01F25D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6" name="TextBox 48">
            <a:extLst>
              <a:ext uri="{FF2B5EF4-FFF2-40B4-BE49-F238E27FC236}">
                <a16:creationId xmlns:a16="http://schemas.microsoft.com/office/drawing/2014/main" id="{067010EA-AA23-0662-38B8-58B4ED92A129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988DC281-5999-5261-58BD-FEA24213D06A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8" name="Freeform 29">
            <a:extLst>
              <a:ext uri="{FF2B5EF4-FFF2-40B4-BE49-F238E27FC236}">
                <a16:creationId xmlns:a16="http://schemas.microsoft.com/office/drawing/2014/main" id="{CDFECA52-FBDD-F941-5C41-ABC950AC531D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19" name="Freeform 16">
            <a:extLst>
              <a:ext uri="{FF2B5EF4-FFF2-40B4-BE49-F238E27FC236}">
                <a16:creationId xmlns:a16="http://schemas.microsoft.com/office/drawing/2014/main" id="{817D89CD-1E86-BD8B-F41A-EECA3BDB3ACC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20" name="Freeform 171">
            <a:extLst>
              <a:ext uri="{FF2B5EF4-FFF2-40B4-BE49-F238E27FC236}">
                <a16:creationId xmlns:a16="http://schemas.microsoft.com/office/drawing/2014/main" id="{513AF9A4-43AD-271F-9DEE-2D03A31D0925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1" name="Freeform 179">
            <a:extLst>
              <a:ext uri="{FF2B5EF4-FFF2-40B4-BE49-F238E27FC236}">
                <a16:creationId xmlns:a16="http://schemas.microsoft.com/office/drawing/2014/main" id="{5EB5775F-714A-C032-A60E-D23FEBE8ACA3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/>
          <p:bldP spid="205" grpId="0"/>
          <p:bldP spid="206" grpId="0"/>
          <p:bldP spid="207" grpId="0"/>
          <p:bldP spid="208" grpId="0"/>
          <p:bldP spid="209" grpId="0"/>
          <p:bldP spid="210" grpId="0"/>
          <p:bldP spid="211" grpId="0"/>
          <p:bldP spid="212" grpId="0"/>
          <p:bldP spid="213" grpId="0"/>
          <p:bldP spid="214" grpId="0"/>
          <p:bldP spid="216" grpId="0"/>
          <p:bldP spid="217" grpId="0" animBg="1"/>
          <p:bldP spid="218" grpId="0" animBg="1"/>
          <p:bldP spid="219" grpId="0" animBg="1"/>
          <p:bldP spid="220" grpId="0" animBg="1"/>
          <p:bldP spid="2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/>
          <p:bldP spid="205" grpId="0"/>
          <p:bldP spid="206" grpId="0"/>
          <p:bldP spid="207" grpId="0"/>
          <p:bldP spid="208" grpId="0"/>
          <p:bldP spid="209" grpId="0"/>
          <p:bldP spid="210" grpId="0"/>
          <p:bldP spid="211" grpId="0"/>
          <p:bldP spid="212" grpId="0"/>
          <p:bldP spid="213" grpId="0"/>
          <p:bldP spid="214" grpId="0"/>
          <p:bldP spid="216" grpId="0"/>
          <p:bldP spid="217" grpId="0" animBg="1"/>
          <p:bldP spid="218" grpId="0" animBg="1"/>
          <p:bldP spid="219" grpId="0" animBg="1"/>
          <p:bldP spid="220" grpId="0" animBg="1"/>
          <p:bldP spid="22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ircle: Hollow 173">
            <a:extLst>
              <a:ext uri="{FF2B5EF4-FFF2-40B4-BE49-F238E27FC236}">
                <a16:creationId xmlns:a16="http://schemas.microsoft.com/office/drawing/2014/main" id="{137BA91B-79CA-89A6-040B-423318D8FEE1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04C835F-55D9-9AA4-7016-B260B1A03CFD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6" name="Circle: Hollow 175">
            <a:extLst>
              <a:ext uri="{FF2B5EF4-FFF2-40B4-BE49-F238E27FC236}">
                <a16:creationId xmlns:a16="http://schemas.microsoft.com/office/drawing/2014/main" id="{E850F802-2E10-7064-0E2B-8FFAD598E280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Circle: Hollow 176">
            <a:extLst>
              <a:ext uri="{FF2B5EF4-FFF2-40B4-BE49-F238E27FC236}">
                <a16:creationId xmlns:a16="http://schemas.microsoft.com/office/drawing/2014/main" id="{1A57BE99-E7BF-9D0F-6CA7-3F7275252CBA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75DB8D0-B605-4F30-8D47-C852DD6798AB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2D23691E-C612-1CA8-557E-DCE5CD193BA7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Circle: Hollow 179">
            <a:extLst>
              <a:ext uri="{FF2B5EF4-FFF2-40B4-BE49-F238E27FC236}">
                <a16:creationId xmlns:a16="http://schemas.microsoft.com/office/drawing/2014/main" id="{107557E2-97A7-4ECA-51EB-DE5652D1C1E9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Circle: Hollow 180">
            <a:extLst>
              <a:ext uri="{FF2B5EF4-FFF2-40B4-BE49-F238E27FC236}">
                <a16:creationId xmlns:a16="http://schemas.microsoft.com/office/drawing/2014/main" id="{1C160F10-FBBB-06A6-7DA8-35992B9CAED1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5C65D6F9-9AB8-B1AE-DDD9-DE9F3AC2D1F7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07D258FF-7A80-8CBA-A0E0-3EFCE9696099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Textbox 200">
            <a:extLst>
              <a:ext uri="{FF2B5EF4-FFF2-40B4-BE49-F238E27FC236}">
                <a16:creationId xmlns:a16="http://schemas.microsoft.com/office/drawing/2014/main" id="{814657D8-AD82-829B-54A6-33C713F06B3E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185" name="Textbox 200">
            <a:extLst>
              <a:ext uri="{FF2B5EF4-FFF2-40B4-BE49-F238E27FC236}">
                <a16:creationId xmlns:a16="http://schemas.microsoft.com/office/drawing/2014/main" id="{94D9BAB4-CDF6-A6E8-A8E3-C2CE48F87AA9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186" name="Textbox 200">
            <a:extLst>
              <a:ext uri="{FF2B5EF4-FFF2-40B4-BE49-F238E27FC236}">
                <a16:creationId xmlns:a16="http://schemas.microsoft.com/office/drawing/2014/main" id="{BF73220F-10AA-87F3-F394-5A0D9D0944B1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187" name="Textbox 200">
            <a:extLst>
              <a:ext uri="{FF2B5EF4-FFF2-40B4-BE49-F238E27FC236}">
                <a16:creationId xmlns:a16="http://schemas.microsoft.com/office/drawing/2014/main" id="{67B998CA-629B-B38A-E264-7F4AEE6B8D49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188" name="Textbox 200">
            <a:extLst>
              <a:ext uri="{FF2B5EF4-FFF2-40B4-BE49-F238E27FC236}">
                <a16:creationId xmlns:a16="http://schemas.microsoft.com/office/drawing/2014/main" id="{8C40F429-E910-D21B-557D-C9FA69045DDD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189" name="Textbox 200">
            <a:extLst>
              <a:ext uri="{FF2B5EF4-FFF2-40B4-BE49-F238E27FC236}">
                <a16:creationId xmlns:a16="http://schemas.microsoft.com/office/drawing/2014/main" id="{38ACC510-7B12-FAEC-3315-1E4D1705CAF3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190" name="Textbox 200">
            <a:extLst>
              <a:ext uri="{FF2B5EF4-FFF2-40B4-BE49-F238E27FC236}">
                <a16:creationId xmlns:a16="http://schemas.microsoft.com/office/drawing/2014/main" id="{F8B6E0C1-534E-20BA-78AC-DA08E6D1C713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191" name="Textbox 200">
            <a:extLst>
              <a:ext uri="{FF2B5EF4-FFF2-40B4-BE49-F238E27FC236}">
                <a16:creationId xmlns:a16="http://schemas.microsoft.com/office/drawing/2014/main" id="{AC19033F-50B8-8726-1965-22C0C9F7AA99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192" name="Textbox 200">
            <a:extLst>
              <a:ext uri="{FF2B5EF4-FFF2-40B4-BE49-F238E27FC236}">
                <a16:creationId xmlns:a16="http://schemas.microsoft.com/office/drawing/2014/main" id="{8040FD28-466F-EECA-EFDD-361B76B8B65C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193" name="Textbox 200">
            <a:extLst>
              <a:ext uri="{FF2B5EF4-FFF2-40B4-BE49-F238E27FC236}">
                <a16:creationId xmlns:a16="http://schemas.microsoft.com/office/drawing/2014/main" id="{A6D324B9-91E5-7F1B-7436-52F797D7E83F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194" name="TextBox 48">
            <a:extLst>
              <a:ext uri="{FF2B5EF4-FFF2-40B4-BE49-F238E27FC236}">
                <a16:creationId xmlns:a16="http://schemas.microsoft.com/office/drawing/2014/main" id="{60B80E6F-C7B5-74B5-E03C-97732D1AEAE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5" name="TextBox 25">
            <a:extLst>
              <a:ext uri="{FF2B5EF4-FFF2-40B4-BE49-F238E27FC236}">
                <a16:creationId xmlns:a16="http://schemas.microsoft.com/office/drawing/2014/main" id="{391FB4E8-D1D0-ED0F-299B-A3D306FD528E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96" name="TextBox 48">
            <a:extLst>
              <a:ext uri="{FF2B5EF4-FFF2-40B4-BE49-F238E27FC236}">
                <a16:creationId xmlns:a16="http://schemas.microsoft.com/office/drawing/2014/main" id="{75659784-1010-9DEB-F426-5F12DDB8318B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B4B3D4BC-2FFF-1C77-EEF2-AFDB67056E05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8" name="Freeform 29">
            <a:extLst>
              <a:ext uri="{FF2B5EF4-FFF2-40B4-BE49-F238E27FC236}">
                <a16:creationId xmlns:a16="http://schemas.microsoft.com/office/drawing/2014/main" id="{E6D59A82-04BD-5C20-5967-D1D1BB8447DF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9" name="Freeform 16">
            <a:extLst>
              <a:ext uri="{FF2B5EF4-FFF2-40B4-BE49-F238E27FC236}">
                <a16:creationId xmlns:a16="http://schemas.microsoft.com/office/drawing/2014/main" id="{459BEFD8-01A3-AD86-9CE7-B948161458A1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0" name="Freeform 171">
            <a:extLst>
              <a:ext uri="{FF2B5EF4-FFF2-40B4-BE49-F238E27FC236}">
                <a16:creationId xmlns:a16="http://schemas.microsoft.com/office/drawing/2014/main" id="{A426A47B-7B10-196F-7A21-B9202B5B36C3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1" name="Freeform 179">
            <a:extLst>
              <a:ext uri="{FF2B5EF4-FFF2-40B4-BE49-F238E27FC236}">
                <a16:creationId xmlns:a16="http://schemas.microsoft.com/office/drawing/2014/main" id="{515C92AF-3EDF-BE88-5B2A-9A547221B5E1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/>
          <p:bldP spid="192" grpId="0"/>
          <p:bldP spid="193" grpId="0"/>
          <p:bldP spid="194" grpId="0"/>
          <p:bldP spid="196" grpId="0"/>
          <p:bldP spid="197" grpId="0" animBg="1"/>
          <p:bldP spid="198" grpId="0" animBg="1"/>
          <p:bldP spid="199" grpId="0" animBg="1"/>
          <p:bldP spid="200" grpId="0" animBg="1"/>
          <p:bldP spid="2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/>
          <p:bldP spid="192" grpId="0"/>
          <p:bldP spid="193" grpId="0"/>
          <p:bldP spid="194" grpId="0"/>
          <p:bldP spid="196" grpId="0"/>
          <p:bldP spid="197" grpId="0" animBg="1"/>
          <p:bldP spid="198" grpId="0" animBg="1"/>
          <p:bldP spid="199" grpId="0" animBg="1"/>
          <p:bldP spid="200" grpId="0" animBg="1"/>
          <p:bldP spid="20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ircle: Hollow 2">
            <a:extLst>
              <a:ext uri="{FF2B5EF4-FFF2-40B4-BE49-F238E27FC236}">
                <a16:creationId xmlns:a16="http://schemas.microsoft.com/office/drawing/2014/main" id="{59C1EB1A-2412-99CC-208A-33D249943ED7}"/>
              </a:ext>
            </a:extLst>
          </p:cNvPr>
          <p:cNvSpPr/>
          <p:nvPr/>
        </p:nvSpPr>
        <p:spPr>
          <a:xfrm>
            <a:off x="17133777" y="4769055"/>
            <a:ext cx="3617044" cy="3617044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956B4AB-4961-6657-6D8B-CB40069DFB78}"/>
              </a:ext>
            </a:extLst>
          </p:cNvPr>
          <p:cNvSpPr/>
          <p:nvPr/>
        </p:nvSpPr>
        <p:spPr>
          <a:xfrm>
            <a:off x="20533439" y="5802267"/>
            <a:ext cx="2798126" cy="1550624"/>
          </a:xfrm>
          <a:custGeom>
            <a:avLst/>
            <a:gdLst>
              <a:gd name="connsiteX0" fmla="*/ 0 w 2798126"/>
              <a:gd name="connsiteY0" fmla="*/ 183866 h 1550624"/>
              <a:gd name="connsiteX1" fmla="*/ 694858 w 2798126"/>
              <a:gd name="connsiteY1" fmla="*/ 246531 h 1550624"/>
              <a:gd name="connsiteX2" fmla="*/ 657914 w 2798126"/>
              <a:gd name="connsiteY2" fmla="*/ 390211 h 1550624"/>
              <a:gd name="connsiteX3" fmla="*/ 652612 w 2798126"/>
              <a:gd name="connsiteY3" fmla="*/ 410830 h 1550624"/>
              <a:gd name="connsiteX4" fmla="*/ 650808 w 2798126"/>
              <a:gd name="connsiteY4" fmla="*/ 428720 h 1550624"/>
              <a:gd name="connsiteX5" fmla="*/ 615868 w 2798126"/>
              <a:gd name="connsiteY5" fmla="*/ 775311 h 1550624"/>
              <a:gd name="connsiteX6" fmla="*/ 652612 w 2798126"/>
              <a:gd name="connsiteY6" fmla="*/ 1139791 h 1550624"/>
              <a:gd name="connsiteX7" fmla="*/ 694860 w 2798126"/>
              <a:gd name="connsiteY7" fmla="*/ 1304095 h 1550624"/>
              <a:gd name="connsiteX8" fmla="*/ 0 w 2798126"/>
              <a:gd name="connsiteY8" fmla="*/ 1366759 h 1550624"/>
              <a:gd name="connsiteX9" fmla="*/ 2074790 w 2798126"/>
              <a:gd name="connsiteY9" fmla="*/ 0 h 1550624"/>
              <a:gd name="connsiteX10" fmla="*/ 2798126 w 2798126"/>
              <a:gd name="connsiteY10" fmla="*/ 775312 h 1550624"/>
              <a:gd name="connsiteX11" fmla="*/ 2074790 w 2798126"/>
              <a:gd name="connsiteY11" fmla="*/ 1550624 h 1550624"/>
              <a:gd name="connsiteX12" fmla="*/ 2074790 w 2798126"/>
              <a:gd name="connsiteY12" fmla="*/ 1179649 h 1550624"/>
              <a:gd name="connsiteX13" fmla="*/ 1637040 w 2798126"/>
              <a:gd name="connsiteY13" fmla="*/ 1219126 h 1550624"/>
              <a:gd name="connsiteX14" fmla="*/ 694860 w 2798126"/>
              <a:gd name="connsiteY14" fmla="*/ 1304094 h 1550624"/>
              <a:gd name="connsiteX15" fmla="*/ 652612 w 2798126"/>
              <a:gd name="connsiteY15" fmla="*/ 1139790 h 1550624"/>
              <a:gd name="connsiteX16" fmla="*/ 615870 w 2798126"/>
              <a:gd name="connsiteY16" fmla="*/ 775310 h 1550624"/>
              <a:gd name="connsiteX17" fmla="*/ 650808 w 2798126"/>
              <a:gd name="connsiteY17" fmla="*/ 428720 h 1550624"/>
              <a:gd name="connsiteX18" fmla="*/ 652612 w 2798126"/>
              <a:gd name="connsiteY18" fmla="*/ 410831 h 1550624"/>
              <a:gd name="connsiteX19" fmla="*/ 657914 w 2798126"/>
              <a:gd name="connsiteY19" fmla="*/ 390211 h 1550624"/>
              <a:gd name="connsiteX20" fmla="*/ 694860 w 2798126"/>
              <a:gd name="connsiteY20" fmla="*/ 246530 h 1550624"/>
              <a:gd name="connsiteX21" fmla="*/ 1637040 w 2798126"/>
              <a:gd name="connsiteY21" fmla="*/ 331498 h 1550624"/>
              <a:gd name="connsiteX22" fmla="*/ 2074790 w 2798126"/>
              <a:gd name="connsiteY22" fmla="*/ 370976 h 155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98126" h="1550624">
                <a:moveTo>
                  <a:pt x="0" y="183866"/>
                </a:moveTo>
                <a:lnTo>
                  <a:pt x="694858" y="246531"/>
                </a:lnTo>
                <a:lnTo>
                  <a:pt x="657914" y="390211"/>
                </a:lnTo>
                <a:lnTo>
                  <a:pt x="652612" y="410830"/>
                </a:lnTo>
                <a:lnTo>
                  <a:pt x="650808" y="428720"/>
                </a:lnTo>
                <a:lnTo>
                  <a:pt x="615868" y="775311"/>
                </a:lnTo>
                <a:cubicBezTo>
                  <a:pt x="615868" y="900164"/>
                  <a:pt x="628520" y="1022061"/>
                  <a:pt x="652612" y="1139791"/>
                </a:cubicBezTo>
                <a:lnTo>
                  <a:pt x="694860" y="1304095"/>
                </a:lnTo>
                <a:lnTo>
                  <a:pt x="0" y="1366759"/>
                </a:lnTo>
                <a:close/>
                <a:moveTo>
                  <a:pt x="2074790" y="0"/>
                </a:moveTo>
                <a:lnTo>
                  <a:pt x="2798126" y="775312"/>
                </a:lnTo>
                <a:lnTo>
                  <a:pt x="2074790" y="1550624"/>
                </a:lnTo>
                <a:lnTo>
                  <a:pt x="2074790" y="1179649"/>
                </a:lnTo>
                <a:lnTo>
                  <a:pt x="1637040" y="1219126"/>
                </a:lnTo>
                <a:lnTo>
                  <a:pt x="694860" y="1304094"/>
                </a:lnTo>
                <a:lnTo>
                  <a:pt x="652612" y="1139790"/>
                </a:lnTo>
                <a:cubicBezTo>
                  <a:pt x="628522" y="1022060"/>
                  <a:pt x="615870" y="900163"/>
                  <a:pt x="615870" y="775310"/>
                </a:cubicBezTo>
                <a:lnTo>
                  <a:pt x="650808" y="428720"/>
                </a:lnTo>
                <a:lnTo>
                  <a:pt x="652612" y="410831"/>
                </a:lnTo>
                <a:lnTo>
                  <a:pt x="657914" y="390211"/>
                </a:lnTo>
                <a:lnTo>
                  <a:pt x="694860" y="246530"/>
                </a:lnTo>
                <a:lnTo>
                  <a:pt x="1637040" y="331498"/>
                </a:lnTo>
                <a:lnTo>
                  <a:pt x="2074790" y="370976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8AC09CD1-6258-A3D2-2790-9BCC0AD14C5C}"/>
              </a:ext>
            </a:extLst>
          </p:cNvPr>
          <p:cNvSpPr/>
          <p:nvPr/>
        </p:nvSpPr>
        <p:spPr>
          <a:xfrm>
            <a:off x="9091097" y="4769055"/>
            <a:ext cx="3617044" cy="3617044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27B79CF7-24E8-8FF9-EA5A-49AA1AE7C826}"/>
              </a:ext>
            </a:extLst>
          </p:cNvPr>
          <p:cNvSpPr/>
          <p:nvPr/>
        </p:nvSpPr>
        <p:spPr>
          <a:xfrm>
            <a:off x="13112437" y="4769055"/>
            <a:ext cx="3617044" cy="3617044"/>
          </a:xfrm>
          <a:prstGeom prst="don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AB9D7B8-1168-B567-5061-4417525DF9DA}"/>
              </a:ext>
            </a:extLst>
          </p:cNvPr>
          <p:cNvSpPr/>
          <p:nvPr/>
        </p:nvSpPr>
        <p:spPr>
          <a:xfrm>
            <a:off x="1249477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71A464-9B71-6A6B-53D8-5817F4FAFAC6}"/>
              </a:ext>
            </a:extLst>
          </p:cNvPr>
          <p:cNvSpPr/>
          <p:nvPr/>
        </p:nvSpPr>
        <p:spPr>
          <a:xfrm>
            <a:off x="16512098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A6A45DA8-3F93-1CD4-20C6-93ABA13FFF44}"/>
              </a:ext>
            </a:extLst>
          </p:cNvPr>
          <p:cNvSpPr/>
          <p:nvPr/>
        </p:nvSpPr>
        <p:spPr>
          <a:xfrm>
            <a:off x="1052436" y="4769055"/>
            <a:ext cx="3617044" cy="3617044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F9981B5B-91C1-A408-F296-7EA0549A0EB1}"/>
              </a:ext>
            </a:extLst>
          </p:cNvPr>
          <p:cNvSpPr/>
          <p:nvPr/>
        </p:nvSpPr>
        <p:spPr>
          <a:xfrm>
            <a:off x="5073776" y="4769055"/>
            <a:ext cx="3617044" cy="3617044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2E9A71E-7B81-068A-3CA6-6CC130422947}"/>
              </a:ext>
            </a:extLst>
          </p:cNvPr>
          <p:cNvSpPr/>
          <p:nvPr/>
        </p:nvSpPr>
        <p:spPr>
          <a:xfrm>
            <a:off x="4456116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610268B-91E0-D7A2-CF00-42B971873086}"/>
              </a:ext>
            </a:extLst>
          </p:cNvPr>
          <p:cNvSpPr/>
          <p:nvPr/>
        </p:nvSpPr>
        <p:spPr>
          <a:xfrm>
            <a:off x="8473437" y="5986133"/>
            <a:ext cx="3328653" cy="1182893"/>
          </a:xfrm>
          <a:custGeom>
            <a:avLst/>
            <a:gdLst>
              <a:gd name="connsiteX0" fmla="*/ 694860 w 3328653"/>
              <a:gd name="connsiteY0" fmla="*/ 62664 h 1182893"/>
              <a:gd name="connsiteX1" fmla="*/ 1637040 w 3328653"/>
              <a:gd name="connsiteY1" fmla="*/ 147632 h 1182893"/>
              <a:gd name="connsiteX2" fmla="*/ 3278149 w 3328653"/>
              <a:gd name="connsiteY2" fmla="*/ 295632 h 1182893"/>
              <a:gd name="connsiteX3" fmla="*/ 3287999 w 3328653"/>
              <a:gd name="connsiteY3" fmla="*/ 322544 h 1182893"/>
              <a:gd name="connsiteX4" fmla="*/ 3328653 w 3328653"/>
              <a:gd name="connsiteY4" fmla="*/ 591444 h 1182893"/>
              <a:gd name="connsiteX5" fmla="*/ 3287999 w 3328653"/>
              <a:gd name="connsiteY5" fmla="*/ 860344 h 1182893"/>
              <a:gd name="connsiteX6" fmla="*/ 3278148 w 3328653"/>
              <a:gd name="connsiteY6" fmla="*/ 887260 h 1182893"/>
              <a:gd name="connsiteX7" fmla="*/ 1637042 w 3328653"/>
              <a:gd name="connsiteY7" fmla="*/ 1035260 h 1182893"/>
              <a:gd name="connsiteX8" fmla="*/ 694861 w 3328653"/>
              <a:gd name="connsiteY8" fmla="*/ 1120228 h 1182893"/>
              <a:gd name="connsiteX9" fmla="*/ 652614 w 3328653"/>
              <a:gd name="connsiteY9" fmla="*/ 955924 h 1182893"/>
              <a:gd name="connsiteX10" fmla="*/ 615871 w 3328653"/>
              <a:gd name="connsiteY10" fmla="*/ 591444 h 1182893"/>
              <a:gd name="connsiteX11" fmla="*/ 652614 w 3328653"/>
              <a:gd name="connsiteY11" fmla="*/ 226964 h 1182893"/>
              <a:gd name="connsiteX12" fmla="*/ 0 w 3328653"/>
              <a:gd name="connsiteY12" fmla="*/ 0 h 1182893"/>
              <a:gd name="connsiteX13" fmla="*/ 694859 w 3328653"/>
              <a:gd name="connsiteY13" fmla="*/ 62665 h 1182893"/>
              <a:gd name="connsiteX14" fmla="*/ 652613 w 3328653"/>
              <a:gd name="connsiteY14" fmla="*/ 226965 h 1182893"/>
              <a:gd name="connsiteX15" fmla="*/ 615870 w 3328653"/>
              <a:gd name="connsiteY15" fmla="*/ 591445 h 1182893"/>
              <a:gd name="connsiteX16" fmla="*/ 652613 w 3328653"/>
              <a:gd name="connsiteY16" fmla="*/ 955925 h 1182893"/>
              <a:gd name="connsiteX17" fmla="*/ 694860 w 3328653"/>
              <a:gd name="connsiteY17" fmla="*/ 1120229 h 1182893"/>
              <a:gd name="connsiteX18" fmla="*/ 0 w 3328653"/>
              <a:gd name="connsiteY18" fmla="*/ 1182893 h 118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28653" h="1182893">
                <a:moveTo>
                  <a:pt x="694860" y="62664"/>
                </a:moveTo>
                <a:lnTo>
                  <a:pt x="1637040" y="147632"/>
                </a:lnTo>
                <a:lnTo>
                  <a:pt x="3278149" y="295632"/>
                </a:lnTo>
                <a:lnTo>
                  <a:pt x="3287999" y="322544"/>
                </a:lnTo>
                <a:cubicBezTo>
                  <a:pt x="3314420" y="407490"/>
                  <a:pt x="3328653" y="497805"/>
                  <a:pt x="3328653" y="591444"/>
                </a:cubicBezTo>
                <a:cubicBezTo>
                  <a:pt x="3328653" y="685084"/>
                  <a:pt x="3314420" y="775399"/>
                  <a:pt x="3287999" y="860344"/>
                </a:cubicBezTo>
                <a:lnTo>
                  <a:pt x="3278148" y="887260"/>
                </a:lnTo>
                <a:lnTo>
                  <a:pt x="1637042" y="1035260"/>
                </a:lnTo>
                <a:lnTo>
                  <a:pt x="694861" y="1120228"/>
                </a:lnTo>
                <a:lnTo>
                  <a:pt x="652614" y="955924"/>
                </a:lnTo>
                <a:cubicBezTo>
                  <a:pt x="628523" y="838194"/>
                  <a:pt x="615871" y="716297"/>
                  <a:pt x="615871" y="591444"/>
                </a:cubicBezTo>
                <a:cubicBezTo>
                  <a:pt x="615871" y="466592"/>
                  <a:pt x="628523" y="344694"/>
                  <a:pt x="652614" y="226964"/>
                </a:cubicBezTo>
                <a:close/>
                <a:moveTo>
                  <a:pt x="0" y="0"/>
                </a:moveTo>
                <a:lnTo>
                  <a:pt x="694859" y="62665"/>
                </a:lnTo>
                <a:lnTo>
                  <a:pt x="652613" y="226965"/>
                </a:lnTo>
                <a:cubicBezTo>
                  <a:pt x="628522" y="344695"/>
                  <a:pt x="615870" y="466593"/>
                  <a:pt x="615870" y="591445"/>
                </a:cubicBezTo>
                <a:cubicBezTo>
                  <a:pt x="615870" y="716298"/>
                  <a:pt x="628522" y="838195"/>
                  <a:pt x="652613" y="955925"/>
                </a:cubicBezTo>
                <a:lnTo>
                  <a:pt x="694860" y="1120229"/>
                </a:lnTo>
                <a:lnTo>
                  <a:pt x="0" y="1182893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16F66903-2C89-E199-0F78-2274AC350662}"/>
              </a:ext>
            </a:extLst>
          </p:cNvPr>
          <p:cNvSpPr txBox="1"/>
          <p:nvPr/>
        </p:nvSpPr>
        <p:spPr>
          <a:xfrm>
            <a:off x="2069984" y="8990507"/>
            <a:ext cx="2201565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1EDC6B10-C4E2-5C4C-EE5F-C495C9DBE1A7}"/>
              </a:ext>
            </a:extLst>
          </p:cNvPr>
          <p:cNvSpPr txBox="1"/>
          <p:nvPr/>
        </p:nvSpPr>
        <p:spPr>
          <a:xfrm>
            <a:off x="6065599" y="8990507"/>
            <a:ext cx="1893467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LEARNING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286846D4-DD51-A3C0-E3FA-77FA0EEC2D2B}"/>
              </a:ext>
            </a:extLst>
          </p:cNvPr>
          <p:cNvSpPr txBox="1"/>
          <p:nvPr/>
        </p:nvSpPr>
        <p:spPr>
          <a:xfrm>
            <a:off x="9891296" y="8990507"/>
            <a:ext cx="18549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84408DAD-21DE-C7DC-BE03-9EFFB8D53EC8}"/>
              </a:ext>
            </a:extLst>
          </p:cNvPr>
          <p:cNvSpPr txBox="1"/>
          <p:nvPr/>
        </p:nvSpPr>
        <p:spPr>
          <a:xfrm>
            <a:off x="14087287" y="8990507"/>
            <a:ext cx="243573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APPLICATION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F58E650B-FF50-C438-C269-261A700A0DEB}"/>
              </a:ext>
            </a:extLst>
          </p:cNvPr>
          <p:cNvSpPr txBox="1"/>
          <p:nvPr/>
        </p:nvSpPr>
        <p:spPr>
          <a:xfrm>
            <a:off x="18122979" y="8990507"/>
            <a:ext cx="168065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C270A0E9-5D87-CA31-2A4D-B66A80B37C62}"/>
              </a:ext>
            </a:extLst>
          </p:cNvPr>
          <p:cNvSpPr txBox="1"/>
          <p:nvPr/>
        </p:nvSpPr>
        <p:spPr>
          <a:xfrm>
            <a:off x="2069984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Hiểu rõ điểm mạnh, điểm yếu.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Xác định thực tế hiện tại.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Tư duy cởi mở, sẵn sàng thay đổi.</a:t>
            </a: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857AC2CC-DF7F-6A44-98EE-28107143A7BE}"/>
              </a:ext>
            </a:extLst>
          </p:cNvPr>
          <p:cNvSpPr txBox="1"/>
          <p:nvPr/>
        </p:nvSpPr>
        <p:spPr>
          <a:xfrm>
            <a:off x="606559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Tiếp thu từ sách, khóa học.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Học hỏi từ người thành công.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Cập nhật kỹ năng mới.</a:t>
            </a: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D328AFEB-75E9-0B93-E661-713544AC7C01}"/>
              </a:ext>
            </a:extLst>
          </p:cNvPr>
          <p:cNvSpPr txBox="1"/>
          <p:nvPr/>
        </p:nvSpPr>
        <p:spPr>
          <a:xfrm>
            <a:off x="9891296" y="9733393"/>
            <a:ext cx="262784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Rèn luyện kỹ năng thường xuyên.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Kiên trì mỗi ngày.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Tạo thói quen tích cực.</a:t>
            </a: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8E1685F8-B188-864B-E494-3A038488CCFA}"/>
              </a:ext>
            </a:extLst>
          </p:cNvPr>
          <p:cNvSpPr txBox="1"/>
          <p:nvPr/>
        </p:nvSpPr>
        <p:spPr>
          <a:xfrm>
            <a:off x="14087287" y="9733393"/>
            <a:ext cx="2627842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Vận dụng vào công việc, đời sống.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Giải quyết tình huống thực tế.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Đo lường và điều chỉnh.</a:t>
            </a:r>
          </a:p>
        </p:txBody>
      </p:sp>
      <p:sp>
        <p:nvSpPr>
          <p:cNvPr id="1024" name="Textbox 200">
            <a:extLst>
              <a:ext uri="{FF2B5EF4-FFF2-40B4-BE49-F238E27FC236}">
                <a16:creationId xmlns:a16="http://schemas.microsoft.com/office/drawing/2014/main" id="{38C07274-8D6F-51BD-AE16-C13CEA783A2E}"/>
              </a:ext>
            </a:extLst>
          </p:cNvPr>
          <p:cNvSpPr txBox="1"/>
          <p:nvPr/>
        </p:nvSpPr>
        <p:spPr>
          <a:xfrm>
            <a:off x="18122979" y="9733393"/>
            <a:ext cx="262784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Làm chủ kỹ năng chuyên sâu.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Tự tin chia sẻ, truyền cảm hứng.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vi-VN" sz="2000" dirty="0">
                <a:solidFill>
                  <a:schemeClr val="tx2"/>
                </a:solidFill>
              </a:rPr>
              <a:t>Không ngừng cải tiến.</a:t>
            </a:r>
          </a:p>
        </p:txBody>
      </p:sp>
      <p:sp>
        <p:nvSpPr>
          <p:cNvPr id="1025" name="TextBox 48">
            <a:extLst>
              <a:ext uri="{FF2B5EF4-FFF2-40B4-BE49-F238E27FC236}">
                <a16:creationId xmlns:a16="http://schemas.microsoft.com/office/drawing/2014/main" id="{F245FD98-68AD-F48F-48E5-79C0D262774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26" name="TextBox 25">
            <a:extLst>
              <a:ext uri="{FF2B5EF4-FFF2-40B4-BE49-F238E27FC236}">
                <a16:creationId xmlns:a16="http://schemas.microsoft.com/office/drawing/2014/main" id="{3AE1D259-71A1-5CF1-E6AB-80EF0E460D8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9" name="TextBox 48">
            <a:extLst>
              <a:ext uri="{FF2B5EF4-FFF2-40B4-BE49-F238E27FC236}">
                <a16:creationId xmlns:a16="http://schemas.microsoft.com/office/drawing/2014/main" id="{125ECC91-45E6-9DAB-60BE-8DC1CBF337A0}"/>
              </a:ext>
            </a:extLst>
          </p:cNvPr>
          <p:cNvSpPr txBox="1"/>
          <p:nvPr/>
        </p:nvSpPr>
        <p:spPr>
          <a:xfrm>
            <a:off x="6473145" y="1176536"/>
            <a:ext cx="1143774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0" name="Freeform: Shape 1029">
            <a:extLst>
              <a:ext uri="{FF2B5EF4-FFF2-40B4-BE49-F238E27FC236}">
                <a16:creationId xmlns:a16="http://schemas.microsoft.com/office/drawing/2014/main" id="{3008BC21-844D-C3B4-91D6-FF69B704EFF6}"/>
              </a:ext>
            </a:extLst>
          </p:cNvPr>
          <p:cNvSpPr/>
          <p:nvPr/>
        </p:nvSpPr>
        <p:spPr>
          <a:xfrm>
            <a:off x="4048869" y="6210303"/>
            <a:ext cx="708314" cy="73454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3" name="Freeform 29">
            <a:extLst>
              <a:ext uri="{FF2B5EF4-FFF2-40B4-BE49-F238E27FC236}">
                <a16:creationId xmlns:a16="http://schemas.microsoft.com/office/drawing/2014/main" id="{6227B409-6D75-3493-1286-315ECD9F65EB}"/>
              </a:ext>
            </a:extLst>
          </p:cNvPr>
          <p:cNvSpPr>
            <a:spLocks noEditPoints="1"/>
          </p:cNvSpPr>
          <p:nvPr/>
        </p:nvSpPr>
        <p:spPr bwMode="auto">
          <a:xfrm>
            <a:off x="8140843" y="6307041"/>
            <a:ext cx="748758" cy="541072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34" name="Freeform 16">
            <a:extLst>
              <a:ext uri="{FF2B5EF4-FFF2-40B4-BE49-F238E27FC236}">
                <a16:creationId xmlns:a16="http://schemas.microsoft.com/office/drawing/2014/main" id="{6D8E9322-F1BC-3628-F9EA-DA7CE1654C94}"/>
              </a:ext>
            </a:extLst>
          </p:cNvPr>
          <p:cNvSpPr>
            <a:spLocks noEditPoints="1"/>
          </p:cNvSpPr>
          <p:nvPr/>
        </p:nvSpPr>
        <p:spPr bwMode="auto">
          <a:xfrm>
            <a:off x="12262179" y="6208664"/>
            <a:ext cx="571134" cy="737828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35" name="Freeform 171">
            <a:extLst>
              <a:ext uri="{FF2B5EF4-FFF2-40B4-BE49-F238E27FC236}">
                <a16:creationId xmlns:a16="http://schemas.microsoft.com/office/drawing/2014/main" id="{BB3BD0D6-88A7-883A-9B22-F09ACC2D96A6}"/>
              </a:ext>
            </a:extLst>
          </p:cNvPr>
          <p:cNvSpPr>
            <a:spLocks noEditPoints="1"/>
          </p:cNvSpPr>
          <p:nvPr/>
        </p:nvSpPr>
        <p:spPr bwMode="auto">
          <a:xfrm>
            <a:off x="16194854" y="6253753"/>
            <a:ext cx="612124" cy="647648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6" name="Freeform 179">
            <a:extLst>
              <a:ext uri="{FF2B5EF4-FFF2-40B4-BE49-F238E27FC236}">
                <a16:creationId xmlns:a16="http://schemas.microsoft.com/office/drawing/2014/main" id="{4B0A5550-78BB-5B6E-6835-A71B69A5977E}"/>
              </a:ext>
            </a:extLst>
          </p:cNvPr>
          <p:cNvSpPr>
            <a:spLocks noEditPoints="1"/>
          </p:cNvSpPr>
          <p:nvPr/>
        </p:nvSpPr>
        <p:spPr bwMode="auto">
          <a:xfrm>
            <a:off x="20179555" y="6222328"/>
            <a:ext cx="707768" cy="710500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7" grpId="0" animBg="1"/>
          <p:bldP spid="10" grpId="0" animBg="1"/>
          <p:bldP spid="24" grpId="0" animBg="1"/>
          <p:bldP spid="33" grpId="0" animBg="1"/>
          <p:bldP spid="34" grpId="0" animBg="1"/>
          <p:bldP spid="36" grpId="0" animBg="1"/>
          <p:bldP spid="37" grpId="0" animBg="1"/>
          <p:bldP spid="38" grpId="0" animBg="1"/>
          <p:bldP spid="41" grpId="0"/>
          <p:bldP spid="42" grpId="0"/>
          <p:bldP spid="45" grpId="0"/>
          <p:bldP spid="48" grpId="0"/>
          <p:bldP spid="49" grpId="0"/>
          <p:bldP spid="52" grpId="0"/>
          <p:bldP spid="54" grpId="0"/>
          <p:bldP spid="55" grpId="0"/>
          <p:bldP spid="57" grpId="0"/>
          <p:bldP spid="1024" grpId="0"/>
          <p:bldP spid="1025" grpId="0"/>
          <p:bldP spid="1029" grpId="0"/>
          <p:bldP spid="1030" grpId="0" animBg="1"/>
          <p:bldP spid="1033" grpId="0" animBg="1"/>
          <p:bldP spid="1034" grpId="0" animBg="1"/>
          <p:bldP spid="1035" grpId="0" animBg="1"/>
          <p:bldP spid="10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50"/>
                                            <p:tgtEl>
                                              <p:spTgt spid="10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7" grpId="0" animBg="1"/>
          <p:bldP spid="10" grpId="0" animBg="1"/>
          <p:bldP spid="24" grpId="0" animBg="1"/>
          <p:bldP spid="33" grpId="0" animBg="1"/>
          <p:bldP spid="34" grpId="0" animBg="1"/>
          <p:bldP spid="36" grpId="0" animBg="1"/>
          <p:bldP spid="37" grpId="0" animBg="1"/>
          <p:bldP spid="38" grpId="0" animBg="1"/>
          <p:bldP spid="41" grpId="0"/>
          <p:bldP spid="42" grpId="0"/>
          <p:bldP spid="45" grpId="0"/>
          <p:bldP spid="48" grpId="0"/>
          <p:bldP spid="49" grpId="0"/>
          <p:bldP spid="52" grpId="0"/>
          <p:bldP spid="54" grpId="0"/>
          <p:bldP spid="55" grpId="0"/>
          <p:bldP spid="57" grpId="0"/>
          <p:bldP spid="1024" grpId="0"/>
          <p:bldP spid="1025" grpId="0"/>
          <p:bldP spid="1029" grpId="0"/>
          <p:bldP spid="1030" grpId="0" animBg="1"/>
          <p:bldP spid="1033" grpId="0" animBg="1"/>
          <p:bldP spid="1034" grpId="0" animBg="1"/>
          <p:bldP spid="1035" grpId="0" animBg="1"/>
          <p:bldP spid="103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75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8758</TotalTime>
  <Words>1098</Words>
  <Application>Microsoft Office PowerPoint</Application>
  <PresentationFormat>Custom</PresentationFormat>
  <Paragraphs>207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56 - Personal Growth Model</dc:title>
  <dc:creator>Slide Ocean</dc:creator>
  <cp:lastModifiedBy>SO</cp:lastModifiedBy>
  <cp:revision>1713</cp:revision>
  <dcterms:created xsi:type="dcterms:W3CDTF">2024-04-24T08:43:56Z</dcterms:created>
  <dcterms:modified xsi:type="dcterms:W3CDTF">2025-09-21T15:06:40Z</dcterms:modified>
</cp:coreProperties>
</file>