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59" r:id="rId20"/>
    <p:sldId id="2147378155" r:id="rId21"/>
    <p:sldId id="2147378073" r:id="rId22"/>
    <p:sldId id="2147378161" r:id="rId23"/>
    <p:sldId id="2147378120" r:id="rId24"/>
    <p:sldId id="2147378169" r:id="rId25"/>
    <p:sldId id="2147378172" r:id="rId26"/>
    <p:sldId id="2147378164" r:id="rId27"/>
    <p:sldId id="2147378147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A77BF1B0-ED49-A204-4E88-2D4352357A6B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2CDCA69D-94CE-A1C2-241E-2A6668C633AA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80BCCBF-492D-6CFB-E3DB-B05D6E6C2099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642BC5C4-86E6-41EC-8441-50B1E385BDFC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0E02AD3-689E-B239-A5D0-77E251C6CFD1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E593BE1-BB03-14B7-89C3-58D92D8E7E93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79259D7-D6C0-1252-D072-7C6D22580059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36" name="Arc 135">
                  <a:extLst>
                    <a:ext uri="{FF2B5EF4-FFF2-40B4-BE49-F238E27FC236}">
                      <a16:creationId xmlns:a16="http://schemas.microsoft.com/office/drawing/2014/main" id="{60243865-3CB1-091C-4C21-8075486620BB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92CC8F4E-8D3D-A42F-755A-88BE07B09C13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FA1664EF-6885-E7DB-C39C-919B623A2759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2" name="Arc 131">
                <a:extLst>
                  <a:ext uri="{FF2B5EF4-FFF2-40B4-BE49-F238E27FC236}">
                    <a16:creationId xmlns:a16="http://schemas.microsoft.com/office/drawing/2014/main" id="{56656956-2A57-509F-EC96-8F1C70C80145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Arc 132">
                <a:extLst>
                  <a:ext uri="{FF2B5EF4-FFF2-40B4-BE49-F238E27FC236}">
                    <a16:creationId xmlns:a16="http://schemas.microsoft.com/office/drawing/2014/main" id="{2E3E424E-32E2-CC8F-BE40-BF5783FBB75B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0A3D5987-8CA3-E9BA-2162-91F746C6CBF7}"/>
                  </a:ext>
                </a:extLst>
              </p:cNvPr>
              <p:cNvCxnSpPr>
                <a:cxnSpLocks/>
                <a:stCxn id="13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5EFFF998-8B25-7252-64D7-6F80256E814C}"/>
                  </a:ext>
                </a:extLst>
              </p:cNvPr>
              <p:cNvCxnSpPr>
                <a:cxnSpLocks/>
                <a:stCxn id="132" idx="0"/>
                <a:endCxn id="13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Circle: Hollow 128">
              <a:extLst>
                <a:ext uri="{FF2B5EF4-FFF2-40B4-BE49-F238E27FC236}">
                  <a16:creationId xmlns:a16="http://schemas.microsoft.com/office/drawing/2014/main" id="{409A87BE-749D-307E-99EA-2B24FE2ACCAE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00D3C4F0-E4DB-783E-9AB0-36934200AB30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B31DC11-4740-E762-1CF9-DB8730E5DD1B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3EFEBC5-103C-9C8B-86D1-227CE67BE8F4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AC76B3A0-6A9B-F6DD-4CDD-DF9248F11D9A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CA8FE04-E560-C289-A0E4-93784A71AEC1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65368F68-DBBD-C9AB-7189-8C41DCF50782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5115BA1-1299-8A22-6E20-527359C4E78C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5" name="Textbox 200">
            <a:extLst>
              <a:ext uri="{FF2B5EF4-FFF2-40B4-BE49-F238E27FC236}">
                <a16:creationId xmlns:a16="http://schemas.microsoft.com/office/drawing/2014/main" id="{A0A7D26A-2C91-38DB-5BBD-610CA2EB944C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2E5A738-B352-60A6-B685-9927757A6D05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C5BBB28B-4CB9-B4D2-7FC5-8961C79A9DF1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7D454F57-58A7-6F8C-271E-89337D3A45CD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5" name="Arc 154">
                  <a:extLst>
                    <a:ext uri="{FF2B5EF4-FFF2-40B4-BE49-F238E27FC236}">
                      <a16:creationId xmlns:a16="http://schemas.microsoft.com/office/drawing/2014/main" id="{140A8B6D-8827-5061-5168-18AC60E503F6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CEC6513D-93D6-5BAF-5AEA-5D329A6FD8E4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26913E0B-432F-39EE-7AC2-FACAD6B772ED}"/>
                    </a:ext>
                  </a:extLst>
                </p:cNvPr>
                <p:cNvCxnSpPr>
                  <a:cxnSpLocks/>
                  <a:stCxn id="15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Arc 150">
                <a:extLst>
                  <a:ext uri="{FF2B5EF4-FFF2-40B4-BE49-F238E27FC236}">
                    <a16:creationId xmlns:a16="http://schemas.microsoft.com/office/drawing/2014/main" id="{7D8343E9-01BB-04CA-B8F5-0BF979E39CAF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Arc 151">
                <a:extLst>
                  <a:ext uri="{FF2B5EF4-FFF2-40B4-BE49-F238E27FC236}">
                    <a16:creationId xmlns:a16="http://schemas.microsoft.com/office/drawing/2014/main" id="{285B6D95-4873-BE3E-D80E-49F93720BC3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9EFFB40F-C697-37E7-3535-ECA1212A3181}"/>
                  </a:ext>
                </a:extLst>
              </p:cNvPr>
              <p:cNvCxnSpPr>
                <a:cxnSpLocks/>
                <a:stCxn id="15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2A7974BF-B058-31A5-A55A-E45E9F3B241F}"/>
                  </a:ext>
                </a:extLst>
              </p:cNvPr>
              <p:cNvCxnSpPr>
                <a:cxnSpLocks/>
                <a:stCxn id="151" idx="0"/>
                <a:endCxn id="15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Circle: Hollow 147">
              <a:extLst>
                <a:ext uri="{FF2B5EF4-FFF2-40B4-BE49-F238E27FC236}">
                  <a16:creationId xmlns:a16="http://schemas.microsoft.com/office/drawing/2014/main" id="{FA46B5EC-1D55-3DE3-9A80-AE65AE04619A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9" name="Circle: Hollow 148">
              <a:extLst>
                <a:ext uri="{FF2B5EF4-FFF2-40B4-BE49-F238E27FC236}">
                  <a16:creationId xmlns:a16="http://schemas.microsoft.com/office/drawing/2014/main" id="{63EBDC38-EEF0-B451-C358-D521A34BA26F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3C75F96-8958-0777-CD70-26ECA230D48C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C58DD470-62CE-30F4-B84D-2AC1A2B38EE1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8BD0B55A-9A1E-8EFB-C4AD-C4A264D3C2DC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2287494-AFC1-4979-AC55-544C68018E4B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9A2C31C9-7F67-DA67-3A85-0A8FA6780BB6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A91F2032-9A3F-B672-BB28-4A2A7F9DCB3F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4" name="Textbox 200">
            <a:extLst>
              <a:ext uri="{FF2B5EF4-FFF2-40B4-BE49-F238E27FC236}">
                <a16:creationId xmlns:a16="http://schemas.microsoft.com/office/drawing/2014/main" id="{C018F5FB-3653-9D00-1ABA-F89EE421F806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9B8B718-CB9C-CB8C-2316-D26E143236FD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3057A8C5-02FD-E8D0-35EE-6584480CB4A2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98215D20-F02A-84C4-CEA3-76B5AA08F437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01" name="Arc 200">
                  <a:extLst>
                    <a:ext uri="{FF2B5EF4-FFF2-40B4-BE49-F238E27FC236}">
                      <a16:creationId xmlns:a16="http://schemas.microsoft.com/office/drawing/2014/main" id="{37C737E3-52C1-0414-B028-C0A1254AE050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D8230D68-C633-C6C0-9EE7-EA2DBF3EC5D3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6B35FDC-B15B-3E9D-4182-A3487BAC946D}"/>
                    </a:ext>
                  </a:extLst>
                </p:cNvPr>
                <p:cNvCxnSpPr>
                  <a:cxnSpLocks/>
                  <a:stCxn id="197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FF25FED4-6AFA-938E-F907-876A272923BE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Arc 197">
                <a:extLst>
                  <a:ext uri="{FF2B5EF4-FFF2-40B4-BE49-F238E27FC236}">
                    <a16:creationId xmlns:a16="http://schemas.microsoft.com/office/drawing/2014/main" id="{CD4EADEB-D391-BD2F-D1CD-3780F9DFDD54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C3FB978C-5844-0AEF-C18C-D2C4174A9A76}"/>
                  </a:ext>
                </a:extLst>
              </p:cNvPr>
              <p:cNvCxnSpPr>
                <a:cxnSpLocks/>
                <a:stCxn id="198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7104D892-ED1F-539D-43CB-20FD54420F70}"/>
                  </a:ext>
                </a:extLst>
              </p:cNvPr>
              <p:cNvCxnSpPr>
                <a:cxnSpLocks/>
                <a:stCxn id="197" idx="0"/>
                <a:endCxn id="198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4" name="Circle: Hollow 193">
              <a:extLst>
                <a:ext uri="{FF2B5EF4-FFF2-40B4-BE49-F238E27FC236}">
                  <a16:creationId xmlns:a16="http://schemas.microsoft.com/office/drawing/2014/main" id="{22347F90-4D4F-37AA-851F-3667B381931D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5" name="Circle: Hollow 194">
              <a:extLst>
                <a:ext uri="{FF2B5EF4-FFF2-40B4-BE49-F238E27FC236}">
                  <a16:creationId xmlns:a16="http://schemas.microsoft.com/office/drawing/2014/main" id="{298B2827-C690-2566-E7DE-357B51FF6249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D4465C76-F1E5-80DD-FF57-A3418328874F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A4B3121F-2ECE-33A7-A24A-148D7DDE1659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513CBC58-AF57-B5F8-A08E-F39A061F73FB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7E3C55D-8669-096F-FC78-883836C54876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43060BBD-1AEE-CFFE-DF37-049AB4D55448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5373193-C579-1250-99A8-BBB3FD011324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0" name="Textbox 200">
            <a:extLst>
              <a:ext uri="{FF2B5EF4-FFF2-40B4-BE49-F238E27FC236}">
                <a16:creationId xmlns:a16="http://schemas.microsoft.com/office/drawing/2014/main" id="{BCAB911D-C093-4D2A-2220-476A61F2BE21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02E6A22F-B070-7795-4DD1-6D81897846B6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49B8D9CD-7523-A507-DA79-443C98CB341B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B1F5BF4F-F92C-830E-809E-F7DDF3FCD3BA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20" name="Arc 219">
                  <a:extLst>
                    <a:ext uri="{FF2B5EF4-FFF2-40B4-BE49-F238E27FC236}">
                      <a16:creationId xmlns:a16="http://schemas.microsoft.com/office/drawing/2014/main" id="{FF8373E8-2948-3F03-10E5-30B21FD95D3E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9D3CCABB-BB9B-E3EF-1D37-48CD97B1D002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03964D20-2C6C-D227-2B42-B08685CF81B1}"/>
                    </a:ext>
                  </a:extLst>
                </p:cNvPr>
                <p:cNvCxnSpPr>
                  <a:cxnSpLocks/>
                  <a:stCxn id="216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6" name="Arc 215">
                <a:extLst>
                  <a:ext uri="{FF2B5EF4-FFF2-40B4-BE49-F238E27FC236}">
                    <a16:creationId xmlns:a16="http://schemas.microsoft.com/office/drawing/2014/main" id="{31404122-438E-2F97-834A-F26A9D9473C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Arc 216">
                <a:extLst>
                  <a:ext uri="{FF2B5EF4-FFF2-40B4-BE49-F238E27FC236}">
                    <a16:creationId xmlns:a16="http://schemas.microsoft.com/office/drawing/2014/main" id="{6BFC2604-09A1-C2DF-8560-B74CB5743F3F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769880E5-868D-EB0F-B102-4045708CDE65}"/>
                  </a:ext>
                </a:extLst>
              </p:cNvPr>
              <p:cNvCxnSpPr>
                <a:cxnSpLocks/>
                <a:stCxn id="217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B3121417-8462-230F-293D-3B34C180B37B}"/>
                  </a:ext>
                </a:extLst>
              </p:cNvPr>
              <p:cNvCxnSpPr>
                <a:cxnSpLocks/>
                <a:stCxn id="216" idx="0"/>
                <a:endCxn id="217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3" name="Circle: Hollow 212">
              <a:extLst>
                <a:ext uri="{FF2B5EF4-FFF2-40B4-BE49-F238E27FC236}">
                  <a16:creationId xmlns:a16="http://schemas.microsoft.com/office/drawing/2014/main" id="{88FF5756-3DEA-AC21-BD50-2C808087F518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4" name="Circle: Hollow 213">
              <a:extLst>
                <a:ext uri="{FF2B5EF4-FFF2-40B4-BE49-F238E27FC236}">
                  <a16:creationId xmlns:a16="http://schemas.microsoft.com/office/drawing/2014/main" id="{9B53D124-9852-1B59-AC47-D90E68468F92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5C989623-5A56-2B90-6811-01AC39663CA2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0753DBD0-C854-F77C-0107-D965782321AC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33D0D6E1-DD03-45D4-F48C-11D8FE28A7A1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1C32869-2C29-0595-9B86-11C9A3D22D84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347A5515-1D55-3831-B925-C788EDE49F9C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7B7C4E2D-49EB-054D-DB82-112A175DDF1E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9" name="Textbox 200">
            <a:extLst>
              <a:ext uri="{FF2B5EF4-FFF2-40B4-BE49-F238E27FC236}">
                <a16:creationId xmlns:a16="http://schemas.microsoft.com/office/drawing/2014/main" id="{28103F9C-160E-6822-B47A-E64D136D9E2D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1A5D5511-1D5A-EA8F-C8F9-54C706AEC85D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3520FD0E-CC6F-D341-404F-FC0DA167C77F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F84F1740-F39E-B645-3EC7-954415C0973F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39" name="Arc 238">
                  <a:extLst>
                    <a:ext uri="{FF2B5EF4-FFF2-40B4-BE49-F238E27FC236}">
                      <a16:creationId xmlns:a16="http://schemas.microsoft.com/office/drawing/2014/main" id="{339584BB-B228-B95C-3CDC-468006F3A51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50896EBF-6366-8E82-B901-4261423BDE2D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24DE6A12-C4FB-998F-EA5E-20D5796AE4B9}"/>
                    </a:ext>
                  </a:extLst>
                </p:cNvPr>
                <p:cNvCxnSpPr>
                  <a:cxnSpLocks/>
                  <a:stCxn id="235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5" name="Arc 234">
                <a:extLst>
                  <a:ext uri="{FF2B5EF4-FFF2-40B4-BE49-F238E27FC236}">
                    <a16:creationId xmlns:a16="http://schemas.microsoft.com/office/drawing/2014/main" id="{CCA3A1E1-BCD2-3389-9A48-2363EFC928D4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Arc 235">
                <a:extLst>
                  <a:ext uri="{FF2B5EF4-FFF2-40B4-BE49-F238E27FC236}">
                    <a16:creationId xmlns:a16="http://schemas.microsoft.com/office/drawing/2014/main" id="{94E30AD0-FAD6-A507-570B-20C3152B10EC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2FA8D95F-8F9F-0ED1-9193-CBF1F8CE156C}"/>
                  </a:ext>
                </a:extLst>
              </p:cNvPr>
              <p:cNvCxnSpPr>
                <a:cxnSpLocks/>
                <a:stCxn id="236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77E2925-1EFC-F1E5-9C4A-EC6FE7AE5B32}"/>
                  </a:ext>
                </a:extLst>
              </p:cNvPr>
              <p:cNvCxnSpPr>
                <a:cxnSpLocks/>
                <a:stCxn id="235" idx="0"/>
                <a:endCxn id="236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2" name="Circle: Hollow 231">
              <a:extLst>
                <a:ext uri="{FF2B5EF4-FFF2-40B4-BE49-F238E27FC236}">
                  <a16:creationId xmlns:a16="http://schemas.microsoft.com/office/drawing/2014/main" id="{71273D1B-B644-7DFC-CA0D-90ABC79465C3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3" name="Circle: Hollow 232">
              <a:extLst>
                <a:ext uri="{FF2B5EF4-FFF2-40B4-BE49-F238E27FC236}">
                  <a16:creationId xmlns:a16="http://schemas.microsoft.com/office/drawing/2014/main" id="{BE57926E-1A4D-69C3-F058-8534FFC86710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FD65769B-24CD-49CD-8BD1-2F438E644495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F6A46E6A-176B-360A-8DA7-128C99FFBB96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5675C071-84E2-0A7E-A100-79E543C7B721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245" name="Textbox 200">
            <a:extLst>
              <a:ext uri="{FF2B5EF4-FFF2-40B4-BE49-F238E27FC236}">
                <a16:creationId xmlns:a16="http://schemas.microsoft.com/office/drawing/2014/main" id="{0604ADE5-8AE8-434F-5C65-B2F57DBEFED0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B758450F-6B48-9058-812C-5081B378E0D1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7" name="Textbox 200">
            <a:extLst>
              <a:ext uri="{FF2B5EF4-FFF2-40B4-BE49-F238E27FC236}">
                <a16:creationId xmlns:a16="http://schemas.microsoft.com/office/drawing/2014/main" id="{22C0C004-660E-6310-FF49-9B24CD1BE21E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8" name="Textbox 200">
            <a:extLst>
              <a:ext uri="{FF2B5EF4-FFF2-40B4-BE49-F238E27FC236}">
                <a16:creationId xmlns:a16="http://schemas.microsoft.com/office/drawing/2014/main" id="{62B88083-26F8-BB36-A0FC-16C319605381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9" name="Textbox 200">
            <a:extLst>
              <a:ext uri="{FF2B5EF4-FFF2-40B4-BE49-F238E27FC236}">
                <a16:creationId xmlns:a16="http://schemas.microsoft.com/office/drawing/2014/main" id="{BC0B1287-AC0B-6F88-6307-25BE94B465ED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250" name="Freeform 227">
            <a:extLst>
              <a:ext uri="{FF2B5EF4-FFF2-40B4-BE49-F238E27FC236}">
                <a16:creationId xmlns:a16="http://schemas.microsoft.com/office/drawing/2014/main" id="{594DFF60-268D-09F1-1E16-F24AD015DCE3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1" name="Freeform 6">
            <a:extLst>
              <a:ext uri="{FF2B5EF4-FFF2-40B4-BE49-F238E27FC236}">
                <a16:creationId xmlns:a16="http://schemas.microsoft.com/office/drawing/2014/main" id="{602A53D5-074B-6C80-7FB3-ACABC63561DD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4DCBEE43-33DC-D220-0CAA-51E12CFC0D82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3" name="Freeform 158">
            <a:extLst>
              <a:ext uri="{FF2B5EF4-FFF2-40B4-BE49-F238E27FC236}">
                <a16:creationId xmlns:a16="http://schemas.microsoft.com/office/drawing/2014/main" id="{04991DC7-24CC-A94C-C071-D308542A19A3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4" name="Freeform 159">
            <a:extLst>
              <a:ext uri="{FF2B5EF4-FFF2-40B4-BE49-F238E27FC236}">
                <a16:creationId xmlns:a16="http://schemas.microsoft.com/office/drawing/2014/main" id="{32ECFCEB-3F6E-C425-96DA-FCF66B76A3F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5" name="TextBox 48">
            <a:extLst>
              <a:ext uri="{FF2B5EF4-FFF2-40B4-BE49-F238E27FC236}">
                <a16:creationId xmlns:a16="http://schemas.microsoft.com/office/drawing/2014/main" id="{D83D730C-B4E5-9E00-BDD4-DF061F602C48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6" name="TextBox 48">
            <a:extLst>
              <a:ext uri="{FF2B5EF4-FFF2-40B4-BE49-F238E27FC236}">
                <a16:creationId xmlns:a16="http://schemas.microsoft.com/office/drawing/2014/main" id="{AC0181DE-CBA7-1DBA-CEB1-D2A2C20581F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57" name="TextBox 25">
            <a:extLst>
              <a:ext uri="{FF2B5EF4-FFF2-40B4-BE49-F238E27FC236}">
                <a16:creationId xmlns:a16="http://schemas.microsoft.com/office/drawing/2014/main" id="{05F4A8BA-443E-DCF8-E2AA-ADC790E6528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45" grpId="0"/>
          <p:bldP spid="164" grpId="0"/>
          <p:bldP spid="210" grpId="0"/>
          <p:bldP spid="229" grpId="0"/>
          <p:bldP spid="245" grpId="0"/>
          <p:bldP spid="246" grpId="0"/>
          <p:bldP spid="247" grpId="0"/>
          <p:bldP spid="248" grpId="0"/>
          <p:bldP spid="249" grpId="0"/>
          <p:bldP spid="250" grpId="0" animBg="1"/>
          <p:bldP spid="251" grpId="0" animBg="1"/>
          <p:bldP spid="252" grpId="0" animBg="1"/>
          <p:bldP spid="253" grpId="0" animBg="1"/>
          <p:bldP spid="254" grpId="0" animBg="1"/>
          <p:bldP spid="255" grpId="0"/>
          <p:bldP spid="2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45" grpId="0"/>
          <p:bldP spid="164" grpId="0"/>
          <p:bldP spid="210" grpId="0"/>
          <p:bldP spid="229" grpId="0"/>
          <p:bldP spid="245" grpId="0"/>
          <p:bldP spid="246" grpId="0"/>
          <p:bldP spid="247" grpId="0"/>
          <p:bldP spid="248" grpId="0"/>
          <p:bldP spid="249" grpId="0"/>
          <p:bldP spid="250" grpId="0" animBg="1"/>
          <p:bldP spid="251" grpId="0" animBg="1"/>
          <p:bldP spid="252" grpId="0" animBg="1"/>
          <p:bldP spid="253" grpId="0" animBg="1"/>
          <p:bldP spid="254" grpId="0" animBg="1"/>
          <p:bldP spid="255" grpId="0"/>
          <p:bldP spid="25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roup 316">
            <a:extLst>
              <a:ext uri="{FF2B5EF4-FFF2-40B4-BE49-F238E27FC236}">
                <a16:creationId xmlns:a16="http://schemas.microsoft.com/office/drawing/2014/main" id="{06AAF7A4-D9D9-F3F9-0B7A-4FEA3846CEF9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18" name="Rectangle: Rounded Corners 317">
              <a:extLst>
                <a:ext uri="{FF2B5EF4-FFF2-40B4-BE49-F238E27FC236}">
                  <a16:creationId xmlns:a16="http://schemas.microsoft.com/office/drawing/2014/main" id="{A00A4849-F270-B018-4E97-21FF288E1CE2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D3D095E6-24E1-1AC1-6BCF-53B88D088AF4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0" name="Textbox 200">
            <a:extLst>
              <a:ext uri="{FF2B5EF4-FFF2-40B4-BE49-F238E27FC236}">
                <a16:creationId xmlns:a16="http://schemas.microsoft.com/office/drawing/2014/main" id="{4FE7ABDF-DF1B-92F7-2499-B291C3C20060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A24EB419-EB77-2A98-9290-774A9E217921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322" name="Group 321">
              <a:extLst>
                <a:ext uri="{FF2B5EF4-FFF2-40B4-BE49-F238E27FC236}">
                  <a16:creationId xmlns:a16="http://schemas.microsoft.com/office/drawing/2014/main" id="{0CA3854E-D7D2-FEAE-4E16-9083FF12E595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25104419-D6F3-6312-8DA3-AD339C31B244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30" name="Arc 329">
                  <a:extLst>
                    <a:ext uri="{FF2B5EF4-FFF2-40B4-BE49-F238E27FC236}">
                      <a16:creationId xmlns:a16="http://schemas.microsoft.com/office/drawing/2014/main" id="{BFECD5CF-468A-7C1F-1717-1665094AD06F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1" name="Straight Connector 330">
                  <a:extLst>
                    <a:ext uri="{FF2B5EF4-FFF2-40B4-BE49-F238E27FC236}">
                      <a16:creationId xmlns:a16="http://schemas.microsoft.com/office/drawing/2014/main" id="{578DE04C-C9EB-02CA-6A09-25D991F49844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>
                  <a:extLst>
                    <a:ext uri="{FF2B5EF4-FFF2-40B4-BE49-F238E27FC236}">
                      <a16:creationId xmlns:a16="http://schemas.microsoft.com/office/drawing/2014/main" id="{41B1A2D1-5B9A-7372-24F1-89C950B23EFF}"/>
                    </a:ext>
                  </a:extLst>
                </p:cNvPr>
                <p:cNvCxnSpPr>
                  <a:cxnSpLocks/>
                  <a:stCxn id="326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6" name="Arc 325">
                <a:extLst>
                  <a:ext uri="{FF2B5EF4-FFF2-40B4-BE49-F238E27FC236}">
                    <a16:creationId xmlns:a16="http://schemas.microsoft.com/office/drawing/2014/main" id="{DBDD4F35-14CD-1B61-1763-A01D9D242537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7" name="Arc 326">
                <a:extLst>
                  <a:ext uri="{FF2B5EF4-FFF2-40B4-BE49-F238E27FC236}">
                    <a16:creationId xmlns:a16="http://schemas.microsoft.com/office/drawing/2014/main" id="{FDC60811-9A22-CDFA-79B7-78FC85FD6E3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FF0352FF-314D-F741-E28B-71985CAE5FA6}"/>
                  </a:ext>
                </a:extLst>
              </p:cNvPr>
              <p:cNvCxnSpPr>
                <a:cxnSpLocks/>
                <a:stCxn id="327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EF8DAFB6-B5F6-367E-4852-AEBDD9E31E31}"/>
                  </a:ext>
                </a:extLst>
              </p:cNvPr>
              <p:cNvCxnSpPr>
                <a:cxnSpLocks/>
                <a:stCxn id="326" idx="0"/>
                <a:endCxn id="327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3" name="Circle: Hollow 322">
              <a:extLst>
                <a:ext uri="{FF2B5EF4-FFF2-40B4-BE49-F238E27FC236}">
                  <a16:creationId xmlns:a16="http://schemas.microsoft.com/office/drawing/2014/main" id="{12B5D01C-994A-4CB9-2C77-0E690892BF36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4" name="Circle: Hollow 323">
              <a:extLst>
                <a:ext uri="{FF2B5EF4-FFF2-40B4-BE49-F238E27FC236}">
                  <a16:creationId xmlns:a16="http://schemas.microsoft.com/office/drawing/2014/main" id="{1B1DA074-114B-DD7B-6D56-1FB1BCFE2354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0B8B5104-FEFF-78A8-E9FE-D7E5154DCD1C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81CF0CF8-BEE1-1550-35A2-179D0A951740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F5251F63-ABA0-7CA4-5022-B4A652F12FEF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97AFDB06-F920-EC71-4937-AA668FD5A4D8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337" name="Rectangle: Rounded Corners 336">
              <a:extLst>
                <a:ext uri="{FF2B5EF4-FFF2-40B4-BE49-F238E27FC236}">
                  <a16:creationId xmlns:a16="http://schemas.microsoft.com/office/drawing/2014/main" id="{F70FF235-2CD2-B7FF-6CF4-D68A3384FCAA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AC2C818A-D0AA-A161-A249-4E29882079E9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9" name="Textbox 200">
            <a:extLst>
              <a:ext uri="{FF2B5EF4-FFF2-40B4-BE49-F238E27FC236}">
                <a16:creationId xmlns:a16="http://schemas.microsoft.com/office/drawing/2014/main" id="{1FE332E8-E61C-41E7-565E-3BA0F379D74D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E443C4CE-EA46-77D4-449F-475544A09DE7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09ECEDF0-9969-03F8-7847-C8AE2D727614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344" name="Group 343">
                <a:extLst>
                  <a:ext uri="{FF2B5EF4-FFF2-40B4-BE49-F238E27FC236}">
                    <a16:creationId xmlns:a16="http://schemas.microsoft.com/office/drawing/2014/main" id="{28C66DCF-5857-4C4B-9EA0-C4767D6B2702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49" name="Arc 348">
                  <a:extLst>
                    <a:ext uri="{FF2B5EF4-FFF2-40B4-BE49-F238E27FC236}">
                      <a16:creationId xmlns:a16="http://schemas.microsoft.com/office/drawing/2014/main" id="{130B6936-2216-C7EA-59A8-A6177AA64D19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9FF047CB-882A-4086-83A3-1AAA1010DADB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367806A1-3CF2-F173-13B2-4765D127E0BD}"/>
                    </a:ext>
                  </a:extLst>
                </p:cNvPr>
                <p:cNvCxnSpPr>
                  <a:cxnSpLocks/>
                  <a:stCxn id="345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5" name="Arc 344">
                <a:extLst>
                  <a:ext uri="{FF2B5EF4-FFF2-40B4-BE49-F238E27FC236}">
                    <a16:creationId xmlns:a16="http://schemas.microsoft.com/office/drawing/2014/main" id="{F736A5EB-0A80-1B7C-13B1-F0BE9890FAEF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Arc 345">
                <a:extLst>
                  <a:ext uri="{FF2B5EF4-FFF2-40B4-BE49-F238E27FC236}">
                    <a16:creationId xmlns:a16="http://schemas.microsoft.com/office/drawing/2014/main" id="{0FB5C865-4F87-EB03-CBAB-383AC4AABD22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A8440851-9C7C-7588-102D-9B14B765E5DF}"/>
                  </a:ext>
                </a:extLst>
              </p:cNvPr>
              <p:cNvCxnSpPr>
                <a:cxnSpLocks/>
                <a:stCxn id="346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8679C261-9FDF-36AB-C678-EAF981C866DB}"/>
                  </a:ext>
                </a:extLst>
              </p:cNvPr>
              <p:cNvCxnSpPr>
                <a:cxnSpLocks/>
                <a:stCxn id="345" idx="0"/>
                <a:endCxn id="346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2" name="Circle: Hollow 341">
              <a:extLst>
                <a:ext uri="{FF2B5EF4-FFF2-40B4-BE49-F238E27FC236}">
                  <a16:creationId xmlns:a16="http://schemas.microsoft.com/office/drawing/2014/main" id="{2DF2F5D0-2A05-E846-5956-E6C33EE07F7C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3" name="Circle: Hollow 342">
              <a:extLst>
                <a:ext uri="{FF2B5EF4-FFF2-40B4-BE49-F238E27FC236}">
                  <a16:creationId xmlns:a16="http://schemas.microsoft.com/office/drawing/2014/main" id="{0E07A26D-12A2-6C33-8392-D94D5CD2DE8E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2A576327-556E-A9F9-693D-DBAF7F3ACCB8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353" name="Rectangle 352">
              <a:extLst>
                <a:ext uri="{FF2B5EF4-FFF2-40B4-BE49-F238E27FC236}">
                  <a16:creationId xmlns:a16="http://schemas.microsoft.com/office/drawing/2014/main" id="{59EBFB3A-B666-2D48-BF7D-32600C9B86A7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id="{2DFC9197-A6EB-BBFD-DCEA-DEA456A168CE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DA0A63C7-691E-38DB-3A52-27B2B20C5683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356" name="Rectangle: Rounded Corners 355">
              <a:extLst>
                <a:ext uri="{FF2B5EF4-FFF2-40B4-BE49-F238E27FC236}">
                  <a16:creationId xmlns:a16="http://schemas.microsoft.com/office/drawing/2014/main" id="{EA3E68FB-1B01-82DE-24A7-0A48B2AC34B4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9E900A44-FC63-DBAE-6ED0-EE5AF2D6B11D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8" name="Textbox 200">
            <a:extLst>
              <a:ext uri="{FF2B5EF4-FFF2-40B4-BE49-F238E27FC236}">
                <a16:creationId xmlns:a16="http://schemas.microsoft.com/office/drawing/2014/main" id="{2B9B7867-B2B9-9B69-0265-264C37B091E3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2300D74F-48D1-0343-5626-6726853B984E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6863120E-756D-3B58-91C7-D2B5DBA9C66D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363" name="Group 362">
                <a:extLst>
                  <a:ext uri="{FF2B5EF4-FFF2-40B4-BE49-F238E27FC236}">
                    <a16:creationId xmlns:a16="http://schemas.microsoft.com/office/drawing/2014/main" id="{81A425FF-D57F-72E0-60F8-30CE833347A2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68" name="Arc 367">
                  <a:extLst>
                    <a:ext uri="{FF2B5EF4-FFF2-40B4-BE49-F238E27FC236}">
                      <a16:creationId xmlns:a16="http://schemas.microsoft.com/office/drawing/2014/main" id="{114C4F00-95DB-54F8-23B3-0BF7CAD16F7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9" name="Straight Connector 368">
                  <a:extLst>
                    <a:ext uri="{FF2B5EF4-FFF2-40B4-BE49-F238E27FC236}">
                      <a16:creationId xmlns:a16="http://schemas.microsoft.com/office/drawing/2014/main" id="{FD92BEC2-2EE7-246D-ADC1-750BBB16BCA8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Straight Connector 369">
                  <a:extLst>
                    <a:ext uri="{FF2B5EF4-FFF2-40B4-BE49-F238E27FC236}">
                      <a16:creationId xmlns:a16="http://schemas.microsoft.com/office/drawing/2014/main" id="{328D65F6-1B4E-0571-EB2E-6140FB39A1A6}"/>
                    </a:ext>
                  </a:extLst>
                </p:cNvPr>
                <p:cNvCxnSpPr>
                  <a:cxnSpLocks/>
                  <a:stCxn id="364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4" name="Arc 363">
                <a:extLst>
                  <a:ext uri="{FF2B5EF4-FFF2-40B4-BE49-F238E27FC236}">
                    <a16:creationId xmlns:a16="http://schemas.microsoft.com/office/drawing/2014/main" id="{938C707C-5F9F-6D55-2FDE-4269B9FE8D9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5" name="Arc 364">
                <a:extLst>
                  <a:ext uri="{FF2B5EF4-FFF2-40B4-BE49-F238E27FC236}">
                    <a16:creationId xmlns:a16="http://schemas.microsoft.com/office/drawing/2014/main" id="{D94EFF67-E37F-24A7-C3F4-0000110FE2ED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C9386C16-D519-BCB7-C443-ABB88CB0E27A}"/>
                  </a:ext>
                </a:extLst>
              </p:cNvPr>
              <p:cNvCxnSpPr>
                <a:cxnSpLocks/>
                <a:stCxn id="365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6F78755A-7F97-68C7-D15F-70C57862199B}"/>
                  </a:ext>
                </a:extLst>
              </p:cNvPr>
              <p:cNvCxnSpPr>
                <a:cxnSpLocks/>
                <a:stCxn id="364" idx="0"/>
                <a:endCxn id="365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1" name="Circle: Hollow 360">
              <a:extLst>
                <a:ext uri="{FF2B5EF4-FFF2-40B4-BE49-F238E27FC236}">
                  <a16:creationId xmlns:a16="http://schemas.microsoft.com/office/drawing/2014/main" id="{66CEB075-5698-3B76-0ADB-70AFBAD8A7CB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2" name="Circle: Hollow 361">
              <a:extLst>
                <a:ext uri="{FF2B5EF4-FFF2-40B4-BE49-F238E27FC236}">
                  <a16:creationId xmlns:a16="http://schemas.microsoft.com/office/drawing/2014/main" id="{FDD52D46-7366-50C0-CF06-F1CD90635A69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5AE0FDF8-AFE8-8CEF-21D8-0F229E443145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852E7B31-2C48-E820-4368-E76680F37437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A7642582-433B-93C0-C03D-88E90D754ADD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C000DC15-F455-8A2A-BCD5-0358A3798C63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375" name="Rectangle: Rounded Corners 374">
              <a:extLst>
                <a:ext uri="{FF2B5EF4-FFF2-40B4-BE49-F238E27FC236}">
                  <a16:creationId xmlns:a16="http://schemas.microsoft.com/office/drawing/2014/main" id="{DDB2BC1F-F025-411D-5608-E036F247036B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673B0CE-5616-654F-F3B6-310D3058E602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7" name="Textbox 200">
            <a:extLst>
              <a:ext uri="{FF2B5EF4-FFF2-40B4-BE49-F238E27FC236}">
                <a16:creationId xmlns:a16="http://schemas.microsoft.com/office/drawing/2014/main" id="{47DC2C4C-8FE9-7A53-07AC-BC521C0DF8FB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46BD4973-0C79-E698-04B5-96B4594EA8C4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379" name="Group 378">
              <a:extLst>
                <a:ext uri="{FF2B5EF4-FFF2-40B4-BE49-F238E27FC236}">
                  <a16:creationId xmlns:a16="http://schemas.microsoft.com/office/drawing/2014/main" id="{CEF6959F-72FE-9F74-2CE6-A37625BC41DD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9A193F5E-311B-68A8-00B4-CD30B598C9E5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87" name="Arc 386">
                  <a:extLst>
                    <a:ext uri="{FF2B5EF4-FFF2-40B4-BE49-F238E27FC236}">
                      <a16:creationId xmlns:a16="http://schemas.microsoft.com/office/drawing/2014/main" id="{794F162B-F877-A54D-D1B5-FF2B63CFCB63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88" name="Straight Connector 387">
                  <a:extLst>
                    <a:ext uri="{FF2B5EF4-FFF2-40B4-BE49-F238E27FC236}">
                      <a16:creationId xmlns:a16="http://schemas.microsoft.com/office/drawing/2014/main" id="{AD0C8FB0-422C-5105-DF59-AAE9E15F387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95E8B5D0-2154-361B-66F3-419C221F7E40}"/>
                    </a:ext>
                  </a:extLst>
                </p:cNvPr>
                <p:cNvCxnSpPr>
                  <a:cxnSpLocks/>
                  <a:stCxn id="383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3" name="Arc 382">
                <a:extLst>
                  <a:ext uri="{FF2B5EF4-FFF2-40B4-BE49-F238E27FC236}">
                    <a16:creationId xmlns:a16="http://schemas.microsoft.com/office/drawing/2014/main" id="{D20A61B7-ED20-7D38-5F2D-32B6B33A6242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4" name="Arc 383">
                <a:extLst>
                  <a:ext uri="{FF2B5EF4-FFF2-40B4-BE49-F238E27FC236}">
                    <a16:creationId xmlns:a16="http://schemas.microsoft.com/office/drawing/2014/main" id="{26B54BBB-491A-EAFE-B402-675579FEC232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5" name="Straight Connector 384">
                <a:extLst>
                  <a:ext uri="{FF2B5EF4-FFF2-40B4-BE49-F238E27FC236}">
                    <a16:creationId xmlns:a16="http://schemas.microsoft.com/office/drawing/2014/main" id="{92EF3240-BADA-EF3C-CF20-BD6BBB3692C8}"/>
                  </a:ext>
                </a:extLst>
              </p:cNvPr>
              <p:cNvCxnSpPr>
                <a:cxnSpLocks/>
                <a:stCxn id="384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Connector 385">
                <a:extLst>
                  <a:ext uri="{FF2B5EF4-FFF2-40B4-BE49-F238E27FC236}">
                    <a16:creationId xmlns:a16="http://schemas.microsoft.com/office/drawing/2014/main" id="{190EC91C-45DB-1D9E-F8EA-FE3029B7D51C}"/>
                  </a:ext>
                </a:extLst>
              </p:cNvPr>
              <p:cNvCxnSpPr>
                <a:cxnSpLocks/>
                <a:stCxn id="383" idx="0"/>
                <a:endCxn id="384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0" name="Circle: Hollow 379">
              <a:extLst>
                <a:ext uri="{FF2B5EF4-FFF2-40B4-BE49-F238E27FC236}">
                  <a16:creationId xmlns:a16="http://schemas.microsoft.com/office/drawing/2014/main" id="{A7CDC103-34D1-0BF8-9FE4-E5C6378C00FF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1" name="Circle: Hollow 380">
              <a:extLst>
                <a:ext uri="{FF2B5EF4-FFF2-40B4-BE49-F238E27FC236}">
                  <a16:creationId xmlns:a16="http://schemas.microsoft.com/office/drawing/2014/main" id="{E34FEFC4-E4FF-7C49-D62C-08AE72D3DD5C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C7570279-9ADE-0065-4818-9F220C6E960B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FAED472D-2BBF-9EB5-6AD2-8A3B99108C87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TextBox 391">
              <a:extLst>
                <a:ext uri="{FF2B5EF4-FFF2-40B4-BE49-F238E27FC236}">
                  <a16:creationId xmlns:a16="http://schemas.microsoft.com/office/drawing/2014/main" id="{06B80A2E-2A5C-38FF-451B-73B2AEFB7C3B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493DE63F-3580-E339-FEE8-1FD2B77141FC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394" name="Rectangle: Rounded Corners 393">
              <a:extLst>
                <a:ext uri="{FF2B5EF4-FFF2-40B4-BE49-F238E27FC236}">
                  <a16:creationId xmlns:a16="http://schemas.microsoft.com/office/drawing/2014/main" id="{308F77F5-7A00-6A31-052D-E17A4A2E7364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ED04B258-4130-75DD-BEB9-1C5B7A4F6F7D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96" name="Textbox 200">
            <a:extLst>
              <a:ext uri="{FF2B5EF4-FFF2-40B4-BE49-F238E27FC236}">
                <a16:creationId xmlns:a16="http://schemas.microsoft.com/office/drawing/2014/main" id="{A04F4239-D567-2FAB-A6D2-5E719B2B767F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018468A6-9DEB-D183-3981-934F04FA4FF0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398" name="Group 397">
              <a:extLst>
                <a:ext uri="{FF2B5EF4-FFF2-40B4-BE49-F238E27FC236}">
                  <a16:creationId xmlns:a16="http://schemas.microsoft.com/office/drawing/2014/main" id="{FDC50A16-3985-1357-9578-2D0946023399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01" name="Group 400">
                <a:extLst>
                  <a:ext uri="{FF2B5EF4-FFF2-40B4-BE49-F238E27FC236}">
                    <a16:creationId xmlns:a16="http://schemas.microsoft.com/office/drawing/2014/main" id="{B839362E-2CA7-D85F-1FE2-3354599A273E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406" name="Arc 405">
                  <a:extLst>
                    <a:ext uri="{FF2B5EF4-FFF2-40B4-BE49-F238E27FC236}">
                      <a16:creationId xmlns:a16="http://schemas.microsoft.com/office/drawing/2014/main" id="{2F62A9FD-4AEE-2E8C-5821-B961430D3E3A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B3D381D3-4BDE-FFCF-2F39-1E59E558DB34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Straight Connector 407">
                  <a:extLst>
                    <a:ext uri="{FF2B5EF4-FFF2-40B4-BE49-F238E27FC236}">
                      <a16:creationId xmlns:a16="http://schemas.microsoft.com/office/drawing/2014/main" id="{64F1198C-604F-FA08-10C3-25BEDD40E6FE}"/>
                    </a:ext>
                  </a:extLst>
                </p:cNvPr>
                <p:cNvCxnSpPr>
                  <a:cxnSpLocks/>
                  <a:stCxn id="40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2" name="Arc 401">
                <a:extLst>
                  <a:ext uri="{FF2B5EF4-FFF2-40B4-BE49-F238E27FC236}">
                    <a16:creationId xmlns:a16="http://schemas.microsoft.com/office/drawing/2014/main" id="{E27D23EF-8595-388C-E2AD-A7429BC860A3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Arc 402">
                <a:extLst>
                  <a:ext uri="{FF2B5EF4-FFF2-40B4-BE49-F238E27FC236}">
                    <a16:creationId xmlns:a16="http://schemas.microsoft.com/office/drawing/2014/main" id="{ED889B5D-1D8D-3B67-82CE-7CEC6CB1192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4E4556B0-87C3-A159-7072-34440E8C6BCA}"/>
                  </a:ext>
                </a:extLst>
              </p:cNvPr>
              <p:cNvCxnSpPr>
                <a:cxnSpLocks/>
                <a:stCxn id="40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DEC25D63-9593-94E7-20FB-CBEDFFA74336}"/>
                  </a:ext>
                </a:extLst>
              </p:cNvPr>
              <p:cNvCxnSpPr>
                <a:cxnSpLocks/>
                <a:stCxn id="402" idx="0"/>
                <a:endCxn id="40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9" name="Circle: Hollow 398">
              <a:extLst>
                <a:ext uri="{FF2B5EF4-FFF2-40B4-BE49-F238E27FC236}">
                  <a16:creationId xmlns:a16="http://schemas.microsoft.com/office/drawing/2014/main" id="{6FA64873-FCF5-AD3E-3228-622DEAC6536C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0" name="Circle: Hollow 399">
              <a:extLst>
                <a:ext uri="{FF2B5EF4-FFF2-40B4-BE49-F238E27FC236}">
                  <a16:creationId xmlns:a16="http://schemas.microsoft.com/office/drawing/2014/main" id="{0F5DD16D-D72B-418B-415E-3979579C5404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9" name="Group 408">
            <a:extLst>
              <a:ext uri="{FF2B5EF4-FFF2-40B4-BE49-F238E27FC236}">
                <a16:creationId xmlns:a16="http://schemas.microsoft.com/office/drawing/2014/main" id="{A1BF917C-8F99-29CF-CF76-3059F285A1C4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410" name="Rectangle 409">
              <a:extLst>
                <a:ext uri="{FF2B5EF4-FFF2-40B4-BE49-F238E27FC236}">
                  <a16:creationId xmlns:a16="http://schemas.microsoft.com/office/drawing/2014/main" id="{702DAA42-BE7D-3C94-9DB0-A69841CCEE0A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2D3357F4-1B68-7F52-9582-89824B8D72B3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412" name="Textbox 200">
            <a:extLst>
              <a:ext uri="{FF2B5EF4-FFF2-40B4-BE49-F238E27FC236}">
                <a16:creationId xmlns:a16="http://schemas.microsoft.com/office/drawing/2014/main" id="{9A9B15FA-54E9-1BF2-C573-591FEBA08A78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13" name="Textbox 200">
            <a:extLst>
              <a:ext uri="{FF2B5EF4-FFF2-40B4-BE49-F238E27FC236}">
                <a16:creationId xmlns:a16="http://schemas.microsoft.com/office/drawing/2014/main" id="{B1B32815-4C18-B425-69B0-ECCE5C88A670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14" name="Textbox 200">
            <a:extLst>
              <a:ext uri="{FF2B5EF4-FFF2-40B4-BE49-F238E27FC236}">
                <a16:creationId xmlns:a16="http://schemas.microsoft.com/office/drawing/2014/main" id="{CF6885B9-52BA-2C36-B8C1-C0BAA2EC6E28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15" name="Textbox 200">
            <a:extLst>
              <a:ext uri="{FF2B5EF4-FFF2-40B4-BE49-F238E27FC236}">
                <a16:creationId xmlns:a16="http://schemas.microsoft.com/office/drawing/2014/main" id="{C1C55782-0208-A2E4-A797-6082B1A73201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16" name="Textbox 200">
            <a:extLst>
              <a:ext uri="{FF2B5EF4-FFF2-40B4-BE49-F238E27FC236}">
                <a16:creationId xmlns:a16="http://schemas.microsoft.com/office/drawing/2014/main" id="{17B7219F-89DE-1433-D15A-31006CC97771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417" name="Freeform 227">
            <a:extLst>
              <a:ext uri="{FF2B5EF4-FFF2-40B4-BE49-F238E27FC236}">
                <a16:creationId xmlns:a16="http://schemas.microsoft.com/office/drawing/2014/main" id="{EBB8F5C2-A16A-D8E1-492B-4AAC2180EC3F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8" name="Freeform 6">
            <a:extLst>
              <a:ext uri="{FF2B5EF4-FFF2-40B4-BE49-F238E27FC236}">
                <a16:creationId xmlns:a16="http://schemas.microsoft.com/office/drawing/2014/main" id="{C2EAFED9-636F-E566-73CB-5F1B5EB3B291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48DD300E-4763-DDA1-7212-D00FACCB2098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0" name="Freeform 158">
            <a:extLst>
              <a:ext uri="{FF2B5EF4-FFF2-40B4-BE49-F238E27FC236}">
                <a16:creationId xmlns:a16="http://schemas.microsoft.com/office/drawing/2014/main" id="{331281F1-5D4B-A9E9-04E1-E7B9AD911941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1" name="Freeform 159">
            <a:extLst>
              <a:ext uri="{FF2B5EF4-FFF2-40B4-BE49-F238E27FC236}">
                <a16:creationId xmlns:a16="http://schemas.microsoft.com/office/drawing/2014/main" id="{CEC57DB5-201A-EEB6-9BAD-A7DC9FC9874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2" name="TextBox 48">
            <a:extLst>
              <a:ext uri="{FF2B5EF4-FFF2-40B4-BE49-F238E27FC236}">
                <a16:creationId xmlns:a16="http://schemas.microsoft.com/office/drawing/2014/main" id="{E4FFBDE5-93F4-B55D-B753-E8CFE884385F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3" name="TextBox 48">
            <a:extLst>
              <a:ext uri="{FF2B5EF4-FFF2-40B4-BE49-F238E27FC236}">
                <a16:creationId xmlns:a16="http://schemas.microsoft.com/office/drawing/2014/main" id="{661CA7DB-2B15-FFB7-8A8C-C8F0DF0F09F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24" name="TextBox 25">
            <a:extLst>
              <a:ext uri="{FF2B5EF4-FFF2-40B4-BE49-F238E27FC236}">
                <a16:creationId xmlns:a16="http://schemas.microsoft.com/office/drawing/2014/main" id="{07C6BE0D-FAAB-BB11-D5FC-E6AD1C68A2FB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0" grpId="0"/>
          <p:bldP spid="339" grpId="0"/>
          <p:bldP spid="358" grpId="0"/>
          <p:bldP spid="377" grpId="0"/>
          <p:bldP spid="396" grpId="0"/>
          <p:bldP spid="412" grpId="0"/>
          <p:bldP spid="413" grpId="0"/>
          <p:bldP spid="414" grpId="0"/>
          <p:bldP spid="415" grpId="0"/>
          <p:bldP spid="416" grpId="0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/>
          <p:bldP spid="4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0" grpId="0"/>
          <p:bldP spid="339" grpId="0"/>
          <p:bldP spid="358" grpId="0"/>
          <p:bldP spid="377" grpId="0"/>
          <p:bldP spid="396" grpId="0"/>
          <p:bldP spid="412" grpId="0"/>
          <p:bldP spid="413" grpId="0"/>
          <p:bldP spid="414" grpId="0"/>
          <p:bldP spid="415" grpId="0"/>
          <p:bldP spid="416" grpId="0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/>
          <p:bldP spid="42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EB02EFD-C597-A3A7-485A-18B46D6966BD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E5E9792E-7139-DE0A-7616-7DCE91734412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996A0E1-FFF1-1035-E6F4-7EA519BEA82C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Textbox 200">
            <a:extLst>
              <a:ext uri="{FF2B5EF4-FFF2-40B4-BE49-F238E27FC236}">
                <a16:creationId xmlns:a16="http://schemas.microsoft.com/office/drawing/2014/main" id="{DE715583-84E2-7CA6-97EC-F921E9FD016B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B0D6ED-6ED7-DF51-2D90-5DCF446E4AE4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092B774-C6EC-CE20-8E6F-3E9B17CFE679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2F07CA9-A0F7-A9C0-A43E-538C21254B4E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87661EFE-1378-AE1E-1917-889D6827A6E1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FD21B197-9331-1BA1-2F8D-3208533C0F00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7FD70DC4-E7A6-45D1-8DCD-F79D891225F8}"/>
                    </a:ext>
                  </a:extLst>
                </p:cNvPr>
                <p:cNvCxnSpPr>
                  <a:cxnSpLocks/>
                  <a:stCxn id="1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D1D1FE39-A45B-E8AA-8AB3-59F5786D0F1B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34B2A44A-D350-A52E-A707-3B4CBEE2C8B0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FE7193A-755D-1EE2-F673-731FDACD6D57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39454E2-B6FF-1EFD-0DA8-AADC8D1A13BB}"/>
                  </a:ext>
                </a:extLst>
              </p:cNvPr>
              <p:cNvCxnSpPr>
                <a:cxnSpLocks/>
                <a:stCxn id="11" idx="0"/>
                <a:endCxn id="1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A0137C11-D286-F695-80FC-A2E7D9E6A41D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D8426618-611E-460C-FFEF-D6EC63F24C08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BE7EA7-03E4-FCB8-74C0-D2FFA0B8052C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ECF37F7-BF88-75E9-B511-57F0BB38549F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19D4429-F787-8ABA-D715-6E8FE730AC1D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CA565D-26FF-1414-B78C-A5D9D68118CA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DA5E8FD-A776-D018-A65D-7A7760A1F640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8358C18-507B-A3F8-4C21-AE0A367F31CB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E63CF986-6689-EE71-D7C8-1EBAC644B2B6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E24F139-C9E8-23B8-E22D-F22CF65A266D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935772C-2241-590E-7F38-B1979851B2F1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501F7F7-5410-B334-F2DF-C33DD2317613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5FA935D3-F34D-6631-C026-7B36234188D4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328DAC3C-337F-0756-2694-A2F3B49382FF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C3751049-61FF-2209-E2DD-5C9D231EDB65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D04A8E4-BA8C-1040-B21E-C2F8DAB03DD2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63E2D75D-3CEB-AEEC-23DD-3F2E95B69F1C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55F0544-83DB-15BC-BE45-9B0D1998082D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8BD5B49-416D-5E45-3482-533711E72A77}"/>
                  </a:ext>
                </a:extLst>
              </p:cNvPr>
              <p:cNvCxnSpPr>
                <a:cxnSpLocks/>
                <a:stCxn id="30" idx="0"/>
                <a:endCxn id="3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1098E312-FE66-4193-2299-F2BA02B60A58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EA5C3F4F-640B-68E9-0F46-33FB1059B941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2E2CCF-AACA-32C0-BF4A-C5741B472007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542D85A-BFCC-D9E0-AA0E-A0EEB3877284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A21EB6-895F-8D4B-2814-53505F59A903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752ECE7-22C0-EC55-F841-63A9E0A574CD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5D25E67-9D92-9A8C-0F48-1BFDD9B3C6A5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62FA4A0-EEDC-DC76-A29E-6CBD40DA7054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D765E581-2D5F-5E47-EA54-938F040B06A7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925D6E1-92F2-00AB-F4AC-B384C7C67688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F2F42F0-2E97-4B0D-63C6-967E57929AD2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3CA8F389-FA5C-B800-9482-63D463B21AAE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32F9CA07-0A83-357A-7C7E-9FA81C496E5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DD31B1CE-B3F0-D52D-4082-63708EE3F2BE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B0849705-082E-B9E7-9D32-935167716EBA}"/>
                    </a:ext>
                  </a:extLst>
                </p:cNvPr>
                <p:cNvCxnSpPr>
                  <a:cxnSpLocks/>
                  <a:stCxn id="4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3A51E1B6-784D-B27A-47EA-41CB4FA09748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68239576-5106-8026-1B6A-29EC565C3079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80417270-87E1-C8B2-9C60-FBFDFA21BB36}"/>
                  </a:ext>
                </a:extLst>
              </p:cNvPr>
              <p:cNvCxnSpPr>
                <a:cxnSpLocks/>
                <a:stCxn id="5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3878B2D-3897-522C-A176-6BE519A96D97}"/>
                  </a:ext>
                </a:extLst>
              </p:cNvPr>
              <p:cNvCxnSpPr>
                <a:cxnSpLocks/>
                <a:stCxn id="49" idx="0"/>
                <a:endCxn id="5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AB907D50-B2CD-D42C-B5CB-3C7853090DB1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025640C6-75B9-433D-B8A2-5B1802B4A8D2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2DEA8E0-78AB-DF22-3126-92783103D738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40B8AB1-1F57-A417-D774-E35DDA974B63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77AADB1-540A-D662-1F6F-B5E0B8267DF4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7765D5A-E406-E5A7-2E10-98513DC75A4E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CDF65BBF-95E9-A6D9-EEFB-B6401F45085B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99CE587-29E7-14E8-6700-9A3BBAF002D5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F8CF3B41-2BAF-24E6-F05F-FA887890FDCB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46DA952-D3BF-6F35-7823-D32144CAFA45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460" name="Group 459">
              <a:extLst>
                <a:ext uri="{FF2B5EF4-FFF2-40B4-BE49-F238E27FC236}">
                  <a16:creationId xmlns:a16="http://schemas.microsoft.com/office/drawing/2014/main" id="{69348AF4-3D62-24E5-88A4-BA7C9F14DD98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63" name="Group 462">
                <a:extLst>
                  <a:ext uri="{FF2B5EF4-FFF2-40B4-BE49-F238E27FC236}">
                    <a16:creationId xmlns:a16="http://schemas.microsoft.com/office/drawing/2014/main" id="{C92AE185-01A5-6BC9-D7E0-20B9C99BB3A6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468" name="Arc 467">
                  <a:extLst>
                    <a:ext uri="{FF2B5EF4-FFF2-40B4-BE49-F238E27FC236}">
                      <a16:creationId xmlns:a16="http://schemas.microsoft.com/office/drawing/2014/main" id="{EBAE79FF-D102-A91C-7236-7C441D005685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69" name="Straight Connector 468">
                  <a:extLst>
                    <a:ext uri="{FF2B5EF4-FFF2-40B4-BE49-F238E27FC236}">
                      <a16:creationId xmlns:a16="http://schemas.microsoft.com/office/drawing/2014/main" id="{A866CF76-8550-E5D0-521A-A5F4B2167F68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Straight Connector 469">
                  <a:extLst>
                    <a:ext uri="{FF2B5EF4-FFF2-40B4-BE49-F238E27FC236}">
                      <a16:creationId xmlns:a16="http://schemas.microsoft.com/office/drawing/2014/main" id="{37C7245B-E636-92D4-AEE6-7C2CA4D7EA5C}"/>
                    </a:ext>
                  </a:extLst>
                </p:cNvPr>
                <p:cNvCxnSpPr>
                  <a:cxnSpLocks/>
                  <a:stCxn id="464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4" name="Arc 463">
                <a:extLst>
                  <a:ext uri="{FF2B5EF4-FFF2-40B4-BE49-F238E27FC236}">
                    <a16:creationId xmlns:a16="http://schemas.microsoft.com/office/drawing/2014/main" id="{487DC2D0-BE0A-481A-E975-A032B05B8054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5" name="Arc 464">
                <a:extLst>
                  <a:ext uri="{FF2B5EF4-FFF2-40B4-BE49-F238E27FC236}">
                    <a16:creationId xmlns:a16="http://schemas.microsoft.com/office/drawing/2014/main" id="{EDF5376E-1A5F-2DE3-AF8D-DC197B014044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7B1C43CA-C3AF-2205-F3F1-23A598138624}"/>
                  </a:ext>
                </a:extLst>
              </p:cNvPr>
              <p:cNvCxnSpPr>
                <a:cxnSpLocks/>
                <a:stCxn id="465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4CB0DAB9-301F-CEAB-E0A9-A59A52381011}"/>
                  </a:ext>
                </a:extLst>
              </p:cNvPr>
              <p:cNvCxnSpPr>
                <a:cxnSpLocks/>
                <a:stCxn id="464" idx="0"/>
                <a:endCxn id="465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1" name="Circle: Hollow 460">
              <a:extLst>
                <a:ext uri="{FF2B5EF4-FFF2-40B4-BE49-F238E27FC236}">
                  <a16:creationId xmlns:a16="http://schemas.microsoft.com/office/drawing/2014/main" id="{B4799DBF-90A8-FF87-4D09-C6F5CB642F4E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2" name="Circle: Hollow 461">
              <a:extLst>
                <a:ext uri="{FF2B5EF4-FFF2-40B4-BE49-F238E27FC236}">
                  <a16:creationId xmlns:a16="http://schemas.microsoft.com/office/drawing/2014/main" id="{8AB88385-3D42-3E6E-4F47-4ED603DD2537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D756C459-1537-6105-579D-80BFC27A0092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28622C2D-3BBF-05D3-6BEB-EC120EA70F67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TextBox 472">
              <a:extLst>
                <a:ext uri="{FF2B5EF4-FFF2-40B4-BE49-F238E27FC236}">
                  <a16:creationId xmlns:a16="http://schemas.microsoft.com/office/drawing/2014/main" id="{C9B02DA3-974E-3B8A-7337-50927187BB3B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B3FEE158-DA79-C42D-BE56-DD3AD59438A5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475" name="Rectangle: Rounded Corners 474">
              <a:extLst>
                <a:ext uri="{FF2B5EF4-FFF2-40B4-BE49-F238E27FC236}">
                  <a16:creationId xmlns:a16="http://schemas.microsoft.com/office/drawing/2014/main" id="{00EAC5C9-DFA7-ADBD-EFBA-F725A2CDC1AD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Oval 475">
              <a:extLst>
                <a:ext uri="{FF2B5EF4-FFF2-40B4-BE49-F238E27FC236}">
                  <a16:creationId xmlns:a16="http://schemas.microsoft.com/office/drawing/2014/main" id="{EF8A577A-19EE-2C74-07CF-FFD8462F9969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7" name="Textbox 200">
            <a:extLst>
              <a:ext uri="{FF2B5EF4-FFF2-40B4-BE49-F238E27FC236}">
                <a16:creationId xmlns:a16="http://schemas.microsoft.com/office/drawing/2014/main" id="{196C97B9-7A8A-08C3-ADCD-A7A42333C2DA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D568B5F8-DE06-96AC-42FF-079021FCED3C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479" name="Group 478">
              <a:extLst>
                <a:ext uri="{FF2B5EF4-FFF2-40B4-BE49-F238E27FC236}">
                  <a16:creationId xmlns:a16="http://schemas.microsoft.com/office/drawing/2014/main" id="{51EC368F-26A9-1D18-EC7F-5BE4B77DFCB2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82" name="Group 481">
                <a:extLst>
                  <a:ext uri="{FF2B5EF4-FFF2-40B4-BE49-F238E27FC236}">
                    <a16:creationId xmlns:a16="http://schemas.microsoft.com/office/drawing/2014/main" id="{0F3A1395-C93B-CF69-A10A-2F74A6B5403B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487" name="Arc 486">
                  <a:extLst>
                    <a:ext uri="{FF2B5EF4-FFF2-40B4-BE49-F238E27FC236}">
                      <a16:creationId xmlns:a16="http://schemas.microsoft.com/office/drawing/2014/main" id="{F4126AA4-ADE7-4006-F61C-42FB556E8687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88" name="Straight Connector 487">
                  <a:extLst>
                    <a:ext uri="{FF2B5EF4-FFF2-40B4-BE49-F238E27FC236}">
                      <a16:creationId xmlns:a16="http://schemas.microsoft.com/office/drawing/2014/main" id="{DB5F0338-426D-4FB3-E9CF-C0826C7C44F4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9" name="Straight Connector 488">
                  <a:extLst>
                    <a:ext uri="{FF2B5EF4-FFF2-40B4-BE49-F238E27FC236}">
                      <a16:creationId xmlns:a16="http://schemas.microsoft.com/office/drawing/2014/main" id="{6A68CC09-DA9D-0FAA-008A-35083D5EC45B}"/>
                    </a:ext>
                  </a:extLst>
                </p:cNvPr>
                <p:cNvCxnSpPr>
                  <a:cxnSpLocks/>
                  <a:stCxn id="483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3" name="Arc 482">
                <a:extLst>
                  <a:ext uri="{FF2B5EF4-FFF2-40B4-BE49-F238E27FC236}">
                    <a16:creationId xmlns:a16="http://schemas.microsoft.com/office/drawing/2014/main" id="{8D9E7C0E-4C33-87D6-9632-3E27BCE86BCE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4" name="Arc 483">
                <a:extLst>
                  <a:ext uri="{FF2B5EF4-FFF2-40B4-BE49-F238E27FC236}">
                    <a16:creationId xmlns:a16="http://schemas.microsoft.com/office/drawing/2014/main" id="{4AF650C8-C011-16B5-EBE9-DFAC0EB709DD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B11ED84B-EE33-B629-9A98-8DB0BD829C97}"/>
                  </a:ext>
                </a:extLst>
              </p:cNvPr>
              <p:cNvCxnSpPr>
                <a:cxnSpLocks/>
                <a:stCxn id="484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60675DD5-43CB-5F83-82F1-20CB12B22B8B}"/>
                  </a:ext>
                </a:extLst>
              </p:cNvPr>
              <p:cNvCxnSpPr>
                <a:cxnSpLocks/>
                <a:stCxn id="483" idx="0"/>
                <a:endCxn id="484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0" name="Circle: Hollow 479">
              <a:extLst>
                <a:ext uri="{FF2B5EF4-FFF2-40B4-BE49-F238E27FC236}">
                  <a16:creationId xmlns:a16="http://schemas.microsoft.com/office/drawing/2014/main" id="{61E17385-27D4-D7E6-F686-72C111391125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1" name="Circle: Hollow 480">
              <a:extLst>
                <a:ext uri="{FF2B5EF4-FFF2-40B4-BE49-F238E27FC236}">
                  <a16:creationId xmlns:a16="http://schemas.microsoft.com/office/drawing/2014/main" id="{8D191F90-4822-6997-CE48-06D0B4E6112B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A18D4C10-8112-EB53-A205-65C042F503CB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C847A3EF-EF9A-531B-30E6-F40D741F55C3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TextBox 491">
              <a:extLst>
                <a:ext uri="{FF2B5EF4-FFF2-40B4-BE49-F238E27FC236}">
                  <a16:creationId xmlns:a16="http://schemas.microsoft.com/office/drawing/2014/main" id="{11564678-02FF-9E2A-E0DE-4A8E1472D10F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493" name="Textbox 200">
            <a:extLst>
              <a:ext uri="{FF2B5EF4-FFF2-40B4-BE49-F238E27FC236}">
                <a16:creationId xmlns:a16="http://schemas.microsoft.com/office/drawing/2014/main" id="{377385FB-0B54-10DB-3D5F-4C3FF69F54C3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94" name="Textbox 200">
            <a:extLst>
              <a:ext uri="{FF2B5EF4-FFF2-40B4-BE49-F238E27FC236}">
                <a16:creationId xmlns:a16="http://schemas.microsoft.com/office/drawing/2014/main" id="{4528A3A5-D990-94D8-4829-BB9A51AC1C06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95" name="Textbox 200">
            <a:extLst>
              <a:ext uri="{FF2B5EF4-FFF2-40B4-BE49-F238E27FC236}">
                <a16:creationId xmlns:a16="http://schemas.microsoft.com/office/drawing/2014/main" id="{812C273A-3E2D-9E26-B2C6-D91C256197A1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96" name="Textbox 200">
            <a:extLst>
              <a:ext uri="{FF2B5EF4-FFF2-40B4-BE49-F238E27FC236}">
                <a16:creationId xmlns:a16="http://schemas.microsoft.com/office/drawing/2014/main" id="{4D02E913-6636-7AFF-53C3-4128630D9CC4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97" name="Textbox 200">
            <a:extLst>
              <a:ext uri="{FF2B5EF4-FFF2-40B4-BE49-F238E27FC236}">
                <a16:creationId xmlns:a16="http://schemas.microsoft.com/office/drawing/2014/main" id="{66FF00E1-D7B0-9970-F15E-2E1C961D4498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498" name="Freeform 227">
            <a:extLst>
              <a:ext uri="{FF2B5EF4-FFF2-40B4-BE49-F238E27FC236}">
                <a16:creationId xmlns:a16="http://schemas.microsoft.com/office/drawing/2014/main" id="{5735A736-A5FC-8D05-7208-5E7B81AD2C71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9" name="Freeform 6">
            <a:extLst>
              <a:ext uri="{FF2B5EF4-FFF2-40B4-BE49-F238E27FC236}">
                <a16:creationId xmlns:a16="http://schemas.microsoft.com/office/drawing/2014/main" id="{D51A104F-00F4-CCEE-3B38-5397F27EBAD8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F00A055D-16DF-EDB9-773F-CD0A2C2DBEE7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1" name="Freeform 158">
            <a:extLst>
              <a:ext uri="{FF2B5EF4-FFF2-40B4-BE49-F238E27FC236}">
                <a16:creationId xmlns:a16="http://schemas.microsoft.com/office/drawing/2014/main" id="{B75B21BC-3E37-26CF-4DA7-20513A21222C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2" name="Freeform 159">
            <a:extLst>
              <a:ext uri="{FF2B5EF4-FFF2-40B4-BE49-F238E27FC236}">
                <a16:creationId xmlns:a16="http://schemas.microsoft.com/office/drawing/2014/main" id="{DB729A6C-A91F-D1EA-738D-6A04C01FE52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3" name="TextBox 48">
            <a:extLst>
              <a:ext uri="{FF2B5EF4-FFF2-40B4-BE49-F238E27FC236}">
                <a16:creationId xmlns:a16="http://schemas.microsoft.com/office/drawing/2014/main" id="{0F0D928E-C38C-3DB9-207C-AF852683AC23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04" name="TextBox 48">
            <a:extLst>
              <a:ext uri="{FF2B5EF4-FFF2-40B4-BE49-F238E27FC236}">
                <a16:creationId xmlns:a16="http://schemas.microsoft.com/office/drawing/2014/main" id="{752E74C5-5D4F-3764-DE77-77AFB3B945D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05" name="TextBox 25">
            <a:extLst>
              <a:ext uri="{FF2B5EF4-FFF2-40B4-BE49-F238E27FC236}">
                <a16:creationId xmlns:a16="http://schemas.microsoft.com/office/drawing/2014/main" id="{C3C71CCB-DC46-A504-AEA1-5CCD077BDD7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477" grpId="0"/>
          <p:bldP spid="493" grpId="0"/>
          <p:bldP spid="494" grpId="0"/>
          <p:bldP spid="495" grpId="0"/>
          <p:bldP spid="496" grpId="0"/>
          <p:bldP spid="497" grpId="0"/>
          <p:bldP spid="498" grpId="0" animBg="1"/>
          <p:bldP spid="499" grpId="0" animBg="1"/>
          <p:bldP spid="500" grpId="0" animBg="1"/>
          <p:bldP spid="501" grpId="0" animBg="1"/>
          <p:bldP spid="502" grpId="0" animBg="1"/>
          <p:bldP spid="503" grpId="0"/>
          <p:bldP spid="50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477" grpId="0"/>
          <p:bldP spid="493" grpId="0"/>
          <p:bldP spid="494" grpId="0"/>
          <p:bldP spid="495" grpId="0"/>
          <p:bldP spid="496" grpId="0"/>
          <p:bldP spid="497" grpId="0"/>
          <p:bldP spid="498" grpId="0" animBg="1"/>
          <p:bldP spid="499" grpId="0" animBg="1"/>
          <p:bldP spid="500" grpId="0" animBg="1"/>
          <p:bldP spid="501" grpId="0" animBg="1"/>
          <p:bldP spid="502" grpId="0" animBg="1"/>
          <p:bldP spid="503" grpId="0"/>
          <p:bldP spid="50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10F270E4-47DD-E6E8-27FC-6273BDC58C0C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B704FE4-699D-0AE3-310A-EB9AA446BA87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754126B-4432-36AF-A6A6-C60FAA478CC2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260DD49A-8F36-8279-512A-189E76407F9F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Ý TƯỞNG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E5328CD-155D-2A70-849E-0CCE5DEA6834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10F85170-08D6-BFF6-092E-4D6B59BF2108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42977D20-56EB-D9B5-1BFD-4F8DB989243F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36" name="Arc 135">
                  <a:extLst>
                    <a:ext uri="{FF2B5EF4-FFF2-40B4-BE49-F238E27FC236}">
                      <a16:creationId xmlns:a16="http://schemas.microsoft.com/office/drawing/2014/main" id="{29E74E58-8AC2-D549-04AF-221CD8524435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3170456E-8E91-CB68-FAF6-02EC96E59B0B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0DBF660D-A2BB-B1C5-4A9B-A0CDF5B81C14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2" name="Arc 131">
                <a:extLst>
                  <a:ext uri="{FF2B5EF4-FFF2-40B4-BE49-F238E27FC236}">
                    <a16:creationId xmlns:a16="http://schemas.microsoft.com/office/drawing/2014/main" id="{B3305856-12CD-B379-B3E9-43BB6DF052DC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Arc 132">
                <a:extLst>
                  <a:ext uri="{FF2B5EF4-FFF2-40B4-BE49-F238E27FC236}">
                    <a16:creationId xmlns:a16="http://schemas.microsoft.com/office/drawing/2014/main" id="{4DA8BCDE-8BC1-9E9C-F1F3-77940227BA18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6B7F741A-E28F-302F-1D23-B5BE8F0FFB2C}"/>
                  </a:ext>
                </a:extLst>
              </p:cNvPr>
              <p:cNvCxnSpPr>
                <a:cxnSpLocks/>
                <a:stCxn id="13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E6466A40-9522-0EF9-9E9D-FB4C6B1E1EB4}"/>
                  </a:ext>
                </a:extLst>
              </p:cNvPr>
              <p:cNvCxnSpPr>
                <a:cxnSpLocks/>
                <a:stCxn id="132" idx="0"/>
                <a:endCxn id="13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Circle: Hollow 128">
              <a:extLst>
                <a:ext uri="{FF2B5EF4-FFF2-40B4-BE49-F238E27FC236}">
                  <a16:creationId xmlns:a16="http://schemas.microsoft.com/office/drawing/2014/main" id="{1D71569D-E408-7935-76BB-D621281ED35F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72E6BE41-9378-E5C8-4039-7349E794DE2D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DD35BEC-88C9-9B08-3A75-23F057AAF39F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52998F3-D49E-7AE7-914D-3A4C8AE64D1C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666800F-486B-F14C-DB5B-EAE933422896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22F9E43-C8DB-80A0-9732-2E18C8B89676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BE1BDEBB-85CD-01D6-5A92-986D25027568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2A35E6-1A71-6E18-13A1-C0DBDDD0D493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5" name="Textbox 200">
            <a:extLst>
              <a:ext uri="{FF2B5EF4-FFF2-40B4-BE49-F238E27FC236}">
                <a16:creationId xmlns:a16="http://schemas.microsoft.com/office/drawing/2014/main" id="{DF659CB2-0696-CB17-51B3-5E0945D796B8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0C212F8-E53A-28D9-BA74-33767788EC62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FB3E5AE5-7A90-ABC7-0B8A-6B640356BC9C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92A947A0-FFD0-E7AD-3049-4B9BAAAE6899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5" name="Arc 154">
                  <a:extLst>
                    <a:ext uri="{FF2B5EF4-FFF2-40B4-BE49-F238E27FC236}">
                      <a16:creationId xmlns:a16="http://schemas.microsoft.com/office/drawing/2014/main" id="{603D9392-996F-3FB4-C9C5-6CD9DBBADA30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C59B7567-088C-8E51-BA83-01B7A82C6AA2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FB331E18-FAD2-5BBB-E9A7-4AF29CEAE5D1}"/>
                    </a:ext>
                  </a:extLst>
                </p:cNvPr>
                <p:cNvCxnSpPr>
                  <a:cxnSpLocks/>
                  <a:stCxn id="15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Arc 150">
                <a:extLst>
                  <a:ext uri="{FF2B5EF4-FFF2-40B4-BE49-F238E27FC236}">
                    <a16:creationId xmlns:a16="http://schemas.microsoft.com/office/drawing/2014/main" id="{4C04F924-55CE-C620-68A0-793B9F50D5BC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Arc 151">
                <a:extLst>
                  <a:ext uri="{FF2B5EF4-FFF2-40B4-BE49-F238E27FC236}">
                    <a16:creationId xmlns:a16="http://schemas.microsoft.com/office/drawing/2014/main" id="{DCE05E95-7607-E0BB-77AD-0BA05763996E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61A61A60-0F5C-F460-89F1-78E247042C4F}"/>
                  </a:ext>
                </a:extLst>
              </p:cNvPr>
              <p:cNvCxnSpPr>
                <a:cxnSpLocks/>
                <a:stCxn id="15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13DE892A-974A-947C-1474-3585C39F8C5B}"/>
                  </a:ext>
                </a:extLst>
              </p:cNvPr>
              <p:cNvCxnSpPr>
                <a:cxnSpLocks/>
                <a:stCxn id="151" idx="0"/>
                <a:endCxn id="15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Circle: Hollow 147">
              <a:extLst>
                <a:ext uri="{FF2B5EF4-FFF2-40B4-BE49-F238E27FC236}">
                  <a16:creationId xmlns:a16="http://schemas.microsoft.com/office/drawing/2014/main" id="{365EC7F0-8C83-AADE-FE94-A0EDAD16DA3C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9" name="Circle: Hollow 148">
              <a:extLst>
                <a:ext uri="{FF2B5EF4-FFF2-40B4-BE49-F238E27FC236}">
                  <a16:creationId xmlns:a16="http://schemas.microsoft.com/office/drawing/2014/main" id="{814DBE3E-6AB3-353D-148B-776842293D68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29EB93EB-AD5C-C081-D667-3443F148813D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D00EE5AC-5AF3-13DC-ACDE-920B9F640AEB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24A6A0A1-0DC7-F185-586D-B3DFE713E168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70471044-D311-5CA8-1781-63F8FBB5C852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6559818C-8A52-5049-F2AD-BFCF819625B8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1BB5C8CF-0835-C64F-4C51-8A8A4EA5FEF0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4" name="Textbox 200">
            <a:extLst>
              <a:ext uri="{FF2B5EF4-FFF2-40B4-BE49-F238E27FC236}">
                <a16:creationId xmlns:a16="http://schemas.microsoft.com/office/drawing/2014/main" id="{9392C8C5-4480-2B5C-AE71-9A05C3F0FBBE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DA9596A-26EC-E505-35B1-3DAA6BE56612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242EC13-3F41-C924-5EAD-9E24EDC4C350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7773369C-FE1D-899E-6EDC-F438137B2D00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01" name="Arc 200">
                  <a:extLst>
                    <a:ext uri="{FF2B5EF4-FFF2-40B4-BE49-F238E27FC236}">
                      <a16:creationId xmlns:a16="http://schemas.microsoft.com/office/drawing/2014/main" id="{49DBB268-7555-AAAC-481E-EFB88BB52661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CEB6A546-80A5-6E23-B06B-871FE18A6842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F7C29510-13CD-C0CC-B538-5D223BD2CA8C}"/>
                    </a:ext>
                  </a:extLst>
                </p:cNvPr>
                <p:cNvCxnSpPr>
                  <a:cxnSpLocks/>
                  <a:stCxn id="197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7" name="Arc 196">
                <a:extLst>
                  <a:ext uri="{FF2B5EF4-FFF2-40B4-BE49-F238E27FC236}">
                    <a16:creationId xmlns:a16="http://schemas.microsoft.com/office/drawing/2014/main" id="{66D589CF-5065-7667-27C7-906FC7D56665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Arc 197">
                <a:extLst>
                  <a:ext uri="{FF2B5EF4-FFF2-40B4-BE49-F238E27FC236}">
                    <a16:creationId xmlns:a16="http://schemas.microsoft.com/office/drawing/2014/main" id="{62B9A96E-2653-C3C2-FF56-850346520D53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DF8F94F4-8F0E-0E34-3C56-14D2ECADEEF8}"/>
                  </a:ext>
                </a:extLst>
              </p:cNvPr>
              <p:cNvCxnSpPr>
                <a:cxnSpLocks/>
                <a:stCxn id="198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F33BA18B-B51D-C463-505A-3FDAAA467387}"/>
                  </a:ext>
                </a:extLst>
              </p:cNvPr>
              <p:cNvCxnSpPr>
                <a:cxnSpLocks/>
                <a:stCxn id="197" idx="0"/>
                <a:endCxn id="198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4" name="Circle: Hollow 193">
              <a:extLst>
                <a:ext uri="{FF2B5EF4-FFF2-40B4-BE49-F238E27FC236}">
                  <a16:creationId xmlns:a16="http://schemas.microsoft.com/office/drawing/2014/main" id="{704E8318-2B47-6291-FC63-BF35790CCFEF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5" name="Circle: Hollow 194">
              <a:extLst>
                <a:ext uri="{FF2B5EF4-FFF2-40B4-BE49-F238E27FC236}">
                  <a16:creationId xmlns:a16="http://schemas.microsoft.com/office/drawing/2014/main" id="{111E422F-98E6-1000-4ACD-655F93AF60B6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3DDCAAF-56FD-EDEA-E333-C2B936668510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80C2E0A5-920E-33F7-B9A1-69CCE94A715A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3B3D981D-93DA-0D61-13F7-556E586B63CB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6F78DAE-FCCB-B400-137B-03C82F743A15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53BE8D66-72AF-2F06-1A29-5FF57E32A26E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85EAA504-5C85-88AD-2A69-ACCCC07F4CFD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0" name="Textbox 200">
            <a:extLst>
              <a:ext uri="{FF2B5EF4-FFF2-40B4-BE49-F238E27FC236}">
                <a16:creationId xmlns:a16="http://schemas.microsoft.com/office/drawing/2014/main" id="{D3C66785-1B00-9BE3-401D-0B990632FD46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C54EC752-E529-9A87-66AA-8FD99AC5F673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34BD23CD-9121-D0CC-4FA2-300310659ED9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14ECB3DD-450E-5DD9-EC9B-023AB05F74E2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20" name="Arc 219">
                  <a:extLst>
                    <a:ext uri="{FF2B5EF4-FFF2-40B4-BE49-F238E27FC236}">
                      <a16:creationId xmlns:a16="http://schemas.microsoft.com/office/drawing/2014/main" id="{9B0561BB-3AE1-ACE2-366E-ACEF7181B526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1B6C87DE-03F2-2358-0A43-7393460488D6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2F7814A2-90B4-B1F3-7C78-A368A1EA0CCB}"/>
                    </a:ext>
                  </a:extLst>
                </p:cNvPr>
                <p:cNvCxnSpPr>
                  <a:cxnSpLocks/>
                  <a:stCxn id="216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6" name="Arc 215">
                <a:extLst>
                  <a:ext uri="{FF2B5EF4-FFF2-40B4-BE49-F238E27FC236}">
                    <a16:creationId xmlns:a16="http://schemas.microsoft.com/office/drawing/2014/main" id="{3DDAE38C-5EB4-183F-8D52-66961E1749D4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Arc 216">
                <a:extLst>
                  <a:ext uri="{FF2B5EF4-FFF2-40B4-BE49-F238E27FC236}">
                    <a16:creationId xmlns:a16="http://schemas.microsoft.com/office/drawing/2014/main" id="{891DE230-A958-81C4-0EA3-4402679CF0BB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32C5AC26-DFD3-7479-0342-3748BAC5FD70}"/>
                  </a:ext>
                </a:extLst>
              </p:cNvPr>
              <p:cNvCxnSpPr>
                <a:cxnSpLocks/>
                <a:stCxn id="217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EC4CFD51-E626-EE81-4425-32EBA6A5CBA9}"/>
                  </a:ext>
                </a:extLst>
              </p:cNvPr>
              <p:cNvCxnSpPr>
                <a:cxnSpLocks/>
                <a:stCxn id="216" idx="0"/>
                <a:endCxn id="217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3" name="Circle: Hollow 212">
              <a:extLst>
                <a:ext uri="{FF2B5EF4-FFF2-40B4-BE49-F238E27FC236}">
                  <a16:creationId xmlns:a16="http://schemas.microsoft.com/office/drawing/2014/main" id="{63A0E13E-A6A6-4E61-E19C-E7A7246331EA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4" name="Circle: Hollow 213">
              <a:extLst>
                <a:ext uri="{FF2B5EF4-FFF2-40B4-BE49-F238E27FC236}">
                  <a16:creationId xmlns:a16="http://schemas.microsoft.com/office/drawing/2014/main" id="{F507EAF7-12C8-8233-D7AF-FE9EDAC1CC1A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FC89C1EF-660B-8476-E324-EDD0A23C5557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5E252162-F47E-40B1-166B-15E1F4894518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D485C993-E4C6-D4FE-EDF3-9A45E541B463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3CA2306-07C7-A985-8063-9408E742096E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080AB750-FBE5-EA6A-52D7-3A26C14F0F82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FD66B124-1B63-ADD7-82F4-444DA5BE973E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9" name="Textbox 200">
            <a:extLst>
              <a:ext uri="{FF2B5EF4-FFF2-40B4-BE49-F238E27FC236}">
                <a16:creationId xmlns:a16="http://schemas.microsoft.com/office/drawing/2014/main" id="{BA2D6FCE-8386-3D2C-CFC9-43E6515A59D1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514AD25D-FEE9-A69A-D13A-1AA183A6368B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C242F4F8-94CA-D747-5786-B7F44205A9BA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840F4106-58CF-2464-EE5A-516B9A9833AD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39" name="Arc 238">
                  <a:extLst>
                    <a:ext uri="{FF2B5EF4-FFF2-40B4-BE49-F238E27FC236}">
                      <a16:creationId xmlns:a16="http://schemas.microsoft.com/office/drawing/2014/main" id="{79B4ACA6-FDAD-6280-FF8A-281DE93844C3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244A06F2-EBC3-437E-846B-D1F4D204BD78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BAD11290-BD76-11D9-543C-0CC50E5DD6AD}"/>
                    </a:ext>
                  </a:extLst>
                </p:cNvPr>
                <p:cNvCxnSpPr>
                  <a:cxnSpLocks/>
                  <a:stCxn id="235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5" name="Arc 234">
                <a:extLst>
                  <a:ext uri="{FF2B5EF4-FFF2-40B4-BE49-F238E27FC236}">
                    <a16:creationId xmlns:a16="http://schemas.microsoft.com/office/drawing/2014/main" id="{C5A2AECB-538A-3B42-6EB2-2C02BDF79FB9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Arc 235">
                <a:extLst>
                  <a:ext uri="{FF2B5EF4-FFF2-40B4-BE49-F238E27FC236}">
                    <a16:creationId xmlns:a16="http://schemas.microsoft.com/office/drawing/2014/main" id="{E8DD1C65-142F-9078-ED29-E4124C150A50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EA9C4611-05B8-C01F-EC2C-3FFF3144FF52}"/>
                  </a:ext>
                </a:extLst>
              </p:cNvPr>
              <p:cNvCxnSpPr>
                <a:cxnSpLocks/>
                <a:stCxn id="236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CB0CCB89-73F8-5CCE-289E-AF243DCD10B7}"/>
                  </a:ext>
                </a:extLst>
              </p:cNvPr>
              <p:cNvCxnSpPr>
                <a:cxnSpLocks/>
                <a:stCxn id="235" idx="0"/>
                <a:endCxn id="236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2" name="Circle: Hollow 231">
              <a:extLst>
                <a:ext uri="{FF2B5EF4-FFF2-40B4-BE49-F238E27FC236}">
                  <a16:creationId xmlns:a16="http://schemas.microsoft.com/office/drawing/2014/main" id="{059E94A3-9146-FEAF-AC29-2C3A63FA334A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3" name="Circle: Hollow 232">
              <a:extLst>
                <a:ext uri="{FF2B5EF4-FFF2-40B4-BE49-F238E27FC236}">
                  <a16:creationId xmlns:a16="http://schemas.microsoft.com/office/drawing/2014/main" id="{6DF7B050-B61C-662A-1A3A-BE69927CB0A3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5DDA97C7-5730-9324-6D4D-B370C80991AB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04E7B74F-13D4-881E-2632-A2B37388F400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F3FEDB48-CCBE-0706-B5C9-E33A4ADE9E93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245" name="Textbox 200">
            <a:extLst>
              <a:ext uri="{FF2B5EF4-FFF2-40B4-BE49-F238E27FC236}">
                <a16:creationId xmlns:a16="http://schemas.microsoft.com/office/drawing/2014/main" id="{6F5A8344-2896-B9DF-0549-68EBBC444C01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1586A202-D936-07EF-077B-3F3C03953A51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7" name="Textbox 200">
            <a:extLst>
              <a:ext uri="{FF2B5EF4-FFF2-40B4-BE49-F238E27FC236}">
                <a16:creationId xmlns:a16="http://schemas.microsoft.com/office/drawing/2014/main" id="{E12D00E0-7515-9863-8161-D4A61FBD9EEF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8" name="Textbox 200">
            <a:extLst>
              <a:ext uri="{FF2B5EF4-FFF2-40B4-BE49-F238E27FC236}">
                <a16:creationId xmlns:a16="http://schemas.microsoft.com/office/drawing/2014/main" id="{F336D95E-6115-517E-953C-E00C7C118416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49" name="Textbox 200">
            <a:extLst>
              <a:ext uri="{FF2B5EF4-FFF2-40B4-BE49-F238E27FC236}">
                <a16:creationId xmlns:a16="http://schemas.microsoft.com/office/drawing/2014/main" id="{82BD8418-8E8E-9AC7-0E7B-F6181A2AF884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250" name="Freeform 227">
            <a:extLst>
              <a:ext uri="{FF2B5EF4-FFF2-40B4-BE49-F238E27FC236}">
                <a16:creationId xmlns:a16="http://schemas.microsoft.com/office/drawing/2014/main" id="{918AF059-993B-8051-6BE4-DCF4C089C5D4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1" name="Freeform 6">
            <a:extLst>
              <a:ext uri="{FF2B5EF4-FFF2-40B4-BE49-F238E27FC236}">
                <a16:creationId xmlns:a16="http://schemas.microsoft.com/office/drawing/2014/main" id="{4DE68513-8FED-FFF5-2E17-5EA106EE9B08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A1FBA4CE-6B85-C771-62DF-A1338D9D3F8E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3" name="Freeform 158">
            <a:extLst>
              <a:ext uri="{FF2B5EF4-FFF2-40B4-BE49-F238E27FC236}">
                <a16:creationId xmlns:a16="http://schemas.microsoft.com/office/drawing/2014/main" id="{ABC5E808-6C29-DE0D-579D-BE3936A4C65B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4" name="Freeform 159">
            <a:extLst>
              <a:ext uri="{FF2B5EF4-FFF2-40B4-BE49-F238E27FC236}">
                <a16:creationId xmlns:a16="http://schemas.microsoft.com/office/drawing/2014/main" id="{E6F4E4DF-4DB9-E30E-CFC2-B5F91ADA3844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5" name="TextBox 48">
            <a:extLst>
              <a:ext uri="{FF2B5EF4-FFF2-40B4-BE49-F238E27FC236}">
                <a16:creationId xmlns:a16="http://schemas.microsoft.com/office/drawing/2014/main" id="{B3E8707B-8100-96DD-E92A-0769D24CAA64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6" name="TextBox 48">
            <a:extLst>
              <a:ext uri="{FF2B5EF4-FFF2-40B4-BE49-F238E27FC236}">
                <a16:creationId xmlns:a16="http://schemas.microsoft.com/office/drawing/2014/main" id="{5240E8C8-2E43-06D7-BEA1-364F981D9FF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57" name="TextBox 25">
            <a:extLst>
              <a:ext uri="{FF2B5EF4-FFF2-40B4-BE49-F238E27FC236}">
                <a16:creationId xmlns:a16="http://schemas.microsoft.com/office/drawing/2014/main" id="{1C583459-6ED1-8964-8D43-5CC25651944B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45" grpId="0"/>
          <p:bldP spid="164" grpId="0"/>
          <p:bldP spid="210" grpId="0"/>
          <p:bldP spid="229" grpId="0"/>
          <p:bldP spid="245" grpId="0"/>
          <p:bldP spid="246" grpId="0"/>
          <p:bldP spid="247" grpId="0"/>
          <p:bldP spid="248" grpId="0"/>
          <p:bldP spid="249" grpId="0"/>
          <p:bldP spid="250" grpId="0" animBg="1"/>
          <p:bldP spid="251" grpId="0" animBg="1"/>
          <p:bldP spid="252" grpId="0" animBg="1"/>
          <p:bldP spid="253" grpId="0" animBg="1"/>
          <p:bldP spid="254" grpId="0" animBg="1"/>
          <p:bldP spid="255" grpId="0"/>
          <p:bldP spid="2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45" grpId="0"/>
          <p:bldP spid="164" grpId="0"/>
          <p:bldP spid="210" grpId="0"/>
          <p:bldP spid="229" grpId="0"/>
          <p:bldP spid="245" grpId="0"/>
          <p:bldP spid="246" grpId="0"/>
          <p:bldP spid="247" grpId="0"/>
          <p:bldP spid="248" grpId="0"/>
          <p:bldP spid="249" grpId="0"/>
          <p:bldP spid="250" grpId="0" animBg="1"/>
          <p:bldP spid="251" grpId="0" animBg="1"/>
          <p:bldP spid="252" grpId="0" animBg="1"/>
          <p:bldP spid="253" grpId="0" animBg="1"/>
          <p:bldP spid="254" grpId="0" animBg="1"/>
          <p:bldP spid="255" grpId="0"/>
          <p:bldP spid="25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CB8895E-3F1F-426A-31A1-CB0DBBB7D492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4649ADA-9CCC-7928-7354-00D656A5A2F2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136B51F-ABF2-0873-488D-5668577E46C7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Textbox 200">
            <a:extLst>
              <a:ext uri="{FF2B5EF4-FFF2-40B4-BE49-F238E27FC236}">
                <a16:creationId xmlns:a16="http://schemas.microsoft.com/office/drawing/2014/main" id="{284D6DAF-3E11-12A8-08A9-C7513ED7C97C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3719EC-C589-6263-145F-3085F45EECEC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3C99C82-86A3-3409-B817-BEFDEA74477F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16864B8A-31A7-DA9E-1E70-2CF4B8B27361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3E35189D-CFC4-6CE7-96F8-9B6055CCFEA5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65358A00-F00F-2651-B567-8249A27E8623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C587DF6E-12A1-B26A-CF0A-84E1D2D167DE}"/>
                    </a:ext>
                  </a:extLst>
                </p:cNvPr>
                <p:cNvCxnSpPr>
                  <a:cxnSpLocks/>
                  <a:stCxn id="1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07ACC6C8-015E-C383-9B1A-65818B526C6E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1EE8A53A-CF40-A961-D0CD-13D36FC32898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DE5D20E-EC72-D8D4-AD7A-EB2990ED6EE5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31BAA58-70E2-B297-B563-38ABB4EAB349}"/>
                  </a:ext>
                </a:extLst>
              </p:cNvPr>
              <p:cNvCxnSpPr>
                <a:cxnSpLocks/>
                <a:stCxn id="11" idx="0"/>
                <a:endCxn id="1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7F7AA1A4-21FC-CCF9-D7AA-789DBB90CB0B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9B8C4471-54F3-6F15-CC7F-1D41F00F48FE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E0FB216-BBFC-7018-031F-49AE052F5AE7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D15BB6B-6EE9-4A42-7F64-454A43B06FC0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AE72CE-015A-744A-9E94-67D70FA485A8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D364F7-87FA-7926-3B40-80805B6A35B9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8C35337-F58D-5E04-BC94-E93675B35110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8FA90B7-0516-D3D3-3E15-05D30FC53ABD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8B150A0D-ED62-F943-0AFE-082768FB51F8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AD1AA1-D52E-C028-09D8-5309E0F32C82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5E7CE4D-11A7-0537-9172-91CE04015618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7FDC70D-A3DD-4A33-FF19-88DD23211B22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40372493-36A8-C524-C137-9576FC7D9A98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F14C9175-9AB4-729B-54AD-401E0ECD54AA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C23A6F5B-1EDD-A3E9-D187-B7F68074EF68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700BD978-2D2A-5E18-2F43-3C7A085CEAC7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560CE6FA-9D45-91D5-A18B-DF0E0EC1182E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7E27FBD-4509-1B4F-862C-4A6BCBFAB59D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C430199-8111-3F0F-9992-E224006BC1E8}"/>
                  </a:ext>
                </a:extLst>
              </p:cNvPr>
              <p:cNvCxnSpPr>
                <a:cxnSpLocks/>
                <a:stCxn id="30" idx="0"/>
                <a:endCxn id="3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FD2A347A-2077-E7E4-0B29-E924B17A7990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74EAD502-083E-7991-6511-41142F02D69B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3035249-3433-763A-7FD3-CEC819B4C320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83205E6-2984-6239-DA8C-75CE554A0401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8B513E7-3959-CE38-487D-5682E5F79D66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49A7D96-19FE-F560-3E58-2C57051357EB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A900BF9-580B-768F-C670-19636002B985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BBD2E9E-96EF-D9C5-F621-24606DA4C003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225D2C94-6D66-B31F-7B15-140C743B430E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581206-82F5-601E-CA1D-A0DCC0557F13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79D6A93-D3FF-3BF7-E2F1-12742EC613D5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D23E34C5-CC5C-353C-0233-264E8887A6E1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901A8D52-2C58-9006-F6B7-A2E07A7B6DD8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786DC49F-458F-926E-043E-37338B225370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33C0E4E7-7888-8E8F-F613-817B82A0A621}"/>
                    </a:ext>
                  </a:extLst>
                </p:cNvPr>
                <p:cNvCxnSpPr>
                  <a:cxnSpLocks/>
                  <a:stCxn id="4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F1E5F862-5B15-05E6-3B51-6A0F2E7F8081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B9E3C02F-B94F-11EF-FCC2-934D6AA7BF40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EEF495D-C71C-1CA7-3CB2-AF730E18D93A}"/>
                  </a:ext>
                </a:extLst>
              </p:cNvPr>
              <p:cNvCxnSpPr>
                <a:cxnSpLocks/>
                <a:stCxn id="5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40B2001-F060-C6BE-DC0E-2EB0225662AA}"/>
                  </a:ext>
                </a:extLst>
              </p:cNvPr>
              <p:cNvCxnSpPr>
                <a:cxnSpLocks/>
                <a:stCxn id="49" idx="0"/>
                <a:endCxn id="5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92E1391-3FBD-2B80-7D85-516CF4D1A98E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894A692A-100C-8DDD-ACDE-6A08F192231E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5540B4-02C5-E62B-8969-591FE55C4014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EAE3649-EC00-DF8A-1C53-E626FB32AEA0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35F8A9F-82B4-65B3-C125-770B85935CA5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A167196-565E-525E-A7C2-6C95DC25E301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4F65302F-1758-A88B-FA5E-8E7222115F1C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226D88B-7291-C31D-1083-37A380B87462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341236F7-E992-1602-62FA-7AC504AFC5B4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A09C14E-1F38-782F-7F9E-8CEE93335FB5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7F388AAC-563D-37AC-31F8-184875225349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32020263-AA81-E55C-85AB-CB47D226B3E0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36" name="Arc 135">
                  <a:extLst>
                    <a:ext uri="{FF2B5EF4-FFF2-40B4-BE49-F238E27FC236}">
                      <a16:creationId xmlns:a16="http://schemas.microsoft.com/office/drawing/2014/main" id="{00145BA6-22B1-EB80-BBD5-598C6D733640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286FE7FF-34F4-5076-B829-BE8B39BE3B1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2B9EF54E-A260-DC48-9F9C-80D0D284A12A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2" name="Arc 131">
                <a:extLst>
                  <a:ext uri="{FF2B5EF4-FFF2-40B4-BE49-F238E27FC236}">
                    <a16:creationId xmlns:a16="http://schemas.microsoft.com/office/drawing/2014/main" id="{46F1B3EB-C26A-1CBC-4F79-811F771B4C35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Arc 132">
                <a:extLst>
                  <a:ext uri="{FF2B5EF4-FFF2-40B4-BE49-F238E27FC236}">
                    <a16:creationId xmlns:a16="http://schemas.microsoft.com/office/drawing/2014/main" id="{01276412-F08E-7ABA-0D6C-DB2D02E42E4C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BADE5579-161C-732E-B83D-F8788B9CA39D}"/>
                  </a:ext>
                </a:extLst>
              </p:cNvPr>
              <p:cNvCxnSpPr>
                <a:cxnSpLocks/>
                <a:stCxn id="13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5CAB56C6-B8D0-B849-8682-B1C79C80634D}"/>
                  </a:ext>
                </a:extLst>
              </p:cNvPr>
              <p:cNvCxnSpPr>
                <a:cxnSpLocks/>
                <a:stCxn id="132" idx="0"/>
                <a:endCxn id="13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Circle: Hollow 128">
              <a:extLst>
                <a:ext uri="{FF2B5EF4-FFF2-40B4-BE49-F238E27FC236}">
                  <a16:creationId xmlns:a16="http://schemas.microsoft.com/office/drawing/2014/main" id="{E8F12D38-0A9F-83A7-5E75-BA5707A4E36B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4C6BF11D-CBB2-6251-D479-4830AC4E28A0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A8E9444-2212-CF79-01D1-67128BC57F59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FB2752E0-3F83-C275-630A-6DA8593BDD44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C0035D8A-A78E-860D-DBDC-B6282C8F56CB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BEFAACA3-F376-684B-D9B7-C4ED50BE7A82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F9733142-0193-AE1C-F693-FB52AB05A35C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54E96C11-BAB6-1F71-86A3-FE71915A8E91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2" name="Textbox 200">
            <a:extLst>
              <a:ext uri="{FF2B5EF4-FFF2-40B4-BE49-F238E27FC236}">
                <a16:creationId xmlns:a16="http://schemas.microsoft.com/office/drawing/2014/main" id="{ACB2A603-DEDD-3FFE-0712-C972928BFD4A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77EBE1DC-B27B-92A7-1141-27CE7915E4C9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BA4BBB26-14C5-8CE0-3B3E-D05E811BDE36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B46A69EE-590B-DB4F-6246-F19B0B36C3FF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82" name="Arc 181">
                  <a:extLst>
                    <a:ext uri="{FF2B5EF4-FFF2-40B4-BE49-F238E27FC236}">
                      <a16:creationId xmlns:a16="http://schemas.microsoft.com/office/drawing/2014/main" id="{86734D6C-4A99-30E9-8721-77DA12D5A45A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56B9C67-C683-81DB-0973-310D74C1E306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9E76421C-B4C6-C203-1794-D9D62426DF3D}"/>
                    </a:ext>
                  </a:extLst>
                </p:cNvPr>
                <p:cNvCxnSpPr>
                  <a:cxnSpLocks/>
                  <a:stCxn id="178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8" name="Arc 177">
                <a:extLst>
                  <a:ext uri="{FF2B5EF4-FFF2-40B4-BE49-F238E27FC236}">
                    <a16:creationId xmlns:a16="http://schemas.microsoft.com/office/drawing/2014/main" id="{BD2EC389-6797-E467-3706-629183F0C417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Arc 178">
                <a:extLst>
                  <a:ext uri="{FF2B5EF4-FFF2-40B4-BE49-F238E27FC236}">
                    <a16:creationId xmlns:a16="http://schemas.microsoft.com/office/drawing/2014/main" id="{87241909-1BB5-0851-7419-C654839E4F79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66D42DBD-3FBE-1B7D-2959-B3A866C30BC4}"/>
                  </a:ext>
                </a:extLst>
              </p:cNvPr>
              <p:cNvCxnSpPr>
                <a:cxnSpLocks/>
                <a:stCxn id="179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D97AC208-8C32-B819-D455-57D735E97C94}"/>
                  </a:ext>
                </a:extLst>
              </p:cNvPr>
              <p:cNvCxnSpPr>
                <a:cxnSpLocks/>
                <a:stCxn id="178" idx="0"/>
                <a:endCxn id="179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Circle: Hollow 174">
              <a:extLst>
                <a:ext uri="{FF2B5EF4-FFF2-40B4-BE49-F238E27FC236}">
                  <a16:creationId xmlns:a16="http://schemas.microsoft.com/office/drawing/2014/main" id="{C5A1AA55-F093-D3E5-D573-00A3E062A1E2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6" name="Circle: Hollow 175">
              <a:extLst>
                <a:ext uri="{FF2B5EF4-FFF2-40B4-BE49-F238E27FC236}">
                  <a16:creationId xmlns:a16="http://schemas.microsoft.com/office/drawing/2014/main" id="{DC30718E-EB60-71F9-A2D1-601FD7E6FC01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ED70C4EC-6C72-06ED-1AC9-11165B680CF4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82C24FD6-D444-B330-B158-12A250F5D696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A046D2C5-74F2-C520-BB66-0F4E4AD56EFA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188" name="Textbox 200">
            <a:extLst>
              <a:ext uri="{FF2B5EF4-FFF2-40B4-BE49-F238E27FC236}">
                <a16:creationId xmlns:a16="http://schemas.microsoft.com/office/drawing/2014/main" id="{61814C52-5F5E-83FA-E33B-DF0AF4E983BE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89" name="Textbox 200">
            <a:extLst>
              <a:ext uri="{FF2B5EF4-FFF2-40B4-BE49-F238E27FC236}">
                <a16:creationId xmlns:a16="http://schemas.microsoft.com/office/drawing/2014/main" id="{B8F8D77A-D337-3ADC-2D9C-CECF5BD369A3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90" name="Textbox 200">
            <a:extLst>
              <a:ext uri="{FF2B5EF4-FFF2-40B4-BE49-F238E27FC236}">
                <a16:creationId xmlns:a16="http://schemas.microsoft.com/office/drawing/2014/main" id="{E602BA17-D0EF-0065-0700-0202FAAF2BC0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91" name="Textbox 200">
            <a:extLst>
              <a:ext uri="{FF2B5EF4-FFF2-40B4-BE49-F238E27FC236}">
                <a16:creationId xmlns:a16="http://schemas.microsoft.com/office/drawing/2014/main" id="{853FFF66-AFC2-E377-8A79-981DEE34181F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56" name="Textbox 200">
            <a:extLst>
              <a:ext uri="{FF2B5EF4-FFF2-40B4-BE49-F238E27FC236}">
                <a16:creationId xmlns:a16="http://schemas.microsoft.com/office/drawing/2014/main" id="{1653E693-CCCD-0CF2-CCAC-A87462F22B70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257" name="Freeform 227">
            <a:extLst>
              <a:ext uri="{FF2B5EF4-FFF2-40B4-BE49-F238E27FC236}">
                <a16:creationId xmlns:a16="http://schemas.microsoft.com/office/drawing/2014/main" id="{74B9D3F6-5AE0-79CA-861D-BA78B0B88776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8" name="Freeform 6">
            <a:extLst>
              <a:ext uri="{FF2B5EF4-FFF2-40B4-BE49-F238E27FC236}">
                <a16:creationId xmlns:a16="http://schemas.microsoft.com/office/drawing/2014/main" id="{9F6033A2-3463-7081-61A2-2F0353A1EB71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175ED52E-18BB-126D-1C63-69A765CE32A0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0" name="Freeform 158">
            <a:extLst>
              <a:ext uri="{FF2B5EF4-FFF2-40B4-BE49-F238E27FC236}">
                <a16:creationId xmlns:a16="http://schemas.microsoft.com/office/drawing/2014/main" id="{CF6BC486-924E-4175-A9B7-141458A095DD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1" name="Freeform 159">
            <a:extLst>
              <a:ext uri="{FF2B5EF4-FFF2-40B4-BE49-F238E27FC236}">
                <a16:creationId xmlns:a16="http://schemas.microsoft.com/office/drawing/2014/main" id="{56FF825D-73D4-0954-835B-981DBD200C5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2" name="TextBox 48">
            <a:extLst>
              <a:ext uri="{FF2B5EF4-FFF2-40B4-BE49-F238E27FC236}">
                <a16:creationId xmlns:a16="http://schemas.microsoft.com/office/drawing/2014/main" id="{CBD43F58-06C0-A663-4B2F-257476F9F7D6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3" name="TextBox 48">
            <a:extLst>
              <a:ext uri="{FF2B5EF4-FFF2-40B4-BE49-F238E27FC236}">
                <a16:creationId xmlns:a16="http://schemas.microsoft.com/office/drawing/2014/main" id="{F05BF1B3-1CB1-EC6E-D22C-57B6586A843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4" name="TextBox 25">
            <a:extLst>
              <a:ext uri="{FF2B5EF4-FFF2-40B4-BE49-F238E27FC236}">
                <a16:creationId xmlns:a16="http://schemas.microsoft.com/office/drawing/2014/main" id="{B94345DF-60CA-885F-A608-08CACB74151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172" grpId="0"/>
          <p:bldP spid="188" grpId="0"/>
          <p:bldP spid="189" grpId="0"/>
          <p:bldP spid="190" grpId="0"/>
          <p:bldP spid="191" grpId="0"/>
          <p:bldP spid="256" grpId="0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/>
          <p:bldP spid="2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172" grpId="0"/>
          <p:bldP spid="188" grpId="0"/>
          <p:bldP spid="189" grpId="0"/>
          <p:bldP spid="190" grpId="0"/>
          <p:bldP spid="191" grpId="0"/>
          <p:bldP spid="256" grpId="0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/>
          <p:bldP spid="26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32B7FEA-3693-0E2C-6DDB-5AF31C09A346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171F47A-0F0F-0042-503B-C04ED9190057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F23BBEB-8B98-43B9-FD1E-1103E45AC81E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Textbox 200">
            <a:extLst>
              <a:ext uri="{FF2B5EF4-FFF2-40B4-BE49-F238E27FC236}">
                <a16:creationId xmlns:a16="http://schemas.microsoft.com/office/drawing/2014/main" id="{5E34849C-E997-208D-F6BA-2B13436C2A17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Ý TƯỞNG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596F88-B074-6797-14B8-E32BEC57E102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B81CBB0-3236-E3A5-BBDD-60ACE78F7DD6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692DB25-0287-CF80-63AA-9C76B4BAC7BF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F351CC37-DCB7-8EBD-C785-257C5AE50036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A65A98AF-708C-0D4B-289E-8088F9888754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EC8A94A-BD53-B3C1-169E-6DE7C339B347}"/>
                    </a:ext>
                  </a:extLst>
                </p:cNvPr>
                <p:cNvCxnSpPr>
                  <a:cxnSpLocks/>
                  <a:stCxn id="1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AF1D58AA-0300-1947-EE29-E7E040686699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1FE28BC1-AFD5-3147-E78D-636FC89ABB3D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9737D96-C9B3-7D4B-AB7B-A89DAE15AB12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757B261-6E0B-4115-B3C2-128865064695}"/>
                  </a:ext>
                </a:extLst>
              </p:cNvPr>
              <p:cNvCxnSpPr>
                <a:cxnSpLocks/>
                <a:stCxn id="11" idx="0"/>
                <a:endCxn id="1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5CEC4AAF-02CB-3B95-3C35-DEDE8A66E3D3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3848EDCF-7EE1-BD76-9BB8-6885534FCB7B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806814-51BC-72BC-433C-1085E10F05C6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A7010F-7F5A-1B84-5C0F-5F334DB66705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777D69-FAF7-F800-54A4-5FB90EEA4E3F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B5A12DD-52C0-5EE0-4AD5-775CB25EC995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DFB29D5-2F30-27AE-4DA5-0548B447D3FB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69E993B-6983-E74C-9343-E5CB1FCC1CA7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7BC370C0-86D5-386D-BB0C-DFE309562C87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5A9DCFF-D202-56D7-813A-0F8089D7F47B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1063666-0429-452B-7602-A1CF6743CB52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295F659C-5711-A9D2-9F91-3E7DDC38359E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E94D0EF9-797A-2A70-CDBA-A6A40C3FAC16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0F0E2039-A17D-5314-1EC0-B27556116C3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B9856355-7DC7-2120-149D-572B30D1FA12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B6EBD386-6769-5CFA-A049-4B233AF01A09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ABDC806E-2D29-14BD-EB48-5FA70792B188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0361CA0-7EFA-09E4-6511-3F56BA9A1989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9CD6109-CADD-161B-B938-EE07A2397BAF}"/>
                  </a:ext>
                </a:extLst>
              </p:cNvPr>
              <p:cNvCxnSpPr>
                <a:cxnSpLocks/>
                <a:stCxn id="30" idx="0"/>
                <a:endCxn id="3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7D4C1815-06C9-1C64-CC0E-761A08369167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09080C0E-1E53-9098-6746-8CF9C9D3A6AC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2844C7-5985-F156-355F-BC40EB962A53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608FE2-D54F-043C-5C48-5A5256012A81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5732618-EBA8-62E7-52A9-D07BB0625143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5DC8E82-8A25-4690-90C2-6AFF53454167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657E7B3-7601-0FB4-1035-849379B01942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7BEC25D-B7DB-2A52-1FD8-1E7F905A09FE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81468BD5-E1C4-EA16-1F7E-11C380CB5479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C7E8E74-013C-3041-9EB8-EA48CE479ABD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B8F8518-05E0-26A8-55F9-0080CD010009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7C96F86-347F-D75B-DB67-A9684A8324CD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F858F9C0-DF06-8C8C-51A5-68A0AEAA7D77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5B905CE8-3321-FC64-493D-97D3DE4F19C1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3044F7AD-24DD-C40A-8763-553480144EC0}"/>
                    </a:ext>
                  </a:extLst>
                </p:cNvPr>
                <p:cNvCxnSpPr>
                  <a:cxnSpLocks/>
                  <a:stCxn id="4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AB6639AA-E4DA-8F40-1ABC-7222E2F4B848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6DB1B9E0-4B03-9404-4BA1-3E05B37C920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5ABC31CD-A85E-78F9-0ED0-F039A480267B}"/>
                  </a:ext>
                </a:extLst>
              </p:cNvPr>
              <p:cNvCxnSpPr>
                <a:cxnSpLocks/>
                <a:stCxn id="5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1994990-E706-A3C2-40BB-40ED0A9C99FA}"/>
                  </a:ext>
                </a:extLst>
              </p:cNvPr>
              <p:cNvCxnSpPr>
                <a:cxnSpLocks/>
                <a:stCxn id="49" idx="0"/>
                <a:endCxn id="5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CB3463B-66DE-3EE2-38E1-4B01D76606B1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D3720A65-446D-D1F6-DC4A-989945415659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2DC4337-9EB1-F5FF-107B-6B4EFB07503A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AD700DD-3E43-42A0-2BA5-E97EA43C96A9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DD120C6-41B0-0256-04BB-CB699C39CC62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54B5586-17FA-4156-BC9C-756CCEF474AF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AA333CB-F0AA-35AA-B723-100DFEB1FBE8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A8FEA68-306C-3ACE-EA09-111ACC503863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F560ADFB-529C-AF9D-DD85-A626FEA12773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146FA96-B637-407D-4A2A-D6B33ECC5A0F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BFA0CF58-13C1-7037-CEDE-443AC0B2AD65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79" name="Group 278">
                <a:extLst>
                  <a:ext uri="{FF2B5EF4-FFF2-40B4-BE49-F238E27FC236}">
                    <a16:creationId xmlns:a16="http://schemas.microsoft.com/office/drawing/2014/main" id="{3548D450-6DF9-D04B-250D-C0D53CA8E5C5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284" name="Arc 283">
                  <a:extLst>
                    <a:ext uri="{FF2B5EF4-FFF2-40B4-BE49-F238E27FC236}">
                      <a16:creationId xmlns:a16="http://schemas.microsoft.com/office/drawing/2014/main" id="{A712806A-BE17-0021-05F5-A9DB1956E160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DCDCAB29-F3AD-59A8-3132-6398097AFBF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16BD1530-5F27-709C-441C-48A89FABE37B}"/>
                    </a:ext>
                  </a:extLst>
                </p:cNvPr>
                <p:cNvCxnSpPr>
                  <a:cxnSpLocks/>
                  <a:stCxn id="28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0" name="Arc 279">
                <a:extLst>
                  <a:ext uri="{FF2B5EF4-FFF2-40B4-BE49-F238E27FC236}">
                    <a16:creationId xmlns:a16="http://schemas.microsoft.com/office/drawing/2014/main" id="{39FBD5B4-A291-9609-F346-F4533741184A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1" name="Arc 280">
                <a:extLst>
                  <a:ext uri="{FF2B5EF4-FFF2-40B4-BE49-F238E27FC236}">
                    <a16:creationId xmlns:a16="http://schemas.microsoft.com/office/drawing/2014/main" id="{DCC73A3F-0377-4AEF-DE8A-1C4B9B2CEE4E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C5319A5E-EEF4-F955-99A2-E29788ED88ED}"/>
                  </a:ext>
                </a:extLst>
              </p:cNvPr>
              <p:cNvCxnSpPr>
                <a:cxnSpLocks/>
                <a:stCxn id="28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C73E458D-8B24-DD3E-8AEF-088F06BA709E}"/>
                  </a:ext>
                </a:extLst>
              </p:cNvPr>
              <p:cNvCxnSpPr>
                <a:cxnSpLocks/>
                <a:stCxn id="280" idx="0"/>
                <a:endCxn id="28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3" name="Circle: Hollow 192">
              <a:extLst>
                <a:ext uri="{FF2B5EF4-FFF2-40B4-BE49-F238E27FC236}">
                  <a16:creationId xmlns:a16="http://schemas.microsoft.com/office/drawing/2014/main" id="{2D545318-BE31-A5DE-B580-410968ADE26B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8" name="Circle: Hollow 277">
              <a:extLst>
                <a:ext uri="{FF2B5EF4-FFF2-40B4-BE49-F238E27FC236}">
                  <a16:creationId xmlns:a16="http://schemas.microsoft.com/office/drawing/2014/main" id="{154E1FF4-AF7D-813F-3EA3-147E1AB92E44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CA3EB838-A419-8D5E-8230-DA9D7CF65E61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64A3E82E-79F3-9B7E-E4B3-09AE2871A3C5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372FD76F-78FA-8C4E-D1C4-CD08A0CB5063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C170627F-5155-5186-C845-1B7B90F08A0C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291" name="Rectangle: Rounded Corners 290">
              <a:extLst>
                <a:ext uri="{FF2B5EF4-FFF2-40B4-BE49-F238E27FC236}">
                  <a16:creationId xmlns:a16="http://schemas.microsoft.com/office/drawing/2014/main" id="{3B40F2FD-B40B-0EE9-E91A-34509C93696B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C1EE1621-149E-8C84-38C0-46558DBA2052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3" name="Textbox 200">
            <a:extLst>
              <a:ext uri="{FF2B5EF4-FFF2-40B4-BE49-F238E27FC236}">
                <a16:creationId xmlns:a16="http://schemas.microsoft.com/office/drawing/2014/main" id="{274FCCE1-D2FF-223D-7821-794EE14B2A37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2FD1380-E080-F21C-9667-4C5DFF178A57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5C4A4EA7-F516-325D-22C9-EB2B3C8A913B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98" name="Group 297">
                <a:extLst>
                  <a:ext uri="{FF2B5EF4-FFF2-40B4-BE49-F238E27FC236}">
                    <a16:creationId xmlns:a16="http://schemas.microsoft.com/office/drawing/2014/main" id="{72E3D53E-4887-C2BE-7228-F01CEE27531D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03" name="Arc 302">
                  <a:extLst>
                    <a:ext uri="{FF2B5EF4-FFF2-40B4-BE49-F238E27FC236}">
                      <a16:creationId xmlns:a16="http://schemas.microsoft.com/office/drawing/2014/main" id="{B059347A-8B02-46A0-2AF7-A36B7C7E8B6C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472B95DE-37CC-E9B9-DA40-0C418C825C91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D468CB11-B1FE-CEC8-8FD9-EF3C7C684603}"/>
                    </a:ext>
                  </a:extLst>
                </p:cNvPr>
                <p:cNvCxnSpPr>
                  <a:cxnSpLocks/>
                  <a:stCxn id="29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9" name="Arc 298">
                <a:extLst>
                  <a:ext uri="{FF2B5EF4-FFF2-40B4-BE49-F238E27FC236}">
                    <a16:creationId xmlns:a16="http://schemas.microsoft.com/office/drawing/2014/main" id="{3D6CFB77-C14A-C0D9-962C-4D06DBDD1006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Arc 299">
                <a:extLst>
                  <a:ext uri="{FF2B5EF4-FFF2-40B4-BE49-F238E27FC236}">
                    <a16:creationId xmlns:a16="http://schemas.microsoft.com/office/drawing/2014/main" id="{17E08BB7-B5C7-7001-F92C-345CCC0454D0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E629054E-931E-06B7-63E8-25F6F2F173CA}"/>
                  </a:ext>
                </a:extLst>
              </p:cNvPr>
              <p:cNvCxnSpPr>
                <a:cxnSpLocks/>
                <a:stCxn id="30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443D1CEA-B3AE-45DA-1423-D81E6578090B}"/>
                  </a:ext>
                </a:extLst>
              </p:cNvPr>
              <p:cNvCxnSpPr>
                <a:cxnSpLocks/>
                <a:stCxn id="299" idx="0"/>
                <a:endCxn id="30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6" name="Circle: Hollow 295">
              <a:extLst>
                <a:ext uri="{FF2B5EF4-FFF2-40B4-BE49-F238E27FC236}">
                  <a16:creationId xmlns:a16="http://schemas.microsoft.com/office/drawing/2014/main" id="{E3523039-8B56-AD62-BC45-91AC292FA837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7" name="Circle: Hollow 296">
              <a:extLst>
                <a:ext uri="{FF2B5EF4-FFF2-40B4-BE49-F238E27FC236}">
                  <a16:creationId xmlns:a16="http://schemas.microsoft.com/office/drawing/2014/main" id="{1F5C378E-B94B-6B19-E553-5BD671DE542A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D62ACC29-490A-46B0-C0B9-2AA2AE2D05DB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15BDFCED-A051-7534-AD22-F5E6DD743067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CECD919A-EC1D-1FB8-B53B-FCD0737E8C45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309" name="Textbox 200">
            <a:extLst>
              <a:ext uri="{FF2B5EF4-FFF2-40B4-BE49-F238E27FC236}">
                <a16:creationId xmlns:a16="http://schemas.microsoft.com/office/drawing/2014/main" id="{3B292C0D-9F54-07C1-71FB-1F786D4BC8C2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0" name="Textbox 200">
            <a:extLst>
              <a:ext uri="{FF2B5EF4-FFF2-40B4-BE49-F238E27FC236}">
                <a16:creationId xmlns:a16="http://schemas.microsoft.com/office/drawing/2014/main" id="{E32CEF3E-FC91-B23D-F098-A911B87E6809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1" name="Textbox 200">
            <a:extLst>
              <a:ext uri="{FF2B5EF4-FFF2-40B4-BE49-F238E27FC236}">
                <a16:creationId xmlns:a16="http://schemas.microsoft.com/office/drawing/2014/main" id="{034E38D9-3060-8534-77B1-034965DA1926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2" name="Textbox 200">
            <a:extLst>
              <a:ext uri="{FF2B5EF4-FFF2-40B4-BE49-F238E27FC236}">
                <a16:creationId xmlns:a16="http://schemas.microsoft.com/office/drawing/2014/main" id="{825DCD1B-BBE8-6967-936E-37E7426CBD28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3" name="Textbox 200">
            <a:extLst>
              <a:ext uri="{FF2B5EF4-FFF2-40B4-BE49-F238E27FC236}">
                <a16:creationId xmlns:a16="http://schemas.microsoft.com/office/drawing/2014/main" id="{B3202B88-CEFD-CF46-0DDC-EF776D334C94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314" name="Freeform 227">
            <a:extLst>
              <a:ext uri="{FF2B5EF4-FFF2-40B4-BE49-F238E27FC236}">
                <a16:creationId xmlns:a16="http://schemas.microsoft.com/office/drawing/2014/main" id="{BF0C8B2C-6E55-00B5-E11F-256BEF7E800D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5" name="Freeform 6">
            <a:extLst>
              <a:ext uri="{FF2B5EF4-FFF2-40B4-BE49-F238E27FC236}">
                <a16:creationId xmlns:a16="http://schemas.microsoft.com/office/drawing/2014/main" id="{C4FD3C0F-2734-24AC-9AA3-33AD6A422C42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BAF18B38-4931-9EFA-0810-E0D472D09D6B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7" name="Freeform 158">
            <a:extLst>
              <a:ext uri="{FF2B5EF4-FFF2-40B4-BE49-F238E27FC236}">
                <a16:creationId xmlns:a16="http://schemas.microsoft.com/office/drawing/2014/main" id="{CEC17CA5-3767-976C-D1D5-810EB1B538E0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8" name="Freeform 159">
            <a:extLst>
              <a:ext uri="{FF2B5EF4-FFF2-40B4-BE49-F238E27FC236}">
                <a16:creationId xmlns:a16="http://schemas.microsoft.com/office/drawing/2014/main" id="{EFA3AA7B-F716-2B75-AFE2-4978B45E954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9" name="TextBox 48">
            <a:extLst>
              <a:ext uri="{FF2B5EF4-FFF2-40B4-BE49-F238E27FC236}">
                <a16:creationId xmlns:a16="http://schemas.microsoft.com/office/drawing/2014/main" id="{32F4BB7B-AAD3-175A-5CDC-4393F3248C52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0" name="TextBox 48">
            <a:extLst>
              <a:ext uri="{FF2B5EF4-FFF2-40B4-BE49-F238E27FC236}">
                <a16:creationId xmlns:a16="http://schemas.microsoft.com/office/drawing/2014/main" id="{8ADD50F7-C73B-6AA9-645E-29B9D42F70F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21" name="TextBox 25">
            <a:extLst>
              <a:ext uri="{FF2B5EF4-FFF2-40B4-BE49-F238E27FC236}">
                <a16:creationId xmlns:a16="http://schemas.microsoft.com/office/drawing/2014/main" id="{3282276D-33B9-57E8-172B-F655D4C2775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293" grpId="0"/>
          <p:bldP spid="309" grpId="0"/>
          <p:bldP spid="310" grpId="0"/>
          <p:bldP spid="311" grpId="0"/>
          <p:bldP spid="312" grpId="0"/>
          <p:bldP spid="313" grpId="0"/>
          <p:bldP spid="314" grpId="0" animBg="1"/>
          <p:bldP spid="315" grpId="0" animBg="1"/>
          <p:bldP spid="316" grpId="0" animBg="1"/>
          <p:bldP spid="317" grpId="0" animBg="1"/>
          <p:bldP spid="318" grpId="0" animBg="1"/>
          <p:bldP spid="319" grpId="0"/>
          <p:bldP spid="3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293" grpId="0"/>
          <p:bldP spid="309" grpId="0"/>
          <p:bldP spid="310" grpId="0"/>
          <p:bldP spid="311" grpId="0"/>
          <p:bldP spid="312" grpId="0"/>
          <p:bldP spid="313" grpId="0"/>
          <p:bldP spid="314" grpId="0" animBg="1"/>
          <p:bldP spid="315" grpId="0" animBg="1"/>
          <p:bldP spid="316" grpId="0" animBg="1"/>
          <p:bldP spid="317" grpId="0" animBg="1"/>
          <p:bldP spid="318" grpId="0" animBg="1"/>
          <p:bldP spid="319" grpId="0"/>
          <p:bldP spid="32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4" name="Group 1173">
            <a:extLst>
              <a:ext uri="{FF2B5EF4-FFF2-40B4-BE49-F238E27FC236}">
                <a16:creationId xmlns:a16="http://schemas.microsoft.com/office/drawing/2014/main" id="{90B798E3-F1B0-8DAC-587D-ABE76A3D4B23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7854871C-7A5A-838E-7DF1-628004A4C464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62C7E0-A9C6-642B-F2A1-4FDB9FC7C1E4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66281716-B002-47F6-D304-4CE715D15B17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1147" name="Group 1146">
            <a:extLst>
              <a:ext uri="{FF2B5EF4-FFF2-40B4-BE49-F238E27FC236}">
                <a16:creationId xmlns:a16="http://schemas.microsoft.com/office/drawing/2014/main" id="{713817C7-B216-92F0-8D09-56B8C7FE2B8A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BCD08F6-528C-4B38-8F0D-21AA62A920E9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828B69C2-A3F9-A871-D758-2608A28D275C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48" name="Arc 47">
                  <a:extLst>
                    <a:ext uri="{FF2B5EF4-FFF2-40B4-BE49-F238E27FC236}">
                      <a16:creationId xmlns:a16="http://schemas.microsoft.com/office/drawing/2014/main" id="{5C1B0BDF-361D-CA2D-DCE7-5321AD3E2FEB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2804EC67-4700-E91E-99D4-49444212566C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67E4404-C9D5-B09F-B15A-6CA7F444F0C4}"/>
                    </a:ext>
                  </a:extLst>
                </p:cNvPr>
                <p:cNvCxnSpPr>
                  <a:cxnSpLocks/>
                  <a:stCxn id="44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A7C8B034-4DF5-0356-4D10-E7FF40E0693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490BDC1B-EBE3-D99C-8C7F-9E43011C579D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DCEE7F1-10D3-E4F7-FC32-FF48203FC783}"/>
                  </a:ext>
                </a:extLst>
              </p:cNvPr>
              <p:cNvCxnSpPr>
                <a:cxnSpLocks/>
                <a:stCxn id="45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D841239-C68A-09A8-77D9-0374E08FC036}"/>
                  </a:ext>
                </a:extLst>
              </p:cNvPr>
              <p:cNvCxnSpPr>
                <a:cxnSpLocks/>
                <a:stCxn id="44" idx="0"/>
                <a:endCxn id="45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52EE327F-D6A6-1A80-9B24-B2305AB1FF32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440871EE-3EC6-5733-F2E4-B09A0FCE8BBC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57" name="Group 1156">
            <a:extLst>
              <a:ext uri="{FF2B5EF4-FFF2-40B4-BE49-F238E27FC236}">
                <a16:creationId xmlns:a16="http://schemas.microsoft.com/office/drawing/2014/main" id="{D4D463E0-3407-BFBE-2FEA-00FBE65B7BA6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A46EBA2-C322-6B90-4C77-1398FA63B7D5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A6F1210-8DDC-29D9-6627-CD4174351576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175" name="Group 1174">
            <a:extLst>
              <a:ext uri="{FF2B5EF4-FFF2-40B4-BE49-F238E27FC236}">
                <a16:creationId xmlns:a16="http://schemas.microsoft.com/office/drawing/2014/main" id="{89582164-AA52-F57A-8930-9137A1685D7E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1071" name="Rectangle: Rounded Corners 1070">
              <a:extLst>
                <a:ext uri="{FF2B5EF4-FFF2-40B4-BE49-F238E27FC236}">
                  <a16:creationId xmlns:a16="http://schemas.microsoft.com/office/drawing/2014/main" id="{64E9E76B-A5DF-1147-6E71-3AB2EA291E2B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Oval 1071">
              <a:extLst>
                <a:ext uri="{FF2B5EF4-FFF2-40B4-BE49-F238E27FC236}">
                  <a16:creationId xmlns:a16="http://schemas.microsoft.com/office/drawing/2014/main" id="{0C300CB0-9C7A-E53F-DA80-FA165776AB1C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73" name="Textbox 200">
            <a:extLst>
              <a:ext uri="{FF2B5EF4-FFF2-40B4-BE49-F238E27FC236}">
                <a16:creationId xmlns:a16="http://schemas.microsoft.com/office/drawing/2014/main" id="{5C8AC5C3-05CD-D349-CD86-693BCFB7B48D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1146" name="Group 1145">
            <a:extLst>
              <a:ext uri="{FF2B5EF4-FFF2-40B4-BE49-F238E27FC236}">
                <a16:creationId xmlns:a16="http://schemas.microsoft.com/office/drawing/2014/main" id="{8B1BF763-50AB-FEF6-ACF9-500CBFB9CA4E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1076" name="Group 1075">
              <a:extLst>
                <a:ext uri="{FF2B5EF4-FFF2-40B4-BE49-F238E27FC236}">
                  <a16:creationId xmlns:a16="http://schemas.microsoft.com/office/drawing/2014/main" id="{9ED67344-0B0C-5C9B-761B-2369585CD8ED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81" name="Group 1080">
                <a:extLst>
                  <a:ext uri="{FF2B5EF4-FFF2-40B4-BE49-F238E27FC236}">
                    <a16:creationId xmlns:a16="http://schemas.microsoft.com/office/drawing/2014/main" id="{9CCAD422-10F2-7E9F-EF14-6B205F449E09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086" name="Arc 1085">
                  <a:extLst>
                    <a:ext uri="{FF2B5EF4-FFF2-40B4-BE49-F238E27FC236}">
                      <a16:creationId xmlns:a16="http://schemas.microsoft.com/office/drawing/2014/main" id="{87977B3D-6EFB-A663-660B-3524F8BA1ED4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87" name="Straight Connector 1086">
                  <a:extLst>
                    <a:ext uri="{FF2B5EF4-FFF2-40B4-BE49-F238E27FC236}">
                      <a16:creationId xmlns:a16="http://schemas.microsoft.com/office/drawing/2014/main" id="{A9708DA0-88BE-E623-A8B9-4446A1607C00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8" name="Straight Connector 1087">
                  <a:extLst>
                    <a:ext uri="{FF2B5EF4-FFF2-40B4-BE49-F238E27FC236}">
                      <a16:creationId xmlns:a16="http://schemas.microsoft.com/office/drawing/2014/main" id="{A4A2E5D1-780D-B2BE-16D8-BC423DBFC438}"/>
                    </a:ext>
                  </a:extLst>
                </p:cNvPr>
                <p:cNvCxnSpPr>
                  <a:cxnSpLocks/>
                  <a:stCxn id="108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2" name="Arc 1081">
                <a:extLst>
                  <a:ext uri="{FF2B5EF4-FFF2-40B4-BE49-F238E27FC236}">
                    <a16:creationId xmlns:a16="http://schemas.microsoft.com/office/drawing/2014/main" id="{553DDA60-CC92-921F-3669-9E7614693D52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3" name="Arc 1082">
                <a:extLst>
                  <a:ext uri="{FF2B5EF4-FFF2-40B4-BE49-F238E27FC236}">
                    <a16:creationId xmlns:a16="http://schemas.microsoft.com/office/drawing/2014/main" id="{BC7551F0-B738-5FA1-DB03-223A1BD07444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4" name="Straight Connector 1083">
                <a:extLst>
                  <a:ext uri="{FF2B5EF4-FFF2-40B4-BE49-F238E27FC236}">
                    <a16:creationId xmlns:a16="http://schemas.microsoft.com/office/drawing/2014/main" id="{645EC2E0-342B-A71B-6F06-84337E9B1503}"/>
                  </a:ext>
                </a:extLst>
              </p:cNvPr>
              <p:cNvCxnSpPr>
                <a:cxnSpLocks/>
                <a:stCxn id="108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5" name="Straight Connector 1084">
                <a:extLst>
                  <a:ext uri="{FF2B5EF4-FFF2-40B4-BE49-F238E27FC236}">
                    <a16:creationId xmlns:a16="http://schemas.microsoft.com/office/drawing/2014/main" id="{88B51F5B-A829-6AFB-3272-6B7CC3233C0D}"/>
                  </a:ext>
                </a:extLst>
              </p:cNvPr>
              <p:cNvCxnSpPr>
                <a:cxnSpLocks/>
                <a:stCxn id="1082" idx="0"/>
                <a:endCxn id="108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7" name="Circle: Hollow 1076">
              <a:extLst>
                <a:ext uri="{FF2B5EF4-FFF2-40B4-BE49-F238E27FC236}">
                  <a16:creationId xmlns:a16="http://schemas.microsoft.com/office/drawing/2014/main" id="{1A5C5EE9-1686-D56C-448F-BDF1AA9867ED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8" name="Circle: Hollow 1077">
              <a:extLst>
                <a:ext uri="{FF2B5EF4-FFF2-40B4-BE49-F238E27FC236}">
                  <a16:creationId xmlns:a16="http://schemas.microsoft.com/office/drawing/2014/main" id="{D99C2CED-94CA-1FE4-DDE7-769CE3D0AC11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58" name="Group 1157">
            <a:extLst>
              <a:ext uri="{FF2B5EF4-FFF2-40B4-BE49-F238E27FC236}">
                <a16:creationId xmlns:a16="http://schemas.microsoft.com/office/drawing/2014/main" id="{92C40CA5-91AD-A058-E947-58E1F33CD24E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1079" name="Rectangle 1078">
              <a:extLst>
                <a:ext uri="{FF2B5EF4-FFF2-40B4-BE49-F238E27FC236}">
                  <a16:creationId xmlns:a16="http://schemas.microsoft.com/office/drawing/2014/main" id="{98A187D4-BAD4-DC62-5C69-AF87B2379DDB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869DD14D-9BE5-2D46-C5E1-0511A028B627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1176" name="Group 1175">
            <a:extLst>
              <a:ext uri="{FF2B5EF4-FFF2-40B4-BE49-F238E27FC236}">
                <a16:creationId xmlns:a16="http://schemas.microsoft.com/office/drawing/2014/main" id="{58E99E44-9BD9-61E8-FFD6-A3B3776D4325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1090" name="Rectangle: Rounded Corners 1089">
              <a:extLst>
                <a:ext uri="{FF2B5EF4-FFF2-40B4-BE49-F238E27FC236}">
                  <a16:creationId xmlns:a16="http://schemas.microsoft.com/office/drawing/2014/main" id="{6AECBFA5-4605-8E17-D7C9-6DFBD3776ECE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Oval 1090">
              <a:extLst>
                <a:ext uri="{FF2B5EF4-FFF2-40B4-BE49-F238E27FC236}">
                  <a16:creationId xmlns:a16="http://schemas.microsoft.com/office/drawing/2014/main" id="{B0825E56-B3ED-6942-29A1-A1648E7AFCB6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92" name="Textbox 200">
            <a:extLst>
              <a:ext uri="{FF2B5EF4-FFF2-40B4-BE49-F238E27FC236}">
                <a16:creationId xmlns:a16="http://schemas.microsoft.com/office/drawing/2014/main" id="{EA0A54A4-F6AF-D1C6-C097-C413A27C8512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1148" name="Group 1147">
            <a:extLst>
              <a:ext uri="{FF2B5EF4-FFF2-40B4-BE49-F238E27FC236}">
                <a16:creationId xmlns:a16="http://schemas.microsoft.com/office/drawing/2014/main" id="{5164B16E-E537-D3DF-2B6E-5E509847D315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1095" name="Group 1094">
              <a:extLst>
                <a:ext uri="{FF2B5EF4-FFF2-40B4-BE49-F238E27FC236}">
                  <a16:creationId xmlns:a16="http://schemas.microsoft.com/office/drawing/2014/main" id="{AB9D9158-A69C-E1F6-5AC0-7E63CCCDF35D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100" name="Group 1099">
                <a:extLst>
                  <a:ext uri="{FF2B5EF4-FFF2-40B4-BE49-F238E27FC236}">
                    <a16:creationId xmlns:a16="http://schemas.microsoft.com/office/drawing/2014/main" id="{650CA36F-4E3F-0FFF-5D15-83DEBC49BCA2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105" name="Arc 1104">
                  <a:extLst>
                    <a:ext uri="{FF2B5EF4-FFF2-40B4-BE49-F238E27FC236}">
                      <a16:creationId xmlns:a16="http://schemas.microsoft.com/office/drawing/2014/main" id="{CFC52D18-B2C8-7CFC-FEA9-D99B4A4B26C7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06" name="Straight Connector 1105">
                  <a:extLst>
                    <a:ext uri="{FF2B5EF4-FFF2-40B4-BE49-F238E27FC236}">
                      <a16:creationId xmlns:a16="http://schemas.microsoft.com/office/drawing/2014/main" id="{8D0B5C4E-1103-A399-C1DD-BC1C63C572C3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7" name="Straight Connector 1106">
                  <a:extLst>
                    <a:ext uri="{FF2B5EF4-FFF2-40B4-BE49-F238E27FC236}">
                      <a16:creationId xmlns:a16="http://schemas.microsoft.com/office/drawing/2014/main" id="{02571B21-10E3-D770-3DDB-42A85EABCAD7}"/>
                    </a:ext>
                  </a:extLst>
                </p:cNvPr>
                <p:cNvCxnSpPr>
                  <a:cxnSpLocks/>
                  <a:stCxn id="110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1" name="Arc 1100">
                <a:extLst>
                  <a:ext uri="{FF2B5EF4-FFF2-40B4-BE49-F238E27FC236}">
                    <a16:creationId xmlns:a16="http://schemas.microsoft.com/office/drawing/2014/main" id="{DBF07565-BD22-C1DF-3FB7-7307C1DF5114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2" name="Arc 1101">
                <a:extLst>
                  <a:ext uri="{FF2B5EF4-FFF2-40B4-BE49-F238E27FC236}">
                    <a16:creationId xmlns:a16="http://schemas.microsoft.com/office/drawing/2014/main" id="{371D0328-40E9-C4F2-5777-32D5F0CDE721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03" name="Straight Connector 1102">
                <a:extLst>
                  <a:ext uri="{FF2B5EF4-FFF2-40B4-BE49-F238E27FC236}">
                    <a16:creationId xmlns:a16="http://schemas.microsoft.com/office/drawing/2014/main" id="{6AC51D60-C5D1-4DBC-EB56-78AAE67DB483}"/>
                  </a:ext>
                </a:extLst>
              </p:cNvPr>
              <p:cNvCxnSpPr>
                <a:cxnSpLocks/>
                <a:stCxn id="110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4" name="Straight Connector 1103">
                <a:extLst>
                  <a:ext uri="{FF2B5EF4-FFF2-40B4-BE49-F238E27FC236}">
                    <a16:creationId xmlns:a16="http://schemas.microsoft.com/office/drawing/2014/main" id="{8717D98F-0944-2B47-7D0E-36A2AF3E32EB}"/>
                  </a:ext>
                </a:extLst>
              </p:cNvPr>
              <p:cNvCxnSpPr>
                <a:cxnSpLocks/>
                <a:stCxn id="1101" idx="0"/>
                <a:endCxn id="110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6" name="Circle: Hollow 1095">
              <a:extLst>
                <a:ext uri="{FF2B5EF4-FFF2-40B4-BE49-F238E27FC236}">
                  <a16:creationId xmlns:a16="http://schemas.microsoft.com/office/drawing/2014/main" id="{57D68268-ECD7-F9D3-F48E-76E1EF400861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7" name="Circle: Hollow 1096">
              <a:extLst>
                <a:ext uri="{FF2B5EF4-FFF2-40B4-BE49-F238E27FC236}">
                  <a16:creationId xmlns:a16="http://schemas.microsoft.com/office/drawing/2014/main" id="{4C0D295B-CD22-E71C-378E-12151301BD4C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E8976879-CBE1-75EC-BD5F-BDF60C05C920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1098" name="Rectangle 1097">
              <a:extLst>
                <a:ext uri="{FF2B5EF4-FFF2-40B4-BE49-F238E27FC236}">
                  <a16:creationId xmlns:a16="http://schemas.microsoft.com/office/drawing/2014/main" id="{1CFB990E-6D25-B974-D4B9-6B3496D3346A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TextBox 1098">
              <a:extLst>
                <a:ext uri="{FF2B5EF4-FFF2-40B4-BE49-F238E27FC236}">
                  <a16:creationId xmlns:a16="http://schemas.microsoft.com/office/drawing/2014/main" id="{8683A48C-66E3-7E18-DAF0-23761ED8BE96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1177" name="Group 1176">
            <a:extLst>
              <a:ext uri="{FF2B5EF4-FFF2-40B4-BE49-F238E27FC236}">
                <a16:creationId xmlns:a16="http://schemas.microsoft.com/office/drawing/2014/main" id="{C326197E-2878-1D15-BC88-D6FFD5A3A8DF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1109" name="Rectangle: Rounded Corners 1108">
              <a:extLst>
                <a:ext uri="{FF2B5EF4-FFF2-40B4-BE49-F238E27FC236}">
                  <a16:creationId xmlns:a16="http://schemas.microsoft.com/office/drawing/2014/main" id="{0274902B-2971-A087-4959-DA6F1CF57FB5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Oval 1109">
              <a:extLst>
                <a:ext uri="{FF2B5EF4-FFF2-40B4-BE49-F238E27FC236}">
                  <a16:creationId xmlns:a16="http://schemas.microsoft.com/office/drawing/2014/main" id="{3D524CE5-A90B-A9B1-FBE3-F4FEAFB5F495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11" name="Textbox 200">
            <a:extLst>
              <a:ext uri="{FF2B5EF4-FFF2-40B4-BE49-F238E27FC236}">
                <a16:creationId xmlns:a16="http://schemas.microsoft.com/office/drawing/2014/main" id="{6EBECEF7-4A20-56E6-94C9-A3E2326A6CEC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1149" name="Group 1148">
            <a:extLst>
              <a:ext uri="{FF2B5EF4-FFF2-40B4-BE49-F238E27FC236}">
                <a16:creationId xmlns:a16="http://schemas.microsoft.com/office/drawing/2014/main" id="{67876926-72BB-318C-E4A7-977E6986A101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1114" name="Group 1113">
              <a:extLst>
                <a:ext uri="{FF2B5EF4-FFF2-40B4-BE49-F238E27FC236}">
                  <a16:creationId xmlns:a16="http://schemas.microsoft.com/office/drawing/2014/main" id="{4FC1365A-D327-8B00-27A5-59E0B27508A8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119" name="Group 1118">
                <a:extLst>
                  <a:ext uri="{FF2B5EF4-FFF2-40B4-BE49-F238E27FC236}">
                    <a16:creationId xmlns:a16="http://schemas.microsoft.com/office/drawing/2014/main" id="{00C3A7E7-3A36-E0BB-B9D0-70D64931D7B1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124" name="Arc 1123">
                  <a:extLst>
                    <a:ext uri="{FF2B5EF4-FFF2-40B4-BE49-F238E27FC236}">
                      <a16:creationId xmlns:a16="http://schemas.microsoft.com/office/drawing/2014/main" id="{13D0FB09-9A4B-8B46-802D-8B1BA61F5406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25" name="Straight Connector 1124">
                  <a:extLst>
                    <a:ext uri="{FF2B5EF4-FFF2-40B4-BE49-F238E27FC236}">
                      <a16:creationId xmlns:a16="http://schemas.microsoft.com/office/drawing/2014/main" id="{42EAB89E-2342-2EBF-E02C-F88F150C972D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Straight Connector 1125">
                  <a:extLst>
                    <a:ext uri="{FF2B5EF4-FFF2-40B4-BE49-F238E27FC236}">
                      <a16:creationId xmlns:a16="http://schemas.microsoft.com/office/drawing/2014/main" id="{DA3299A8-05B5-F88D-96C7-FC3FA24E463D}"/>
                    </a:ext>
                  </a:extLst>
                </p:cNvPr>
                <p:cNvCxnSpPr>
                  <a:cxnSpLocks/>
                  <a:stCxn id="112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0" name="Arc 1119">
                <a:extLst>
                  <a:ext uri="{FF2B5EF4-FFF2-40B4-BE49-F238E27FC236}">
                    <a16:creationId xmlns:a16="http://schemas.microsoft.com/office/drawing/2014/main" id="{54021137-49E7-F345-6203-6C4AF95F033C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1" name="Arc 1120">
                <a:extLst>
                  <a:ext uri="{FF2B5EF4-FFF2-40B4-BE49-F238E27FC236}">
                    <a16:creationId xmlns:a16="http://schemas.microsoft.com/office/drawing/2014/main" id="{623AB2AF-BF79-1864-B41C-6536BCDD467A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22" name="Straight Connector 1121">
                <a:extLst>
                  <a:ext uri="{FF2B5EF4-FFF2-40B4-BE49-F238E27FC236}">
                    <a16:creationId xmlns:a16="http://schemas.microsoft.com/office/drawing/2014/main" id="{E22FE5B4-05BD-A2D9-4A98-4B5BB7F22CB9}"/>
                  </a:ext>
                </a:extLst>
              </p:cNvPr>
              <p:cNvCxnSpPr>
                <a:cxnSpLocks/>
                <a:stCxn id="112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3" name="Straight Connector 1122">
                <a:extLst>
                  <a:ext uri="{FF2B5EF4-FFF2-40B4-BE49-F238E27FC236}">
                    <a16:creationId xmlns:a16="http://schemas.microsoft.com/office/drawing/2014/main" id="{12F3F18E-AE19-BEC7-D714-F4A67901DAF7}"/>
                  </a:ext>
                </a:extLst>
              </p:cNvPr>
              <p:cNvCxnSpPr>
                <a:cxnSpLocks/>
                <a:stCxn id="1120" idx="0"/>
                <a:endCxn id="112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5" name="Circle: Hollow 1114">
              <a:extLst>
                <a:ext uri="{FF2B5EF4-FFF2-40B4-BE49-F238E27FC236}">
                  <a16:creationId xmlns:a16="http://schemas.microsoft.com/office/drawing/2014/main" id="{E2A2B04C-9A5B-334D-9351-FB0640D83DEC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16" name="Circle: Hollow 1115">
              <a:extLst>
                <a:ext uri="{FF2B5EF4-FFF2-40B4-BE49-F238E27FC236}">
                  <a16:creationId xmlns:a16="http://schemas.microsoft.com/office/drawing/2014/main" id="{07E461F3-2DCA-06B9-A4C7-6651A33EFEBE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60" name="Group 1159">
            <a:extLst>
              <a:ext uri="{FF2B5EF4-FFF2-40B4-BE49-F238E27FC236}">
                <a16:creationId xmlns:a16="http://schemas.microsoft.com/office/drawing/2014/main" id="{248A1BAA-0882-0D80-F6E0-D5A783F125DB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1117" name="Rectangle 1116">
              <a:extLst>
                <a:ext uri="{FF2B5EF4-FFF2-40B4-BE49-F238E27FC236}">
                  <a16:creationId xmlns:a16="http://schemas.microsoft.com/office/drawing/2014/main" id="{DF22912F-B554-94E2-9638-5CA60965601D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TextBox 1117">
              <a:extLst>
                <a:ext uri="{FF2B5EF4-FFF2-40B4-BE49-F238E27FC236}">
                  <a16:creationId xmlns:a16="http://schemas.microsoft.com/office/drawing/2014/main" id="{565F43D6-1484-3A78-C54C-0707AA0DF42E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1178" name="Group 1177">
            <a:extLst>
              <a:ext uri="{FF2B5EF4-FFF2-40B4-BE49-F238E27FC236}">
                <a16:creationId xmlns:a16="http://schemas.microsoft.com/office/drawing/2014/main" id="{747C22FE-7DE5-2F28-CE14-B376843FE268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1128" name="Rectangle: Rounded Corners 1127">
              <a:extLst>
                <a:ext uri="{FF2B5EF4-FFF2-40B4-BE49-F238E27FC236}">
                  <a16:creationId xmlns:a16="http://schemas.microsoft.com/office/drawing/2014/main" id="{82F7920B-BC57-DF33-31EB-900FB4AA2A03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Oval 1128">
              <a:extLst>
                <a:ext uri="{FF2B5EF4-FFF2-40B4-BE49-F238E27FC236}">
                  <a16:creationId xmlns:a16="http://schemas.microsoft.com/office/drawing/2014/main" id="{0DFF54C9-F435-342D-EAF9-7E434792BBB7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30" name="Textbox 200">
            <a:extLst>
              <a:ext uri="{FF2B5EF4-FFF2-40B4-BE49-F238E27FC236}">
                <a16:creationId xmlns:a16="http://schemas.microsoft.com/office/drawing/2014/main" id="{7D13B6B2-BDA3-FD67-2EF2-06384A02E481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1150" name="Group 1149">
            <a:extLst>
              <a:ext uri="{FF2B5EF4-FFF2-40B4-BE49-F238E27FC236}">
                <a16:creationId xmlns:a16="http://schemas.microsoft.com/office/drawing/2014/main" id="{9D7169B7-C874-98E6-34DE-F78430496CDA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58F9F838-6A84-9EC3-6D58-F214787CC81C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138" name="Group 1137">
                <a:extLst>
                  <a:ext uri="{FF2B5EF4-FFF2-40B4-BE49-F238E27FC236}">
                    <a16:creationId xmlns:a16="http://schemas.microsoft.com/office/drawing/2014/main" id="{9D170715-F2FA-89B3-923F-16098FF9270B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143" name="Arc 1142">
                  <a:extLst>
                    <a:ext uri="{FF2B5EF4-FFF2-40B4-BE49-F238E27FC236}">
                      <a16:creationId xmlns:a16="http://schemas.microsoft.com/office/drawing/2014/main" id="{ECBAE755-FB28-110B-4221-B435746B264E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44" name="Straight Connector 1143">
                  <a:extLst>
                    <a:ext uri="{FF2B5EF4-FFF2-40B4-BE49-F238E27FC236}">
                      <a16:creationId xmlns:a16="http://schemas.microsoft.com/office/drawing/2014/main" id="{2098F8B7-BB03-E52B-47BE-403AD3DD5FB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5" name="Straight Connector 1144">
                  <a:extLst>
                    <a:ext uri="{FF2B5EF4-FFF2-40B4-BE49-F238E27FC236}">
                      <a16:creationId xmlns:a16="http://schemas.microsoft.com/office/drawing/2014/main" id="{30B0C1D5-624F-D1FD-CF84-EF8D402DEE47}"/>
                    </a:ext>
                  </a:extLst>
                </p:cNvPr>
                <p:cNvCxnSpPr>
                  <a:cxnSpLocks/>
                  <a:stCxn id="113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9" name="Arc 1138">
                <a:extLst>
                  <a:ext uri="{FF2B5EF4-FFF2-40B4-BE49-F238E27FC236}">
                    <a16:creationId xmlns:a16="http://schemas.microsoft.com/office/drawing/2014/main" id="{2B4C52A1-94C7-B998-1C4D-434B5E759F9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0" name="Arc 1139">
                <a:extLst>
                  <a:ext uri="{FF2B5EF4-FFF2-40B4-BE49-F238E27FC236}">
                    <a16:creationId xmlns:a16="http://schemas.microsoft.com/office/drawing/2014/main" id="{0BAD79B2-7E81-8204-7248-A645821E1A01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1" name="Straight Connector 1140">
                <a:extLst>
                  <a:ext uri="{FF2B5EF4-FFF2-40B4-BE49-F238E27FC236}">
                    <a16:creationId xmlns:a16="http://schemas.microsoft.com/office/drawing/2014/main" id="{8C557156-B003-3E74-345F-2635CD75C5EC}"/>
                  </a:ext>
                </a:extLst>
              </p:cNvPr>
              <p:cNvCxnSpPr>
                <a:cxnSpLocks/>
                <a:stCxn id="114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2" name="Straight Connector 1141">
                <a:extLst>
                  <a:ext uri="{FF2B5EF4-FFF2-40B4-BE49-F238E27FC236}">
                    <a16:creationId xmlns:a16="http://schemas.microsoft.com/office/drawing/2014/main" id="{60AC97B9-CE02-ABBD-630E-856733B071E4}"/>
                  </a:ext>
                </a:extLst>
              </p:cNvPr>
              <p:cNvCxnSpPr>
                <a:cxnSpLocks/>
                <a:stCxn id="1139" idx="0"/>
                <a:endCxn id="114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4" name="Circle: Hollow 1133">
              <a:extLst>
                <a:ext uri="{FF2B5EF4-FFF2-40B4-BE49-F238E27FC236}">
                  <a16:creationId xmlns:a16="http://schemas.microsoft.com/office/drawing/2014/main" id="{4E2BB4C3-ECE4-3A4A-08E2-F6D86EA95D93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35" name="Circle: Hollow 1134">
              <a:extLst>
                <a:ext uri="{FF2B5EF4-FFF2-40B4-BE49-F238E27FC236}">
                  <a16:creationId xmlns:a16="http://schemas.microsoft.com/office/drawing/2014/main" id="{13CC33E0-FF19-F66E-E89C-75A1308FFA74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61" name="Group 1160">
            <a:extLst>
              <a:ext uri="{FF2B5EF4-FFF2-40B4-BE49-F238E27FC236}">
                <a16:creationId xmlns:a16="http://schemas.microsoft.com/office/drawing/2014/main" id="{FD940843-3F2B-D5C9-7B21-A9EC2D89B289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1136" name="Rectangle 1135">
              <a:extLst>
                <a:ext uri="{FF2B5EF4-FFF2-40B4-BE49-F238E27FC236}">
                  <a16:creationId xmlns:a16="http://schemas.microsoft.com/office/drawing/2014/main" id="{4F343374-590C-862D-CA1B-1F0C8B708764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F92CFF9B-3E1C-2577-F23B-A04714653D35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0CC999DE-2E03-8E4B-8291-8C11645FF497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74" name="Textbox 200">
            <a:extLst>
              <a:ext uri="{FF2B5EF4-FFF2-40B4-BE49-F238E27FC236}">
                <a16:creationId xmlns:a16="http://schemas.microsoft.com/office/drawing/2014/main" id="{F5123865-A89B-8F86-442E-423D41455CE2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93" name="Textbox 200">
            <a:extLst>
              <a:ext uri="{FF2B5EF4-FFF2-40B4-BE49-F238E27FC236}">
                <a16:creationId xmlns:a16="http://schemas.microsoft.com/office/drawing/2014/main" id="{119D3933-D8CA-3A78-0DBF-3BBC38998DF7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12" name="Textbox 200">
            <a:extLst>
              <a:ext uri="{FF2B5EF4-FFF2-40B4-BE49-F238E27FC236}">
                <a16:creationId xmlns:a16="http://schemas.microsoft.com/office/drawing/2014/main" id="{F692C5CC-9CE5-2F4B-8AC7-44F926EFD31B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31" name="Textbox 200">
            <a:extLst>
              <a:ext uri="{FF2B5EF4-FFF2-40B4-BE49-F238E27FC236}">
                <a16:creationId xmlns:a16="http://schemas.microsoft.com/office/drawing/2014/main" id="{A13457F5-7CB5-A63C-194C-6A1D88822012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1162" name="Freeform 227">
            <a:extLst>
              <a:ext uri="{FF2B5EF4-FFF2-40B4-BE49-F238E27FC236}">
                <a16:creationId xmlns:a16="http://schemas.microsoft.com/office/drawing/2014/main" id="{36B05C12-267B-D2AD-B1CD-AA0100E23BF0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3" name="Freeform 6">
            <a:extLst>
              <a:ext uri="{FF2B5EF4-FFF2-40B4-BE49-F238E27FC236}">
                <a16:creationId xmlns:a16="http://schemas.microsoft.com/office/drawing/2014/main" id="{6421141C-CAAD-9CA4-C2AF-38D1DDA0C38B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5" name="Freeform: Shape 1164">
            <a:extLst>
              <a:ext uri="{FF2B5EF4-FFF2-40B4-BE49-F238E27FC236}">
                <a16:creationId xmlns:a16="http://schemas.microsoft.com/office/drawing/2014/main" id="{AA7CBD9C-57FA-9DAD-417B-96C4B3EE96B2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9" name="Freeform 158">
            <a:extLst>
              <a:ext uri="{FF2B5EF4-FFF2-40B4-BE49-F238E27FC236}">
                <a16:creationId xmlns:a16="http://schemas.microsoft.com/office/drawing/2014/main" id="{69ED1A3B-9DF5-C3AF-399C-147141AE6110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0" name="Freeform 159">
            <a:extLst>
              <a:ext uri="{FF2B5EF4-FFF2-40B4-BE49-F238E27FC236}">
                <a16:creationId xmlns:a16="http://schemas.microsoft.com/office/drawing/2014/main" id="{972A3C0E-7264-1BEE-F16D-57346AABE52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1" name="TextBox 48">
            <a:extLst>
              <a:ext uri="{FF2B5EF4-FFF2-40B4-BE49-F238E27FC236}">
                <a16:creationId xmlns:a16="http://schemas.microsoft.com/office/drawing/2014/main" id="{2C349269-FEF7-C2CE-B300-BE01083EFE2E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72" name="TextBox 48">
            <a:extLst>
              <a:ext uri="{FF2B5EF4-FFF2-40B4-BE49-F238E27FC236}">
                <a16:creationId xmlns:a16="http://schemas.microsoft.com/office/drawing/2014/main" id="{FF446D23-4373-3713-2633-FD74859ED52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73" name="TextBox 25">
            <a:extLst>
              <a:ext uri="{FF2B5EF4-FFF2-40B4-BE49-F238E27FC236}">
                <a16:creationId xmlns:a16="http://schemas.microsoft.com/office/drawing/2014/main" id="{4AD14029-612E-3F03-4A34-118B970CC90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677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0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1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1073" grpId="0"/>
          <p:bldP spid="1092" grpId="0"/>
          <p:bldP spid="1111" grpId="0"/>
          <p:bldP spid="1130" grpId="0"/>
          <p:bldP spid="36" grpId="0"/>
          <p:bldP spid="1074" grpId="0"/>
          <p:bldP spid="1093" grpId="0"/>
          <p:bldP spid="1112" grpId="0"/>
          <p:bldP spid="1131" grpId="0"/>
          <p:bldP spid="1162" grpId="0" animBg="1"/>
          <p:bldP spid="1163" grpId="0" animBg="1"/>
          <p:bldP spid="1165" grpId="0" animBg="1"/>
          <p:bldP spid="1169" grpId="0" animBg="1"/>
          <p:bldP spid="1170" grpId="0" animBg="1"/>
          <p:bldP spid="1171" grpId="0"/>
          <p:bldP spid="11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0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1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1073" grpId="0"/>
          <p:bldP spid="1092" grpId="0"/>
          <p:bldP spid="1111" grpId="0"/>
          <p:bldP spid="1130" grpId="0"/>
          <p:bldP spid="36" grpId="0"/>
          <p:bldP spid="1074" grpId="0"/>
          <p:bldP spid="1093" grpId="0"/>
          <p:bldP spid="1112" grpId="0"/>
          <p:bldP spid="1131" grpId="0"/>
          <p:bldP spid="1162" grpId="0" animBg="1"/>
          <p:bldP spid="1163" grpId="0" animBg="1"/>
          <p:bldP spid="1165" grpId="0" animBg="1"/>
          <p:bldP spid="1169" grpId="0" animBg="1"/>
          <p:bldP spid="1170" grpId="0" animBg="1"/>
          <p:bldP spid="1171" grpId="0"/>
          <p:bldP spid="117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72AA97E-EC90-CA3A-F097-2BE3B0FE920F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F0CF06DB-9A9E-3895-DFF7-EDAED53C6CE4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DA08AB2-6103-E86D-070A-A72680462A3A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C3B3346F-EC8F-C80D-E82A-27F68658E81C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Ý TƯỞNG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307408F-9106-D4B9-A8AB-632D558321FC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149D5D6-5079-44DF-9031-F70C28662D89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A99991E-4939-79EA-4054-54C7B200A5A4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9" name="Arc 18">
                  <a:extLst>
                    <a:ext uri="{FF2B5EF4-FFF2-40B4-BE49-F238E27FC236}">
                      <a16:creationId xmlns:a16="http://schemas.microsoft.com/office/drawing/2014/main" id="{002CE526-B250-C504-A34A-67BBF036E6CF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B0E25C44-B71E-77C1-22CD-7CDFB42F51F0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53A85B30-4C82-45C2-60BA-2FC161F4491A}"/>
                    </a:ext>
                  </a:extLst>
                </p:cNvPr>
                <p:cNvCxnSpPr>
                  <a:cxnSpLocks/>
                  <a:stCxn id="15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BE057552-51A4-2D9F-85FF-162F07082B22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8AB0E164-138E-1EE7-C9FE-F7BA77888EE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1C203FE-CC06-05D2-FAE4-218BB9442CB0}"/>
                  </a:ext>
                </a:extLst>
              </p:cNvPr>
              <p:cNvCxnSpPr>
                <a:cxnSpLocks/>
                <a:stCxn id="16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E99FE08-A0C3-3E0B-02FE-65024030A8A5}"/>
                  </a:ext>
                </a:extLst>
              </p:cNvPr>
              <p:cNvCxnSpPr>
                <a:cxnSpLocks/>
                <a:stCxn id="15" idx="0"/>
                <a:endCxn id="16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Circle: Hollow 11">
              <a:extLst>
                <a:ext uri="{FF2B5EF4-FFF2-40B4-BE49-F238E27FC236}">
                  <a16:creationId xmlns:a16="http://schemas.microsoft.com/office/drawing/2014/main" id="{F5931AC4-D4B2-947D-E68A-9410139F7CDB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Circle: Hollow 12">
              <a:extLst>
                <a:ext uri="{FF2B5EF4-FFF2-40B4-BE49-F238E27FC236}">
                  <a16:creationId xmlns:a16="http://schemas.microsoft.com/office/drawing/2014/main" id="{AF5F943B-2E36-FCEF-0622-D52B70259DFD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3A83F3E-CB4F-CD14-7604-DF6DDEE9EFFF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EE8826D-5E97-E0D3-982E-2C40F3490D32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9F1DE0-FE38-9BEF-334E-E468541985A2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DDFF806-F3F4-CB2B-F449-E1C5B80C965E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BF859F8-520E-1847-D137-E8433EA7020E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CC49543-F25A-B9FE-D4C4-B8E81C0CD5FA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5A21C3DF-2CB5-1717-C653-DC23218C7137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THIẾT KẾ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8853ADA-1541-44A6-7FB6-DB621472ABE0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B6709CC-6459-0634-2DE3-16FF8020EAD5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0097370-CBDB-1C88-2B4C-D2092F5A3723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47" name="Arc 46">
                  <a:extLst>
                    <a:ext uri="{FF2B5EF4-FFF2-40B4-BE49-F238E27FC236}">
                      <a16:creationId xmlns:a16="http://schemas.microsoft.com/office/drawing/2014/main" id="{A9B4106B-A789-B53A-3A29-73EAF42F4AA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91A6FD6-21D4-9BEE-05DD-D1B0D6F0A94E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928E412-C225-D288-3BC7-1607C7E97463}"/>
                    </a:ext>
                  </a:extLst>
                </p:cNvPr>
                <p:cNvCxnSpPr>
                  <a:cxnSpLocks/>
                  <a:stCxn id="4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7043A71F-7C06-8BC3-0F8F-B794A0FC9CD7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BE309F45-8786-DC27-B964-260BCB451CDA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F9855E7-6E7E-AAC6-95F4-E2E56C29D51D}"/>
                  </a:ext>
                </a:extLst>
              </p:cNvPr>
              <p:cNvCxnSpPr>
                <a:cxnSpLocks/>
                <a:stCxn id="4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375D078-2FBA-A904-D369-CC570779B934}"/>
                  </a:ext>
                </a:extLst>
              </p:cNvPr>
              <p:cNvCxnSpPr>
                <a:cxnSpLocks/>
                <a:stCxn id="40" idx="0"/>
                <a:endCxn id="4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30DAA5D8-0EAB-E75D-49D3-6CE9C4829B7F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Circle: Hollow 34">
              <a:extLst>
                <a:ext uri="{FF2B5EF4-FFF2-40B4-BE49-F238E27FC236}">
                  <a16:creationId xmlns:a16="http://schemas.microsoft.com/office/drawing/2014/main" id="{26862F19-98C3-C2F4-ADF1-DA58447D7D2A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1188CE-825D-DEDA-F7EE-43E89DFB8400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B90D49B-E7BD-9168-7A31-15108EA035EF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930F632-D3E9-FE16-BD47-D7103B1F3216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918AEDB-7D2C-F63E-D729-DC8A7CC1D2CE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EE3AD7D-2A9F-A887-9ACC-39C2AFAC69DB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F655EC9-4A1C-AEAB-C483-29784F5C9BF8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F8FFE063-7C61-3F0B-F965-B286FD86D00A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LẬP TRÌNH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1803EC-FDEC-617E-0033-F2BE9042A312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1027" name="Group 1026">
              <a:extLst>
                <a:ext uri="{FF2B5EF4-FFF2-40B4-BE49-F238E27FC236}">
                  <a16:creationId xmlns:a16="http://schemas.microsoft.com/office/drawing/2014/main" id="{6B798601-3469-3774-4D9C-90D4C551F289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32" name="Group 1031">
                <a:extLst>
                  <a:ext uri="{FF2B5EF4-FFF2-40B4-BE49-F238E27FC236}">
                    <a16:creationId xmlns:a16="http://schemas.microsoft.com/office/drawing/2014/main" id="{C2DD0C91-C89A-1261-31E2-BB9866B07288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044" name="Arc 1043">
                  <a:extLst>
                    <a:ext uri="{FF2B5EF4-FFF2-40B4-BE49-F238E27FC236}">
                      <a16:creationId xmlns:a16="http://schemas.microsoft.com/office/drawing/2014/main" id="{107EDC3E-6B67-AC8F-8F6C-FCE53EF9C9B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45" name="Straight Connector 1044">
                  <a:extLst>
                    <a:ext uri="{FF2B5EF4-FFF2-40B4-BE49-F238E27FC236}">
                      <a16:creationId xmlns:a16="http://schemas.microsoft.com/office/drawing/2014/main" id="{3BFC8197-CCB9-BC1C-E944-0277D8ED464D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6" name="Straight Connector 1045">
                  <a:extLst>
                    <a:ext uri="{FF2B5EF4-FFF2-40B4-BE49-F238E27FC236}">
                      <a16:creationId xmlns:a16="http://schemas.microsoft.com/office/drawing/2014/main" id="{4BB29CD2-352C-4AC2-5E75-9484B22E3B94}"/>
                    </a:ext>
                  </a:extLst>
                </p:cNvPr>
                <p:cNvCxnSpPr>
                  <a:cxnSpLocks/>
                  <a:stCxn id="103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9" name="Arc 1038">
                <a:extLst>
                  <a:ext uri="{FF2B5EF4-FFF2-40B4-BE49-F238E27FC236}">
                    <a16:creationId xmlns:a16="http://schemas.microsoft.com/office/drawing/2014/main" id="{F9A1036F-4673-46ED-F4B5-D9DD4F55B6AE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0" name="Arc 1039">
                <a:extLst>
                  <a:ext uri="{FF2B5EF4-FFF2-40B4-BE49-F238E27FC236}">
                    <a16:creationId xmlns:a16="http://schemas.microsoft.com/office/drawing/2014/main" id="{756A6207-E1C4-2D0C-BB68-6123A1C9C60C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1" name="Straight Connector 1040">
                <a:extLst>
                  <a:ext uri="{FF2B5EF4-FFF2-40B4-BE49-F238E27FC236}">
                    <a16:creationId xmlns:a16="http://schemas.microsoft.com/office/drawing/2014/main" id="{ABCCB86A-1E8E-1943-2E3F-24430B21A30E}"/>
                  </a:ext>
                </a:extLst>
              </p:cNvPr>
              <p:cNvCxnSpPr>
                <a:cxnSpLocks/>
                <a:stCxn id="104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Straight Connector 1042">
                <a:extLst>
                  <a:ext uri="{FF2B5EF4-FFF2-40B4-BE49-F238E27FC236}">
                    <a16:creationId xmlns:a16="http://schemas.microsoft.com/office/drawing/2014/main" id="{890C5733-05E6-8795-2AD0-D51BFEF05E0D}"/>
                  </a:ext>
                </a:extLst>
              </p:cNvPr>
              <p:cNvCxnSpPr>
                <a:cxnSpLocks/>
                <a:stCxn id="1039" idx="0"/>
                <a:endCxn id="104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8" name="Circle: Hollow 1027">
              <a:extLst>
                <a:ext uri="{FF2B5EF4-FFF2-40B4-BE49-F238E27FC236}">
                  <a16:creationId xmlns:a16="http://schemas.microsoft.com/office/drawing/2014/main" id="{F45BD128-7D06-F088-9AF2-54C0A51E4057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31" name="Circle: Hollow 1030">
              <a:extLst>
                <a:ext uri="{FF2B5EF4-FFF2-40B4-BE49-F238E27FC236}">
                  <a16:creationId xmlns:a16="http://schemas.microsoft.com/office/drawing/2014/main" id="{8D360D96-2FE0-B6C8-4845-97F4D942F40D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7E422CA4-56A9-BC45-4C19-CA1AF3687D47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1049" name="Rectangle 1048">
              <a:extLst>
                <a:ext uri="{FF2B5EF4-FFF2-40B4-BE49-F238E27FC236}">
                  <a16:creationId xmlns:a16="http://schemas.microsoft.com/office/drawing/2014/main" id="{FB69DA2C-F731-E47F-7D5B-8170E8E1BC5B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TextBox 1074">
              <a:extLst>
                <a:ext uri="{FF2B5EF4-FFF2-40B4-BE49-F238E27FC236}">
                  <a16:creationId xmlns:a16="http://schemas.microsoft.com/office/drawing/2014/main" id="{AB944549-3286-FB9D-12F4-4133F526DD65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1076" name="Group 1075">
            <a:extLst>
              <a:ext uri="{FF2B5EF4-FFF2-40B4-BE49-F238E27FC236}">
                <a16:creationId xmlns:a16="http://schemas.microsoft.com/office/drawing/2014/main" id="{4D331BFA-C65B-1060-8399-F383E6888532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1077" name="Rectangle: Rounded Corners 1076">
              <a:extLst>
                <a:ext uri="{FF2B5EF4-FFF2-40B4-BE49-F238E27FC236}">
                  <a16:creationId xmlns:a16="http://schemas.microsoft.com/office/drawing/2014/main" id="{BEE1F624-D54C-EDF1-00F7-CEA70F13A8E4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Oval 1077">
              <a:extLst>
                <a:ext uri="{FF2B5EF4-FFF2-40B4-BE49-F238E27FC236}">
                  <a16:creationId xmlns:a16="http://schemas.microsoft.com/office/drawing/2014/main" id="{134B56CB-EF98-C31B-47FE-54C68FA6CF69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79" name="Textbox 200">
            <a:extLst>
              <a:ext uri="{FF2B5EF4-FFF2-40B4-BE49-F238E27FC236}">
                <a16:creationId xmlns:a16="http://schemas.microsoft.com/office/drawing/2014/main" id="{53D3AC28-BBDD-D30A-EEE1-CED75EF7D7E1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1080" name="Group 1079">
            <a:extLst>
              <a:ext uri="{FF2B5EF4-FFF2-40B4-BE49-F238E27FC236}">
                <a16:creationId xmlns:a16="http://schemas.microsoft.com/office/drawing/2014/main" id="{29296C38-1614-070B-7496-8EB995873F66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1081" name="Group 1080">
              <a:extLst>
                <a:ext uri="{FF2B5EF4-FFF2-40B4-BE49-F238E27FC236}">
                  <a16:creationId xmlns:a16="http://schemas.microsoft.com/office/drawing/2014/main" id="{67D44D6D-508C-0DD7-3F94-63E9E11674FE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84" name="Group 1083">
                <a:extLst>
                  <a:ext uri="{FF2B5EF4-FFF2-40B4-BE49-F238E27FC236}">
                    <a16:creationId xmlns:a16="http://schemas.microsoft.com/office/drawing/2014/main" id="{C1F93547-E5FB-6CD4-E26F-AF543F94AC5F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089" name="Arc 1088">
                  <a:extLst>
                    <a:ext uri="{FF2B5EF4-FFF2-40B4-BE49-F238E27FC236}">
                      <a16:creationId xmlns:a16="http://schemas.microsoft.com/office/drawing/2014/main" id="{7F73645B-233F-5D2F-F2DD-B9530839F789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90" name="Straight Connector 1089">
                  <a:extLst>
                    <a:ext uri="{FF2B5EF4-FFF2-40B4-BE49-F238E27FC236}">
                      <a16:creationId xmlns:a16="http://schemas.microsoft.com/office/drawing/2014/main" id="{74FA3ED0-531B-7CE8-F5DC-91A90C04E402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1" name="Straight Connector 1090">
                  <a:extLst>
                    <a:ext uri="{FF2B5EF4-FFF2-40B4-BE49-F238E27FC236}">
                      <a16:creationId xmlns:a16="http://schemas.microsoft.com/office/drawing/2014/main" id="{C7619214-EF2D-28A0-A999-56173D6D69CB}"/>
                    </a:ext>
                  </a:extLst>
                </p:cNvPr>
                <p:cNvCxnSpPr>
                  <a:cxnSpLocks/>
                  <a:stCxn id="1085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5" name="Arc 1084">
                <a:extLst>
                  <a:ext uri="{FF2B5EF4-FFF2-40B4-BE49-F238E27FC236}">
                    <a16:creationId xmlns:a16="http://schemas.microsoft.com/office/drawing/2014/main" id="{9ECBC64D-06AA-24DF-9AA8-799DF1C20DDA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6" name="Arc 1085">
                <a:extLst>
                  <a:ext uri="{FF2B5EF4-FFF2-40B4-BE49-F238E27FC236}">
                    <a16:creationId xmlns:a16="http://schemas.microsoft.com/office/drawing/2014/main" id="{EE99BBFF-793C-41B8-DF9E-86037CC74082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7" name="Straight Connector 1086">
                <a:extLst>
                  <a:ext uri="{FF2B5EF4-FFF2-40B4-BE49-F238E27FC236}">
                    <a16:creationId xmlns:a16="http://schemas.microsoft.com/office/drawing/2014/main" id="{5460585A-5380-FC48-CB37-436AEA920729}"/>
                  </a:ext>
                </a:extLst>
              </p:cNvPr>
              <p:cNvCxnSpPr>
                <a:cxnSpLocks/>
                <a:stCxn id="1086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Straight Connector 1087">
                <a:extLst>
                  <a:ext uri="{FF2B5EF4-FFF2-40B4-BE49-F238E27FC236}">
                    <a16:creationId xmlns:a16="http://schemas.microsoft.com/office/drawing/2014/main" id="{B02E0E0C-0209-D077-ED5A-B993E5EEC9A5}"/>
                  </a:ext>
                </a:extLst>
              </p:cNvPr>
              <p:cNvCxnSpPr>
                <a:cxnSpLocks/>
                <a:stCxn id="1085" idx="0"/>
                <a:endCxn id="1086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2" name="Circle: Hollow 1081">
              <a:extLst>
                <a:ext uri="{FF2B5EF4-FFF2-40B4-BE49-F238E27FC236}">
                  <a16:creationId xmlns:a16="http://schemas.microsoft.com/office/drawing/2014/main" id="{91D58EBD-AB22-B9BA-4F9D-47B5735AC4A9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83" name="Circle: Hollow 1082">
              <a:extLst>
                <a:ext uri="{FF2B5EF4-FFF2-40B4-BE49-F238E27FC236}">
                  <a16:creationId xmlns:a16="http://schemas.microsoft.com/office/drawing/2014/main" id="{BE98E188-6BA8-764A-C293-108C000CD4DD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92" name="Group 1091">
            <a:extLst>
              <a:ext uri="{FF2B5EF4-FFF2-40B4-BE49-F238E27FC236}">
                <a16:creationId xmlns:a16="http://schemas.microsoft.com/office/drawing/2014/main" id="{23B30933-316E-DBCE-37AB-4270AB890708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1093" name="Rectangle 1092">
              <a:extLst>
                <a:ext uri="{FF2B5EF4-FFF2-40B4-BE49-F238E27FC236}">
                  <a16:creationId xmlns:a16="http://schemas.microsoft.com/office/drawing/2014/main" id="{030CC897-FE07-164D-15AE-691DB2CA18FC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TextBox 1093">
              <a:extLst>
                <a:ext uri="{FF2B5EF4-FFF2-40B4-BE49-F238E27FC236}">
                  <a16:creationId xmlns:a16="http://schemas.microsoft.com/office/drawing/2014/main" id="{265FF7DD-7AEA-7409-F401-9AE3B79A6781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1095" name="Group 1094">
            <a:extLst>
              <a:ext uri="{FF2B5EF4-FFF2-40B4-BE49-F238E27FC236}">
                <a16:creationId xmlns:a16="http://schemas.microsoft.com/office/drawing/2014/main" id="{C1EAB679-AF01-41C1-9655-69804EDD22CE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1096" name="Rectangle: Rounded Corners 1095">
              <a:extLst>
                <a:ext uri="{FF2B5EF4-FFF2-40B4-BE49-F238E27FC236}">
                  <a16:creationId xmlns:a16="http://schemas.microsoft.com/office/drawing/2014/main" id="{BC0DD81A-74BC-725D-844F-65FFBFA0F149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Oval 1096">
              <a:extLst>
                <a:ext uri="{FF2B5EF4-FFF2-40B4-BE49-F238E27FC236}">
                  <a16:creationId xmlns:a16="http://schemas.microsoft.com/office/drawing/2014/main" id="{7C3EC18D-7414-6CAD-9D0D-A288DCB9CCDB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98" name="Textbox 200">
            <a:extLst>
              <a:ext uri="{FF2B5EF4-FFF2-40B4-BE49-F238E27FC236}">
                <a16:creationId xmlns:a16="http://schemas.microsoft.com/office/drawing/2014/main" id="{9589A219-A1BA-A291-251A-7E2AF3C7FF85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968E6D04-AB76-E830-28ED-70381731EA5B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1100" name="Group 1099">
              <a:extLst>
                <a:ext uri="{FF2B5EF4-FFF2-40B4-BE49-F238E27FC236}">
                  <a16:creationId xmlns:a16="http://schemas.microsoft.com/office/drawing/2014/main" id="{4EFF7ACC-2B29-7451-DB85-FADB50382915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103" name="Group 1102">
                <a:extLst>
                  <a:ext uri="{FF2B5EF4-FFF2-40B4-BE49-F238E27FC236}">
                    <a16:creationId xmlns:a16="http://schemas.microsoft.com/office/drawing/2014/main" id="{F7B601AF-0212-673B-1D4E-728853F36817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108" name="Arc 1107">
                  <a:extLst>
                    <a:ext uri="{FF2B5EF4-FFF2-40B4-BE49-F238E27FC236}">
                      <a16:creationId xmlns:a16="http://schemas.microsoft.com/office/drawing/2014/main" id="{0BE85375-E53B-3D39-3147-61DF177BBD60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09" name="Straight Connector 1108">
                  <a:extLst>
                    <a:ext uri="{FF2B5EF4-FFF2-40B4-BE49-F238E27FC236}">
                      <a16:creationId xmlns:a16="http://schemas.microsoft.com/office/drawing/2014/main" id="{B6B5B1A0-2FE6-5BC4-8BC9-840E3CA016C3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0" name="Straight Connector 1109">
                  <a:extLst>
                    <a:ext uri="{FF2B5EF4-FFF2-40B4-BE49-F238E27FC236}">
                      <a16:creationId xmlns:a16="http://schemas.microsoft.com/office/drawing/2014/main" id="{F434D9DB-070B-8A5E-87C9-81304CB50C26}"/>
                    </a:ext>
                  </a:extLst>
                </p:cNvPr>
                <p:cNvCxnSpPr>
                  <a:cxnSpLocks/>
                  <a:stCxn id="1104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4" name="Arc 1103">
                <a:extLst>
                  <a:ext uri="{FF2B5EF4-FFF2-40B4-BE49-F238E27FC236}">
                    <a16:creationId xmlns:a16="http://schemas.microsoft.com/office/drawing/2014/main" id="{FD85E868-BAAA-3C73-DC95-5AC1FC3C1E6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5" name="Arc 1104">
                <a:extLst>
                  <a:ext uri="{FF2B5EF4-FFF2-40B4-BE49-F238E27FC236}">
                    <a16:creationId xmlns:a16="http://schemas.microsoft.com/office/drawing/2014/main" id="{BEE448A7-8562-5244-1AB3-C33DAB365E54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06" name="Straight Connector 1105">
                <a:extLst>
                  <a:ext uri="{FF2B5EF4-FFF2-40B4-BE49-F238E27FC236}">
                    <a16:creationId xmlns:a16="http://schemas.microsoft.com/office/drawing/2014/main" id="{5DCBA16F-EAFB-5462-6090-793AC631BF8C}"/>
                  </a:ext>
                </a:extLst>
              </p:cNvPr>
              <p:cNvCxnSpPr>
                <a:cxnSpLocks/>
                <a:stCxn id="1105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7" name="Straight Connector 1106">
                <a:extLst>
                  <a:ext uri="{FF2B5EF4-FFF2-40B4-BE49-F238E27FC236}">
                    <a16:creationId xmlns:a16="http://schemas.microsoft.com/office/drawing/2014/main" id="{4077B589-7109-F7F9-4C72-36D61F5B6736}"/>
                  </a:ext>
                </a:extLst>
              </p:cNvPr>
              <p:cNvCxnSpPr>
                <a:cxnSpLocks/>
                <a:stCxn id="1104" idx="0"/>
                <a:endCxn id="1105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1" name="Circle: Hollow 1100">
              <a:extLst>
                <a:ext uri="{FF2B5EF4-FFF2-40B4-BE49-F238E27FC236}">
                  <a16:creationId xmlns:a16="http://schemas.microsoft.com/office/drawing/2014/main" id="{A3B94387-48D6-82A1-6743-7E375E6C05A5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02" name="Circle: Hollow 1101">
              <a:extLst>
                <a:ext uri="{FF2B5EF4-FFF2-40B4-BE49-F238E27FC236}">
                  <a16:creationId xmlns:a16="http://schemas.microsoft.com/office/drawing/2014/main" id="{7647C413-FB75-3D4F-BC88-3B5FC22C391C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11" name="Group 1110">
            <a:extLst>
              <a:ext uri="{FF2B5EF4-FFF2-40B4-BE49-F238E27FC236}">
                <a16:creationId xmlns:a16="http://schemas.microsoft.com/office/drawing/2014/main" id="{E6DF36CD-7CE0-712D-3B50-F4DEADFCC7BB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1112" name="Rectangle 1111">
              <a:extLst>
                <a:ext uri="{FF2B5EF4-FFF2-40B4-BE49-F238E27FC236}">
                  <a16:creationId xmlns:a16="http://schemas.microsoft.com/office/drawing/2014/main" id="{7A55AE6C-DDA9-DBB6-667B-E96EA96C41D1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TextBox 1112">
              <a:extLst>
                <a:ext uri="{FF2B5EF4-FFF2-40B4-BE49-F238E27FC236}">
                  <a16:creationId xmlns:a16="http://schemas.microsoft.com/office/drawing/2014/main" id="{CD88F564-8CEB-F8A1-910D-7E8A4723E5C3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1114" name="Textbox 200">
            <a:extLst>
              <a:ext uri="{FF2B5EF4-FFF2-40B4-BE49-F238E27FC236}">
                <a16:creationId xmlns:a16="http://schemas.microsoft.com/office/drawing/2014/main" id="{E47030E8-1569-4A14-CB5C-7E6980F30068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15" name="Textbox 200">
            <a:extLst>
              <a:ext uri="{FF2B5EF4-FFF2-40B4-BE49-F238E27FC236}">
                <a16:creationId xmlns:a16="http://schemas.microsoft.com/office/drawing/2014/main" id="{E03010F7-EE1B-7BE0-0364-45790962B96E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16" name="Textbox 200">
            <a:extLst>
              <a:ext uri="{FF2B5EF4-FFF2-40B4-BE49-F238E27FC236}">
                <a16:creationId xmlns:a16="http://schemas.microsoft.com/office/drawing/2014/main" id="{7FD8CB89-8F58-FD57-2D90-C637D6836CB4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17" name="Textbox 200">
            <a:extLst>
              <a:ext uri="{FF2B5EF4-FFF2-40B4-BE49-F238E27FC236}">
                <a16:creationId xmlns:a16="http://schemas.microsoft.com/office/drawing/2014/main" id="{349C7B37-E30B-F38F-F3E3-C1B2E658EAEA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118" name="Textbox 200">
            <a:extLst>
              <a:ext uri="{FF2B5EF4-FFF2-40B4-BE49-F238E27FC236}">
                <a16:creationId xmlns:a16="http://schemas.microsoft.com/office/drawing/2014/main" id="{D73C9B09-D760-6502-A344-0C69784F3CB1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1119" name="Freeform 227">
            <a:extLst>
              <a:ext uri="{FF2B5EF4-FFF2-40B4-BE49-F238E27FC236}">
                <a16:creationId xmlns:a16="http://schemas.microsoft.com/office/drawing/2014/main" id="{0C0EF2E2-AC12-B255-4B15-1EEDAEC5BDD5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0" name="Freeform 6">
            <a:extLst>
              <a:ext uri="{FF2B5EF4-FFF2-40B4-BE49-F238E27FC236}">
                <a16:creationId xmlns:a16="http://schemas.microsoft.com/office/drawing/2014/main" id="{B53BBE9A-7066-287D-497A-77089748D4A8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1" name="Freeform: Shape 1120">
            <a:extLst>
              <a:ext uri="{FF2B5EF4-FFF2-40B4-BE49-F238E27FC236}">
                <a16:creationId xmlns:a16="http://schemas.microsoft.com/office/drawing/2014/main" id="{24CBA241-7B0C-B8BB-E053-B2ECD02210E4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2" name="Freeform 158">
            <a:extLst>
              <a:ext uri="{FF2B5EF4-FFF2-40B4-BE49-F238E27FC236}">
                <a16:creationId xmlns:a16="http://schemas.microsoft.com/office/drawing/2014/main" id="{ADD3813B-AD93-B4EA-0168-A578BDAE06E3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3" name="Freeform 159">
            <a:extLst>
              <a:ext uri="{FF2B5EF4-FFF2-40B4-BE49-F238E27FC236}">
                <a16:creationId xmlns:a16="http://schemas.microsoft.com/office/drawing/2014/main" id="{6D084A47-E3AD-8459-517B-CBA9A88592B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4" name="TextBox 48">
            <a:extLst>
              <a:ext uri="{FF2B5EF4-FFF2-40B4-BE49-F238E27FC236}">
                <a16:creationId xmlns:a16="http://schemas.microsoft.com/office/drawing/2014/main" id="{4D9F0819-81B6-5F0D-9CB6-F2C20D656917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25" name="TextBox 48">
            <a:extLst>
              <a:ext uri="{FF2B5EF4-FFF2-40B4-BE49-F238E27FC236}">
                <a16:creationId xmlns:a16="http://schemas.microsoft.com/office/drawing/2014/main" id="{2B3766B1-D047-5E62-84DC-32C128C4E17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26" name="TextBox 25">
            <a:extLst>
              <a:ext uri="{FF2B5EF4-FFF2-40B4-BE49-F238E27FC236}">
                <a16:creationId xmlns:a16="http://schemas.microsoft.com/office/drawing/2014/main" id="{4CC70225-32D0-5650-A223-D37875CE06B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29" grpId="0"/>
          <p:bldP spid="62" grpId="0"/>
          <p:bldP spid="1079" grpId="0"/>
          <p:bldP spid="1098" grpId="0"/>
          <p:bldP spid="1114" grpId="0"/>
          <p:bldP spid="1115" grpId="0"/>
          <p:bldP spid="1116" grpId="0"/>
          <p:bldP spid="1117" grpId="0"/>
          <p:bldP spid="1118" grpId="0"/>
          <p:bldP spid="1119" grpId="0" animBg="1"/>
          <p:bldP spid="1120" grpId="0" animBg="1"/>
          <p:bldP spid="1121" grpId="0" animBg="1"/>
          <p:bldP spid="1122" grpId="0" animBg="1"/>
          <p:bldP spid="1123" grpId="0" animBg="1"/>
          <p:bldP spid="1124" grpId="0"/>
          <p:bldP spid="11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29" grpId="0"/>
          <p:bldP spid="62" grpId="0"/>
          <p:bldP spid="1079" grpId="0"/>
          <p:bldP spid="1098" grpId="0"/>
          <p:bldP spid="1114" grpId="0"/>
          <p:bldP spid="1115" grpId="0"/>
          <p:bldP spid="1116" grpId="0"/>
          <p:bldP spid="1117" grpId="0"/>
          <p:bldP spid="1118" grpId="0"/>
          <p:bldP spid="1119" grpId="0" animBg="1"/>
          <p:bldP spid="1120" grpId="0" animBg="1"/>
          <p:bldP spid="1121" grpId="0" animBg="1"/>
          <p:bldP spid="1122" grpId="0" animBg="1"/>
          <p:bldP spid="1123" grpId="0" animBg="1"/>
          <p:bldP spid="1124" grpId="0"/>
          <p:bldP spid="112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AB7CE84-B010-DABE-8B9A-F9AC1D2A3962}"/>
              </a:ext>
            </a:extLst>
          </p:cNvPr>
          <p:cNvGrpSpPr/>
          <p:nvPr/>
        </p:nvGrpSpPr>
        <p:grpSpPr>
          <a:xfrm>
            <a:off x="809120" y="5575589"/>
            <a:ext cx="4097041" cy="1272078"/>
            <a:chOff x="809120" y="5575589"/>
            <a:chExt cx="4097041" cy="127207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4CE92D9-A57B-88C7-9B32-6986D582B0EB}"/>
                </a:ext>
              </a:extLst>
            </p:cNvPr>
            <p:cNvSpPr/>
            <p:nvPr/>
          </p:nvSpPr>
          <p:spPr>
            <a:xfrm>
              <a:off x="1083461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CA454C8-720C-00F8-7040-A6C0534B10BF}"/>
                </a:ext>
              </a:extLst>
            </p:cNvPr>
            <p:cNvSpPr/>
            <p:nvPr/>
          </p:nvSpPr>
          <p:spPr>
            <a:xfrm>
              <a:off x="809120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Textbox 200">
            <a:extLst>
              <a:ext uri="{FF2B5EF4-FFF2-40B4-BE49-F238E27FC236}">
                <a16:creationId xmlns:a16="http://schemas.microsoft.com/office/drawing/2014/main" id="{492669A7-6C39-7D67-D0A9-2CA64014C517}"/>
              </a:ext>
            </a:extLst>
          </p:cNvPr>
          <p:cNvSpPr txBox="1"/>
          <p:nvPr/>
        </p:nvSpPr>
        <p:spPr>
          <a:xfrm>
            <a:off x="2319428" y="5949968"/>
            <a:ext cx="18421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Ý TƯỞNG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E548D7-92A9-B101-2359-26F69FE7C9F6}"/>
              </a:ext>
            </a:extLst>
          </p:cNvPr>
          <p:cNvGrpSpPr/>
          <p:nvPr/>
        </p:nvGrpSpPr>
        <p:grpSpPr>
          <a:xfrm>
            <a:off x="1717668" y="5394383"/>
            <a:ext cx="3393758" cy="4984464"/>
            <a:chOff x="1717668" y="5246898"/>
            <a:chExt cx="3393758" cy="49844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C5D4CBF-F53F-00BA-A223-BE32115CB8A7}"/>
                </a:ext>
              </a:extLst>
            </p:cNvPr>
            <p:cNvGrpSpPr/>
            <p:nvPr/>
          </p:nvGrpSpPr>
          <p:grpSpPr>
            <a:xfrm>
              <a:off x="1717668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DCDE896-AC0C-BD37-3A53-D969757FE941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A48BD5A5-A9FC-E911-3D67-CAE3FFC71A03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60CE7AA7-7CAD-DB3C-E9E7-DAB36B9191A7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6D46C86-69C5-0B77-281F-B3EEFC62B9EC}"/>
                    </a:ext>
                  </a:extLst>
                </p:cNvPr>
                <p:cNvCxnSpPr>
                  <a:cxnSpLocks/>
                  <a:stCxn id="1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A0BDE1C1-D071-3803-8C0F-C89E502161F0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01AEF254-C4F3-EFC7-241F-311411DACE59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6DD1EB3-16BD-9DDC-2FFA-7B814FDDAE38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54778B0-86B4-F890-C751-3244231B7EC4}"/>
                  </a:ext>
                </a:extLst>
              </p:cNvPr>
              <p:cNvCxnSpPr>
                <a:cxnSpLocks/>
                <a:stCxn id="11" idx="0"/>
                <a:endCxn id="1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2D66EC03-9C31-BC61-DC65-E54DE6981509}"/>
                </a:ext>
              </a:extLst>
            </p:cNvPr>
            <p:cNvSpPr/>
            <p:nvPr/>
          </p:nvSpPr>
          <p:spPr>
            <a:xfrm>
              <a:off x="2115829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DF80FC3B-AC35-688A-9B78-9B43CB947596}"/>
                </a:ext>
              </a:extLst>
            </p:cNvPr>
            <p:cNvSpPr/>
            <p:nvPr/>
          </p:nvSpPr>
          <p:spPr>
            <a:xfrm>
              <a:off x="4748767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6E22FCD-77AA-B643-625B-5855C9C8D6CA}"/>
              </a:ext>
            </a:extLst>
          </p:cNvPr>
          <p:cNvGrpSpPr/>
          <p:nvPr/>
        </p:nvGrpSpPr>
        <p:grpSpPr>
          <a:xfrm>
            <a:off x="1107389" y="7678184"/>
            <a:ext cx="1183554" cy="1862048"/>
            <a:chOff x="1107389" y="7530699"/>
            <a:chExt cx="1183554" cy="186204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6882B7C-3CA4-9244-D469-3241C73DEA79}"/>
                </a:ext>
              </a:extLst>
            </p:cNvPr>
            <p:cNvSpPr/>
            <p:nvPr/>
          </p:nvSpPr>
          <p:spPr>
            <a:xfrm>
              <a:off x="1107389" y="7909561"/>
              <a:ext cx="1183554" cy="1180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995CC5-6784-3CDB-DB5B-42C7D9536989}"/>
                </a:ext>
              </a:extLst>
            </p:cNvPr>
            <p:cNvSpPr txBox="1"/>
            <p:nvPr/>
          </p:nvSpPr>
          <p:spPr>
            <a:xfrm>
              <a:off x="1171675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73A8F9-8C94-E7A7-82F7-F11B93C7F8A6}"/>
              </a:ext>
            </a:extLst>
          </p:cNvPr>
          <p:cNvGrpSpPr/>
          <p:nvPr/>
        </p:nvGrpSpPr>
        <p:grpSpPr>
          <a:xfrm>
            <a:off x="5424983" y="5575589"/>
            <a:ext cx="4097041" cy="1272078"/>
            <a:chOff x="5424983" y="5575589"/>
            <a:chExt cx="4097041" cy="12720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0E2D61B-51F0-66D0-55B9-1C63247C286B}"/>
                </a:ext>
              </a:extLst>
            </p:cNvPr>
            <p:cNvSpPr/>
            <p:nvPr/>
          </p:nvSpPr>
          <p:spPr>
            <a:xfrm>
              <a:off x="5699324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47C9868-BED6-4910-E51F-004667CDAFC5}"/>
                </a:ext>
              </a:extLst>
            </p:cNvPr>
            <p:cNvSpPr/>
            <p:nvPr/>
          </p:nvSpPr>
          <p:spPr>
            <a:xfrm>
              <a:off x="5424983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37217D17-7A71-B79E-3502-88E9688A04C9}"/>
              </a:ext>
            </a:extLst>
          </p:cNvPr>
          <p:cNvSpPr txBox="1"/>
          <p:nvPr/>
        </p:nvSpPr>
        <p:spPr>
          <a:xfrm>
            <a:off x="6935291" y="5949968"/>
            <a:ext cx="167225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THIẾT KẾ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B554805-6D47-5951-7849-F415E38FECDF}"/>
              </a:ext>
            </a:extLst>
          </p:cNvPr>
          <p:cNvGrpSpPr/>
          <p:nvPr/>
        </p:nvGrpSpPr>
        <p:grpSpPr>
          <a:xfrm>
            <a:off x="6333531" y="5394383"/>
            <a:ext cx="3393758" cy="4984464"/>
            <a:chOff x="6333531" y="5246898"/>
            <a:chExt cx="3393758" cy="498446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B948297-5E5E-B517-20DB-74220638BC1F}"/>
                </a:ext>
              </a:extLst>
            </p:cNvPr>
            <p:cNvGrpSpPr/>
            <p:nvPr/>
          </p:nvGrpSpPr>
          <p:grpSpPr>
            <a:xfrm>
              <a:off x="6333531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50EF685-E421-1948-02D2-2CC1B5837B51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246187C2-2577-5231-D9C2-F021E1679EC8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4213BE0D-8217-5651-BC7B-B17D53C232CA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C06B2867-6153-EE19-9277-B90B15EC4B96}"/>
                    </a:ext>
                  </a:extLst>
                </p:cNvPr>
                <p:cNvCxnSpPr>
                  <a:cxnSpLocks/>
                  <a:stCxn id="30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8B6EBBF-AC13-40F0-BE9D-5D3A50CC6A2A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7E03C22F-1DED-0488-38A2-C551FCF1E1B6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28B1F90-8696-63CD-214B-A865C5018D15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F47C0D5-35E3-01D8-DE17-379D77B3CDE8}"/>
                  </a:ext>
                </a:extLst>
              </p:cNvPr>
              <p:cNvCxnSpPr>
                <a:cxnSpLocks/>
                <a:stCxn id="30" idx="0"/>
                <a:endCxn id="31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DBDAEC6F-9715-C96A-C16C-4BA89839231A}"/>
                </a:ext>
              </a:extLst>
            </p:cNvPr>
            <p:cNvSpPr/>
            <p:nvPr/>
          </p:nvSpPr>
          <p:spPr>
            <a:xfrm>
              <a:off x="6731692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00297A8F-FCDE-DE60-6905-2E3B05ECA880}"/>
                </a:ext>
              </a:extLst>
            </p:cNvPr>
            <p:cNvSpPr/>
            <p:nvPr/>
          </p:nvSpPr>
          <p:spPr>
            <a:xfrm>
              <a:off x="9364630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AEC7B88-5365-18A1-CC98-29AFF3FD9A48}"/>
              </a:ext>
            </a:extLst>
          </p:cNvPr>
          <p:cNvGrpSpPr/>
          <p:nvPr/>
        </p:nvGrpSpPr>
        <p:grpSpPr>
          <a:xfrm>
            <a:off x="5723252" y="7678184"/>
            <a:ext cx="1183554" cy="1862048"/>
            <a:chOff x="5723252" y="7530699"/>
            <a:chExt cx="1183554" cy="186204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DC100D4-8AE2-8538-8333-D8F8938A738A}"/>
                </a:ext>
              </a:extLst>
            </p:cNvPr>
            <p:cNvSpPr/>
            <p:nvPr/>
          </p:nvSpPr>
          <p:spPr>
            <a:xfrm>
              <a:off x="5723252" y="7909561"/>
              <a:ext cx="1183554" cy="1180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EB92795-9A27-69A1-AA6A-917BCCC1FDA6}"/>
                </a:ext>
              </a:extLst>
            </p:cNvPr>
            <p:cNvSpPr txBox="1"/>
            <p:nvPr/>
          </p:nvSpPr>
          <p:spPr>
            <a:xfrm>
              <a:off x="5787538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3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7A3C992-8920-32A2-CC3B-5A04B3EB68F8}"/>
              </a:ext>
            </a:extLst>
          </p:cNvPr>
          <p:cNvGrpSpPr/>
          <p:nvPr/>
        </p:nvGrpSpPr>
        <p:grpSpPr>
          <a:xfrm>
            <a:off x="10040847" y="5575589"/>
            <a:ext cx="4097041" cy="1272078"/>
            <a:chOff x="10040847" y="5575589"/>
            <a:chExt cx="4097041" cy="1272078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E7874CA9-0310-CF0B-0355-E4C7B6024703}"/>
                </a:ext>
              </a:extLst>
            </p:cNvPr>
            <p:cNvSpPr/>
            <p:nvPr/>
          </p:nvSpPr>
          <p:spPr>
            <a:xfrm>
              <a:off x="10315188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A7393E5-40F6-C32E-BDED-3A8805FE4922}"/>
                </a:ext>
              </a:extLst>
            </p:cNvPr>
            <p:cNvSpPr/>
            <p:nvPr/>
          </p:nvSpPr>
          <p:spPr>
            <a:xfrm>
              <a:off x="10040847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2567CA1C-EF73-A2E1-D494-2F1306FA51CB}"/>
              </a:ext>
            </a:extLst>
          </p:cNvPr>
          <p:cNvSpPr txBox="1"/>
          <p:nvPr/>
        </p:nvSpPr>
        <p:spPr>
          <a:xfrm>
            <a:off x="11551155" y="5949968"/>
            <a:ext cx="20425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LẬP TRÌNH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7DBCFE8-B395-C9A2-5472-51F0D0E4618B}"/>
              </a:ext>
            </a:extLst>
          </p:cNvPr>
          <p:cNvGrpSpPr/>
          <p:nvPr/>
        </p:nvGrpSpPr>
        <p:grpSpPr>
          <a:xfrm>
            <a:off x="10937534" y="5394282"/>
            <a:ext cx="3393758" cy="4984464"/>
            <a:chOff x="10949395" y="5246898"/>
            <a:chExt cx="3393758" cy="498446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389A5F3-31E5-269F-F57E-E015E7F3350E}"/>
                </a:ext>
              </a:extLst>
            </p:cNvPr>
            <p:cNvGrpSpPr/>
            <p:nvPr/>
          </p:nvGrpSpPr>
          <p:grpSpPr>
            <a:xfrm>
              <a:off x="10949395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385B2EE-FED1-6F63-F0DB-789FD576BAEA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CAC941DC-C0C1-D59F-FF41-0075397CBBAD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0C6A055-F191-1BE6-2270-F1A8BD260CB6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4B417481-A946-B3B1-AA8E-0E9E77D18F1B}"/>
                    </a:ext>
                  </a:extLst>
                </p:cNvPr>
                <p:cNvCxnSpPr>
                  <a:cxnSpLocks/>
                  <a:stCxn id="49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A21F5D10-88B8-A219-42B7-108E170F5251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3FEF2A9B-50F9-BB4B-273C-2DEB16A43624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C0A2AB5-8F4A-40A6-9C65-B7B64609129D}"/>
                  </a:ext>
                </a:extLst>
              </p:cNvPr>
              <p:cNvCxnSpPr>
                <a:cxnSpLocks/>
                <a:stCxn id="50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0577567-EC5F-4665-33EE-B11405AAB79D}"/>
                  </a:ext>
                </a:extLst>
              </p:cNvPr>
              <p:cNvCxnSpPr>
                <a:cxnSpLocks/>
                <a:stCxn id="49" idx="0"/>
                <a:endCxn id="50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1251F1E8-807B-B8E5-0AEF-0A834E42B8F9}"/>
                </a:ext>
              </a:extLst>
            </p:cNvPr>
            <p:cNvSpPr/>
            <p:nvPr/>
          </p:nvSpPr>
          <p:spPr>
            <a:xfrm>
              <a:off x="11347556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ircle: Hollow 46">
              <a:extLst>
                <a:ext uri="{FF2B5EF4-FFF2-40B4-BE49-F238E27FC236}">
                  <a16:creationId xmlns:a16="http://schemas.microsoft.com/office/drawing/2014/main" id="{13336677-BF89-0EDE-858C-8CA09474E30A}"/>
                </a:ext>
              </a:extLst>
            </p:cNvPr>
            <p:cNvSpPr/>
            <p:nvPr/>
          </p:nvSpPr>
          <p:spPr>
            <a:xfrm>
              <a:off x="13980494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E6637F2-312B-A60A-3B19-188D91F07318}"/>
              </a:ext>
            </a:extLst>
          </p:cNvPr>
          <p:cNvGrpSpPr/>
          <p:nvPr/>
        </p:nvGrpSpPr>
        <p:grpSpPr>
          <a:xfrm>
            <a:off x="10339116" y="7678184"/>
            <a:ext cx="1183554" cy="1862048"/>
            <a:chOff x="10339116" y="7530699"/>
            <a:chExt cx="1183554" cy="18620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94B3E-16E1-12E7-6749-04FA70795F59}"/>
                </a:ext>
              </a:extLst>
            </p:cNvPr>
            <p:cNvSpPr/>
            <p:nvPr/>
          </p:nvSpPr>
          <p:spPr>
            <a:xfrm>
              <a:off x="10339116" y="7909561"/>
              <a:ext cx="1183554" cy="1180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116D75B-9091-9E25-B6F4-464C3522A918}"/>
                </a:ext>
              </a:extLst>
            </p:cNvPr>
            <p:cNvSpPr txBox="1"/>
            <p:nvPr/>
          </p:nvSpPr>
          <p:spPr>
            <a:xfrm>
              <a:off x="10403402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4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38974AE-94A7-F767-BBCB-EB76C35CA412}"/>
              </a:ext>
            </a:extLst>
          </p:cNvPr>
          <p:cNvGrpSpPr/>
          <p:nvPr/>
        </p:nvGrpSpPr>
        <p:grpSpPr>
          <a:xfrm>
            <a:off x="14656711" y="5575589"/>
            <a:ext cx="4097041" cy="1272078"/>
            <a:chOff x="14656711" y="5575589"/>
            <a:chExt cx="4097041" cy="127207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FBA01993-EAB3-FDC3-C5C5-CE73C723BF83}"/>
                </a:ext>
              </a:extLst>
            </p:cNvPr>
            <p:cNvSpPr/>
            <p:nvPr/>
          </p:nvSpPr>
          <p:spPr>
            <a:xfrm>
              <a:off x="14931052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1D8C8C1-A985-91A2-C63C-53DDEF212B52}"/>
                </a:ext>
              </a:extLst>
            </p:cNvPr>
            <p:cNvSpPr/>
            <p:nvPr/>
          </p:nvSpPr>
          <p:spPr>
            <a:xfrm>
              <a:off x="14656711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7843446C-BC59-68AB-EE91-CC4889BE3284}"/>
              </a:ext>
            </a:extLst>
          </p:cNvPr>
          <p:cNvSpPr txBox="1"/>
          <p:nvPr/>
        </p:nvSpPr>
        <p:spPr>
          <a:xfrm>
            <a:off x="16167019" y="5949968"/>
            <a:ext cx="1882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KIỂM THỬ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D0EA6C9-AE39-FB8A-0176-DB0FDA89EB7F}"/>
              </a:ext>
            </a:extLst>
          </p:cNvPr>
          <p:cNvGrpSpPr/>
          <p:nvPr/>
        </p:nvGrpSpPr>
        <p:grpSpPr>
          <a:xfrm>
            <a:off x="15565259" y="5394383"/>
            <a:ext cx="3393758" cy="4984464"/>
            <a:chOff x="15565259" y="5246898"/>
            <a:chExt cx="3393758" cy="4984464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E732C0CE-6485-7269-6B26-E39A1701D540}"/>
                </a:ext>
              </a:extLst>
            </p:cNvPr>
            <p:cNvGrpSpPr/>
            <p:nvPr/>
          </p:nvGrpSpPr>
          <p:grpSpPr>
            <a:xfrm>
              <a:off x="15565259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881995A6-75A7-1EDE-3CC6-985CB0EC21DE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36" name="Arc 135">
                  <a:extLst>
                    <a:ext uri="{FF2B5EF4-FFF2-40B4-BE49-F238E27FC236}">
                      <a16:creationId xmlns:a16="http://schemas.microsoft.com/office/drawing/2014/main" id="{947CC029-3D91-1EED-C674-3C0E3D4CEBB4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C3F3A076-0D53-BF59-A238-1D0A9134EB28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05EE866F-C3F7-6CC4-0144-F3E60806A9F0}"/>
                    </a:ext>
                  </a:extLst>
                </p:cNvPr>
                <p:cNvCxnSpPr>
                  <a:cxnSpLocks/>
                  <a:stCxn id="132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2" name="Arc 131">
                <a:extLst>
                  <a:ext uri="{FF2B5EF4-FFF2-40B4-BE49-F238E27FC236}">
                    <a16:creationId xmlns:a16="http://schemas.microsoft.com/office/drawing/2014/main" id="{20D6FA41-8B8E-B13D-660F-44DC5B56CD82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Arc 132">
                <a:extLst>
                  <a:ext uri="{FF2B5EF4-FFF2-40B4-BE49-F238E27FC236}">
                    <a16:creationId xmlns:a16="http://schemas.microsoft.com/office/drawing/2014/main" id="{72397993-7709-1BE5-665D-7AAE2A06ABBC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BC834F09-0A85-FDD4-530A-BB4AB7137492}"/>
                  </a:ext>
                </a:extLst>
              </p:cNvPr>
              <p:cNvCxnSpPr>
                <a:cxnSpLocks/>
                <a:stCxn id="133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A3DEBBC-BD04-C6BE-1F38-4D77BBC24FF6}"/>
                  </a:ext>
                </a:extLst>
              </p:cNvPr>
              <p:cNvCxnSpPr>
                <a:cxnSpLocks/>
                <a:stCxn id="132" idx="0"/>
                <a:endCxn id="133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Circle: Hollow 128">
              <a:extLst>
                <a:ext uri="{FF2B5EF4-FFF2-40B4-BE49-F238E27FC236}">
                  <a16:creationId xmlns:a16="http://schemas.microsoft.com/office/drawing/2014/main" id="{31EEA678-10F2-3A4E-AE0B-855201183BE5}"/>
                </a:ext>
              </a:extLst>
            </p:cNvPr>
            <p:cNvSpPr/>
            <p:nvPr/>
          </p:nvSpPr>
          <p:spPr>
            <a:xfrm>
              <a:off x="15963420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60E5DDA4-DBF3-BA2C-4801-282E90295BA7}"/>
                </a:ext>
              </a:extLst>
            </p:cNvPr>
            <p:cNvSpPr/>
            <p:nvPr/>
          </p:nvSpPr>
          <p:spPr>
            <a:xfrm>
              <a:off x="18596358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E8E2880-2A4C-653A-5675-790DBEBC1076}"/>
              </a:ext>
            </a:extLst>
          </p:cNvPr>
          <p:cNvGrpSpPr/>
          <p:nvPr/>
        </p:nvGrpSpPr>
        <p:grpSpPr>
          <a:xfrm>
            <a:off x="14954980" y="7678184"/>
            <a:ext cx="1183554" cy="1862048"/>
            <a:chOff x="14954980" y="7530699"/>
            <a:chExt cx="1183554" cy="1862048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46DF3A00-ABB1-DEBA-2DBC-1780798C147F}"/>
                </a:ext>
              </a:extLst>
            </p:cNvPr>
            <p:cNvSpPr/>
            <p:nvPr/>
          </p:nvSpPr>
          <p:spPr>
            <a:xfrm>
              <a:off x="14954980" y="7909561"/>
              <a:ext cx="1183554" cy="1180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7FC9303-C0FB-4B27-BDA5-86B81ED844EE}"/>
                </a:ext>
              </a:extLst>
            </p:cNvPr>
            <p:cNvSpPr txBox="1"/>
            <p:nvPr/>
          </p:nvSpPr>
          <p:spPr>
            <a:xfrm>
              <a:off x="15019266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5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02153B8-6BD1-2BD5-3A06-64D5A7BA4F0C}"/>
              </a:ext>
            </a:extLst>
          </p:cNvPr>
          <p:cNvGrpSpPr/>
          <p:nvPr/>
        </p:nvGrpSpPr>
        <p:grpSpPr>
          <a:xfrm>
            <a:off x="19272574" y="5575589"/>
            <a:ext cx="4097041" cy="1272078"/>
            <a:chOff x="19272574" y="5575589"/>
            <a:chExt cx="4097041" cy="1272078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AF575402-E679-8A68-FF99-C1C2AFB17F4F}"/>
                </a:ext>
              </a:extLst>
            </p:cNvPr>
            <p:cNvSpPr/>
            <p:nvPr/>
          </p:nvSpPr>
          <p:spPr>
            <a:xfrm>
              <a:off x="19546915" y="5682593"/>
              <a:ext cx="3822700" cy="105806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E7E346C-8F4F-B5B2-78D6-036A2058A1F5}"/>
                </a:ext>
              </a:extLst>
            </p:cNvPr>
            <p:cNvSpPr/>
            <p:nvPr/>
          </p:nvSpPr>
          <p:spPr>
            <a:xfrm>
              <a:off x="19272574" y="5575589"/>
              <a:ext cx="1272078" cy="127207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5" name="Textbox 200">
            <a:extLst>
              <a:ext uri="{FF2B5EF4-FFF2-40B4-BE49-F238E27FC236}">
                <a16:creationId xmlns:a16="http://schemas.microsoft.com/office/drawing/2014/main" id="{6B0E5211-F2E1-3454-ADDD-984DCBA34901}"/>
              </a:ext>
            </a:extLst>
          </p:cNvPr>
          <p:cNvSpPr txBox="1"/>
          <p:nvPr/>
        </p:nvSpPr>
        <p:spPr>
          <a:xfrm>
            <a:off x="20782882" y="5949968"/>
            <a:ext cx="219803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TRIỂN KHAI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FC61FB1-04AA-4F06-7CA5-CF5D491E8A84}"/>
              </a:ext>
            </a:extLst>
          </p:cNvPr>
          <p:cNvGrpSpPr/>
          <p:nvPr/>
        </p:nvGrpSpPr>
        <p:grpSpPr>
          <a:xfrm>
            <a:off x="20181122" y="5394383"/>
            <a:ext cx="3393758" cy="4984464"/>
            <a:chOff x="20181122" y="5246898"/>
            <a:chExt cx="3393758" cy="4984464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C35E1860-E675-4C92-30A2-C48871F4364C}"/>
                </a:ext>
              </a:extLst>
            </p:cNvPr>
            <p:cNvGrpSpPr/>
            <p:nvPr/>
          </p:nvGrpSpPr>
          <p:grpSpPr>
            <a:xfrm>
              <a:off x="20181122" y="5338763"/>
              <a:ext cx="3393758" cy="4805042"/>
              <a:chOff x="8662988" y="5338763"/>
              <a:chExt cx="3393758" cy="4805042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81681CC6-78E2-A37A-C3D5-1328DFDBFCF8}"/>
                  </a:ext>
                </a:extLst>
              </p:cNvPr>
              <p:cNvGrpSpPr/>
              <p:nvPr/>
            </p:nvGrpSpPr>
            <p:grpSpPr>
              <a:xfrm>
                <a:off x="9148706" y="5338763"/>
                <a:ext cx="2908040" cy="1450759"/>
                <a:chOff x="9148706" y="5338763"/>
                <a:chExt cx="2908040" cy="1450759"/>
              </a:xfrm>
            </p:grpSpPr>
            <p:sp>
              <p:nvSpPr>
                <p:cNvPr id="155" name="Arc 154">
                  <a:extLst>
                    <a:ext uri="{FF2B5EF4-FFF2-40B4-BE49-F238E27FC236}">
                      <a16:creationId xmlns:a16="http://schemas.microsoft.com/office/drawing/2014/main" id="{C7D6B0AB-5931-8694-06DF-BA20DF2AA92C}"/>
                    </a:ext>
                  </a:extLst>
                </p:cNvPr>
                <p:cNvSpPr/>
                <p:nvPr/>
              </p:nvSpPr>
              <p:spPr>
                <a:xfrm>
                  <a:off x="10606088" y="5338763"/>
                  <a:ext cx="1450658" cy="1450658"/>
                </a:xfrm>
                <a:prstGeom prst="arc">
                  <a:avLst>
                    <a:gd name="adj1" fmla="val 16200000"/>
                    <a:gd name="adj2" fmla="val 5429006"/>
                  </a:avLst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7DB66332-EA6B-099D-7050-CCE8F5B738BE}"/>
                    </a:ext>
                  </a:extLst>
                </p:cNvPr>
                <p:cNvCxnSpPr/>
                <p:nvPr/>
              </p:nvCxnSpPr>
              <p:spPr>
                <a:xfrm>
                  <a:off x="9170194" y="5338764"/>
                  <a:ext cx="2162175" cy="0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EEDEB007-F133-0085-72AF-5EDDE7C2A8F5}"/>
                    </a:ext>
                  </a:extLst>
                </p:cNvPr>
                <p:cNvCxnSpPr>
                  <a:cxnSpLocks/>
                  <a:stCxn id="151" idx="2"/>
                </p:cNvCxnSpPr>
                <p:nvPr/>
              </p:nvCxnSpPr>
              <p:spPr>
                <a:xfrm flipV="1">
                  <a:off x="9148706" y="6789421"/>
                  <a:ext cx="2183663" cy="101"/>
                </a:xfrm>
                <a:prstGeom prst="line">
                  <a:avLst/>
                </a:prstGeom>
                <a:ln w="571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Arc 150">
                <a:extLst>
                  <a:ext uri="{FF2B5EF4-FFF2-40B4-BE49-F238E27FC236}">
                    <a16:creationId xmlns:a16="http://schemas.microsoft.com/office/drawing/2014/main" id="{175C12CA-593F-28E4-3525-C174AF59A3DF}"/>
                  </a:ext>
                </a:extLst>
              </p:cNvPr>
              <p:cNvSpPr/>
              <p:nvPr/>
            </p:nvSpPr>
            <p:spPr>
              <a:xfrm rot="16200000">
                <a:off x="8662988" y="678942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Arc 151">
                <a:extLst>
                  <a:ext uri="{FF2B5EF4-FFF2-40B4-BE49-F238E27FC236}">
                    <a16:creationId xmlns:a16="http://schemas.microsoft.com/office/drawing/2014/main" id="{6F384B4A-5C66-4A15-E9F7-CE9FFEE20B98}"/>
                  </a:ext>
                </a:extLst>
              </p:cNvPr>
              <p:cNvSpPr/>
              <p:nvPr/>
            </p:nvSpPr>
            <p:spPr>
              <a:xfrm rot="10800000">
                <a:off x="8662988" y="9191941"/>
                <a:ext cx="951864" cy="951864"/>
              </a:xfrm>
              <a:prstGeom prst="arc">
                <a:avLst>
                  <a:gd name="adj1" fmla="val 16200000"/>
                  <a:gd name="adj2" fmla="val 70690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AA2B1051-F3D0-AE9D-0241-19E85729F2FB}"/>
                  </a:ext>
                </a:extLst>
              </p:cNvPr>
              <p:cNvCxnSpPr>
                <a:cxnSpLocks/>
                <a:stCxn id="152" idx="0"/>
              </p:cNvCxnSpPr>
              <p:nvPr/>
            </p:nvCxnSpPr>
            <p:spPr>
              <a:xfrm>
                <a:off x="9138920" y="10143805"/>
                <a:ext cx="2570480" cy="0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DB43793A-3345-C123-07F4-5A44DBF7EAB6}"/>
                  </a:ext>
                </a:extLst>
              </p:cNvPr>
              <p:cNvCxnSpPr>
                <a:cxnSpLocks/>
                <a:stCxn id="151" idx="0"/>
                <a:endCxn id="152" idx="2"/>
              </p:cNvCxnSpPr>
              <p:nvPr/>
            </p:nvCxnSpPr>
            <p:spPr>
              <a:xfrm>
                <a:off x="8662988" y="7265353"/>
                <a:ext cx="101" cy="2392734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Circle: Hollow 147">
              <a:extLst>
                <a:ext uri="{FF2B5EF4-FFF2-40B4-BE49-F238E27FC236}">
                  <a16:creationId xmlns:a16="http://schemas.microsoft.com/office/drawing/2014/main" id="{FB93C478-1032-6077-698F-D526CDD99E00}"/>
                </a:ext>
              </a:extLst>
            </p:cNvPr>
            <p:cNvSpPr/>
            <p:nvPr/>
          </p:nvSpPr>
          <p:spPr>
            <a:xfrm>
              <a:off x="20579283" y="524689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9" name="Circle: Hollow 148">
              <a:extLst>
                <a:ext uri="{FF2B5EF4-FFF2-40B4-BE49-F238E27FC236}">
                  <a16:creationId xmlns:a16="http://schemas.microsoft.com/office/drawing/2014/main" id="{913DA513-9809-C880-B5DB-5E590733F2C8}"/>
                </a:ext>
              </a:extLst>
            </p:cNvPr>
            <p:cNvSpPr/>
            <p:nvPr/>
          </p:nvSpPr>
          <p:spPr>
            <a:xfrm>
              <a:off x="23212221" y="10056248"/>
              <a:ext cx="175114" cy="175114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74F93D98-045F-4494-823E-EEB054EAD7E5}"/>
              </a:ext>
            </a:extLst>
          </p:cNvPr>
          <p:cNvGrpSpPr/>
          <p:nvPr/>
        </p:nvGrpSpPr>
        <p:grpSpPr>
          <a:xfrm>
            <a:off x="19570843" y="7678184"/>
            <a:ext cx="1183554" cy="1862048"/>
            <a:chOff x="19570843" y="7530699"/>
            <a:chExt cx="1183554" cy="1862048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6CF326F3-1AC1-A11F-8123-D3A16E3C2AA8}"/>
                </a:ext>
              </a:extLst>
            </p:cNvPr>
            <p:cNvSpPr/>
            <p:nvPr/>
          </p:nvSpPr>
          <p:spPr>
            <a:xfrm>
              <a:off x="19570843" y="7909561"/>
              <a:ext cx="1183554" cy="1180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0AB8FB-3994-F70B-D729-8891289A078F}"/>
                </a:ext>
              </a:extLst>
            </p:cNvPr>
            <p:cNvSpPr txBox="1"/>
            <p:nvPr/>
          </p:nvSpPr>
          <p:spPr>
            <a:xfrm>
              <a:off x="19635129" y="7530699"/>
              <a:ext cx="1037276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1500" dirty="0">
                  <a:solidFill>
                    <a:schemeClr val="accent6"/>
                  </a:solidFill>
                  <a:latin typeface="+mj-lt"/>
                </a:rPr>
                <a:t>5</a:t>
              </a:r>
            </a:p>
          </p:txBody>
        </p:sp>
      </p:grpSp>
      <p:sp>
        <p:nvSpPr>
          <p:cNvPr id="161" name="Textbox 200">
            <a:extLst>
              <a:ext uri="{FF2B5EF4-FFF2-40B4-BE49-F238E27FC236}">
                <a16:creationId xmlns:a16="http://schemas.microsoft.com/office/drawing/2014/main" id="{194E84DA-4756-CDAD-013C-9FCBA2EAEA87}"/>
              </a:ext>
            </a:extLst>
          </p:cNvPr>
          <p:cNvSpPr txBox="1"/>
          <p:nvPr/>
        </p:nvSpPr>
        <p:spPr>
          <a:xfrm>
            <a:off x="2203386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Xác định vấn đề thị trường, nhu cầu người dùng và đề xuất giá trị ứng dụng mang lại sự khác biệt.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62" name="Textbox 200">
            <a:extLst>
              <a:ext uri="{FF2B5EF4-FFF2-40B4-BE49-F238E27FC236}">
                <a16:creationId xmlns:a16="http://schemas.microsoft.com/office/drawing/2014/main" id="{C2AB8853-1A1B-5850-35F4-70F7CF495FD0}"/>
              </a:ext>
            </a:extLst>
          </p:cNvPr>
          <p:cNvSpPr txBox="1"/>
          <p:nvPr/>
        </p:nvSpPr>
        <p:spPr>
          <a:xfrm>
            <a:off x="6819249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</a:rPr>
              <a:t>Xây dựng giao diện trực quan, UX/UI thân thiện nhằm đảm bảo sự tiện lợi và trải nghiệm hấp dẫn cho người dùng.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63" name="Textbox 200">
            <a:extLst>
              <a:ext uri="{FF2B5EF4-FFF2-40B4-BE49-F238E27FC236}">
                <a16:creationId xmlns:a16="http://schemas.microsoft.com/office/drawing/2014/main" id="{A4CE9FEE-45F9-3C1B-9AC5-05449919B61B}"/>
              </a:ext>
            </a:extLst>
          </p:cNvPr>
          <p:cNvSpPr txBox="1"/>
          <p:nvPr/>
        </p:nvSpPr>
        <p:spPr>
          <a:xfrm>
            <a:off x="11435113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coding, </a:t>
            </a:r>
            <a:r>
              <a:rPr lang="en-US" sz="2000" dirty="0" err="1"/>
              <a:t>tích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, </a:t>
            </a:r>
            <a:r>
              <a:rPr lang="en-US" sz="2000" dirty="0" err="1"/>
              <a:t>đảm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suất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bảo</a:t>
            </a:r>
            <a:r>
              <a:rPr lang="en-US" sz="2000" dirty="0"/>
              <a:t> </a:t>
            </a:r>
            <a:r>
              <a:rPr lang="en-US" sz="2000" dirty="0" err="1"/>
              <a:t>mật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lâu</a:t>
            </a:r>
            <a:r>
              <a:rPr lang="en-US" sz="2000" dirty="0"/>
              <a:t> </a:t>
            </a:r>
            <a:r>
              <a:rPr lang="en-US" sz="2000" dirty="0" err="1"/>
              <a:t>dài</a:t>
            </a:r>
            <a:r>
              <a:rPr lang="en-US" sz="2000" dirty="0"/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64" name="Textbox 200">
            <a:extLst>
              <a:ext uri="{FF2B5EF4-FFF2-40B4-BE49-F238E27FC236}">
                <a16:creationId xmlns:a16="http://schemas.microsoft.com/office/drawing/2014/main" id="{9B1ED8D3-4944-1211-FD79-04F8A33C888A}"/>
              </a:ext>
            </a:extLst>
          </p:cNvPr>
          <p:cNvSpPr txBox="1"/>
          <p:nvPr/>
        </p:nvSpPr>
        <p:spPr>
          <a:xfrm>
            <a:off x="16050977" y="7510352"/>
            <a:ext cx="241046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Tiến hành thử nghiệm nhiều kịch bản, phát hiện lỗi, kiểm tra hiệu suất, tối ưu khả năng vận hành trước khi ra mắt.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65" name="Textbox 200">
            <a:extLst>
              <a:ext uri="{FF2B5EF4-FFF2-40B4-BE49-F238E27FC236}">
                <a16:creationId xmlns:a16="http://schemas.microsoft.com/office/drawing/2014/main" id="{1621B53D-63CF-B2E2-F06D-7AAC28BD5E7E}"/>
              </a:ext>
            </a:extLst>
          </p:cNvPr>
          <p:cNvSpPr txBox="1"/>
          <p:nvPr/>
        </p:nvSpPr>
        <p:spPr>
          <a:xfrm>
            <a:off x="20666840" y="7510352"/>
            <a:ext cx="241046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000" dirty="0"/>
              <a:t>Đưa ứng dụng lên các nền tảng, thu thập phản hồi thực tế và liên tục cải tiến theo nhu cầu người dùng.</a:t>
            </a:r>
          </a:p>
        </p:txBody>
      </p:sp>
      <p:sp>
        <p:nvSpPr>
          <p:cNvPr id="166" name="Freeform 227">
            <a:extLst>
              <a:ext uri="{FF2B5EF4-FFF2-40B4-BE49-F238E27FC236}">
                <a16:creationId xmlns:a16="http://schemas.microsoft.com/office/drawing/2014/main" id="{D7B55071-43A4-FDF9-1613-0E89175E5EC0}"/>
              </a:ext>
            </a:extLst>
          </p:cNvPr>
          <p:cNvSpPr>
            <a:spLocks noEditPoints="1"/>
          </p:cNvSpPr>
          <p:nvPr/>
        </p:nvSpPr>
        <p:spPr bwMode="auto">
          <a:xfrm>
            <a:off x="1159727" y="5918412"/>
            <a:ext cx="570864" cy="586434"/>
          </a:xfrm>
          <a:custGeom>
            <a:avLst/>
            <a:gdLst>
              <a:gd name="T0" fmla="*/ 252 w 920"/>
              <a:gd name="T1" fmla="*/ 593 h 944"/>
              <a:gd name="T2" fmla="*/ 211 w 920"/>
              <a:gd name="T3" fmla="*/ 457 h 944"/>
              <a:gd name="T4" fmla="*/ 459 w 920"/>
              <a:gd name="T5" fmla="*/ 209 h 944"/>
              <a:gd name="T6" fmla="*/ 706 w 920"/>
              <a:gd name="T7" fmla="*/ 457 h 944"/>
              <a:gd name="T8" fmla="*/ 666 w 920"/>
              <a:gd name="T9" fmla="*/ 593 h 944"/>
              <a:gd name="T10" fmla="*/ 566 w 920"/>
              <a:gd name="T11" fmla="*/ 755 h 944"/>
              <a:gd name="T12" fmla="*/ 351 w 920"/>
              <a:gd name="T13" fmla="*/ 755 h 944"/>
              <a:gd name="T14" fmla="*/ 252 w 920"/>
              <a:gd name="T15" fmla="*/ 593 h 944"/>
              <a:gd name="T16" fmla="*/ 459 w 920"/>
              <a:gd name="T17" fmla="*/ 102 h 944"/>
              <a:gd name="T18" fmla="*/ 459 w 920"/>
              <a:gd name="T19" fmla="*/ 0 h 944"/>
              <a:gd name="T20" fmla="*/ 208 w 920"/>
              <a:gd name="T21" fmla="*/ 199 h 944"/>
              <a:gd name="T22" fmla="*/ 136 w 920"/>
              <a:gd name="T23" fmla="*/ 127 h 944"/>
              <a:gd name="T24" fmla="*/ 102 w 920"/>
              <a:gd name="T25" fmla="*/ 449 h 944"/>
              <a:gd name="T26" fmla="*/ 0 w 920"/>
              <a:gd name="T27" fmla="*/ 449 h 944"/>
              <a:gd name="T28" fmla="*/ 709 w 920"/>
              <a:gd name="T29" fmla="*/ 199 h 944"/>
              <a:gd name="T30" fmla="*/ 781 w 920"/>
              <a:gd name="T31" fmla="*/ 127 h 944"/>
              <a:gd name="T32" fmla="*/ 819 w 920"/>
              <a:gd name="T33" fmla="*/ 449 h 944"/>
              <a:gd name="T34" fmla="*/ 920 w 920"/>
              <a:gd name="T35" fmla="*/ 449 h 944"/>
              <a:gd name="T36" fmla="*/ 351 w 920"/>
              <a:gd name="T37" fmla="*/ 755 h 944"/>
              <a:gd name="T38" fmla="*/ 351 w 920"/>
              <a:gd name="T39" fmla="*/ 858 h 944"/>
              <a:gd name="T40" fmla="*/ 352 w 920"/>
              <a:gd name="T41" fmla="*/ 858 h 944"/>
              <a:gd name="T42" fmla="*/ 369 w 920"/>
              <a:gd name="T43" fmla="*/ 902 h 944"/>
              <a:gd name="T44" fmla="*/ 431 w 920"/>
              <a:gd name="T45" fmla="*/ 944 h 944"/>
              <a:gd name="T46" fmla="*/ 487 w 920"/>
              <a:gd name="T47" fmla="*/ 944 h 944"/>
              <a:gd name="T48" fmla="*/ 548 w 920"/>
              <a:gd name="T49" fmla="*/ 902 h 944"/>
              <a:gd name="T50" fmla="*/ 566 w 920"/>
              <a:gd name="T51" fmla="*/ 858 h 944"/>
              <a:gd name="T52" fmla="*/ 566 w 920"/>
              <a:gd name="T53" fmla="*/ 755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0" h="944">
                <a:moveTo>
                  <a:pt x="252" y="593"/>
                </a:moveTo>
                <a:cubicBezTo>
                  <a:pt x="225" y="553"/>
                  <a:pt x="211" y="506"/>
                  <a:pt x="211" y="457"/>
                </a:cubicBezTo>
                <a:cubicBezTo>
                  <a:pt x="211" y="320"/>
                  <a:pt x="322" y="209"/>
                  <a:pt x="459" y="209"/>
                </a:cubicBezTo>
                <a:cubicBezTo>
                  <a:pt x="595" y="209"/>
                  <a:pt x="706" y="320"/>
                  <a:pt x="706" y="457"/>
                </a:cubicBezTo>
                <a:cubicBezTo>
                  <a:pt x="706" y="506"/>
                  <a:pt x="692" y="553"/>
                  <a:pt x="666" y="593"/>
                </a:cubicBezTo>
                <a:cubicBezTo>
                  <a:pt x="613" y="675"/>
                  <a:pt x="566" y="713"/>
                  <a:pt x="566" y="755"/>
                </a:cubicBezTo>
                <a:cubicBezTo>
                  <a:pt x="351" y="755"/>
                  <a:pt x="351" y="755"/>
                  <a:pt x="351" y="755"/>
                </a:cubicBezTo>
                <a:cubicBezTo>
                  <a:pt x="351" y="714"/>
                  <a:pt x="305" y="675"/>
                  <a:pt x="252" y="593"/>
                </a:cubicBezTo>
                <a:close/>
                <a:moveTo>
                  <a:pt x="459" y="102"/>
                </a:moveTo>
                <a:cubicBezTo>
                  <a:pt x="459" y="0"/>
                  <a:pt x="459" y="0"/>
                  <a:pt x="459" y="0"/>
                </a:cubicBezTo>
                <a:moveTo>
                  <a:pt x="208" y="199"/>
                </a:moveTo>
                <a:cubicBezTo>
                  <a:pt x="136" y="127"/>
                  <a:pt x="136" y="127"/>
                  <a:pt x="136" y="127"/>
                </a:cubicBezTo>
                <a:moveTo>
                  <a:pt x="102" y="449"/>
                </a:moveTo>
                <a:cubicBezTo>
                  <a:pt x="0" y="449"/>
                  <a:pt x="0" y="449"/>
                  <a:pt x="0" y="449"/>
                </a:cubicBezTo>
                <a:moveTo>
                  <a:pt x="709" y="199"/>
                </a:moveTo>
                <a:cubicBezTo>
                  <a:pt x="781" y="127"/>
                  <a:pt x="781" y="127"/>
                  <a:pt x="781" y="127"/>
                </a:cubicBezTo>
                <a:moveTo>
                  <a:pt x="819" y="449"/>
                </a:moveTo>
                <a:cubicBezTo>
                  <a:pt x="920" y="449"/>
                  <a:pt x="920" y="449"/>
                  <a:pt x="920" y="449"/>
                </a:cubicBezTo>
                <a:moveTo>
                  <a:pt x="351" y="755"/>
                </a:moveTo>
                <a:cubicBezTo>
                  <a:pt x="351" y="858"/>
                  <a:pt x="351" y="858"/>
                  <a:pt x="351" y="858"/>
                </a:cubicBezTo>
                <a:cubicBezTo>
                  <a:pt x="352" y="858"/>
                  <a:pt x="352" y="858"/>
                  <a:pt x="352" y="858"/>
                </a:cubicBezTo>
                <a:cubicBezTo>
                  <a:pt x="369" y="902"/>
                  <a:pt x="369" y="902"/>
                  <a:pt x="369" y="902"/>
                </a:cubicBezTo>
                <a:cubicBezTo>
                  <a:pt x="379" y="928"/>
                  <a:pt x="404" y="944"/>
                  <a:pt x="431" y="944"/>
                </a:cubicBezTo>
                <a:cubicBezTo>
                  <a:pt x="487" y="944"/>
                  <a:pt x="487" y="944"/>
                  <a:pt x="487" y="944"/>
                </a:cubicBezTo>
                <a:cubicBezTo>
                  <a:pt x="514" y="944"/>
                  <a:pt x="538" y="928"/>
                  <a:pt x="548" y="902"/>
                </a:cubicBezTo>
                <a:cubicBezTo>
                  <a:pt x="566" y="858"/>
                  <a:pt x="566" y="858"/>
                  <a:pt x="566" y="858"/>
                </a:cubicBezTo>
                <a:cubicBezTo>
                  <a:pt x="566" y="755"/>
                  <a:pt x="566" y="755"/>
                  <a:pt x="566" y="75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6">
            <a:extLst>
              <a:ext uri="{FF2B5EF4-FFF2-40B4-BE49-F238E27FC236}">
                <a16:creationId xmlns:a16="http://schemas.microsoft.com/office/drawing/2014/main" id="{4247C625-5207-6C51-37FF-4E8E1566C123}"/>
              </a:ext>
            </a:extLst>
          </p:cNvPr>
          <p:cNvSpPr>
            <a:spLocks noEditPoints="1"/>
          </p:cNvSpPr>
          <p:nvPr/>
        </p:nvSpPr>
        <p:spPr bwMode="auto">
          <a:xfrm>
            <a:off x="5736668" y="5953442"/>
            <a:ext cx="648710" cy="516374"/>
          </a:xfrm>
          <a:custGeom>
            <a:avLst/>
            <a:gdLst>
              <a:gd name="T0" fmla="*/ 419 w 1044"/>
              <a:gd name="T1" fmla="*/ 709 h 830"/>
              <a:gd name="T2" fmla="*/ 323 w 1044"/>
              <a:gd name="T3" fmla="*/ 585 h 830"/>
              <a:gd name="T4" fmla="*/ 522 w 1044"/>
              <a:gd name="T5" fmla="*/ 298 h 830"/>
              <a:gd name="T6" fmla="*/ 721 w 1044"/>
              <a:gd name="T7" fmla="*/ 585 h 830"/>
              <a:gd name="T8" fmla="*/ 625 w 1044"/>
              <a:gd name="T9" fmla="*/ 709 h 830"/>
              <a:gd name="T10" fmla="*/ 625 w 1044"/>
              <a:gd name="T11" fmla="*/ 709 h 830"/>
              <a:gd name="T12" fmla="*/ 419 w 1044"/>
              <a:gd name="T13" fmla="*/ 709 h 830"/>
              <a:gd name="T14" fmla="*/ 419 w 1044"/>
              <a:gd name="T15" fmla="*/ 830 h 830"/>
              <a:gd name="T16" fmla="*/ 625 w 1044"/>
              <a:gd name="T17" fmla="*/ 830 h 830"/>
              <a:gd name="T18" fmla="*/ 625 w 1044"/>
              <a:gd name="T19" fmla="*/ 709 h 830"/>
              <a:gd name="T20" fmla="*/ 522 w 1044"/>
              <a:gd name="T21" fmla="*/ 298 h 830"/>
              <a:gd name="T22" fmla="*/ 522 w 1044"/>
              <a:gd name="T23" fmla="*/ 549 h 830"/>
              <a:gd name="T24" fmla="*/ 976 w 1044"/>
              <a:gd name="T25" fmla="*/ 378 h 830"/>
              <a:gd name="T26" fmla="*/ 591 w 1044"/>
              <a:gd name="T27" fmla="*/ 69 h 830"/>
              <a:gd name="T28" fmla="*/ 453 w 1044"/>
              <a:gd name="T29" fmla="*/ 69 h 830"/>
              <a:gd name="T30" fmla="*/ 68 w 1044"/>
              <a:gd name="T31" fmla="*/ 378 h 830"/>
              <a:gd name="T32" fmla="*/ 591 w 1044"/>
              <a:gd name="T33" fmla="*/ 0 h 830"/>
              <a:gd name="T34" fmla="*/ 453 w 1044"/>
              <a:gd name="T35" fmla="*/ 0 h 830"/>
              <a:gd name="T36" fmla="*/ 453 w 1044"/>
              <a:gd name="T37" fmla="*/ 137 h 830"/>
              <a:gd name="T38" fmla="*/ 591 w 1044"/>
              <a:gd name="T39" fmla="*/ 137 h 830"/>
              <a:gd name="T40" fmla="*/ 591 w 1044"/>
              <a:gd name="T41" fmla="*/ 0 h 830"/>
              <a:gd name="T42" fmla="*/ 1044 w 1044"/>
              <a:gd name="T43" fmla="*/ 378 h 830"/>
              <a:gd name="T44" fmla="*/ 907 w 1044"/>
              <a:gd name="T45" fmla="*/ 378 h 830"/>
              <a:gd name="T46" fmla="*/ 907 w 1044"/>
              <a:gd name="T47" fmla="*/ 515 h 830"/>
              <a:gd name="T48" fmla="*/ 1044 w 1044"/>
              <a:gd name="T49" fmla="*/ 515 h 830"/>
              <a:gd name="T50" fmla="*/ 1044 w 1044"/>
              <a:gd name="T51" fmla="*/ 378 h 830"/>
              <a:gd name="T52" fmla="*/ 0 w 1044"/>
              <a:gd name="T53" fmla="*/ 515 h 830"/>
              <a:gd name="T54" fmla="*/ 137 w 1044"/>
              <a:gd name="T55" fmla="*/ 515 h 830"/>
              <a:gd name="T56" fmla="*/ 137 w 1044"/>
              <a:gd name="T57" fmla="*/ 378 h 830"/>
              <a:gd name="T58" fmla="*/ 0 w 1044"/>
              <a:gd name="T59" fmla="*/ 378 h 830"/>
              <a:gd name="T60" fmla="*/ 0 w 1044"/>
              <a:gd name="T61" fmla="*/ 51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4" h="830">
                <a:moveTo>
                  <a:pt x="419" y="709"/>
                </a:moveTo>
                <a:cubicBezTo>
                  <a:pt x="323" y="585"/>
                  <a:pt x="323" y="585"/>
                  <a:pt x="323" y="585"/>
                </a:cubicBezTo>
                <a:cubicBezTo>
                  <a:pt x="522" y="298"/>
                  <a:pt x="522" y="298"/>
                  <a:pt x="522" y="298"/>
                </a:cubicBezTo>
                <a:cubicBezTo>
                  <a:pt x="721" y="585"/>
                  <a:pt x="721" y="585"/>
                  <a:pt x="721" y="585"/>
                </a:cubicBezTo>
                <a:cubicBezTo>
                  <a:pt x="625" y="709"/>
                  <a:pt x="625" y="709"/>
                  <a:pt x="625" y="709"/>
                </a:cubicBezTo>
                <a:moveTo>
                  <a:pt x="625" y="709"/>
                </a:moveTo>
                <a:cubicBezTo>
                  <a:pt x="419" y="709"/>
                  <a:pt x="419" y="709"/>
                  <a:pt x="419" y="709"/>
                </a:cubicBezTo>
                <a:cubicBezTo>
                  <a:pt x="419" y="830"/>
                  <a:pt x="419" y="830"/>
                  <a:pt x="419" y="830"/>
                </a:cubicBezTo>
                <a:cubicBezTo>
                  <a:pt x="625" y="830"/>
                  <a:pt x="625" y="830"/>
                  <a:pt x="625" y="830"/>
                </a:cubicBezTo>
                <a:lnTo>
                  <a:pt x="625" y="709"/>
                </a:lnTo>
                <a:close/>
                <a:moveTo>
                  <a:pt x="522" y="298"/>
                </a:moveTo>
                <a:cubicBezTo>
                  <a:pt x="522" y="549"/>
                  <a:pt x="522" y="549"/>
                  <a:pt x="522" y="549"/>
                </a:cubicBezTo>
                <a:moveTo>
                  <a:pt x="976" y="378"/>
                </a:moveTo>
                <a:cubicBezTo>
                  <a:pt x="914" y="215"/>
                  <a:pt x="768" y="94"/>
                  <a:pt x="591" y="69"/>
                </a:cubicBezTo>
                <a:moveTo>
                  <a:pt x="453" y="69"/>
                </a:moveTo>
                <a:cubicBezTo>
                  <a:pt x="276" y="94"/>
                  <a:pt x="130" y="215"/>
                  <a:pt x="68" y="378"/>
                </a:cubicBezTo>
                <a:moveTo>
                  <a:pt x="591" y="0"/>
                </a:moveTo>
                <a:cubicBezTo>
                  <a:pt x="453" y="0"/>
                  <a:pt x="453" y="0"/>
                  <a:pt x="453" y="0"/>
                </a:cubicBezTo>
                <a:cubicBezTo>
                  <a:pt x="453" y="137"/>
                  <a:pt x="453" y="137"/>
                  <a:pt x="453" y="137"/>
                </a:cubicBezTo>
                <a:cubicBezTo>
                  <a:pt x="591" y="137"/>
                  <a:pt x="591" y="137"/>
                  <a:pt x="591" y="137"/>
                </a:cubicBezTo>
                <a:lnTo>
                  <a:pt x="591" y="0"/>
                </a:lnTo>
                <a:close/>
                <a:moveTo>
                  <a:pt x="1044" y="378"/>
                </a:moveTo>
                <a:cubicBezTo>
                  <a:pt x="907" y="378"/>
                  <a:pt x="907" y="378"/>
                  <a:pt x="907" y="378"/>
                </a:cubicBezTo>
                <a:cubicBezTo>
                  <a:pt x="907" y="515"/>
                  <a:pt x="907" y="515"/>
                  <a:pt x="907" y="515"/>
                </a:cubicBezTo>
                <a:cubicBezTo>
                  <a:pt x="1044" y="515"/>
                  <a:pt x="1044" y="515"/>
                  <a:pt x="1044" y="515"/>
                </a:cubicBezTo>
                <a:lnTo>
                  <a:pt x="1044" y="378"/>
                </a:lnTo>
                <a:close/>
                <a:moveTo>
                  <a:pt x="0" y="515"/>
                </a:moveTo>
                <a:cubicBezTo>
                  <a:pt x="137" y="515"/>
                  <a:pt x="137" y="515"/>
                  <a:pt x="137" y="515"/>
                </a:cubicBezTo>
                <a:cubicBezTo>
                  <a:pt x="137" y="378"/>
                  <a:pt x="137" y="378"/>
                  <a:pt x="137" y="378"/>
                </a:cubicBezTo>
                <a:cubicBezTo>
                  <a:pt x="0" y="378"/>
                  <a:pt x="0" y="378"/>
                  <a:pt x="0" y="378"/>
                </a:cubicBezTo>
                <a:lnTo>
                  <a:pt x="0" y="5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3D68E2D1-2480-71B7-5B5C-9E6553440AC1}"/>
              </a:ext>
            </a:extLst>
          </p:cNvPr>
          <p:cNvSpPr/>
          <p:nvPr/>
        </p:nvSpPr>
        <p:spPr>
          <a:xfrm>
            <a:off x="10303229" y="5950069"/>
            <a:ext cx="747314" cy="523120"/>
          </a:xfrm>
          <a:custGeom>
            <a:avLst/>
            <a:gdLst>
              <a:gd name="connsiteX0" fmla="*/ 413842 w 457200"/>
              <a:gd name="connsiteY0" fmla="*/ 263881 h 320040"/>
              <a:gd name="connsiteX1" fmla="*/ 56312 w 457200"/>
              <a:gd name="connsiteY1" fmla="*/ 263881 h 320040"/>
              <a:gd name="connsiteX2" fmla="*/ 56312 w 457200"/>
              <a:gd name="connsiteY2" fmla="*/ 19431 h 320040"/>
              <a:gd name="connsiteX3" fmla="*/ 413995 w 457200"/>
              <a:gd name="connsiteY3" fmla="*/ 19431 h 320040"/>
              <a:gd name="connsiteX4" fmla="*/ 413995 w 457200"/>
              <a:gd name="connsiteY4" fmla="*/ 263881 h 320040"/>
              <a:gd name="connsiteX5" fmla="*/ 450723 w 457200"/>
              <a:gd name="connsiteY5" fmla="*/ 263881 h 320040"/>
              <a:gd name="connsiteX6" fmla="*/ 450723 w 457200"/>
              <a:gd name="connsiteY6" fmla="*/ 263881 h 320040"/>
              <a:gd name="connsiteX7" fmla="*/ 19431 w 457200"/>
              <a:gd name="connsiteY7" fmla="*/ 263881 h 320040"/>
              <a:gd name="connsiteX8" fmla="*/ 19431 w 457200"/>
              <a:gd name="connsiteY8" fmla="*/ 263881 h 320040"/>
              <a:gd name="connsiteX9" fmla="*/ 59360 w 457200"/>
              <a:gd name="connsiteY9" fmla="*/ 312496 h 320040"/>
              <a:gd name="connsiteX10" fmla="*/ 410794 w 457200"/>
              <a:gd name="connsiteY10" fmla="*/ 312496 h 320040"/>
              <a:gd name="connsiteX11" fmla="*/ 450723 w 457200"/>
              <a:gd name="connsiteY11" fmla="*/ 263881 h 320040"/>
              <a:gd name="connsiteX12" fmla="*/ 213741 w 457200"/>
              <a:gd name="connsiteY12" fmla="*/ 65913 h 320040"/>
              <a:gd name="connsiteX13" fmla="*/ 256261 w 457200"/>
              <a:gd name="connsiteY13" fmla="*/ 65913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" h="320040">
                <a:moveTo>
                  <a:pt x="413842" y="263881"/>
                </a:moveTo>
                <a:lnTo>
                  <a:pt x="56312" y="263881"/>
                </a:lnTo>
                <a:lnTo>
                  <a:pt x="56312" y="19431"/>
                </a:lnTo>
                <a:lnTo>
                  <a:pt x="413995" y="19431"/>
                </a:lnTo>
                <a:lnTo>
                  <a:pt x="413995" y="263881"/>
                </a:lnTo>
                <a:close/>
                <a:moveTo>
                  <a:pt x="450723" y="263881"/>
                </a:moveTo>
                <a:lnTo>
                  <a:pt x="450723" y="263881"/>
                </a:lnTo>
                <a:lnTo>
                  <a:pt x="19431" y="263881"/>
                </a:lnTo>
                <a:lnTo>
                  <a:pt x="19431" y="263881"/>
                </a:lnTo>
                <a:cubicBezTo>
                  <a:pt x="19431" y="285979"/>
                  <a:pt x="37262" y="312496"/>
                  <a:pt x="59360" y="312496"/>
                </a:cubicBezTo>
                <a:lnTo>
                  <a:pt x="410794" y="312496"/>
                </a:lnTo>
                <a:cubicBezTo>
                  <a:pt x="432892" y="312496"/>
                  <a:pt x="450723" y="285826"/>
                  <a:pt x="450723" y="263881"/>
                </a:cubicBezTo>
                <a:close/>
                <a:moveTo>
                  <a:pt x="213741" y="65913"/>
                </a:moveTo>
                <a:lnTo>
                  <a:pt x="256261" y="6591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 158">
            <a:extLst>
              <a:ext uri="{FF2B5EF4-FFF2-40B4-BE49-F238E27FC236}">
                <a16:creationId xmlns:a16="http://schemas.microsoft.com/office/drawing/2014/main" id="{8A07882F-A7F5-9C3F-EF65-299F10A0830F}"/>
              </a:ext>
            </a:extLst>
          </p:cNvPr>
          <p:cNvSpPr>
            <a:spLocks noEditPoints="1"/>
          </p:cNvSpPr>
          <p:nvPr/>
        </p:nvSpPr>
        <p:spPr bwMode="auto">
          <a:xfrm>
            <a:off x="14951529" y="5848351"/>
            <a:ext cx="682444" cy="726554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 159">
            <a:extLst>
              <a:ext uri="{FF2B5EF4-FFF2-40B4-BE49-F238E27FC236}">
                <a16:creationId xmlns:a16="http://schemas.microsoft.com/office/drawing/2014/main" id="{E248DBF9-BC4B-A9CF-CAAD-6D0DA863803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627073" y="5928791"/>
            <a:ext cx="563080" cy="565674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TextBox 48">
            <a:extLst>
              <a:ext uri="{FF2B5EF4-FFF2-40B4-BE49-F238E27FC236}">
                <a16:creationId xmlns:a16="http://schemas.microsoft.com/office/drawing/2014/main" id="{900C12BA-CADF-F934-5A39-61F7513E6169}"/>
              </a:ext>
            </a:extLst>
          </p:cNvPr>
          <p:cNvSpPr txBox="1"/>
          <p:nvPr/>
        </p:nvSpPr>
        <p:spPr>
          <a:xfrm>
            <a:off x="6795345" y="1176536"/>
            <a:ext cx="107933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APP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2" name="TextBox 48">
            <a:extLst>
              <a:ext uri="{FF2B5EF4-FFF2-40B4-BE49-F238E27FC236}">
                <a16:creationId xmlns:a16="http://schemas.microsoft.com/office/drawing/2014/main" id="{38D31444-3572-A5F3-2375-8D4AD0B2744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3" name="TextBox 25">
            <a:extLst>
              <a:ext uri="{FF2B5EF4-FFF2-40B4-BE49-F238E27FC236}">
                <a16:creationId xmlns:a16="http://schemas.microsoft.com/office/drawing/2014/main" id="{D5643B7F-393D-7D5B-6C28-94EEF40A546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145" grpId="0"/>
          <p:bldP spid="161" grpId="0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/>
          <p:bldP spid="1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24" grpId="0"/>
          <p:bldP spid="43" grpId="0"/>
          <p:bldP spid="62" grpId="0"/>
          <p:bldP spid="145" grpId="0"/>
          <p:bldP spid="161" grpId="0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/>
          <p:bldP spid="172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75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SlideOcean - Light 14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D2544"/>
      </a:accent1>
      <a:accent2>
        <a:srgbClr val="4B4473"/>
      </a:accent2>
      <a:accent3>
        <a:srgbClr val="5D4DA0"/>
      </a:accent3>
      <a:accent4>
        <a:srgbClr val="816BE1"/>
      </a:accent4>
      <a:accent5>
        <a:srgbClr val="A88FF6"/>
      </a:accent5>
      <a:accent6>
        <a:srgbClr val="C48FF6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8695</TotalTime>
  <Words>1404</Words>
  <Application>Microsoft Office PowerPoint</Application>
  <PresentationFormat>Custom</PresentationFormat>
  <Paragraphs>162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54 - App Development</dc:title>
  <dc:creator>Slide Ocean</dc:creator>
  <cp:lastModifiedBy>SO</cp:lastModifiedBy>
  <cp:revision>1694</cp:revision>
  <dcterms:created xsi:type="dcterms:W3CDTF">2024-04-24T08:43:56Z</dcterms:created>
  <dcterms:modified xsi:type="dcterms:W3CDTF">2025-09-21T01:11:36Z</dcterms:modified>
</cp:coreProperties>
</file>