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30"/>
  </p:notesMasterIdLst>
  <p:handoutMasterIdLst>
    <p:handoutMasterId r:id="rId31"/>
  </p:handoutMasterIdLst>
  <p:sldIdLst>
    <p:sldId id="2147378155" r:id="rId20"/>
    <p:sldId id="2147378168" r:id="rId21"/>
    <p:sldId id="2147378073" r:id="rId22"/>
    <p:sldId id="2147378161" r:id="rId23"/>
    <p:sldId id="2147378120" r:id="rId24"/>
    <p:sldId id="2147378169" r:id="rId25"/>
    <p:sldId id="2147378159" r:id="rId26"/>
    <p:sldId id="2147378164" r:id="rId27"/>
    <p:sldId id="2147378147" r:id="rId28"/>
    <p:sldId id="2147378171" r:id="rId29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003366"/>
    <a:srgbClr val="445774"/>
    <a:srgbClr val="334257"/>
    <a:srgbClr val="BC8F00"/>
    <a:srgbClr val="ABBDC1"/>
    <a:srgbClr val="E3DFE9"/>
    <a:srgbClr val="F0EEF3"/>
    <a:srgbClr val="F1F1F1"/>
    <a:srgbClr val="FAF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69" autoAdjust="0"/>
    <p:restoredTop sz="96247" autoAdjust="0"/>
  </p:normalViewPr>
  <p:slideViewPr>
    <p:cSldViewPr snapToGrid="0">
      <p:cViewPr varScale="1">
        <p:scale>
          <a:sx n="53" d="100"/>
          <a:sy n="53" d="100"/>
        </p:scale>
        <p:origin x="156" y="25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5A8931FD-0860-BC30-AC4B-3F928DA3068A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48">
            <a:extLst>
              <a:ext uri="{FF2B5EF4-FFF2-40B4-BE49-F238E27FC236}">
                <a16:creationId xmlns:a16="http://schemas.microsoft.com/office/drawing/2014/main" id="{6E6B1974-3BFF-78CD-218C-488F8F61CB9B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6" name="TextBox 48">
            <a:extLst>
              <a:ext uri="{FF2B5EF4-FFF2-40B4-BE49-F238E27FC236}">
                <a16:creationId xmlns:a16="http://schemas.microsoft.com/office/drawing/2014/main" id="{97695EE9-C3A8-3CB4-C82B-92BEA8A43E45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7" name="TextBox 25">
            <a:extLst>
              <a:ext uri="{FF2B5EF4-FFF2-40B4-BE49-F238E27FC236}">
                <a16:creationId xmlns:a16="http://schemas.microsoft.com/office/drawing/2014/main" id="{64E00B8C-4BB4-9D57-D8F9-D962364CE103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0B64FEB6-1B09-684A-896F-25C6D11DE052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DBF1D33B-DD64-DC0E-2680-F0D3D9FC1F28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Circle: Hollow 199">
              <a:extLst>
                <a:ext uri="{FF2B5EF4-FFF2-40B4-BE49-F238E27FC236}">
                  <a16:creationId xmlns:a16="http://schemas.microsoft.com/office/drawing/2014/main" id="{5282D896-03F6-560B-0468-B3BA69392B00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E46F2731-5DB6-026F-92E3-99683B69F877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6F034FEA-0C72-9AFE-CA60-1DC34E0DE8BC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Circle: Hollow 202">
              <a:extLst>
                <a:ext uri="{FF2B5EF4-FFF2-40B4-BE49-F238E27FC236}">
                  <a16:creationId xmlns:a16="http://schemas.microsoft.com/office/drawing/2014/main" id="{7322CD76-6C61-9CCA-8BA8-55952D08CE5F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3473EF40-51A2-4050-F87F-2DEDBEE2771E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747687D1-27F1-5A57-96B6-ED6F20D6B558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Circle: Hollow 205">
              <a:extLst>
                <a:ext uri="{FF2B5EF4-FFF2-40B4-BE49-F238E27FC236}">
                  <a16:creationId xmlns:a16="http://schemas.microsoft.com/office/drawing/2014/main" id="{60B4FD3E-F9D2-794F-257C-42B787FBED0E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42A09BAD-7029-0C3B-6B30-99854E2BE604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831C128C-78F7-0442-B8EC-03044B97EB41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Circle: Hollow 208">
              <a:extLst>
                <a:ext uri="{FF2B5EF4-FFF2-40B4-BE49-F238E27FC236}">
                  <a16:creationId xmlns:a16="http://schemas.microsoft.com/office/drawing/2014/main" id="{55CFF690-9A2E-0C2F-D2E7-B174B8268E2C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C6AC835F-602B-6421-82AD-AA7053121AE6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DBA99D5A-47DB-34C9-B8BE-9B3D031B6610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Circle: Hollow 211">
              <a:extLst>
                <a:ext uri="{FF2B5EF4-FFF2-40B4-BE49-F238E27FC236}">
                  <a16:creationId xmlns:a16="http://schemas.microsoft.com/office/drawing/2014/main" id="{2BB9ED50-3031-3A49-EA78-9903E12BFDF4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9A14EDD9-E3D8-D5C5-DE45-72B9C2D64297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214" name="Rectangle: Rounded Corners 213">
              <a:extLst>
                <a:ext uri="{FF2B5EF4-FFF2-40B4-BE49-F238E27FC236}">
                  <a16:creationId xmlns:a16="http://schemas.microsoft.com/office/drawing/2014/main" id="{1C999BC0-7287-26EC-0101-FCF512DB334F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ectangle: Rounded Corners 214">
              <a:extLst>
                <a:ext uri="{FF2B5EF4-FFF2-40B4-BE49-F238E27FC236}">
                  <a16:creationId xmlns:a16="http://schemas.microsoft.com/office/drawing/2014/main" id="{B98DF8C9-CA5C-53E3-2032-4B624EBFE15D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617B5334-F5E6-0B62-C082-6CF43A6073E7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9C7D007B-744E-3A11-11B5-7C0BAFC7746B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60A90D2F-47B9-FC4E-912C-9C7AE8CB32C8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Circle: Hollow 218">
              <a:extLst>
                <a:ext uri="{FF2B5EF4-FFF2-40B4-BE49-F238E27FC236}">
                  <a16:creationId xmlns:a16="http://schemas.microsoft.com/office/drawing/2014/main" id="{58D1A5D2-8610-D8E7-DEF8-95973EA4B9FB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8820908A-6ADE-306A-2A64-280A32D26F45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3AC4C045-FFE6-24F9-0C25-D6A2AAB68F11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B2759A9A-0219-089D-7670-FD0FE47199C0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BF16D4CD-A084-57C5-62F3-CEB88B2D2CDB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224" name="TextBox 223">
            <a:extLst>
              <a:ext uri="{FF2B5EF4-FFF2-40B4-BE49-F238E27FC236}">
                <a16:creationId xmlns:a16="http://schemas.microsoft.com/office/drawing/2014/main" id="{5F2D0766-E717-1FF4-8A29-66C8B6BC5E59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A935F0FD-A44B-DCF4-E43F-F022AF80FBAF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226" name="Rectangle: Rounded Corners 225">
              <a:extLst>
                <a:ext uri="{FF2B5EF4-FFF2-40B4-BE49-F238E27FC236}">
                  <a16:creationId xmlns:a16="http://schemas.microsoft.com/office/drawing/2014/main" id="{9571791B-06A0-01D4-45E5-5A97C28D98F6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167A5F69-10D6-B717-29F7-A3021C0FD412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: Rounded Corners 227">
              <a:extLst>
                <a:ext uri="{FF2B5EF4-FFF2-40B4-BE49-F238E27FC236}">
                  <a16:creationId xmlns:a16="http://schemas.microsoft.com/office/drawing/2014/main" id="{EF4433A1-81FF-A59A-3271-F772389D5014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82CE243B-9949-64B1-8F81-86443A7629DB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30" name="Rectangle: Rounded Corners 229">
              <a:extLst>
                <a:ext uri="{FF2B5EF4-FFF2-40B4-BE49-F238E27FC236}">
                  <a16:creationId xmlns:a16="http://schemas.microsoft.com/office/drawing/2014/main" id="{561BC7A0-5C5C-B7D2-95E1-B58C8C49D559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Circle: Hollow 230">
              <a:extLst>
                <a:ext uri="{FF2B5EF4-FFF2-40B4-BE49-F238E27FC236}">
                  <a16:creationId xmlns:a16="http://schemas.microsoft.com/office/drawing/2014/main" id="{93963035-6AB5-5029-E9BE-50DE55AED66D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87B47029-43FF-08D8-995F-F8A4AB57EFA6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5566CABD-B11F-D62C-5FD5-F4C9D5EF3246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246575A7-6BCF-CF46-2CDC-B33C735B59CE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C308076F-F511-8EA3-0D98-4DF3C6E8C32C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36" name="TextBox 235">
            <a:extLst>
              <a:ext uri="{FF2B5EF4-FFF2-40B4-BE49-F238E27FC236}">
                <a16:creationId xmlns:a16="http://schemas.microsoft.com/office/drawing/2014/main" id="{DF4C3374-71D6-3935-B957-7BC6D4826880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B5598259-698E-B1B2-74C3-1DF443E63FD8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238" name="Rectangle: Rounded Corners 237">
              <a:extLst>
                <a:ext uri="{FF2B5EF4-FFF2-40B4-BE49-F238E27FC236}">
                  <a16:creationId xmlns:a16="http://schemas.microsoft.com/office/drawing/2014/main" id="{F7F6EA25-92E5-7869-8DFB-A64E4E8720EA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Rectangle: Rounded Corners 238">
              <a:extLst>
                <a:ext uri="{FF2B5EF4-FFF2-40B4-BE49-F238E27FC236}">
                  <a16:creationId xmlns:a16="http://schemas.microsoft.com/office/drawing/2014/main" id="{1708E35C-B9AB-0502-1467-33EA9AF04320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B4ECB906-18A0-87F4-563B-4616F05C083F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41E9517E-DB92-0FE9-AA5B-8CA6554F5943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53A7F8EF-63F8-94AA-EF21-2D360103E14C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Circle: Hollow 242">
              <a:extLst>
                <a:ext uri="{FF2B5EF4-FFF2-40B4-BE49-F238E27FC236}">
                  <a16:creationId xmlns:a16="http://schemas.microsoft.com/office/drawing/2014/main" id="{C6234C6C-EB7D-A730-4E31-E549C4CC0417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C48F6EC7-0F87-B3E7-1818-5703F3AE12AA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C3436C67-AA09-EF61-2157-525D55EA07D4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A9943604-E0C9-C476-A95A-AB927B057B4A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966B3B71-197F-442E-ECC2-8196DB90A2B4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48" name="TextBox 247">
            <a:extLst>
              <a:ext uri="{FF2B5EF4-FFF2-40B4-BE49-F238E27FC236}">
                <a16:creationId xmlns:a16="http://schemas.microsoft.com/office/drawing/2014/main" id="{E700B5B1-09EA-2F31-5027-6DE081F83624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05</a:t>
            </a:r>
          </a:p>
        </p:txBody>
      </p: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D779FF81-99EC-842A-7E88-7FC6D9CB8F31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C1958F69-14F8-13D0-EA30-D764F8AD255D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: Rounded Corners 250">
              <a:extLst>
                <a:ext uri="{FF2B5EF4-FFF2-40B4-BE49-F238E27FC236}">
                  <a16:creationId xmlns:a16="http://schemas.microsoft.com/office/drawing/2014/main" id="{C6305950-7F6B-F632-5FEF-C58B7C2FE482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Rectangle: Rounded Corners 251">
              <a:extLst>
                <a:ext uri="{FF2B5EF4-FFF2-40B4-BE49-F238E27FC236}">
                  <a16:creationId xmlns:a16="http://schemas.microsoft.com/office/drawing/2014/main" id="{86B3BEDD-3FF4-053D-81D1-343ADA1772B9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4296A93A-55FA-B095-0A77-48DACD8FADE5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54" name="Rectangle: Rounded Corners 253">
              <a:extLst>
                <a:ext uri="{FF2B5EF4-FFF2-40B4-BE49-F238E27FC236}">
                  <a16:creationId xmlns:a16="http://schemas.microsoft.com/office/drawing/2014/main" id="{1771703B-1950-1F33-FC53-6DA70C959565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Circle: Hollow 254">
              <a:extLst>
                <a:ext uri="{FF2B5EF4-FFF2-40B4-BE49-F238E27FC236}">
                  <a16:creationId xmlns:a16="http://schemas.microsoft.com/office/drawing/2014/main" id="{BA14BA43-5957-7731-174B-DFF098B6C11C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E23F8CC3-7ECD-30A0-15E6-15FAB8DDB2C2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E06C2348-5134-E11E-F950-237CF9449EEC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1E8366E8-EFE4-E3EA-E4A0-5D5B7B497C1E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4D610615-7DD0-D310-28EC-3AE3803AEA95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60" name="TextBox 259">
            <a:extLst>
              <a:ext uri="{FF2B5EF4-FFF2-40B4-BE49-F238E27FC236}">
                <a16:creationId xmlns:a16="http://schemas.microsoft.com/office/drawing/2014/main" id="{C43FFD59-EC7D-EA2C-4BAC-933F443686F3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B254333E-60C2-8B72-9E5E-068D619CED27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262" name="Rectangle: Rounded Corners 261">
              <a:extLst>
                <a:ext uri="{FF2B5EF4-FFF2-40B4-BE49-F238E27FC236}">
                  <a16:creationId xmlns:a16="http://schemas.microsoft.com/office/drawing/2014/main" id="{A80E9906-793E-274F-37FD-A8C2B7037982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Rectangle: Rounded Corners 262">
              <a:extLst>
                <a:ext uri="{FF2B5EF4-FFF2-40B4-BE49-F238E27FC236}">
                  <a16:creationId xmlns:a16="http://schemas.microsoft.com/office/drawing/2014/main" id="{1230EAAD-8F54-ACA7-EE49-E4A65B191F03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Rectangle: Rounded Corners 263">
              <a:extLst>
                <a:ext uri="{FF2B5EF4-FFF2-40B4-BE49-F238E27FC236}">
                  <a16:creationId xmlns:a16="http://schemas.microsoft.com/office/drawing/2014/main" id="{7CB45035-0943-FB2B-A6A4-8EFABF0507F1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C0C7CE69-0340-C1E0-578F-BD038E51A277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66" name="Rectangle: Rounded Corners 265">
              <a:extLst>
                <a:ext uri="{FF2B5EF4-FFF2-40B4-BE49-F238E27FC236}">
                  <a16:creationId xmlns:a16="http://schemas.microsoft.com/office/drawing/2014/main" id="{65BD85D1-2101-F76D-B320-B5EC74E1F844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Circle: Hollow 266">
              <a:extLst>
                <a:ext uri="{FF2B5EF4-FFF2-40B4-BE49-F238E27FC236}">
                  <a16:creationId xmlns:a16="http://schemas.microsoft.com/office/drawing/2014/main" id="{85D0213D-C1E5-9157-A9EA-FD603265F2BE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DFC4CB16-418E-4F8D-6AA1-62F6F24DD95B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F20BD554-72A7-0A09-34D4-36E1A43073B7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270" name="Textbox 200">
              <a:extLst>
                <a:ext uri="{FF2B5EF4-FFF2-40B4-BE49-F238E27FC236}">
                  <a16:creationId xmlns:a16="http://schemas.microsoft.com/office/drawing/2014/main" id="{E53478CD-1EFB-3E2F-4029-06E5162A2E7A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D4076431-793D-125A-9B3D-CD1EA3293314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72" name="TextBox 271">
            <a:extLst>
              <a:ext uri="{FF2B5EF4-FFF2-40B4-BE49-F238E27FC236}">
                <a16:creationId xmlns:a16="http://schemas.microsoft.com/office/drawing/2014/main" id="{F5EEC578-FC84-B1D7-ABC6-52E50772A529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E501EE80-FAA5-E56B-5493-85EF347F8850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A642EB6B-FC6B-3BA7-7CEB-B4320E1D5B34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5" name="Freeform 49">
            <a:extLst>
              <a:ext uri="{FF2B5EF4-FFF2-40B4-BE49-F238E27FC236}">
                <a16:creationId xmlns:a16="http://schemas.microsoft.com/office/drawing/2014/main" id="{2EFA651A-B86A-F868-703C-AAD9D073346D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76" name="Freeform 39">
            <a:extLst>
              <a:ext uri="{FF2B5EF4-FFF2-40B4-BE49-F238E27FC236}">
                <a16:creationId xmlns:a16="http://schemas.microsoft.com/office/drawing/2014/main" id="{2C5E4EBC-6CE3-944E-97F9-D6DBB4EAAFCD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2742C030-8488-3C41-1E09-4FFCF9D92076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34188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224" grpId="0"/>
          <p:bldP spid="236" grpId="0"/>
          <p:bldP spid="248" grpId="0"/>
          <p:bldP spid="260" grpId="0"/>
          <p:bldP spid="272" grpId="0"/>
          <p:bldP spid="273" grpId="0" animBg="1"/>
          <p:bldP spid="274" grpId="0" animBg="1"/>
          <p:bldP spid="275" grpId="0" animBg="1"/>
          <p:bldP spid="276" grpId="0" animBg="1"/>
          <p:bldP spid="2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224" grpId="0"/>
          <p:bldP spid="236" grpId="0"/>
          <p:bldP spid="248" grpId="0"/>
          <p:bldP spid="260" grpId="0"/>
          <p:bldP spid="272" grpId="0"/>
          <p:bldP spid="273" grpId="0" animBg="1"/>
          <p:bldP spid="274" grpId="0" animBg="1"/>
          <p:bldP spid="275" grpId="0" animBg="1"/>
          <p:bldP spid="276" grpId="0" animBg="1"/>
          <p:bldP spid="27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4A92923-B360-6D6B-08D0-477FFD6545BF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48">
            <a:extLst>
              <a:ext uri="{FF2B5EF4-FFF2-40B4-BE49-F238E27FC236}">
                <a16:creationId xmlns:a16="http://schemas.microsoft.com/office/drawing/2014/main" id="{8E62ADB0-DA2B-333F-0817-A5AB63CAAB08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1AB2E393-167B-7468-5772-54463B00771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TextBox 25">
            <a:extLst>
              <a:ext uri="{FF2B5EF4-FFF2-40B4-BE49-F238E27FC236}">
                <a16:creationId xmlns:a16="http://schemas.microsoft.com/office/drawing/2014/main" id="{89348C5E-7846-06F8-2A2B-F1D8F1EE6D6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D6E1025-F425-FBD6-C3C4-156E53A2A44D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80DC12-E3C3-0357-7CA3-A08CB78AFA9E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98ACB6E7-7AC2-69D6-D995-6CEB38613CE3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6A01138-1C46-245F-62B8-80AD9493FA3D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67D4B69-DCC5-7BD5-145A-BDE5DAE0D89A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ircle: Hollow 10">
              <a:extLst>
                <a:ext uri="{FF2B5EF4-FFF2-40B4-BE49-F238E27FC236}">
                  <a16:creationId xmlns:a16="http://schemas.microsoft.com/office/drawing/2014/main" id="{340DC894-5D64-F6E8-0874-E9DEACE03512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9A8FF8-EEF2-502C-CB72-BCBA86D47197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7C20E53-0C6A-1525-2DD1-741FADCD98F7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690471F8-D64F-4518-C057-A9839B971E70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3C2493-97A1-1389-C692-85D3B96DB2F3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2917211-19D6-736D-4FCC-D1D3E1D75983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id="{2D451E3E-9873-F4C0-1A43-56C6B113043D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E23FFFB-B5A7-95F9-3134-60A9321CDBF8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22E6BD2-E934-EBE2-83C6-117EF8072602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ircle: Hollow 19">
              <a:extLst>
                <a:ext uri="{FF2B5EF4-FFF2-40B4-BE49-F238E27FC236}">
                  <a16:creationId xmlns:a16="http://schemas.microsoft.com/office/drawing/2014/main" id="{70B53E86-4D10-596A-9D2F-44F8BDA667B3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339CED1-64BC-4328-7AC3-00932C688C74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6BBA2369-FE5B-66C6-B98E-71BA380CD8C9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65B7E401-DDFF-FAE8-F898-B092D2C549AE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2D99BEA2-9A67-8D0D-D40A-54E8EA7E127A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CCFD92E-177E-D98E-BD45-883E7B865A80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CBC9CA4-D17C-3B74-FA15-038468A149FE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89F36A0E-DF0D-F9FD-F9A4-0CF7A975A53D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5F9C91B-7FC5-73E7-4FFE-BC36ABD047FE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AFAFA1D-DAA6-D849-ADF2-DDEB89EBCFE0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248258E2-9940-A9F7-9A83-84201168311F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99CEDA47-0F86-CE79-5E21-4057800B7EB8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A1CACC13-E1D1-6D3B-C23C-5C1B9964107D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AB80742-AF56-7B56-347B-783D8C4E714F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2161F2CE-0D46-78C3-FD7B-FBCCD87BFC0A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8D0CF6CE-8BA7-C7EF-FD9D-4A5798386D8F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25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0470BAC3-DB81-7C78-A1FC-754753F5C286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7146BCF-9210-570D-89D7-51684B29A9B6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766F3C0D-FDBA-64AE-E691-694B43D76BF5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FFFAAF86-4D5B-FD16-4CCA-27C71F898631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40237F9-B1BD-BA7C-8E95-10A72A5F96AE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09E77F8-13B0-1D52-F55C-E85B108E77BD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27FA6B6B-D882-2978-3B23-06371BF28C89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8B007175-1586-0C58-F685-DB897CA5CBA7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22CE98C2-06FC-009B-A9B8-9115C3224CB3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2D90C65-5060-5723-7079-090962784753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B455D9AC-102E-3138-B6F4-F0653DDF505D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8E95C3C5-ACE3-43EA-750D-AA3E840E7FE9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28B10C06-5F9A-0331-C892-69BDFFFD3E93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76287FD-C033-6D8A-E813-C4CDF2A21270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65F886B0-7AFE-5A0E-515D-8CD93632FF93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ircle: Hollow 50">
              <a:extLst>
                <a:ext uri="{FF2B5EF4-FFF2-40B4-BE49-F238E27FC236}">
                  <a16:creationId xmlns:a16="http://schemas.microsoft.com/office/drawing/2014/main" id="{7DEBBB68-557D-E54C-41D1-B71218945729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942E019-E623-C1E4-8055-E6FAF06531BA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83A5241-5DEA-26A0-60F1-19A368FE6888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A72E9204-7809-A844-3B0A-BB5C934FA5C3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EFF52BA7-669D-6991-132A-205D9305529A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25841DFE-01E6-1BE6-E64A-C3441A63A380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0769E0F-420D-3F67-C60C-892FCC1A9494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B46CCDC8-B75A-F884-9FB2-61D5C14D48E5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F4F49D7F-E323-82C9-AD99-AE6175186723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251CC2B5-7E29-AA5D-FD5D-91A51186DFDC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0806DA5-EE55-7B7A-1515-DEFA8C12B77E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65BF08FD-8CE6-A601-1565-B97DF300607C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Circle: Hollow 62">
              <a:extLst>
                <a:ext uri="{FF2B5EF4-FFF2-40B4-BE49-F238E27FC236}">
                  <a16:creationId xmlns:a16="http://schemas.microsoft.com/office/drawing/2014/main" id="{C7F655A5-7710-1B0A-6296-BA229BAFD796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4C0BF21-A0DF-02E1-F570-86BF57B69FB0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B2D212A-469B-D5CC-6EEA-7A931BD65587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F27DB4A0-08CB-630A-63EE-80A06BC2BC7B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D09603A2-08DD-1726-2E0C-79FADC776ACC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2869D99B-94B5-4728-6D96-52C9E6F469A1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70DC6C2-70FC-6C0F-F1B7-E8F39EBC937E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70" name="Rectangle: Rounded Corners 69">
              <a:extLst>
                <a:ext uri="{FF2B5EF4-FFF2-40B4-BE49-F238E27FC236}">
                  <a16:creationId xmlns:a16="http://schemas.microsoft.com/office/drawing/2014/main" id="{A73D2B9A-0462-4706-037F-3AC0A9F1D422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E2808C7C-CA94-9531-2D70-51459C380D0B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F0A78A92-93B1-E18C-D1D4-BF4C8445E3AE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C0297DE-BEB6-62ED-B14A-14DF07C5D83A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5354F78E-355A-084F-77A2-0D0AEA93A99F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Circle: Hollow 74">
              <a:extLst>
                <a:ext uri="{FF2B5EF4-FFF2-40B4-BE49-F238E27FC236}">
                  <a16:creationId xmlns:a16="http://schemas.microsoft.com/office/drawing/2014/main" id="{AEFCA3F0-0621-06B0-3D85-9BA14D1D72B2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A989233-FF73-F693-6AAC-DEE302A50071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60ED381-E67E-32C1-5C0B-C193D724EB58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89E9BC46-AEC7-A52B-3015-A55D78BBADCA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7DC6F144-2CFB-8BF9-B29B-1BA3B1E36FDD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8891C6D4-517F-C94B-4874-E95058A14B7A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B958AC8C-7E9E-B877-DF39-007515BE3CE1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0F3AE6D7-931E-A8D0-2DA8-A019B76BC451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3" name="Freeform 49">
            <a:extLst>
              <a:ext uri="{FF2B5EF4-FFF2-40B4-BE49-F238E27FC236}">
                <a16:creationId xmlns:a16="http://schemas.microsoft.com/office/drawing/2014/main" id="{747BDF38-BD68-B813-9C0D-708A84BB85D3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84" name="Freeform 39">
            <a:extLst>
              <a:ext uri="{FF2B5EF4-FFF2-40B4-BE49-F238E27FC236}">
                <a16:creationId xmlns:a16="http://schemas.microsoft.com/office/drawing/2014/main" id="{D0732177-35DE-D73D-25DC-1E8F17D13FFC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9D83901B-D63E-A592-D3DD-B5FC9248555E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3821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32" grpId="0"/>
          <p:bldP spid="44" grpId="0"/>
          <p:bldP spid="56" grpId="0"/>
          <p:bldP spid="68" grpId="0"/>
          <p:bldP spid="80" grpId="0"/>
          <p:bldP spid="81" grpId="0" animBg="1"/>
          <p:bldP spid="82" grpId="0" animBg="1"/>
          <p:bldP spid="83" grpId="0" animBg="1"/>
          <p:bldP spid="84" grpId="0" animBg="1"/>
          <p:bldP spid="8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32" grpId="0"/>
          <p:bldP spid="44" grpId="0"/>
          <p:bldP spid="56" grpId="0"/>
          <p:bldP spid="68" grpId="0"/>
          <p:bldP spid="80" grpId="0"/>
          <p:bldP spid="81" grpId="0" animBg="1"/>
          <p:bldP spid="82" grpId="0" animBg="1"/>
          <p:bldP spid="83" grpId="0" animBg="1"/>
          <p:bldP spid="84" grpId="0" animBg="1"/>
          <p:bldP spid="8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8" name="Straight Connector 1077">
            <a:extLst>
              <a:ext uri="{FF2B5EF4-FFF2-40B4-BE49-F238E27FC236}">
                <a16:creationId xmlns:a16="http://schemas.microsoft.com/office/drawing/2014/main" id="{43C100F7-E5CB-2FB3-3B30-221BD888CE29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9" name="TextBox 48">
            <a:extLst>
              <a:ext uri="{FF2B5EF4-FFF2-40B4-BE49-F238E27FC236}">
                <a16:creationId xmlns:a16="http://schemas.microsoft.com/office/drawing/2014/main" id="{76A6CAD9-D884-45C3-F083-CCE49F3FB4FA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80" name="TextBox 48">
            <a:extLst>
              <a:ext uri="{FF2B5EF4-FFF2-40B4-BE49-F238E27FC236}">
                <a16:creationId xmlns:a16="http://schemas.microsoft.com/office/drawing/2014/main" id="{49705B53-6E42-806E-BF7F-76AFBA9D681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81" name="TextBox 25">
            <a:extLst>
              <a:ext uri="{FF2B5EF4-FFF2-40B4-BE49-F238E27FC236}">
                <a16:creationId xmlns:a16="http://schemas.microsoft.com/office/drawing/2014/main" id="{60799B6D-879F-631C-98F6-3FD5A5923B3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082" name="Group 1081">
            <a:extLst>
              <a:ext uri="{FF2B5EF4-FFF2-40B4-BE49-F238E27FC236}">
                <a16:creationId xmlns:a16="http://schemas.microsoft.com/office/drawing/2014/main" id="{0B65EFA1-1141-A086-6F8E-C266CE6AD6E8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1083" name="Straight Connector 1082">
              <a:extLst>
                <a:ext uri="{FF2B5EF4-FFF2-40B4-BE49-F238E27FC236}">
                  <a16:creationId xmlns:a16="http://schemas.microsoft.com/office/drawing/2014/main" id="{B9F95F5D-BD17-9FBF-2780-4240521F2336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4" name="Circle: Hollow 1083">
              <a:extLst>
                <a:ext uri="{FF2B5EF4-FFF2-40B4-BE49-F238E27FC236}">
                  <a16:creationId xmlns:a16="http://schemas.microsoft.com/office/drawing/2014/main" id="{3CD0C8A6-E459-BF41-0492-249E33C74317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85" name="Group 1084">
            <a:extLst>
              <a:ext uri="{FF2B5EF4-FFF2-40B4-BE49-F238E27FC236}">
                <a16:creationId xmlns:a16="http://schemas.microsoft.com/office/drawing/2014/main" id="{84FA170E-BEFD-ADCA-618F-6C9B66554C3E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1086" name="Straight Connector 1085">
              <a:extLst>
                <a:ext uri="{FF2B5EF4-FFF2-40B4-BE49-F238E27FC236}">
                  <a16:creationId xmlns:a16="http://schemas.microsoft.com/office/drawing/2014/main" id="{BF3BF0D6-0641-7623-7F94-E7C36AC999B5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7" name="Circle: Hollow 1086">
              <a:extLst>
                <a:ext uri="{FF2B5EF4-FFF2-40B4-BE49-F238E27FC236}">
                  <a16:creationId xmlns:a16="http://schemas.microsoft.com/office/drawing/2014/main" id="{5F7096AD-0393-3631-C271-AC596A41A01A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88" name="Group 1087">
            <a:extLst>
              <a:ext uri="{FF2B5EF4-FFF2-40B4-BE49-F238E27FC236}">
                <a16:creationId xmlns:a16="http://schemas.microsoft.com/office/drawing/2014/main" id="{A14EB6EA-382A-349E-D980-9EEE6BC55282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1089" name="Straight Connector 1088">
              <a:extLst>
                <a:ext uri="{FF2B5EF4-FFF2-40B4-BE49-F238E27FC236}">
                  <a16:creationId xmlns:a16="http://schemas.microsoft.com/office/drawing/2014/main" id="{C901E06A-DFDE-705C-0FD3-F502752AB76F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0" name="Circle: Hollow 1089">
              <a:extLst>
                <a:ext uri="{FF2B5EF4-FFF2-40B4-BE49-F238E27FC236}">
                  <a16:creationId xmlns:a16="http://schemas.microsoft.com/office/drawing/2014/main" id="{60AE3D0A-4F6A-37A6-CEFC-CDCCA8D48C1B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91" name="Group 1090">
            <a:extLst>
              <a:ext uri="{FF2B5EF4-FFF2-40B4-BE49-F238E27FC236}">
                <a16:creationId xmlns:a16="http://schemas.microsoft.com/office/drawing/2014/main" id="{2102F83C-FA80-B8A6-D8EC-6A4B68120AB8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1092" name="Straight Connector 1091">
              <a:extLst>
                <a:ext uri="{FF2B5EF4-FFF2-40B4-BE49-F238E27FC236}">
                  <a16:creationId xmlns:a16="http://schemas.microsoft.com/office/drawing/2014/main" id="{EAFC3452-4B0F-9EFE-F68A-5FC79A0018C5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3" name="Circle: Hollow 1092">
              <a:extLst>
                <a:ext uri="{FF2B5EF4-FFF2-40B4-BE49-F238E27FC236}">
                  <a16:creationId xmlns:a16="http://schemas.microsoft.com/office/drawing/2014/main" id="{A801361B-0220-3EAD-5BEA-F87FAF212F96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94" name="Group 1093">
            <a:extLst>
              <a:ext uri="{FF2B5EF4-FFF2-40B4-BE49-F238E27FC236}">
                <a16:creationId xmlns:a16="http://schemas.microsoft.com/office/drawing/2014/main" id="{C2A85F4D-0C7B-D3B9-3819-5F62E2BFD835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1095" name="Straight Connector 1094">
              <a:extLst>
                <a:ext uri="{FF2B5EF4-FFF2-40B4-BE49-F238E27FC236}">
                  <a16:creationId xmlns:a16="http://schemas.microsoft.com/office/drawing/2014/main" id="{CDF4B7DE-8801-1F33-B564-0D7726A3B359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Circle: Hollow 1095">
              <a:extLst>
                <a:ext uri="{FF2B5EF4-FFF2-40B4-BE49-F238E27FC236}">
                  <a16:creationId xmlns:a16="http://schemas.microsoft.com/office/drawing/2014/main" id="{C55E6A06-26ED-4023-148C-ACDF57686694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97" name="Group 1096">
            <a:extLst>
              <a:ext uri="{FF2B5EF4-FFF2-40B4-BE49-F238E27FC236}">
                <a16:creationId xmlns:a16="http://schemas.microsoft.com/office/drawing/2014/main" id="{9CA1E100-C071-CC4A-7AC4-500C4E9D800E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1098" name="Rectangle: Rounded Corners 1097">
              <a:extLst>
                <a:ext uri="{FF2B5EF4-FFF2-40B4-BE49-F238E27FC236}">
                  <a16:creationId xmlns:a16="http://schemas.microsoft.com/office/drawing/2014/main" id="{52BB56C1-AD1E-BEC8-137B-226C9B5170E0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Rectangle: Rounded Corners 1098">
              <a:extLst>
                <a:ext uri="{FF2B5EF4-FFF2-40B4-BE49-F238E27FC236}">
                  <a16:creationId xmlns:a16="http://schemas.microsoft.com/office/drawing/2014/main" id="{3F82EB14-7AE3-72BC-CFC1-87DFC4BDC6FD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Rectangle: Rounded Corners 1099">
              <a:extLst>
                <a:ext uri="{FF2B5EF4-FFF2-40B4-BE49-F238E27FC236}">
                  <a16:creationId xmlns:a16="http://schemas.microsoft.com/office/drawing/2014/main" id="{8B09815D-170D-8A49-33EE-8E0E9141C8C4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1" name="Group 1100">
            <a:extLst>
              <a:ext uri="{FF2B5EF4-FFF2-40B4-BE49-F238E27FC236}">
                <a16:creationId xmlns:a16="http://schemas.microsoft.com/office/drawing/2014/main" id="{7FF28491-539C-3A47-9C4C-B90C3713AF9B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102" name="Rectangle: Rounded Corners 1101">
              <a:extLst>
                <a:ext uri="{FF2B5EF4-FFF2-40B4-BE49-F238E27FC236}">
                  <a16:creationId xmlns:a16="http://schemas.microsoft.com/office/drawing/2014/main" id="{822F176B-997F-8ED8-B67C-A4351ECAE9B1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Circle: Hollow 1102">
              <a:extLst>
                <a:ext uri="{FF2B5EF4-FFF2-40B4-BE49-F238E27FC236}">
                  <a16:creationId xmlns:a16="http://schemas.microsoft.com/office/drawing/2014/main" id="{DEDAB7D4-6058-A656-C18E-628590E8506B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04" name="Rectangle 1103">
              <a:extLst>
                <a:ext uri="{FF2B5EF4-FFF2-40B4-BE49-F238E27FC236}">
                  <a16:creationId xmlns:a16="http://schemas.microsoft.com/office/drawing/2014/main" id="{1592054F-CAFD-A6E7-6739-7A5D785C2B5B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105" name="Group 1104">
            <a:extLst>
              <a:ext uri="{FF2B5EF4-FFF2-40B4-BE49-F238E27FC236}">
                <a16:creationId xmlns:a16="http://schemas.microsoft.com/office/drawing/2014/main" id="{3587A1A0-D9B9-66C8-59C4-F8FA535A69FC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1106" name="Textbox 200">
              <a:extLst>
                <a:ext uri="{FF2B5EF4-FFF2-40B4-BE49-F238E27FC236}">
                  <a16:creationId xmlns:a16="http://schemas.microsoft.com/office/drawing/2014/main" id="{7D8A069B-8D76-EF89-8215-F897894C671A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107" name="Textbox 200">
              <a:extLst>
                <a:ext uri="{FF2B5EF4-FFF2-40B4-BE49-F238E27FC236}">
                  <a16:creationId xmlns:a16="http://schemas.microsoft.com/office/drawing/2014/main" id="{E4680CE4-D083-67D2-9BC3-2880CC84E716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1108" name="TextBox 1107">
            <a:extLst>
              <a:ext uri="{FF2B5EF4-FFF2-40B4-BE49-F238E27FC236}">
                <a16:creationId xmlns:a16="http://schemas.microsoft.com/office/drawing/2014/main" id="{8083403F-075D-23CF-2210-76EE4425EDB8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1109" name="Group 1108">
            <a:extLst>
              <a:ext uri="{FF2B5EF4-FFF2-40B4-BE49-F238E27FC236}">
                <a16:creationId xmlns:a16="http://schemas.microsoft.com/office/drawing/2014/main" id="{A2DDF4C2-266B-2E35-D4F0-F6C98D7AF124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1110" name="Rectangle: Rounded Corners 1109">
              <a:extLst>
                <a:ext uri="{FF2B5EF4-FFF2-40B4-BE49-F238E27FC236}">
                  <a16:creationId xmlns:a16="http://schemas.microsoft.com/office/drawing/2014/main" id="{9214F955-2155-82B5-2029-9228E70702A6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Rectangle: Rounded Corners 1110">
              <a:extLst>
                <a:ext uri="{FF2B5EF4-FFF2-40B4-BE49-F238E27FC236}">
                  <a16:creationId xmlns:a16="http://schemas.microsoft.com/office/drawing/2014/main" id="{FF1E3558-FBE1-93E8-0F79-6390FDA821B2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Rectangle: Rounded Corners 1111">
              <a:extLst>
                <a:ext uri="{FF2B5EF4-FFF2-40B4-BE49-F238E27FC236}">
                  <a16:creationId xmlns:a16="http://schemas.microsoft.com/office/drawing/2014/main" id="{A2505FA9-5C72-A2D7-0BF6-43DBA1F54A00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13" name="Group 1112">
            <a:extLst>
              <a:ext uri="{FF2B5EF4-FFF2-40B4-BE49-F238E27FC236}">
                <a16:creationId xmlns:a16="http://schemas.microsoft.com/office/drawing/2014/main" id="{D2FD5D64-AED3-F950-41D1-806A5F1492D5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114" name="Rectangle: Rounded Corners 1113">
              <a:extLst>
                <a:ext uri="{FF2B5EF4-FFF2-40B4-BE49-F238E27FC236}">
                  <a16:creationId xmlns:a16="http://schemas.microsoft.com/office/drawing/2014/main" id="{872F1BCD-BAC7-E7BB-7B25-1F782EDBF662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5" name="Circle: Hollow 1114">
              <a:extLst>
                <a:ext uri="{FF2B5EF4-FFF2-40B4-BE49-F238E27FC236}">
                  <a16:creationId xmlns:a16="http://schemas.microsoft.com/office/drawing/2014/main" id="{83FC77FE-8106-233E-3BA4-22D40ADDF50F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16" name="Rectangle 1115">
              <a:extLst>
                <a:ext uri="{FF2B5EF4-FFF2-40B4-BE49-F238E27FC236}">
                  <a16:creationId xmlns:a16="http://schemas.microsoft.com/office/drawing/2014/main" id="{4DC505B3-5DD3-A693-7901-D02A7C4D00BC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17" name="Group 1116">
            <a:extLst>
              <a:ext uri="{FF2B5EF4-FFF2-40B4-BE49-F238E27FC236}">
                <a16:creationId xmlns:a16="http://schemas.microsoft.com/office/drawing/2014/main" id="{B0E2DCD4-E075-BB31-34EF-B20882E708FA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1118" name="Textbox 200">
              <a:extLst>
                <a:ext uri="{FF2B5EF4-FFF2-40B4-BE49-F238E27FC236}">
                  <a16:creationId xmlns:a16="http://schemas.microsoft.com/office/drawing/2014/main" id="{FF66E2FE-EABE-E0E3-7F2F-1591F26090CC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119" name="Textbox 200">
              <a:extLst>
                <a:ext uri="{FF2B5EF4-FFF2-40B4-BE49-F238E27FC236}">
                  <a16:creationId xmlns:a16="http://schemas.microsoft.com/office/drawing/2014/main" id="{173DD1D6-E8A6-FB29-377C-DF399CF89289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20" name="TextBox 1119">
            <a:extLst>
              <a:ext uri="{FF2B5EF4-FFF2-40B4-BE49-F238E27FC236}">
                <a16:creationId xmlns:a16="http://schemas.microsoft.com/office/drawing/2014/main" id="{77F35407-357E-292F-8050-C32CD565F36B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1121" name="Group 1120">
            <a:extLst>
              <a:ext uri="{FF2B5EF4-FFF2-40B4-BE49-F238E27FC236}">
                <a16:creationId xmlns:a16="http://schemas.microsoft.com/office/drawing/2014/main" id="{03596006-537B-DBF0-0213-377116E2D6A8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1122" name="Rectangle: Rounded Corners 1121">
              <a:extLst>
                <a:ext uri="{FF2B5EF4-FFF2-40B4-BE49-F238E27FC236}">
                  <a16:creationId xmlns:a16="http://schemas.microsoft.com/office/drawing/2014/main" id="{41A2FB50-14DF-4DAB-469D-3E34C4B0570E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3" name="Rectangle: Rounded Corners 1122">
              <a:extLst>
                <a:ext uri="{FF2B5EF4-FFF2-40B4-BE49-F238E27FC236}">
                  <a16:creationId xmlns:a16="http://schemas.microsoft.com/office/drawing/2014/main" id="{77065197-ABC3-2F1B-CCAE-A216E6D5FEBB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4" name="Rectangle: Rounded Corners 1123">
              <a:extLst>
                <a:ext uri="{FF2B5EF4-FFF2-40B4-BE49-F238E27FC236}">
                  <a16:creationId xmlns:a16="http://schemas.microsoft.com/office/drawing/2014/main" id="{7F2E333C-0552-BFE7-D6C1-3E57267E36AC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25" name="Group 1124">
            <a:extLst>
              <a:ext uri="{FF2B5EF4-FFF2-40B4-BE49-F238E27FC236}">
                <a16:creationId xmlns:a16="http://schemas.microsoft.com/office/drawing/2014/main" id="{05E97DCA-1778-7A7E-46A7-30CFC43A5D7C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126" name="Rectangle: Rounded Corners 1125">
              <a:extLst>
                <a:ext uri="{FF2B5EF4-FFF2-40B4-BE49-F238E27FC236}">
                  <a16:creationId xmlns:a16="http://schemas.microsoft.com/office/drawing/2014/main" id="{9787E4C5-C9EA-53DE-ECAC-6028C2A8D4C3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Circle: Hollow 1126">
              <a:extLst>
                <a:ext uri="{FF2B5EF4-FFF2-40B4-BE49-F238E27FC236}">
                  <a16:creationId xmlns:a16="http://schemas.microsoft.com/office/drawing/2014/main" id="{7268A4D8-973B-9AEC-3FB5-04E67414A049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28" name="Rectangle 1127">
              <a:extLst>
                <a:ext uri="{FF2B5EF4-FFF2-40B4-BE49-F238E27FC236}">
                  <a16:creationId xmlns:a16="http://schemas.microsoft.com/office/drawing/2014/main" id="{02FDF9FC-65FC-7D00-FADA-07993C188D2A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29" name="Group 1128">
            <a:extLst>
              <a:ext uri="{FF2B5EF4-FFF2-40B4-BE49-F238E27FC236}">
                <a16:creationId xmlns:a16="http://schemas.microsoft.com/office/drawing/2014/main" id="{85F27182-483D-EB67-1B8D-31C850A63F58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1130" name="Textbox 200">
              <a:extLst>
                <a:ext uri="{FF2B5EF4-FFF2-40B4-BE49-F238E27FC236}">
                  <a16:creationId xmlns:a16="http://schemas.microsoft.com/office/drawing/2014/main" id="{6EB26D83-6DBD-91B1-0F69-6C89FA387C30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131" name="Textbox 200">
              <a:extLst>
                <a:ext uri="{FF2B5EF4-FFF2-40B4-BE49-F238E27FC236}">
                  <a16:creationId xmlns:a16="http://schemas.microsoft.com/office/drawing/2014/main" id="{423F4E45-27B9-A83C-89E9-60C435E0D910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32" name="TextBox 1131">
            <a:extLst>
              <a:ext uri="{FF2B5EF4-FFF2-40B4-BE49-F238E27FC236}">
                <a16:creationId xmlns:a16="http://schemas.microsoft.com/office/drawing/2014/main" id="{BF5BCEEC-4FF2-0FAE-E1FD-F3A6CA22883A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133" name="Group 1132">
            <a:extLst>
              <a:ext uri="{FF2B5EF4-FFF2-40B4-BE49-F238E27FC236}">
                <a16:creationId xmlns:a16="http://schemas.microsoft.com/office/drawing/2014/main" id="{8FC24F77-4990-42F7-6A0A-548F9FCC4FD3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1134" name="Rectangle: Rounded Corners 1133">
              <a:extLst>
                <a:ext uri="{FF2B5EF4-FFF2-40B4-BE49-F238E27FC236}">
                  <a16:creationId xmlns:a16="http://schemas.microsoft.com/office/drawing/2014/main" id="{3F186F3D-4E55-A4B9-ECB1-DD2275768F98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5" name="Rectangle: Rounded Corners 1134">
              <a:extLst>
                <a:ext uri="{FF2B5EF4-FFF2-40B4-BE49-F238E27FC236}">
                  <a16:creationId xmlns:a16="http://schemas.microsoft.com/office/drawing/2014/main" id="{B1513352-611E-A8A7-EDA7-5C9A0341BA54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6" name="Rectangle: Rounded Corners 1135">
              <a:extLst>
                <a:ext uri="{FF2B5EF4-FFF2-40B4-BE49-F238E27FC236}">
                  <a16:creationId xmlns:a16="http://schemas.microsoft.com/office/drawing/2014/main" id="{39A89AFF-81B1-7A2D-9A8D-5FB370BD87B9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37" name="Group 1136">
            <a:extLst>
              <a:ext uri="{FF2B5EF4-FFF2-40B4-BE49-F238E27FC236}">
                <a16:creationId xmlns:a16="http://schemas.microsoft.com/office/drawing/2014/main" id="{457BF40B-291B-5B1F-1727-ABCE29627712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138" name="Rectangle: Rounded Corners 1137">
              <a:extLst>
                <a:ext uri="{FF2B5EF4-FFF2-40B4-BE49-F238E27FC236}">
                  <a16:creationId xmlns:a16="http://schemas.microsoft.com/office/drawing/2014/main" id="{684BD96C-FEDD-451A-378E-66CA4AF623E3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Circle: Hollow 1138">
              <a:extLst>
                <a:ext uri="{FF2B5EF4-FFF2-40B4-BE49-F238E27FC236}">
                  <a16:creationId xmlns:a16="http://schemas.microsoft.com/office/drawing/2014/main" id="{A3F197B4-E6E8-3798-A501-A7C096369D05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40" name="Rectangle 1139">
              <a:extLst>
                <a:ext uri="{FF2B5EF4-FFF2-40B4-BE49-F238E27FC236}">
                  <a16:creationId xmlns:a16="http://schemas.microsoft.com/office/drawing/2014/main" id="{AD09B69F-2AEA-3CD6-FBF6-1EABF56120CB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41" name="Group 1140">
            <a:extLst>
              <a:ext uri="{FF2B5EF4-FFF2-40B4-BE49-F238E27FC236}">
                <a16:creationId xmlns:a16="http://schemas.microsoft.com/office/drawing/2014/main" id="{BCF55FDB-E77E-3257-9B4B-C3BA6A2AE285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1142" name="Textbox 200">
              <a:extLst>
                <a:ext uri="{FF2B5EF4-FFF2-40B4-BE49-F238E27FC236}">
                  <a16:creationId xmlns:a16="http://schemas.microsoft.com/office/drawing/2014/main" id="{96015BA7-9DC6-5B76-BA61-FDA815328112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143" name="Textbox 200">
              <a:extLst>
                <a:ext uri="{FF2B5EF4-FFF2-40B4-BE49-F238E27FC236}">
                  <a16:creationId xmlns:a16="http://schemas.microsoft.com/office/drawing/2014/main" id="{B2464A6D-5484-F0FB-2DCF-D19B22F9D3A8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44" name="TextBox 1143">
            <a:extLst>
              <a:ext uri="{FF2B5EF4-FFF2-40B4-BE49-F238E27FC236}">
                <a16:creationId xmlns:a16="http://schemas.microsoft.com/office/drawing/2014/main" id="{34495778-BA51-4E5E-C7C6-F5002254E70E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1145" name="Group 1144">
            <a:extLst>
              <a:ext uri="{FF2B5EF4-FFF2-40B4-BE49-F238E27FC236}">
                <a16:creationId xmlns:a16="http://schemas.microsoft.com/office/drawing/2014/main" id="{F918533E-1393-E600-67A4-5BE2AB0C70BD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1146" name="Rectangle: Rounded Corners 1145">
              <a:extLst>
                <a:ext uri="{FF2B5EF4-FFF2-40B4-BE49-F238E27FC236}">
                  <a16:creationId xmlns:a16="http://schemas.microsoft.com/office/drawing/2014/main" id="{990C9546-AF27-94F5-BF4B-FA53FB474600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7" name="Rectangle: Rounded Corners 1146">
              <a:extLst>
                <a:ext uri="{FF2B5EF4-FFF2-40B4-BE49-F238E27FC236}">
                  <a16:creationId xmlns:a16="http://schemas.microsoft.com/office/drawing/2014/main" id="{78DBEA3D-EDD5-1A59-0359-5E9BAAC44C71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8" name="Rectangle: Rounded Corners 1147">
              <a:extLst>
                <a:ext uri="{FF2B5EF4-FFF2-40B4-BE49-F238E27FC236}">
                  <a16:creationId xmlns:a16="http://schemas.microsoft.com/office/drawing/2014/main" id="{48B08B02-09D0-5CD6-0DB7-9E03E9F5928D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49" name="Group 1148">
            <a:extLst>
              <a:ext uri="{FF2B5EF4-FFF2-40B4-BE49-F238E27FC236}">
                <a16:creationId xmlns:a16="http://schemas.microsoft.com/office/drawing/2014/main" id="{EE7BE623-D2D8-7AFE-C67E-3395C4A92FF1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150" name="Rectangle: Rounded Corners 1149">
              <a:extLst>
                <a:ext uri="{FF2B5EF4-FFF2-40B4-BE49-F238E27FC236}">
                  <a16:creationId xmlns:a16="http://schemas.microsoft.com/office/drawing/2014/main" id="{7528F7B8-B1D6-1C26-E47B-AD450F38B991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1" name="Circle: Hollow 1150">
              <a:extLst>
                <a:ext uri="{FF2B5EF4-FFF2-40B4-BE49-F238E27FC236}">
                  <a16:creationId xmlns:a16="http://schemas.microsoft.com/office/drawing/2014/main" id="{26F85CBA-2E81-F9E6-690F-2295CDCB6EA4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52" name="Rectangle 1151">
              <a:extLst>
                <a:ext uri="{FF2B5EF4-FFF2-40B4-BE49-F238E27FC236}">
                  <a16:creationId xmlns:a16="http://schemas.microsoft.com/office/drawing/2014/main" id="{9B5B8D49-C4C1-A4D1-6666-01AC57C2AC74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53" name="Group 1152">
            <a:extLst>
              <a:ext uri="{FF2B5EF4-FFF2-40B4-BE49-F238E27FC236}">
                <a16:creationId xmlns:a16="http://schemas.microsoft.com/office/drawing/2014/main" id="{0DD7EA21-1427-E338-A64D-ED322FBF0429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1154" name="Textbox 200">
              <a:extLst>
                <a:ext uri="{FF2B5EF4-FFF2-40B4-BE49-F238E27FC236}">
                  <a16:creationId xmlns:a16="http://schemas.microsoft.com/office/drawing/2014/main" id="{E6DD7AF8-6D2D-A34C-ED29-B6973F4EA8B2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155" name="Textbox 200">
              <a:extLst>
                <a:ext uri="{FF2B5EF4-FFF2-40B4-BE49-F238E27FC236}">
                  <a16:creationId xmlns:a16="http://schemas.microsoft.com/office/drawing/2014/main" id="{D55691F5-6675-8C2A-77D4-5AC43E29A1F9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56" name="TextBox 1155">
            <a:extLst>
              <a:ext uri="{FF2B5EF4-FFF2-40B4-BE49-F238E27FC236}">
                <a16:creationId xmlns:a16="http://schemas.microsoft.com/office/drawing/2014/main" id="{3510F884-30F7-9004-8AB4-1FA507DE850D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157" name="Freeform: Shape 1156">
            <a:extLst>
              <a:ext uri="{FF2B5EF4-FFF2-40B4-BE49-F238E27FC236}">
                <a16:creationId xmlns:a16="http://schemas.microsoft.com/office/drawing/2014/main" id="{45214BFD-869D-6582-074C-324492CE0148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8" name="Freeform: Shape 1157">
            <a:extLst>
              <a:ext uri="{FF2B5EF4-FFF2-40B4-BE49-F238E27FC236}">
                <a16:creationId xmlns:a16="http://schemas.microsoft.com/office/drawing/2014/main" id="{24E03184-7114-3901-F0E8-6658D666D08F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9" name="Freeform 49">
            <a:extLst>
              <a:ext uri="{FF2B5EF4-FFF2-40B4-BE49-F238E27FC236}">
                <a16:creationId xmlns:a16="http://schemas.microsoft.com/office/drawing/2014/main" id="{9A65804E-C3EE-AD31-7F48-5454CB2C6BF2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60" name="Freeform 39">
            <a:extLst>
              <a:ext uri="{FF2B5EF4-FFF2-40B4-BE49-F238E27FC236}">
                <a16:creationId xmlns:a16="http://schemas.microsoft.com/office/drawing/2014/main" id="{9A6A6893-372C-BC63-153F-75B1738F7B41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61" name="Freeform: Shape 1160">
            <a:extLst>
              <a:ext uri="{FF2B5EF4-FFF2-40B4-BE49-F238E27FC236}">
                <a16:creationId xmlns:a16="http://schemas.microsoft.com/office/drawing/2014/main" id="{80AA64A7-63E5-0D4C-E6C4-E5D667D94F12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1862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9" grpId="0"/>
          <p:bldP spid="1080" grpId="0"/>
          <p:bldP spid="1108" grpId="0"/>
          <p:bldP spid="1120" grpId="0"/>
          <p:bldP spid="1132" grpId="0"/>
          <p:bldP spid="1144" grpId="0"/>
          <p:bldP spid="1156" grpId="0"/>
          <p:bldP spid="1157" grpId="0" animBg="1"/>
          <p:bldP spid="1158" grpId="0" animBg="1"/>
          <p:bldP spid="1159" grpId="0" animBg="1"/>
          <p:bldP spid="1160" grpId="0" animBg="1"/>
          <p:bldP spid="116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0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0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0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1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10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0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0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0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1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79" grpId="0"/>
          <p:bldP spid="1080" grpId="0"/>
          <p:bldP spid="1108" grpId="0"/>
          <p:bldP spid="1120" grpId="0"/>
          <p:bldP spid="1132" grpId="0"/>
          <p:bldP spid="1144" grpId="0"/>
          <p:bldP spid="1156" grpId="0"/>
          <p:bldP spid="1157" grpId="0" animBg="1"/>
          <p:bldP spid="1158" grpId="0" animBg="1"/>
          <p:bldP spid="1159" grpId="0" animBg="1"/>
          <p:bldP spid="1160" grpId="0" animBg="1"/>
          <p:bldP spid="116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3AF5ABB-808A-79E6-9D40-3450B7CEF0B1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TextBox 48">
            <a:extLst>
              <a:ext uri="{FF2B5EF4-FFF2-40B4-BE49-F238E27FC236}">
                <a16:creationId xmlns:a16="http://schemas.microsoft.com/office/drawing/2014/main" id="{0A30FC2F-5D44-DD04-F801-78210279BB0F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0" name="TextBox 48">
            <a:extLst>
              <a:ext uri="{FF2B5EF4-FFF2-40B4-BE49-F238E27FC236}">
                <a16:creationId xmlns:a16="http://schemas.microsoft.com/office/drawing/2014/main" id="{32F73C6D-CE46-AD31-D801-30459CC7D71F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71" name="TextBox 25">
            <a:extLst>
              <a:ext uri="{FF2B5EF4-FFF2-40B4-BE49-F238E27FC236}">
                <a16:creationId xmlns:a16="http://schemas.microsoft.com/office/drawing/2014/main" id="{ED997609-A593-B0F0-81D5-2218949C888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CF3F517D-58CC-9289-EBEF-62F2E32F6DFA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98F9A30F-FB10-DFEA-99BC-B8E4F510B95C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4" name="Circle: Hollow 273">
              <a:extLst>
                <a:ext uri="{FF2B5EF4-FFF2-40B4-BE49-F238E27FC236}">
                  <a16:creationId xmlns:a16="http://schemas.microsoft.com/office/drawing/2014/main" id="{9BC1C909-9D37-206E-995B-D489AAAF93FD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882C09FE-5ABC-FEF3-FC59-B22E8692565E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276" name="Straight Connector 275">
              <a:extLst>
                <a:ext uri="{FF2B5EF4-FFF2-40B4-BE49-F238E27FC236}">
                  <a16:creationId xmlns:a16="http://schemas.microsoft.com/office/drawing/2014/main" id="{81A667FE-859C-1745-FFD9-2E07B32DF584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Circle: Hollow 276">
              <a:extLst>
                <a:ext uri="{FF2B5EF4-FFF2-40B4-BE49-F238E27FC236}">
                  <a16:creationId xmlns:a16="http://schemas.microsoft.com/office/drawing/2014/main" id="{9F914D53-939C-5E41-ECD7-027BA53C420E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53E35210-0090-3ADA-23CF-AC74B285BBFB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C20C8E06-76F0-2C9B-44FA-BA7EFBB7837F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Circle: Hollow 279">
              <a:extLst>
                <a:ext uri="{FF2B5EF4-FFF2-40B4-BE49-F238E27FC236}">
                  <a16:creationId xmlns:a16="http://schemas.microsoft.com/office/drawing/2014/main" id="{577D4681-037A-55E8-BAEF-5D7308DEB95E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9" name="Group 388">
            <a:extLst>
              <a:ext uri="{FF2B5EF4-FFF2-40B4-BE49-F238E27FC236}">
                <a16:creationId xmlns:a16="http://schemas.microsoft.com/office/drawing/2014/main" id="{41DBDCB2-BB15-1278-B24E-300061018E73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8E1ABE1F-625A-D536-A721-EDB13ECC7CA9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Circle: Hollow 390">
              <a:extLst>
                <a:ext uri="{FF2B5EF4-FFF2-40B4-BE49-F238E27FC236}">
                  <a16:creationId xmlns:a16="http://schemas.microsoft.com/office/drawing/2014/main" id="{AC0FF93E-9B2B-CEAE-0F9A-FD17C4E162D2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2" name="Group 391">
            <a:extLst>
              <a:ext uri="{FF2B5EF4-FFF2-40B4-BE49-F238E27FC236}">
                <a16:creationId xmlns:a16="http://schemas.microsoft.com/office/drawing/2014/main" id="{35584B80-E192-B224-1ECF-8376DB6251E3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AF16F19D-4A28-9A10-EA58-F50A9682E4EA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Circle: Hollow 393">
              <a:extLst>
                <a:ext uri="{FF2B5EF4-FFF2-40B4-BE49-F238E27FC236}">
                  <a16:creationId xmlns:a16="http://schemas.microsoft.com/office/drawing/2014/main" id="{3648F078-C95D-72BA-0959-6FD6BCC5CBB5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33B01A41-E813-22DF-2851-7D98B59A20E8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396" name="Rectangle: Rounded Corners 395">
              <a:extLst>
                <a:ext uri="{FF2B5EF4-FFF2-40B4-BE49-F238E27FC236}">
                  <a16:creationId xmlns:a16="http://schemas.microsoft.com/office/drawing/2014/main" id="{AB3BB05A-9392-DC7B-5ADD-35400A646CBC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7" name="Rectangle: Rounded Corners 396">
              <a:extLst>
                <a:ext uri="{FF2B5EF4-FFF2-40B4-BE49-F238E27FC236}">
                  <a16:creationId xmlns:a16="http://schemas.microsoft.com/office/drawing/2014/main" id="{969B225A-0AC3-F16B-E066-F3B5F3075CA8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8" name="Rectangle: Rounded Corners 397">
              <a:extLst>
                <a:ext uri="{FF2B5EF4-FFF2-40B4-BE49-F238E27FC236}">
                  <a16:creationId xmlns:a16="http://schemas.microsoft.com/office/drawing/2014/main" id="{5F77F2DF-7F44-E359-912F-3E296A3FF5A8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556722CC-89F2-BE2D-391C-E4A4A12B13E4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400" name="Rectangle: Rounded Corners 399">
              <a:extLst>
                <a:ext uri="{FF2B5EF4-FFF2-40B4-BE49-F238E27FC236}">
                  <a16:creationId xmlns:a16="http://schemas.microsoft.com/office/drawing/2014/main" id="{2E091D4E-8AAA-F7F2-9142-1C70D8C7A050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1" name="Circle: Hollow 400">
              <a:extLst>
                <a:ext uri="{FF2B5EF4-FFF2-40B4-BE49-F238E27FC236}">
                  <a16:creationId xmlns:a16="http://schemas.microsoft.com/office/drawing/2014/main" id="{04A279FB-D659-20A7-EA66-BB5899D6CA1B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2" name="Rectangle 401">
              <a:extLst>
                <a:ext uri="{FF2B5EF4-FFF2-40B4-BE49-F238E27FC236}">
                  <a16:creationId xmlns:a16="http://schemas.microsoft.com/office/drawing/2014/main" id="{B72A8DC7-909F-0195-CA27-E23128CF7346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39E91F0C-213C-2960-11C8-ED1D84C87C48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404" name="Textbox 200">
              <a:extLst>
                <a:ext uri="{FF2B5EF4-FFF2-40B4-BE49-F238E27FC236}">
                  <a16:creationId xmlns:a16="http://schemas.microsoft.com/office/drawing/2014/main" id="{11D6FD68-261A-DEA0-3B32-F04B1B6586CF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05" name="Textbox 200">
              <a:extLst>
                <a:ext uri="{FF2B5EF4-FFF2-40B4-BE49-F238E27FC236}">
                  <a16:creationId xmlns:a16="http://schemas.microsoft.com/office/drawing/2014/main" id="{81D8104E-A61C-754F-53D7-F376870DF037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406" name="TextBox 405">
            <a:extLst>
              <a:ext uri="{FF2B5EF4-FFF2-40B4-BE49-F238E27FC236}">
                <a16:creationId xmlns:a16="http://schemas.microsoft.com/office/drawing/2014/main" id="{CC7073A5-0AE8-F549-1D63-45FAEE9296E2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407" name="Group 406">
            <a:extLst>
              <a:ext uri="{FF2B5EF4-FFF2-40B4-BE49-F238E27FC236}">
                <a16:creationId xmlns:a16="http://schemas.microsoft.com/office/drawing/2014/main" id="{D5907DDC-6125-F802-D0C4-782378C22CA8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408" name="Rectangle: Rounded Corners 407">
              <a:extLst>
                <a:ext uri="{FF2B5EF4-FFF2-40B4-BE49-F238E27FC236}">
                  <a16:creationId xmlns:a16="http://schemas.microsoft.com/office/drawing/2014/main" id="{1381F993-8612-4896-67F2-EDA0820249DC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Rectangle: Rounded Corners 408">
              <a:extLst>
                <a:ext uri="{FF2B5EF4-FFF2-40B4-BE49-F238E27FC236}">
                  <a16:creationId xmlns:a16="http://schemas.microsoft.com/office/drawing/2014/main" id="{EF9B14D4-1F3A-7934-7C94-BFF8C37E91D9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Rectangle: Rounded Corners 409">
              <a:extLst>
                <a:ext uri="{FF2B5EF4-FFF2-40B4-BE49-F238E27FC236}">
                  <a16:creationId xmlns:a16="http://schemas.microsoft.com/office/drawing/2014/main" id="{541B8FB1-8615-D360-9AEA-9194DB30A7C7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69E98C65-D9C6-14C8-BB47-70F718ADC86E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412" name="Rectangle: Rounded Corners 411">
              <a:extLst>
                <a:ext uri="{FF2B5EF4-FFF2-40B4-BE49-F238E27FC236}">
                  <a16:creationId xmlns:a16="http://schemas.microsoft.com/office/drawing/2014/main" id="{76C07459-C002-81E0-02B7-4857496BC0FD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" name="Circle: Hollow 412">
              <a:extLst>
                <a:ext uri="{FF2B5EF4-FFF2-40B4-BE49-F238E27FC236}">
                  <a16:creationId xmlns:a16="http://schemas.microsoft.com/office/drawing/2014/main" id="{9C9C5A4C-CAD9-BD59-7A51-4C5216FBBC87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4" name="Rectangle 413">
              <a:extLst>
                <a:ext uri="{FF2B5EF4-FFF2-40B4-BE49-F238E27FC236}">
                  <a16:creationId xmlns:a16="http://schemas.microsoft.com/office/drawing/2014/main" id="{F2005CCA-3BAB-29AD-42B9-B300CF18F409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330933EA-1465-D1A8-82A6-E7EAAA053841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416" name="Textbox 200">
              <a:extLst>
                <a:ext uri="{FF2B5EF4-FFF2-40B4-BE49-F238E27FC236}">
                  <a16:creationId xmlns:a16="http://schemas.microsoft.com/office/drawing/2014/main" id="{02CB088E-5F83-B336-15BC-86A3F1ACCD72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17" name="Textbox 200">
              <a:extLst>
                <a:ext uri="{FF2B5EF4-FFF2-40B4-BE49-F238E27FC236}">
                  <a16:creationId xmlns:a16="http://schemas.microsoft.com/office/drawing/2014/main" id="{A100509D-6243-251B-6DBF-77643DC900AC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418" name="TextBox 417">
            <a:extLst>
              <a:ext uri="{FF2B5EF4-FFF2-40B4-BE49-F238E27FC236}">
                <a16:creationId xmlns:a16="http://schemas.microsoft.com/office/drawing/2014/main" id="{4394971B-BE45-9755-F41C-8F99B161FA19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419" name="Group 418">
            <a:extLst>
              <a:ext uri="{FF2B5EF4-FFF2-40B4-BE49-F238E27FC236}">
                <a16:creationId xmlns:a16="http://schemas.microsoft.com/office/drawing/2014/main" id="{4A663302-59B2-AAA6-4A03-9ADDCCEBE934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420" name="Rectangle: Rounded Corners 419">
              <a:extLst>
                <a:ext uri="{FF2B5EF4-FFF2-40B4-BE49-F238E27FC236}">
                  <a16:creationId xmlns:a16="http://schemas.microsoft.com/office/drawing/2014/main" id="{2EE2DC46-618E-4D5F-4C32-CFAF2822AD9E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1" name="Rectangle: Rounded Corners 420">
              <a:extLst>
                <a:ext uri="{FF2B5EF4-FFF2-40B4-BE49-F238E27FC236}">
                  <a16:creationId xmlns:a16="http://schemas.microsoft.com/office/drawing/2014/main" id="{05C17801-7E61-B6A7-9BFB-92F5661F340D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Rectangle: Rounded Corners 421">
              <a:extLst>
                <a:ext uri="{FF2B5EF4-FFF2-40B4-BE49-F238E27FC236}">
                  <a16:creationId xmlns:a16="http://schemas.microsoft.com/office/drawing/2014/main" id="{07BCDC29-9C40-3B31-5271-8ED6E91E9E1B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23" name="Group 422">
            <a:extLst>
              <a:ext uri="{FF2B5EF4-FFF2-40B4-BE49-F238E27FC236}">
                <a16:creationId xmlns:a16="http://schemas.microsoft.com/office/drawing/2014/main" id="{5C881E93-BF49-C591-B9DF-395C7827589B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424" name="Rectangle: Rounded Corners 423">
              <a:extLst>
                <a:ext uri="{FF2B5EF4-FFF2-40B4-BE49-F238E27FC236}">
                  <a16:creationId xmlns:a16="http://schemas.microsoft.com/office/drawing/2014/main" id="{486F2CE7-157D-A6DB-629E-B468D51345E6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Circle: Hollow 424">
              <a:extLst>
                <a:ext uri="{FF2B5EF4-FFF2-40B4-BE49-F238E27FC236}">
                  <a16:creationId xmlns:a16="http://schemas.microsoft.com/office/drawing/2014/main" id="{3274A898-ADAD-84E2-3A00-91BC201C3D84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F2432D03-3B7A-FCC1-EE6B-4E5EA95EA082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714F4896-3C84-36CA-6D6E-F4A5BA5FF3BC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428" name="Textbox 200">
              <a:extLst>
                <a:ext uri="{FF2B5EF4-FFF2-40B4-BE49-F238E27FC236}">
                  <a16:creationId xmlns:a16="http://schemas.microsoft.com/office/drawing/2014/main" id="{A474A00D-62C0-2411-6309-DD1F67087704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29" name="Textbox 200">
              <a:extLst>
                <a:ext uri="{FF2B5EF4-FFF2-40B4-BE49-F238E27FC236}">
                  <a16:creationId xmlns:a16="http://schemas.microsoft.com/office/drawing/2014/main" id="{A7221ACF-8C6B-91B0-CEC8-52AEDED29B1A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430" name="TextBox 429">
            <a:extLst>
              <a:ext uri="{FF2B5EF4-FFF2-40B4-BE49-F238E27FC236}">
                <a16:creationId xmlns:a16="http://schemas.microsoft.com/office/drawing/2014/main" id="{01C7CDAB-3D99-7A69-3FA5-AD619A9B6B02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431" name="Group 430">
            <a:extLst>
              <a:ext uri="{FF2B5EF4-FFF2-40B4-BE49-F238E27FC236}">
                <a16:creationId xmlns:a16="http://schemas.microsoft.com/office/drawing/2014/main" id="{4FB4E72F-C186-1B11-6399-B795EF6549DF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432" name="Rectangle: Rounded Corners 431">
              <a:extLst>
                <a:ext uri="{FF2B5EF4-FFF2-40B4-BE49-F238E27FC236}">
                  <a16:creationId xmlns:a16="http://schemas.microsoft.com/office/drawing/2014/main" id="{2CD298BB-37B2-32C9-41F2-96EC3A6B3F96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Rectangle: Rounded Corners 432">
              <a:extLst>
                <a:ext uri="{FF2B5EF4-FFF2-40B4-BE49-F238E27FC236}">
                  <a16:creationId xmlns:a16="http://schemas.microsoft.com/office/drawing/2014/main" id="{F76982C8-2135-080A-EF02-EC841E83CE7E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Rectangle: Rounded Corners 433">
              <a:extLst>
                <a:ext uri="{FF2B5EF4-FFF2-40B4-BE49-F238E27FC236}">
                  <a16:creationId xmlns:a16="http://schemas.microsoft.com/office/drawing/2014/main" id="{ED589790-95E7-A93D-BA3B-434FD65FE2AA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35" name="Group 434">
            <a:extLst>
              <a:ext uri="{FF2B5EF4-FFF2-40B4-BE49-F238E27FC236}">
                <a16:creationId xmlns:a16="http://schemas.microsoft.com/office/drawing/2014/main" id="{868143A4-6FCE-F109-9BA3-5924FD5251DA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436" name="Rectangle: Rounded Corners 435">
              <a:extLst>
                <a:ext uri="{FF2B5EF4-FFF2-40B4-BE49-F238E27FC236}">
                  <a16:creationId xmlns:a16="http://schemas.microsoft.com/office/drawing/2014/main" id="{364C6614-3872-16F9-CF40-FF8B4A2D3495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Circle: Hollow 436">
              <a:extLst>
                <a:ext uri="{FF2B5EF4-FFF2-40B4-BE49-F238E27FC236}">
                  <a16:creationId xmlns:a16="http://schemas.microsoft.com/office/drawing/2014/main" id="{D669F85B-8CAE-CCF6-7C27-B9CF62D10777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8" name="Rectangle 437">
              <a:extLst>
                <a:ext uri="{FF2B5EF4-FFF2-40B4-BE49-F238E27FC236}">
                  <a16:creationId xmlns:a16="http://schemas.microsoft.com/office/drawing/2014/main" id="{D2BCBAB9-DFC2-84FA-3B1F-90016D63156C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39" name="Group 438">
            <a:extLst>
              <a:ext uri="{FF2B5EF4-FFF2-40B4-BE49-F238E27FC236}">
                <a16:creationId xmlns:a16="http://schemas.microsoft.com/office/drawing/2014/main" id="{F8A34CD7-F56D-D13C-CDE5-B8FD6FD61D0F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440" name="Textbox 200">
              <a:extLst>
                <a:ext uri="{FF2B5EF4-FFF2-40B4-BE49-F238E27FC236}">
                  <a16:creationId xmlns:a16="http://schemas.microsoft.com/office/drawing/2014/main" id="{34A0B5CF-AB99-7E53-67A8-E35533EE9AAF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41" name="Textbox 200">
              <a:extLst>
                <a:ext uri="{FF2B5EF4-FFF2-40B4-BE49-F238E27FC236}">
                  <a16:creationId xmlns:a16="http://schemas.microsoft.com/office/drawing/2014/main" id="{7176F79C-8AE9-AB79-220D-8AF727E9E86D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442" name="TextBox 441">
            <a:extLst>
              <a:ext uri="{FF2B5EF4-FFF2-40B4-BE49-F238E27FC236}">
                <a16:creationId xmlns:a16="http://schemas.microsoft.com/office/drawing/2014/main" id="{57C5A720-D800-05F9-655A-1AB80BCB7747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443" name="Group 442">
            <a:extLst>
              <a:ext uri="{FF2B5EF4-FFF2-40B4-BE49-F238E27FC236}">
                <a16:creationId xmlns:a16="http://schemas.microsoft.com/office/drawing/2014/main" id="{CC3997CE-A866-1B59-9F5F-3E6F55197BAD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444" name="Rectangle: Rounded Corners 443">
              <a:extLst>
                <a:ext uri="{FF2B5EF4-FFF2-40B4-BE49-F238E27FC236}">
                  <a16:creationId xmlns:a16="http://schemas.microsoft.com/office/drawing/2014/main" id="{9F301E71-7177-0CC1-4FEB-5DC57D9C672E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Rectangle: Rounded Corners 444">
              <a:extLst>
                <a:ext uri="{FF2B5EF4-FFF2-40B4-BE49-F238E27FC236}">
                  <a16:creationId xmlns:a16="http://schemas.microsoft.com/office/drawing/2014/main" id="{451179A0-A735-45D8-63EC-742B0178E9E7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Rectangle: Rounded Corners 445">
              <a:extLst>
                <a:ext uri="{FF2B5EF4-FFF2-40B4-BE49-F238E27FC236}">
                  <a16:creationId xmlns:a16="http://schemas.microsoft.com/office/drawing/2014/main" id="{A539E4CF-DC25-F0DF-11D0-62EE825DA93C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47" name="Group 446">
            <a:extLst>
              <a:ext uri="{FF2B5EF4-FFF2-40B4-BE49-F238E27FC236}">
                <a16:creationId xmlns:a16="http://schemas.microsoft.com/office/drawing/2014/main" id="{0C47328A-C781-5FE9-736D-49477012F44A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448" name="Rectangle: Rounded Corners 447">
              <a:extLst>
                <a:ext uri="{FF2B5EF4-FFF2-40B4-BE49-F238E27FC236}">
                  <a16:creationId xmlns:a16="http://schemas.microsoft.com/office/drawing/2014/main" id="{5BD165EA-4046-48DF-A225-38FE5936599F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Circle: Hollow 448">
              <a:extLst>
                <a:ext uri="{FF2B5EF4-FFF2-40B4-BE49-F238E27FC236}">
                  <a16:creationId xmlns:a16="http://schemas.microsoft.com/office/drawing/2014/main" id="{CBAF2526-B7F1-B96C-1F3C-372E7CF42440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0" name="Rectangle 449">
              <a:extLst>
                <a:ext uri="{FF2B5EF4-FFF2-40B4-BE49-F238E27FC236}">
                  <a16:creationId xmlns:a16="http://schemas.microsoft.com/office/drawing/2014/main" id="{8E32522A-AF1D-FE95-ED3A-4D9CCCA0D0E2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C0C35F02-56FB-4E3A-77F2-F88E86ACD29F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452" name="Textbox 200">
              <a:extLst>
                <a:ext uri="{FF2B5EF4-FFF2-40B4-BE49-F238E27FC236}">
                  <a16:creationId xmlns:a16="http://schemas.microsoft.com/office/drawing/2014/main" id="{4366ECE5-0EE8-3B6A-79F2-C492983CB231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53" name="Textbox 200">
              <a:extLst>
                <a:ext uri="{FF2B5EF4-FFF2-40B4-BE49-F238E27FC236}">
                  <a16:creationId xmlns:a16="http://schemas.microsoft.com/office/drawing/2014/main" id="{C758467E-7D47-CEF5-1E60-CCA201618D90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454" name="TextBox 453">
            <a:extLst>
              <a:ext uri="{FF2B5EF4-FFF2-40B4-BE49-F238E27FC236}">
                <a16:creationId xmlns:a16="http://schemas.microsoft.com/office/drawing/2014/main" id="{51C531E9-F1A5-94C7-C30F-2770F165A74C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9A24649A-C060-6B74-2F77-3F199A9AF5CE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B9AFF79C-CB24-8FE6-B506-17B5B77D2854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57" name="Freeform 49">
            <a:extLst>
              <a:ext uri="{FF2B5EF4-FFF2-40B4-BE49-F238E27FC236}">
                <a16:creationId xmlns:a16="http://schemas.microsoft.com/office/drawing/2014/main" id="{CB5B7BD8-05B8-D4ED-E3E8-D96A1B66DBA8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58" name="Freeform 39">
            <a:extLst>
              <a:ext uri="{FF2B5EF4-FFF2-40B4-BE49-F238E27FC236}">
                <a16:creationId xmlns:a16="http://schemas.microsoft.com/office/drawing/2014/main" id="{FA897782-8610-758F-3FBC-6EB48E4CFD8A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BE0439ED-E7AA-4B80-88CD-147E2125E24F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4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9" grpId="0"/>
          <p:bldP spid="270" grpId="0"/>
          <p:bldP spid="406" grpId="0"/>
          <p:bldP spid="418" grpId="0"/>
          <p:bldP spid="430" grpId="0"/>
          <p:bldP spid="442" grpId="0"/>
          <p:bldP spid="454" grpId="0"/>
          <p:bldP spid="455" grpId="0" animBg="1"/>
          <p:bldP spid="456" grpId="0" animBg="1"/>
          <p:bldP spid="457" grpId="0" animBg="1"/>
          <p:bldP spid="458" grpId="0" animBg="1"/>
          <p:bldP spid="4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4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4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3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9" grpId="0"/>
          <p:bldP spid="270" grpId="0"/>
          <p:bldP spid="406" grpId="0"/>
          <p:bldP spid="418" grpId="0"/>
          <p:bldP spid="430" grpId="0"/>
          <p:bldP spid="442" grpId="0"/>
          <p:bldP spid="454" grpId="0"/>
          <p:bldP spid="455" grpId="0" animBg="1"/>
          <p:bldP spid="456" grpId="0" animBg="1"/>
          <p:bldP spid="457" grpId="0" animBg="1"/>
          <p:bldP spid="458" grpId="0" animBg="1"/>
          <p:bldP spid="45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17C45FB-64E7-3C02-6E87-96C1B334C5A9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48">
            <a:extLst>
              <a:ext uri="{FF2B5EF4-FFF2-40B4-BE49-F238E27FC236}">
                <a16:creationId xmlns:a16="http://schemas.microsoft.com/office/drawing/2014/main" id="{89079398-B886-98E8-AA13-28189DE726EE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CA851496-199E-821A-AE6C-CD19D3150729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TextBox 25">
            <a:extLst>
              <a:ext uri="{FF2B5EF4-FFF2-40B4-BE49-F238E27FC236}">
                <a16:creationId xmlns:a16="http://schemas.microsoft.com/office/drawing/2014/main" id="{1600D205-6911-50A8-D7A0-DCB5E800A47A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07E505B-8C84-A199-58B7-96B84161D597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DAE4313-3E34-34F0-CB04-BBB02FB00DAA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82090FC4-D15A-6AE8-6D99-0FC8A48546C9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D1C6AE9-04EF-3F61-F24B-9B29B99887A5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473B1D7-25D4-A9FF-80AD-F53BDBD2654A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ircle: Hollow 10">
              <a:extLst>
                <a:ext uri="{FF2B5EF4-FFF2-40B4-BE49-F238E27FC236}">
                  <a16:creationId xmlns:a16="http://schemas.microsoft.com/office/drawing/2014/main" id="{A9ED96AC-3A25-AC81-0B0F-27148298784D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78F387B-52F7-88EE-2CF4-A8183AE89ED3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797962A-36B4-44AD-C671-840CD24D13EE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A9F476F6-B91E-DE64-1722-85B15140B9B2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CFC7D3-B744-75CA-667B-1533D708141F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CDC4A8F-A18E-082C-820F-4473E1E987CE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id="{381418E7-05EF-DAD7-0823-08637177994D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909482-DB62-363E-6A2C-C14269A3E4BF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3197CA8-75D5-E4CD-7745-C329E5F74328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ircle: Hollow 19">
              <a:extLst>
                <a:ext uri="{FF2B5EF4-FFF2-40B4-BE49-F238E27FC236}">
                  <a16:creationId xmlns:a16="http://schemas.microsoft.com/office/drawing/2014/main" id="{E7F5686D-36A1-A2A3-7AA1-E71EF59E2F12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D643FE2-8C23-E65B-A6C7-A4C2C9496680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0EBB9BA9-3FC9-AEBA-F954-DCDA171FF030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3C30C69A-FBAA-DCB6-0A62-D443188F6E0C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C6033080-2A3C-EA4D-8D8C-C195107CA5EA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053BB19-8828-3A30-120F-9BED5663B47D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solidFill>
            <a:schemeClr val="accent1">
              <a:lumMod val="25000"/>
              <a:lumOff val="75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A89049DA-4693-E599-82EA-A3B6BEAD0D68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32CDA564-1F8F-CBAB-8240-759F8E143125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895D5D1-CC90-E446-66B7-B730A1F29C96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246F7F5-EAC1-4FBD-9981-99854D9AF58E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67D77940-58DE-5F0C-1124-16ECF8517235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201AB26D-3110-9F7E-5E51-242DB5BFD571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bg2"/>
                  </a:solidFill>
                </a:rPr>
                <a:t>Phân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tích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đào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của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973928C-0958-665C-F038-8C33DF10F438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1BBA5E5-1152-47FB-EAA9-0FA54F965D3A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EDE8098B-939A-F653-856C-D59E9238D173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6074F1C2-056E-9DE9-886B-7F9674F3A0DA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6EDE12F0-6E09-4B1C-092C-1535C550D80A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A950297-A904-8A48-940E-125F14D18F88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solidFill>
            <a:schemeClr val="accent4">
              <a:lumMod val="40000"/>
              <a:lumOff val="60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D1E3D3E4-4A8B-2398-745B-B7F2C0E9283A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2E2CE36D-0049-4688-EA83-D5915D638F0A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0A47749D-72BC-CE72-5F66-6E3AB9AE8CAB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8956952-7CE5-F826-AD5E-BF472B22D8FF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77CE9E58-8769-66FA-329A-FA18C7C86D2E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C36D1BC4-429E-8BFB-E5A0-01D3E7D9F28A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B9092660-56AB-BF78-EE98-DCF37161F74B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5A68C5A-E478-A93B-DE9D-D885A718B68B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F26D8EB6-CDAF-D0EB-8735-FDDA45D931C3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8C02743E-493B-49D7-DFA9-66E700F59A0B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B741A86D-FDDE-DC7F-1FC1-57B02024FFBA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40FA1C22-7A1E-1CD6-7441-7778433B8872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solidFill>
            <a:schemeClr val="accent6">
              <a:lumMod val="40000"/>
              <a:lumOff val="60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BF326115-3B1C-BA16-A88C-6A30C282137C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ircle: Hollow 50">
              <a:extLst>
                <a:ext uri="{FF2B5EF4-FFF2-40B4-BE49-F238E27FC236}">
                  <a16:creationId xmlns:a16="http://schemas.microsoft.com/office/drawing/2014/main" id="{429600B0-BA2C-6D98-17CA-6454443018F3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6CEDAF6-48FB-09B2-8EC5-DA426C799919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A5E1E5B-2091-4A0F-FF68-80ABC4971C88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7F1F4983-95A9-AB18-761D-A477F9FD0ABC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5422E9F6-7654-AC7F-FB97-FCF5F70FBF5C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AC6F0BC8-2C5C-1CC4-5A02-76B11F419ED7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BD72BCF-9549-A8CC-7E51-24B6C9F26382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598E5348-367F-885F-6253-BE961BEA9F75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66ACE37A-07A2-14FB-8916-D6A6E3DDC401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60B3D997-E963-6348-14F6-544D186E6CBB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8BCC8A0-3B7F-C78D-BC9E-690B9142DB38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solidFill>
            <a:schemeClr val="accent2">
              <a:lumMod val="40000"/>
              <a:lumOff val="60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5CE4AC2F-CC7A-D7C2-9BEA-1D6A43C390BF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Circle: Hollow 170">
              <a:extLst>
                <a:ext uri="{FF2B5EF4-FFF2-40B4-BE49-F238E27FC236}">
                  <a16:creationId xmlns:a16="http://schemas.microsoft.com/office/drawing/2014/main" id="{CF311C17-086F-7833-8C50-1577A6A106F3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EAE7DB31-CB9D-4AF1-FF52-E95FEC426DBF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8B05AB4C-CD2B-A670-C9C6-4DA36B0D1807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EAAAF021-3242-A3B3-68AA-B3B70D79FB42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96B1D6AA-88B6-8E8B-DD96-0DD79D38FCE6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B8928D44-D57C-B730-5E9E-1886C4968A2A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DDF46A71-0CC7-086D-1F77-AE6FD75719C2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178" name="Rectangle: Rounded Corners 177">
              <a:extLst>
                <a:ext uri="{FF2B5EF4-FFF2-40B4-BE49-F238E27FC236}">
                  <a16:creationId xmlns:a16="http://schemas.microsoft.com/office/drawing/2014/main" id="{9118F7AF-52C4-7DD9-66ED-43A7217054BC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: Rounded Corners 178">
              <a:extLst>
                <a:ext uri="{FF2B5EF4-FFF2-40B4-BE49-F238E27FC236}">
                  <a16:creationId xmlns:a16="http://schemas.microsoft.com/office/drawing/2014/main" id="{1C6B30A0-61D6-9F58-0E48-C345118652D2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: Rounded Corners 179">
              <a:extLst>
                <a:ext uri="{FF2B5EF4-FFF2-40B4-BE49-F238E27FC236}">
                  <a16:creationId xmlns:a16="http://schemas.microsoft.com/office/drawing/2014/main" id="{80931EDF-311F-D1E1-2C27-A3324307DA01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23B87B34-355B-D965-F3B7-130DFDD3332F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solidFill>
            <a:schemeClr val="accent5">
              <a:lumMod val="75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F7308163-F30E-2AA3-7440-9D7BD2707A36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Circle: Hollow 182">
              <a:extLst>
                <a:ext uri="{FF2B5EF4-FFF2-40B4-BE49-F238E27FC236}">
                  <a16:creationId xmlns:a16="http://schemas.microsoft.com/office/drawing/2014/main" id="{6D97521E-4113-515C-29BE-4A9F11D91E16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DDEF069A-65E4-94EB-E537-1E0DBDF711AD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5567BB74-7292-B328-81B3-E89745C0ECDB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E45700F6-6B4C-CFF3-8A7B-0A3CF3543FF2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9592FC90-8FA8-F1E8-76CE-0C2DB2CBAA05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F295FE76-7978-F07F-C18F-6B671F9E6819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84C4FD47-BC52-8711-B480-093D09C6D096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495ECE8F-CA0A-312A-114D-B8F345D65280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1" name="Freeform 49">
            <a:extLst>
              <a:ext uri="{FF2B5EF4-FFF2-40B4-BE49-F238E27FC236}">
                <a16:creationId xmlns:a16="http://schemas.microsoft.com/office/drawing/2014/main" id="{BF8B0665-9893-90CE-A55E-813D0CFCCE83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2" name="Freeform 39">
            <a:extLst>
              <a:ext uri="{FF2B5EF4-FFF2-40B4-BE49-F238E27FC236}">
                <a16:creationId xmlns:a16="http://schemas.microsoft.com/office/drawing/2014/main" id="{52F61EEF-8BB4-0D37-6C20-5A38D0E686BC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54B71241-BDB8-8A6C-17EE-EAE1A4CB52BC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2408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32" grpId="0"/>
          <p:bldP spid="44" grpId="0"/>
          <p:bldP spid="56" grpId="0"/>
          <p:bldP spid="176" grpId="0"/>
          <p:bldP spid="188" grpId="0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32" grpId="0"/>
          <p:bldP spid="44" grpId="0"/>
          <p:bldP spid="56" grpId="0"/>
          <p:bldP spid="176" grpId="0"/>
          <p:bldP spid="188" grpId="0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711C6BE7-4C80-FE0B-D65C-4B78A3B83862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48">
            <a:extLst>
              <a:ext uri="{FF2B5EF4-FFF2-40B4-BE49-F238E27FC236}">
                <a16:creationId xmlns:a16="http://schemas.microsoft.com/office/drawing/2014/main" id="{B291F49C-EF94-75A7-D063-3AB854763538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D5BA1629-3B03-3775-2A9D-743908C9B830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3" name="TextBox 25">
            <a:extLst>
              <a:ext uri="{FF2B5EF4-FFF2-40B4-BE49-F238E27FC236}">
                <a16:creationId xmlns:a16="http://schemas.microsoft.com/office/drawing/2014/main" id="{76EB7B29-5C78-ACEE-08F1-F9DCAD139D0F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04A0FCB-D639-AAB9-F446-8210B68C3DA7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FA9E88EB-87FD-50E9-4BCC-1569081F4C81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Circle: Hollow 145">
              <a:extLst>
                <a:ext uri="{FF2B5EF4-FFF2-40B4-BE49-F238E27FC236}">
                  <a16:creationId xmlns:a16="http://schemas.microsoft.com/office/drawing/2014/main" id="{FCA70193-75EE-53EB-D370-7856C90311B8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B04A2E4-DBF1-AD8D-2726-19887F0ECC7B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1794812F-0B8C-EFAA-55DA-96313CDD92C5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Circle: Hollow 148">
              <a:extLst>
                <a:ext uri="{FF2B5EF4-FFF2-40B4-BE49-F238E27FC236}">
                  <a16:creationId xmlns:a16="http://schemas.microsoft.com/office/drawing/2014/main" id="{A68F4521-7F60-1349-3159-49E531132155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50916DCF-5BC1-C8C6-67B5-1B3738769BCA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E86AF72-344F-1D17-2A07-C2B1A3984384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Circle: Hollow 151">
              <a:extLst>
                <a:ext uri="{FF2B5EF4-FFF2-40B4-BE49-F238E27FC236}">
                  <a16:creationId xmlns:a16="http://schemas.microsoft.com/office/drawing/2014/main" id="{AA05B4C0-86D7-E429-AE93-8CEDDD6F292E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644C96ED-4CE2-9E58-9559-B0C1DAEC4838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340DF26-72E0-D724-220B-F0CD6EF298D3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Circle: Hollow 154">
              <a:extLst>
                <a:ext uri="{FF2B5EF4-FFF2-40B4-BE49-F238E27FC236}">
                  <a16:creationId xmlns:a16="http://schemas.microsoft.com/office/drawing/2014/main" id="{B4DDB3D5-ED06-3EC1-9605-9B12CF92D06A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C02F49F2-4AA8-8AEB-EF68-A69A46A8EEF0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4401AC51-37F8-44B4-1D68-49C4AE59E884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Circle: Hollow 157">
              <a:extLst>
                <a:ext uri="{FF2B5EF4-FFF2-40B4-BE49-F238E27FC236}">
                  <a16:creationId xmlns:a16="http://schemas.microsoft.com/office/drawing/2014/main" id="{D6B3A5C9-0391-68EE-9E29-1E68CA27F9F9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72F0C0EA-15AE-C09C-E251-B844420B8FB4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160" name="Rectangle: Rounded Corners 159">
              <a:extLst>
                <a:ext uri="{FF2B5EF4-FFF2-40B4-BE49-F238E27FC236}">
                  <a16:creationId xmlns:a16="http://schemas.microsoft.com/office/drawing/2014/main" id="{87C91D36-4149-1E02-B7BC-84794FD41FD6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Rectangle: Rounded Corners 160">
              <a:extLst>
                <a:ext uri="{FF2B5EF4-FFF2-40B4-BE49-F238E27FC236}">
                  <a16:creationId xmlns:a16="http://schemas.microsoft.com/office/drawing/2014/main" id="{A749C88C-ECD5-3B2E-272A-D76E58E246BB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Rectangle: Rounded Corners 161">
              <a:extLst>
                <a:ext uri="{FF2B5EF4-FFF2-40B4-BE49-F238E27FC236}">
                  <a16:creationId xmlns:a16="http://schemas.microsoft.com/office/drawing/2014/main" id="{DF44A70E-024D-9AAE-D55C-B68C6DE6BBB4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C002EB5C-DCF7-9726-7D1E-B750870A7880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64" name="Rectangle: Rounded Corners 163">
              <a:extLst>
                <a:ext uri="{FF2B5EF4-FFF2-40B4-BE49-F238E27FC236}">
                  <a16:creationId xmlns:a16="http://schemas.microsoft.com/office/drawing/2014/main" id="{E4877C2C-C7D0-2DEF-812A-4683B9466DDA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Circle: Hollow 164">
              <a:extLst>
                <a:ext uri="{FF2B5EF4-FFF2-40B4-BE49-F238E27FC236}">
                  <a16:creationId xmlns:a16="http://schemas.microsoft.com/office/drawing/2014/main" id="{098CA716-D584-F4DB-96CC-94682664EFBB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9AA54DC3-EC6A-B0B7-DD19-02E9F92DC998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75" name="Group 274">
            <a:extLst>
              <a:ext uri="{FF2B5EF4-FFF2-40B4-BE49-F238E27FC236}">
                <a16:creationId xmlns:a16="http://schemas.microsoft.com/office/drawing/2014/main" id="{4C240BDD-7DAD-30AC-7667-C436190A162A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276" name="Textbox 200">
              <a:extLst>
                <a:ext uri="{FF2B5EF4-FFF2-40B4-BE49-F238E27FC236}">
                  <a16:creationId xmlns:a16="http://schemas.microsoft.com/office/drawing/2014/main" id="{87C654AB-243C-8D36-7EF5-D28DFBC94ED4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77" name="Textbox 200">
              <a:extLst>
                <a:ext uri="{FF2B5EF4-FFF2-40B4-BE49-F238E27FC236}">
                  <a16:creationId xmlns:a16="http://schemas.microsoft.com/office/drawing/2014/main" id="{BE3D89FC-C0C2-345E-0D4B-77971153A82C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278" name="TextBox 277">
            <a:extLst>
              <a:ext uri="{FF2B5EF4-FFF2-40B4-BE49-F238E27FC236}">
                <a16:creationId xmlns:a16="http://schemas.microsoft.com/office/drawing/2014/main" id="{9506985B-1D2A-1DF8-DE1D-2AEE959E2F13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99BF3F25-B61B-EF23-C76E-D92670A94502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280" name="Rectangle: Rounded Corners 279">
              <a:extLst>
                <a:ext uri="{FF2B5EF4-FFF2-40B4-BE49-F238E27FC236}">
                  <a16:creationId xmlns:a16="http://schemas.microsoft.com/office/drawing/2014/main" id="{5C95A57C-1E38-921B-FD47-C6BD06711C0D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Rectangle: Rounded Corners 280">
              <a:extLst>
                <a:ext uri="{FF2B5EF4-FFF2-40B4-BE49-F238E27FC236}">
                  <a16:creationId xmlns:a16="http://schemas.microsoft.com/office/drawing/2014/main" id="{23F65422-0341-8D3B-BE26-3E4FD9E4B048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Rectangle: Rounded Corners 281">
              <a:extLst>
                <a:ext uri="{FF2B5EF4-FFF2-40B4-BE49-F238E27FC236}">
                  <a16:creationId xmlns:a16="http://schemas.microsoft.com/office/drawing/2014/main" id="{966437C3-2011-238D-06DC-7F5276835A69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485BE79F-E530-3ED1-59DD-691D01E4CE03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84" name="Rectangle: Rounded Corners 283">
              <a:extLst>
                <a:ext uri="{FF2B5EF4-FFF2-40B4-BE49-F238E27FC236}">
                  <a16:creationId xmlns:a16="http://schemas.microsoft.com/office/drawing/2014/main" id="{13A6C5E4-210A-B196-F284-1BEBBE7C1035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Circle: Hollow 284">
              <a:extLst>
                <a:ext uri="{FF2B5EF4-FFF2-40B4-BE49-F238E27FC236}">
                  <a16:creationId xmlns:a16="http://schemas.microsoft.com/office/drawing/2014/main" id="{AC108F0F-3A61-625E-AF94-B68F6BB85D22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6" name="Rectangle 285">
              <a:extLst>
                <a:ext uri="{FF2B5EF4-FFF2-40B4-BE49-F238E27FC236}">
                  <a16:creationId xmlns:a16="http://schemas.microsoft.com/office/drawing/2014/main" id="{C264BBCE-33D6-7CF8-5D3B-0C181D12235D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92CA79DF-9436-0198-EA9E-EB814D64F352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288" name="Textbox 200">
              <a:extLst>
                <a:ext uri="{FF2B5EF4-FFF2-40B4-BE49-F238E27FC236}">
                  <a16:creationId xmlns:a16="http://schemas.microsoft.com/office/drawing/2014/main" id="{FA94AE01-3016-2AC7-E91D-B9DBE1475188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89" name="Textbox 200">
              <a:extLst>
                <a:ext uri="{FF2B5EF4-FFF2-40B4-BE49-F238E27FC236}">
                  <a16:creationId xmlns:a16="http://schemas.microsoft.com/office/drawing/2014/main" id="{3E1126AD-FB87-8440-995D-A43DD8A71F2A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90" name="TextBox 289">
            <a:extLst>
              <a:ext uri="{FF2B5EF4-FFF2-40B4-BE49-F238E27FC236}">
                <a16:creationId xmlns:a16="http://schemas.microsoft.com/office/drawing/2014/main" id="{7C25FE35-C973-D6AA-18ED-14B7999560CF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D9E6E59C-47D6-26F0-3B61-2063198A2A87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292" name="Rectangle: Rounded Corners 291">
              <a:extLst>
                <a:ext uri="{FF2B5EF4-FFF2-40B4-BE49-F238E27FC236}">
                  <a16:creationId xmlns:a16="http://schemas.microsoft.com/office/drawing/2014/main" id="{7B682A9E-6E25-84BA-4111-F99C31E2AC9A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Rectangle: Rounded Corners 292">
              <a:extLst>
                <a:ext uri="{FF2B5EF4-FFF2-40B4-BE49-F238E27FC236}">
                  <a16:creationId xmlns:a16="http://schemas.microsoft.com/office/drawing/2014/main" id="{909B9464-5E2F-9B03-3DAE-E1B678A2BFE6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Rectangle: Rounded Corners 293">
              <a:extLst>
                <a:ext uri="{FF2B5EF4-FFF2-40B4-BE49-F238E27FC236}">
                  <a16:creationId xmlns:a16="http://schemas.microsoft.com/office/drawing/2014/main" id="{D8374793-98C2-3AE8-892C-67E06F6DCFE7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19630EF3-9D2F-84B9-8366-EF46C8221FB4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96" name="Rectangle: Rounded Corners 295">
              <a:extLst>
                <a:ext uri="{FF2B5EF4-FFF2-40B4-BE49-F238E27FC236}">
                  <a16:creationId xmlns:a16="http://schemas.microsoft.com/office/drawing/2014/main" id="{0BCCEE3B-7D2D-68B0-5324-7F4411D22386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Circle: Hollow 296">
              <a:extLst>
                <a:ext uri="{FF2B5EF4-FFF2-40B4-BE49-F238E27FC236}">
                  <a16:creationId xmlns:a16="http://schemas.microsoft.com/office/drawing/2014/main" id="{299ADCB7-CA61-A7FC-E5FC-B419B48564FF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512A85D0-5B64-E72A-825E-DC0076C3262F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09E04EE9-A100-ADA4-FFB4-E1A09FE37438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300" name="Textbox 200">
              <a:extLst>
                <a:ext uri="{FF2B5EF4-FFF2-40B4-BE49-F238E27FC236}">
                  <a16:creationId xmlns:a16="http://schemas.microsoft.com/office/drawing/2014/main" id="{854AA3A4-2F14-88F7-0C34-509CFBBB36B6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B0B6D4F9-A27B-5461-67B2-4CC5CAD8B344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302" name="TextBox 301">
            <a:extLst>
              <a:ext uri="{FF2B5EF4-FFF2-40B4-BE49-F238E27FC236}">
                <a16:creationId xmlns:a16="http://schemas.microsoft.com/office/drawing/2014/main" id="{8A06FB71-CFA6-F44E-FB30-C3F951108EC1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D3DD77C5-0CD0-33CA-6C5B-F40701F1C216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304" name="Rectangle: Rounded Corners 303">
              <a:extLst>
                <a:ext uri="{FF2B5EF4-FFF2-40B4-BE49-F238E27FC236}">
                  <a16:creationId xmlns:a16="http://schemas.microsoft.com/office/drawing/2014/main" id="{B28ECCB1-24B2-C070-98B7-C15AD93C898C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5" name="Rectangle: Rounded Corners 304">
              <a:extLst>
                <a:ext uri="{FF2B5EF4-FFF2-40B4-BE49-F238E27FC236}">
                  <a16:creationId xmlns:a16="http://schemas.microsoft.com/office/drawing/2014/main" id="{C09ADC06-7D0C-31CE-7816-E12605318EF9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Rectangle: Rounded Corners 305">
              <a:extLst>
                <a:ext uri="{FF2B5EF4-FFF2-40B4-BE49-F238E27FC236}">
                  <a16:creationId xmlns:a16="http://schemas.microsoft.com/office/drawing/2014/main" id="{D02CCFD6-8374-B99B-D3F3-46D1CAA6DBBD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DD582AEB-D639-D191-F7F0-D8A13BC057F7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308" name="Rectangle: Rounded Corners 307">
              <a:extLst>
                <a:ext uri="{FF2B5EF4-FFF2-40B4-BE49-F238E27FC236}">
                  <a16:creationId xmlns:a16="http://schemas.microsoft.com/office/drawing/2014/main" id="{A50D3658-8ACB-F730-2839-A2D8D6FDC517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Circle: Hollow 308">
              <a:extLst>
                <a:ext uri="{FF2B5EF4-FFF2-40B4-BE49-F238E27FC236}">
                  <a16:creationId xmlns:a16="http://schemas.microsoft.com/office/drawing/2014/main" id="{94C8E734-3BD0-CDAC-37AE-6683444D93CB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DA29EFC3-10A2-45FA-B844-D994F8407422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8A10FEFA-1511-760C-01FF-86F1B5000973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312" name="Textbox 200">
              <a:extLst>
                <a:ext uri="{FF2B5EF4-FFF2-40B4-BE49-F238E27FC236}">
                  <a16:creationId xmlns:a16="http://schemas.microsoft.com/office/drawing/2014/main" id="{C4EBFC54-9173-EFAD-CC53-282483D279EB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97F82AB4-C6B9-7E2B-D363-000C7DD9CCB8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314" name="TextBox 313">
            <a:extLst>
              <a:ext uri="{FF2B5EF4-FFF2-40B4-BE49-F238E27FC236}">
                <a16:creationId xmlns:a16="http://schemas.microsoft.com/office/drawing/2014/main" id="{495F0757-EFC9-3B8C-1809-797ACB6DF95D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680B182E-6D54-87A8-15DD-00078182135B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316" name="Rectangle: Rounded Corners 315">
              <a:extLst>
                <a:ext uri="{FF2B5EF4-FFF2-40B4-BE49-F238E27FC236}">
                  <a16:creationId xmlns:a16="http://schemas.microsoft.com/office/drawing/2014/main" id="{6370A748-5944-1DAE-8B48-86E886D8050E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Rectangle: Rounded Corners 316">
              <a:extLst>
                <a:ext uri="{FF2B5EF4-FFF2-40B4-BE49-F238E27FC236}">
                  <a16:creationId xmlns:a16="http://schemas.microsoft.com/office/drawing/2014/main" id="{181F52AE-F040-1D1B-31F6-E0FBCFADEC71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Rectangle: Rounded Corners 317">
              <a:extLst>
                <a:ext uri="{FF2B5EF4-FFF2-40B4-BE49-F238E27FC236}">
                  <a16:creationId xmlns:a16="http://schemas.microsoft.com/office/drawing/2014/main" id="{CB413CF9-7FB8-49F4-0B9E-76A4452B56F8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6A9C8CC4-0BCA-2EE2-0710-C0AE03F13D6D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320" name="Rectangle: Rounded Corners 319">
              <a:extLst>
                <a:ext uri="{FF2B5EF4-FFF2-40B4-BE49-F238E27FC236}">
                  <a16:creationId xmlns:a16="http://schemas.microsoft.com/office/drawing/2014/main" id="{F03CFC95-66FF-D4A3-0259-5E3A450D80DC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Circle: Hollow 320">
              <a:extLst>
                <a:ext uri="{FF2B5EF4-FFF2-40B4-BE49-F238E27FC236}">
                  <a16:creationId xmlns:a16="http://schemas.microsoft.com/office/drawing/2014/main" id="{63C07024-9600-9A9E-F892-37DE1CDCE7FF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2" name="Rectangle 321">
              <a:extLst>
                <a:ext uri="{FF2B5EF4-FFF2-40B4-BE49-F238E27FC236}">
                  <a16:creationId xmlns:a16="http://schemas.microsoft.com/office/drawing/2014/main" id="{6EB96F38-98DC-6335-0E3B-D8B25F6060AA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23" name="Group 322">
            <a:extLst>
              <a:ext uri="{FF2B5EF4-FFF2-40B4-BE49-F238E27FC236}">
                <a16:creationId xmlns:a16="http://schemas.microsoft.com/office/drawing/2014/main" id="{91132C58-C84D-BAC1-D0B1-DE43CF126373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324" name="Textbox 200">
              <a:extLst>
                <a:ext uri="{FF2B5EF4-FFF2-40B4-BE49-F238E27FC236}">
                  <a16:creationId xmlns:a16="http://schemas.microsoft.com/office/drawing/2014/main" id="{0BA8EB5B-BC92-938E-53BB-DF635929EDBE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1BD35FA7-E6C3-AA23-4975-874A58E8411A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326" name="TextBox 325">
            <a:extLst>
              <a:ext uri="{FF2B5EF4-FFF2-40B4-BE49-F238E27FC236}">
                <a16:creationId xmlns:a16="http://schemas.microsoft.com/office/drawing/2014/main" id="{FBD3CF1C-BF8E-5FA9-6E94-5D0F59B94E86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A94E10C3-E2E4-0293-3896-167D9BADE633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A3D86CFD-B555-2759-A5E1-7CD811E77A74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9" name="Freeform 49">
            <a:extLst>
              <a:ext uri="{FF2B5EF4-FFF2-40B4-BE49-F238E27FC236}">
                <a16:creationId xmlns:a16="http://schemas.microsoft.com/office/drawing/2014/main" id="{74791DEF-5EBF-ECF9-D5B4-DFEA19B4C1FB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30" name="Freeform 39">
            <a:extLst>
              <a:ext uri="{FF2B5EF4-FFF2-40B4-BE49-F238E27FC236}">
                <a16:creationId xmlns:a16="http://schemas.microsoft.com/office/drawing/2014/main" id="{33A051F4-5D2E-E3F9-B5B3-D92C84A53451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A3BC8F1E-BCCE-DC2D-C723-71FD96B0F2C6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1" grpId="0"/>
          <p:bldP spid="142" grpId="0"/>
          <p:bldP spid="278" grpId="0"/>
          <p:bldP spid="290" grpId="0"/>
          <p:bldP spid="302" grpId="0"/>
          <p:bldP spid="314" grpId="0"/>
          <p:bldP spid="326" grpId="0"/>
          <p:bldP spid="327" grpId="0" animBg="1"/>
          <p:bldP spid="328" grpId="0" animBg="1"/>
          <p:bldP spid="329" grpId="0" animBg="1"/>
          <p:bldP spid="330" grpId="0" animBg="1"/>
          <p:bldP spid="3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1" grpId="0"/>
          <p:bldP spid="142" grpId="0"/>
          <p:bldP spid="278" grpId="0"/>
          <p:bldP spid="290" grpId="0"/>
          <p:bldP spid="302" grpId="0"/>
          <p:bldP spid="314" grpId="0"/>
          <p:bldP spid="326" grpId="0"/>
          <p:bldP spid="327" grpId="0" animBg="1"/>
          <p:bldP spid="328" grpId="0" animBg="1"/>
          <p:bldP spid="329" grpId="0" animBg="1"/>
          <p:bldP spid="330" grpId="0" animBg="1"/>
          <p:bldP spid="33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53AFE580-6F27-7624-B783-FCC3ED261946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48">
            <a:extLst>
              <a:ext uri="{FF2B5EF4-FFF2-40B4-BE49-F238E27FC236}">
                <a16:creationId xmlns:a16="http://schemas.microsoft.com/office/drawing/2014/main" id="{618B8D00-4567-2EAD-195F-045E7CC838BE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6" name="TextBox 48">
            <a:extLst>
              <a:ext uri="{FF2B5EF4-FFF2-40B4-BE49-F238E27FC236}">
                <a16:creationId xmlns:a16="http://schemas.microsoft.com/office/drawing/2014/main" id="{8A28703E-D366-ADC6-F9D9-11DADF7C182E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7" name="TextBox 25">
            <a:extLst>
              <a:ext uri="{FF2B5EF4-FFF2-40B4-BE49-F238E27FC236}">
                <a16:creationId xmlns:a16="http://schemas.microsoft.com/office/drawing/2014/main" id="{BA180308-A077-CFAC-7470-FF1AA9D73DD4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6696BE50-9586-479A-256A-E2CCA2198C9C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1777A1A8-F63B-166F-9542-8942B97925AF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Circle: Hollow 199">
              <a:extLst>
                <a:ext uri="{FF2B5EF4-FFF2-40B4-BE49-F238E27FC236}">
                  <a16:creationId xmlns:a16="http://schemas.microsoft.com/office/drawing/2014/main" id="{DC11741B-19BE-B224-B3C9-D24AC34DD65E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9EC5A322-9EFD-A101-CAFD-B8EC7E281576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E750D27B-F8C1-2273-DC68-39DD861AED82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Circle: Hollow 202">
              <a:extLst>
                <a:ext uri="{FF2B5EF4-FFF2-40B4-BE49-F238E27FC236}">
                  <a16:creationId xmlns:a16="http://schemas.microsoft.com/office/drawing/2014/main" id="{726CD692-BF0E-4968-02BA-A72EAF5FBC53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B810989E-BC87-98F5-1E89-9A0549A510EA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AEE1744E-0F41-5100-05BA-CE31E6A4A185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Circle: Hollow 205">
              <a:extLst>
                <a:ext uri="{FF2B5EF4-FFF2-40B4-BE49-F238E27FC236}">
                  <a16:creationId xmlns:a16="http://schemas.microsoft.com/office/drawing/2014/main" id="{49DD9E0F-C4EA-6E86-7BEA-D1A30E05917A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79B0DD5B-7F71-973D-089F-2A68574EB914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9B493FEE-A105-ADB4-0328-1A213C6812E8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Circle: Hollow 208">
              <a:extLst>
                <a:ext uri="{FF2B5EF4-FFF2-40B4-BE49-F238E27FC236}">
                  <a16:creationId xmlns:a16="http://schemas.microsoft.com/office/drawing/2014/main" id="{6B95267E-D69B-E1FB-B6BF-8A3930B59D32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9812D8DE-7289-DBCD-2D11-781558C8E41D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65730485-5D74-5E4F-5AE2-1456E93C3D7B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Circle: Hollow 211">
              <a:extLst>
                <a:ext uri="{FF2B5EF4-FFF2-40B4-BE49-F238E27FC236}">
                  <a16:creationId xmlns:a16="http://schemas.microsoft.com/office/drawing/2014/main" id="{FABBCDF4-69A1-9C1A-E00D-040838A80EDA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1F155A73-0A50-5F84-A319-650514A029DE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214" name="Rectangle: Rounded Corners 213">
              <a:extLst>
                <a:ext uri="{FF2B5EF4-FFF2-40B4-BE49-F238E27FC236}">
                  <a16:creationId xmlns:a16="http://schemas.microsoft.com/office/drawing/2014/main" id="{10ECD8E9-0A12-377B-A4AB-D16B5369682C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Rectangle: Rounded Corners 214">
              <a:extLst>
                <a:ext uri="{FF2B5EF4-FFF2-40B4-BE49-F238E27FC236}">
                  <a16:creationId xmlns:a16="http://schemas.microsoft.com/office/drawing/2014/main" id="{F392C520-83A2-6227-8B41-2E4DCDB4D258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5820684D-9907-FD63-A5A8-6E486D698C53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4410BE63-AC8C-430C-E0FA-4C02FAF7CD44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solidFill>
            <a:schemeClr val="accent1">
              <a:lumMod val="25000"/>
              <a:lumOff val="75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2AA6D2B5-4BA0-627F-33D0-41D6E97FB26E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Circle: Hollow 218">
              <a:extLst>
                <a:ext uri="{FF2B5EF4-FFF2-40B4-BE49-F238E27FC236}">
                  <a16:creationId xmlns:a16="http://schemas.microsoft.com/office/drawing/2014/main" id="{E3F7065F-AA28-457B-A5B8-17192C7AC6E5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C1A2F2C8-E3E1-17C8-A6F7-F61607933740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CB5A2331-A582-7F6D-A3AD-D17C83B17890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D132B9F4-9D29-9636-CCEF-F116AA5FFAA4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89EE69F4-B1DF-F618-221A-D7859C9C46F7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bg2"/>
                  </a:solidFill>
                </a:rPr>
                <a:t>Phân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tích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đào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của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</p:grpSp>
      <p:sp>
        <p:nvSpPr>
          <p:cNvPr id="224" name="TextBox 223">
            <a:extLst>
              <a:ext uri="{FF2B5EF4-FFF2-40B4-BE49-F238E27FC236}">
                <a16:creationId xmlns:a16="http://schemas.microsoft.com/office/drawing/2014/main" id="{A865FC12-244B-CAC7-F204-B0C865483581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17E75BA4-9586-A600-9852-7F15ACAD43CC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226" name="Rectangle: Rounded Corners 225">
              <a:extLst>
                <a:ext uri="{FF2B5EF4-FFF2-40B4-BE49-F238E27FC236}">
                  <a16:creationId xmlns:a16="http://schemas.microsoft.com/office/drawing/2014/main" id="{538BB474-A8A3-F966-F470-211479771E50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0EFEEE43-E0AA-4829-B0F7-F1CA06AD0AF7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: Rounded Corners 227">
              <a:extLst>
                <a:ext uri="{FF2B5EF4-FFF2-40B4-BE49-F238E27FC236}">
                  <a16:creationId xmlns:a16="http://schemas.microsoft.com/office/drawing/2014/main" id="{36B7B226-4EC6-FD9D-41E7-60878780CAE7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FB4CD2AE-F360-0A6B-1DFE-B4B802BDEDD0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solidFill>
            <a:schemeClr val="accent4">
              <a:lumMod val="40000"/>
              <a:lumOff val="60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30" name="Rectangle: Rounded Corners 229">
              <a:extLst>
                <a:ext uri="{FF2B5EF4-FFF2-40B4-BE49-F238E27FC236}">
                  <a16:creationId xmlns:a16="http://schemas.microsoft.com/office/drawing/2014/main" id="{5D820E30-5F75-1242-1E92-5328D8C581D6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Circle: Hollow 230">
              <a:extLst>
                <a:ext uri="{FF2B5EF4-FFF2-40B4-BE49-F238E27FC236}">
                  <a16:creationId xmlns:a16="http://schemas.microsoft.com/office/drawing/2014/main" id="{5FA21EC0-282E-9EDF-E50E-5E05E3B24A9F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EAD1D3C1-1F2C-C1D1-FEEE-AB471011EAA0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801D6BBB-4790-E71D-7F8F-35A54B9AE3CB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1252FFF9-F703-FC39-8F02-22548A4385F2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494A278B-7CF8-CC20-CBDB-CED2EC711BC9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236" name="TextBox 235">
            <a:extLst>
              <a:ext uri="{FF2B5EF4-FFF2-40B4-BE49-F238E27FC236}">
                <a16:creationId xmlns:a16="http://schemas.microsoft.com/office/drawing/2014/main" id="{2E688E7C-E479-2EED-B54F-4C18F4C9E306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C215232C-A2EB-9F40-64EE-0A694C1D4DF6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238" name="Rectangle: Rounded Corners 237">
              <a:extLst>
                <a:ext uri="{FF2B5EF4-FFF2-40B4-BE49-F238E27FC236}">
                  <a16:creationId xmlns:a16="http://schemas.microsoft.com/office/drawing/2014/main" id="{2AB7FE2F-96E4-0F06-C17A-430463BD5EEF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Rectangle: Rounded Corners 238">
              <a:extLst>
                <a:ext uri="{FF2B5EF4-FFF2-40B4-BE49-F238E27FC236}">
                  <a16:creationId xmlns:a16="http://schemas.microsoft.com/office/drawing/2014/main" id="{EC34394B-A70E-D574-44FD-93FF12DF4B40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8C973F96-E256-8E9F-C603-F393416CBF70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C8105855-A0A6-1FAD-8F8B-15FE606D5055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solidFill>
            <a:schemeClr val="accent6">
              <a:lumMod val="40000"/>
              <a:lumOff val="60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81072A47-1108-95DE-7273-CC0CD8701913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Circle: Hollow 242">
              <a:extLst>
                <a:ext uri="{FF2B5EF4-FFF2-40B4-BE49-F238E27FC236}">
                  <a16:creationId xmlns:a16="http://schemas.microsoft.com/office/drawing/2014/main" id="{6B9AD8E9-2AB2-C254-31DA-0D910F26F02C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0ED572FB-E257-A8B2-1E6E-8EA83E7769D8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48E816FE-4510-D04E-B416-257912B51367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168D84C6-FCDD-7468-4E28-5BC8B4CB5304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DAB34C7B-B9B0-CAFA-68C3-4217664F07A9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248" name="TextBox 247">
            <a:extLst>
              <a:ext uri="{FF2B5EF4-FFF2-40B4-BE49-F238E27FC236}">
                <a16:creationId xmlns:a16="http://schemas.microsoft.com/office/drawing/2014/main" id="{5E7C92E5-4E7C-82A9-1734-3DAF126742A0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53F58F5F-3EA5-95C1-D91F-E8C38D1292AE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250" name="Rectangle: Rounded Corners 249">
              <a:extLst>
                <a:ext uri="{FF2B5EF4-FFF2-40B4-BE49-F238E27FC236}">
                  <a16:creationId xmlns:a16="http://schemas.microsoft.com/office/drawing/2014/main" id="{8D9B261D-9B03-BA00-F193-762188BDB5D7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: Rounded Corners 250">
              <a:extLst>
                <a:ext uri="{FF2B5EF4-FFF2-40B4-BE49-F238E27FC236}">
                  <a16:creationId xmlns:a16="http://schemas.microsoft.com/office/drawing/2014/main" id="{18FD4A46-DF48-D474-0DF7-E57E25C1FCB0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Rectangle: Rounded Corners 251">
              <a:extLst>
                <a:ext uri="{FF2B5EF4-FFF2-40B4-BE49-F238E27FC236}">
                  <a16:creationId xmlns:a16="http://schemas.microsoft.com/office/drawing/2014/main" id="{ACE0CF8A-639D-AD8A-A545-46A3B4941507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7C49882C-5631-D4D3-ABB7-0AD4894E1D33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solidFill>
            <a:schemeClr val="accent2">
              <a:lumMod val="40000"/>
              <a:lumOff val="60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54" name="Rectangle: Rounded Corners 253">
              <a:extLst>
                <a:ext uri="{FF2B5EF4-FFF2-40B4-BE49-F238E27FC236}">
                  <a16:creationId xmlns:a16="http://schemas.microsoft.com/office/drawing/2014/main" id="{0659BE54-01CA-309F-D2B1-EA32C07FF318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Circle: Hollow 254">
              <a:extLst>
                <a:ext uri="{FF2B5EF4-FFF2-40B4-BE49-F238E27FC236}">
                  <a16:creationId xmlns:a16="http://schemas.microsoft.com/office/drawing/2014/main" id="{1311A4BE-4918-1095-FDB3-0C5C89E7C506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E45B3EEB-5898-234F-6C9A-C365C351F91E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57BECDB5-5369-737C-D5B9-DD20AD1E3292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C75586BB-1FEF-5473-A05D-571239973FAE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BFF15F62-7CC9-B6E6-7907-C77A0C8001DD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260" name="TextBox 259">
            <a:extLst>
              <a:ext uri="{FF2B5EF4-FFF2-40B4-BE49-F238E27FC236}">
                <a16:creationId xmlns:a16="http://schemas.microsoft.com/office/drawing/2014/main" id="{528AFCD1-CDF5-67F8-295A-ABBDD9F72EF1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7215ECCB-CDD9-D358-0628-FC5371A5E1E1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262" name="Rectangle: Rounded Corners 261">
              <a:extLst>
                <a:ext uri="{FF2B5EF4-FFF2-40B4-BE49-F238E27FC236}">
                  <a16:creationId xmlns:a16="http://schemas.microsoft.com/office/drawing/2014/main" id="{7F125430-2C13-4AED-6C77-4762451B3EEA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Rectangle: Rounded Corners 262">
              <a:extLst>
                <a:ext uri="{FF2B5EF4-FFF2-40B4-BE49-F238E27FC236}">
                  <a16:creationId xmlns:a16="http://schemas.microsoft.com/office/drawing/2014/main" id="{8A9A428B-A9AD-9826-7715-A5844EADD105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Rectangle: Rounded Corners 263">
              <a:extLst>
                <a:ext uri="{FF2B5EF4-FFF2-40B4-BE49-F238E27FC236}">
                  <a16:creationId xmlns:a16="http://schemas.microsoft.com/office/drawing/2014/main" id="{4332C650-37BE-3624-88AD-47033B5CF50F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3A124CC7-32CF-3CDC-2C70-10EED6635C55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solidFill>
            <a:schemeClr val="accent5">
              <a:lumMod val="75000"/>
            </a:schemeClr>
          </a:solidFill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66" name="Rectangle: Rounded Corners 265">
              <a:extLst>
                <a:ext uri="{FF2B5EF4-FFF2-40B4-BE49-F238E27FC236}">
                  <a16:creationId xmlns:a16="http://schemas.microsoft.com/office/drawing/2014/main" id="{2F45FF80-336D-20B5-3B3A-8FBBA7C8125F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Circle: Hollow 266">
              <a:extLst>
                <a:ext uri="{FF2B5EF4-FFF2-40B4-BE49-F238E27FC236}">
                  <a16:creationId xmlns:a16="http://schemas.microsoft.com/office/drawing/2014/main" id="{A1EB0085-4802-83BF-2E18-FFD53E10AB4E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79A8D9E3-F136-F4FE-3649-EE31B9120B4E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9" name="Group 268">
            <a:extLst>
              <a:ext uri="{FF2B5EF4-FFF2-40B4-BE49-F238E27FC236}">
                <a16:creationId xmlns:a16="http://schemas.microsoft.com/office/drawing/2014/main" id="{787A862F-9459-B4A3-55E5-EDE675E4C0D2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270" name="Textbox 200">
              <a:extLst>
                <a:ext uri="{FF2B5EF4-FFF2-40B4-BE49-F238E27FC236}">
                  <a16:creationId xmlns:a16="http://schemas.microsoft.com/office/drawing/2014/main" id="{59892092-2984-352C-DD6A-CA4E3ABD044E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bg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bg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DD96EFA8-EC21-920F-8723-05A87551B3D7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bg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</p:grpSp>
      <p:sp>
        <p:nvSpPr>
          <p:cNvPr id="272" name="TextBox 271">
            <a:extLst>
              <a:ext uri="{FF2B5EF4-FFF2-40B4-BE49-F238E27FC236}">
                <a16:creationId xmlns:a16="http://schemas.microsoft.com/office/drawing/2014/main" id="{340656A4-0824-B536-5FD0-EAA8D24540C1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58339A17-A0CE-5013-E003-4D45F4950F26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4394C67F-A2A8-CBDC-B4C1-645E6D003E75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5" name="Freeform 49">
            <a:extLst>
              <a:ext uri="{FF2B5EF4-FFF2-40B4-BE49-F238E27FC236}">
                <a16:creationId xmlns:a16="http://schemas.microsoft.com/office/drawing/2014/main" id="{5BE0E5F0-191C-6D5A-2F22-CBCA3791F1D5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76" name="Freeform 39">
            <a:extLst>
              <a:ext uri="{FF2B5EF4-FFF2-40B4-BE49-F238E27FC236}">
                <a16:creationId xmlns:a16="http://schemas.microsoft.com/office/drawing/2014/main" id="{4087A5C2-831E-0E0F-1B08-483A6174EAAD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952D5F0A-E958-EE4A-F435-17522D8A3A51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08218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224" grpId="0"/>
          <p:bldP spid="236" grpId="0"/>
          <p:bldP spid="248" grpId="0"/>
          <p:bldP spid="260" grpId="0"/>
          <p:bldP spid="272" grpId="0"/>
          <p:bldP spid="273" grpId="0" animBg="1"/>
          <p:bldP spid="274" grpId="0" animBg="1"/>
          <p:bldP spid="275" grpId="0" animBg="1"/>
          <p:bldP spid="276" grpId="0" animBg="1"/>
          <p:bldP spid="2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5" grpId="0"/>
          <p:bldP spid="196" grpId="0"/>
          <p:bldP spid="224" grpId="0"/>
          <p:bldP spid="236" grpId="0"/>
          <p:bldP spid="248" grpId="0"/>
          <p:bldP spid="260" grpId="0"/>
          <p:bldP spid="272" grpId="0"/>
          <p:bldP spid="273" grpId="0" animBg="1"/>
          <p:bldP spid="274" grpId="0" animBg="1"/>
          <p:bldP spid="275" grpId="0" animBg="1"/>
          <p:bldP spid="276" grpId="0" animBg="1"/>
          <p:bldP spid="277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DD4715A-E101-0AC1-3BC9-3FE3B62345E3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48">
            <a:extLst>
              <a:ext uri="{FF2B5EF4-FFF2-40B4-BE49-F238E27FC236}">
                <a16:creationId xmlns:a16="http://schemas.microsoft.com/office/drawing/2014/main" id="{2487D9B3-E3EC-58FD-1C66-4301CE9B4D17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9C26BCB5-92DE-512C-3975-DD7756ED59CC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" name="TextBox 25">
            <a:extLst>
              <a:ext uri="{FF2B5EF4-FFF2-40B4-BE49-F238E27FC236}">
                <a16:creationId xmlns:a16="http://schemas.microsoft.com/office/drawing/2014/main" id="{4187E02D-0080-43AD-4DDB-D81704E6B230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EE1457-1A76-3CF3-1013-AF6B843AD1AF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D71889E-9CBB-0A37-6F00-30FCA311000F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5CD77619-846A-7603-0F1C-055EAF106C17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9E26650-692A-6D12-5CC6-DB215942AED4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C8CE7D4-05DF-AD52-1887-F8C7D1DD4F10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ircle: Hollow 10">
              <a:extLst>
                <a:ext uri="{FF2B5EF4-FFF2-40B4-BE49-F238E27FC236}">
                  <a16:creationId xmlns:a16="http://schemas.microsoft.com/office/drawing/2014/main" id="{3E0A419F-FAC9-D40C-1452-31B5C388C192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B696783-21C4-9F26-9F7E-7A2B10099BAE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63219D5-AB19-24DD-75E6-BBE23DE261D5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ircle: Hollow 13">
              <a:extLst>
                <a:ext uri="{FF2B5EF4-FFF2-40B4-BE49-F238E27FC236}">
                  <a16:creationId xmlns:a16="http://schemas.microsoft.com/office/drawing/2014/main" id="{1BE91F38-C67F-C634-B0DE-F2ABDF7F68BE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E266C7B-4202-738E-71FA-080E42406F67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44D0FA5-0656-CF51-97AF-D46997571A57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ircle: Hollow 16">
              <a:extLst>
                <a:ext uri="{FF2B5EF4-FFF2-40B4-BE49-F238E27FC236}">
                  <a16:creationId xmlns:a16="http://schemas.microsoft.com/office/drawing/2014/main" id="{68E07DCE-F4B6-6C8E-1AB9-A2FCC96CFEA3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7FB0B70-3735-C427-F841-24368A99CF3E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4DCE09D-B6D1-3845-9EBE-207D599026CD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ircle: Hollow 19">
              <a:extLst>
                <a:ext uri="{FF2B5EF4-FFF2-40B4-BE49-F238E27FC236}">
                  <a16:creationId xmlns:a16="http://schemas.microsoft.com/office/drawing/2014/main" id="{6208BDA9-8A5F-0B6F-15CC-D89CE55D43F1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4636493-F2CF-97A0-0994-60A71C2AB35D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2FBB377-042B-8E71-5C9C-A64BC804FD08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B5D763E1-A27B-B39E-45B7-CDA4564785C6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0887CE9-22C6-0B6C-2C6E-9ED50369CBF1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B59DE2-923F-BF2F-6248-537B35BE719E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9762AFB-33CA-785C-1BAF-B01B4D40C8F2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Circle: Hollow 26">
              <a:extLst>
                <a:ext uri="{FF2B5EF4-FFF2-40B4-BE49-F238E27FC236}">
                  <a16:creationId xmlns:a16="http://schemas.microsoft.com/office/drawing/2014/main" id="{F54E7DB0-5D52-8A46-D724-64A712BC9871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0689164-4AEC-B14D-BBF4-64BEB8A607D2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990D5B5-7028-CBE1-6AD4-796BB528AD02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C33B720D-135A-D2D3-9E8E-89C4B98EAA98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12485DE7-6BFE-70EC-0B74-599051365DEB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36DB3A38-5791-D13C-0E1A-7B921C3D5C9A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5A318AD-8D3C-AD84-6E8F-5FA206815DD5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0B79F6AD-A088-A941-A1CE-9727C00CFF91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19C9148D-CB7B-9B2A-885E-4BACFD47ACCD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E23300D1-074B-6C82-2386-1AE02CAE9C95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0C58C86C-4199-F313-DDD2-382A99D7F3FD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2521E3AF-4EB0-204B-7395-986831E749C8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Circle: Hollow 38">
              <a:extLst>
                <a:ext uri="{FF2B5EF4-FFF2-40B4-BE49-F238E27FC236}">
                  <a16:creationId xmlns:a16="http://schemas.microsoft.com/office/drawing/2014/main" id="{0B701220-16A7-C609-E1E3-42E0F4FA3108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D9BFF71-8CE6-376C-1888-6D8827A211C1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AAF9584-8470-38C5-87AE-36BD120961F2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3573C161-1F22-5493-1B09-EDCD2AF4A04E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37140FFD-F9C7-42E0-F2CE-02D6BEA417C4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071A03F-31E9-0AA0-B039-AE6E668A05CA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122DD99-7D68-C8E0-2A3D-7FDD4287AE54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34A92CD9-081F-EFC8-33C9-308BC98EE48F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4ED08917-E3D1-C8A4-060A-9F8EDE21D2BC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09429715-E7DD-14E8-78DA-2B44CA5D5D0E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09EBCAE-4F80-4992-AF94-5E84DF8586DF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6ABEDAD3-5C22-6CB7-62D4-39265C79BEB5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ircle: Hollow 50">
              <a:extLst>
                <a:ext uri="{FF2B5EF4-FFF2-40B4-BE49-F238E27FC236}">
                  <a16:creationId xmlns:a16="http://schemas.microsoft.com/office/drawing/2014/main" id="{BB52CF8F-BA65-42AA-6AAE-897181737045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AA68C5F-C8FF-B028-1EF0-AF81F12463FC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35C3B42-5DE8-327D-9F07-4BBB00ECC2BD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9E530322-84B6-552E-12F5-521CA6D732F4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4DBD66D9-D74D-FFFF-5E02-9D08461DC48C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D3B3B35-FF1B-527D-C648-753028615BFC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5CDC0BF-876B-FF1B-A3FB-638650EAF589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5C303DC8-12C5-0D56-375D-5ED8417E2395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56F0CE8A-C748-652F-7622-F08B5A03484E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3663E221-70EB-A7D6-7593-5D6F09EEB207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7A70D4FB-4964-B5DA-08CE-34FC6A18CCE3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6D043BFD-73D4-C2E2-53FA-553A064AA73B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Circle: Hollow 170">
              <a:extLst>
                <a:ext uri="{FF2B5EF4-FFF2-40B4-BE49-F238E27FC236}">
                  <a16:creationId xmlns:a16="http://schemas.microsoft.com/office/drawing/2014/main" id="{4BD567F9-4198-C8D2-3217-BDCDD1FDA815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840E4384-BA80-CE5A-59FD-E335F907C0FD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4B679A54-B94C-C600-0785-9FC282D8BBE5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FBE647BE-0650-7126-5CF3-06EC71F6B294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34BF4607-1001-4AFA-11DB-EDB432AE92FC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59B7F3B0-E1D2-B8FE-49D0-1BCBF123BB9F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20A1DEB8-05BB-E7BC-9D22-84B2F57AE5CD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178" name="Rectangle: Rounded Corners 177">
              <a:extLst>
                <a:ext uri="{FF2B5EF4-FFF2-40B4-BE49-F238E27FC236}">
                  <a16:creationId xmlns:a16="http://schemas.microsoft.com/office/drawing/2014/main" id="{5962A313-0906-3A90-811B-90BC8B67A1CE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Rectangle: Rounded Corners 178">
              <a:extLst>
                <a:ext uri="{FF2B5EF4-FFF2-40B4-BE49-F238E27FC236}">
                  <a16:creationId xmlns:a16="http://schemas.microsoft.com/office/drawing/2014/main" id="{00BE456E-30DC-9405-87BF-93704673DB46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Rectangle: Rounded Corners 179">
              <a:extLst>
                <a:ext uri="{FF2B5EF4-FFF2-40B4-BE49-F238E27FC236}">
                  <a16:creationId xmlns:a16="http://schemas.microsoft.com/office/drawing/2014/main" id="{D9726B94-2FCE-A1BB-2946-8564D00B02E8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F38EA6FD-A5FB-F32E-3D68-D9B709634F71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82" name="Rectangle: Rounded Corners 181">
              <a:extLst>
                <a:ext uri="{FF2B5EF4-FFF2-40B4-BE49-F238E27FC236}">
                  <a16:creationId xmlns:a16="http://schemas.microsoft.com/office/drawing/2014/main" id="{72568245-D98B-6C18-3DF1-BA55650D19EB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Circle: Hollow 182">
              <a:extLst>
                <a:ext uri="{FF2B5EF4-FFF2-40B4-BE49-F238E27FC236}">
                  <a16:creationId xmlns:a16="http://schemas.microsoft.com/office/drawing/2014/main" id="{CBAC4875-5286-4B6A-6A8C-F66806A85AE7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D2C8BCB4-7014-8FF5-B5C9-4F59E3BCF545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9552E6A5-29B7-8815-63E9-D967B58A9B29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31E1A778-7008-3194-8285-6E1EABF7D008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28A815C9-BDA0-5DF1-C9E1-F62AC8DB1BBF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88" name="TextBox 187">
            <a:extLst>
              <a:ext uri="{FF2B5EF4-FFF2-40B4-BE49-F238E27FC236}">
                <a16:creationId xmlns:a16="http://schemas.microsoft.com/office/drawing/2014/main" id="{AA0FAA68-1EE2-34AB-57C1-BFC74E320A80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C6D696B9-EF12-09D6-DE29-8CDFDEE2550F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129B5A21-1464-0B94-D8F9-2075F531A0E9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1" name="Freeform 49">
            <a:extLst>
              <a:ext uri="{FF2B5EF4-FFF2-40B4-BE49-F238E27FC236}">
                <a16:creationId xmlns:a16="http://schemas.microsoft.com/office/drawing/2014/main" id="{D02A8236-57AD-58E6-D86A-BB728767B1F1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2" name="Freeform 39">
            <a:extLst>
              <a:ext uri="{FF2B5EF4-FFF2-40B4-BE49-F238E27FC236}">
                <a16:creationId xmlns:a16="http://schemas.microsoft.com/office/drawing/2014/main" id="{846FEB37-D7EE-A4FC-D153-1F1861EBD319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D305F1A0-3971-A568-EDCC-0EE699119386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90324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32" grpId="0"/>
          <p:bldP spid="44" grpId="0"/>
          <p:bldP spid="56" grpId="0"/>
          <p:bldP spid="176" grpId="0"/>
          <p:bldP spid="188" grpId="0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32" grpId="0"/>
          <p:bldP spid="44" grpId="0"/>
          <p:bldP spid="56" grpId="0"/>
          <p:bldP spid="176" grpId="0"/>
          <p:bldP spid="188" grpId="0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10C4BFF-F062-2C0E-E14A-4E822BBF8CA2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48">
            <a:extLst>
              <a:ext uri="{FF2B5EF4-FFF2-40B4-BE49-F238E27FC236}">
                <a16:creationId xmlns:a16="http://schemas.microsoft.com/office/drawing/2014/main" id="{2407C4C8-A271-015D-9609-ABFF2E6C94A0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" name="TextBox 48">
            <a:extLst>
              <a:ext uri="{FF2B5EF4-FFF2-40B4-BE49-F238E27FC236}">
                <a16:creationId xmlns:a16="http://schemas.microsoft.com/office/drawing/2014/main" id="{5D3EA2C9-1AB8-9232-3E90-448B562B2FCA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" name="TextBox 25">
            <a:extLst>
              <a:ext uri="{FF2B5EF4-FFF2-40B4-BE49-F238E27FC236}">
                <a16:creationId xmlns:a16="http://schemas.microsoft.com/office/drawing/2014/main" id="{EC691AE2-59A3-AB06-1D20-69FA8275F3E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02FF3A-5E9D-FB89-CC9A-6F57690610EE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771AA25-743E-8CB9-7F46-7C09B39874C0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ircle: Hollow 33">
              <a:extLst>
                <a:ext uri="{FF2B5EF4-FFF2-40B4-BE49-F238E27FC236}">
                  <a16:creationId xmlns:a16="http://schemas.microsoft.com/office/drawing/2014/main" id="{C6A2EA44-431A-324F-E3C1-7163FB7EF7DC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2EDE482-9EFF-EE7F-EF0D-1B8C01F8F388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FD63AAD-B05E-7BAB-A916-1B6A9AF33367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Circle: Hollow 37">
              <a:extLst>
                <a:ext uri="{FF2B5EF4-FFF2-40B4-BE49-F238E27FC236}">
                  <a16:creationId xmlns:a16="http://schemas.microsoft.com/office/drawing/2014/main" id="{377BBDBD-D5A8-B880-AC8A-3022D4F2796D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B6C63C9-DDCF-738B-3503-E6B0A37F7360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4BB5E50-68DC-2E57-6293-5AE37C2B82AD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ircle: Hollow 44">
              <a:extLst>
                <a:ext uri="{FF2B5EF4-FFF2-40B4-BE49-F238E27FC236}">
                  <a16:creationId xmlns:a16="http://schemas.microsoft.com/office/drawing/2014/main" id="{5EF37AFC-91C9-39E3-1285-59B7599C5AF6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46C5C27-709D-9AC3-EECE-173706345F49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6AE1362C-196D-4DB6-788F-42C281AD1BD6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ircle: Hollow 51">
              <a:extLst>
                <a:ext uri="{FF2B5EF4-FFF2-40B4-BE49-F238E27FC236}">
                  <a16:creationId xmlns:a16="http://schemas.microsoft.com/office/drawing/2014/main" id="{860881A9-9041-5C76-4715-BA5A230E5291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68AE22C-665D-64F7-A492-EA472B6A4256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3219A7B-C39C-9043-BEC6-C71981341996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Circle: Hollow 56">
              <a:extLst>
                <a:ext uri="{FF2B5EF4-FFF2-40B4-BE49-F238E27FC236}">
                  <a16:creationId xmlns:a16="http://schemas.microsoft.com/office/drawing/2014/main" id="{1D8F8824-247E-5E61-3819-78378B0BEC0B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C2460D53-FEF6-3DDE-9370-9567D49E176D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1025" name="Rectangle: Rounded Corners 1024">
              <a:extLst>
                <a:ext uri="{FF2B5EF4-FFF2-40B4-BE49-F238E27FC236}">
                  <a16:creationId xmlns:a16="http://schemas.microsoft.com/office/drawing/2014/main" id="{0CD45F31-99E7-9334-F21F-F75E47BC2AD1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Rectangle: Rounded Corners 1025">
              <a:extLst>
                <a:ext uri="{FF2B5EF4-FFF2-40B4-BE49-F238E27FC236}">
                  <a16:creationId xmlns:a16="http://schemas.microsoft.com/office/drawing/2014/main" id="{037BAEE2-ED1C-A6EE-5813-AEEE593E0B22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Rectangle: Rounded Corners 1028">
              <a:extLst>
                <a:ext uri="{FF2B5EF4-FFF2-40B4-BE49-F238E27FC236}">
                  <a16:creationId xmlns:a16="http://schemas.microsoft.com/office/drawing/2014/main" id="{8E88B4D0-5183-6525-BED3-5B9344FAA4B1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30" name="Group 1029">
            <a:extLst>
              <a:ext uri="{FF2B5EF4-FFF2-40B4-BE49-F238E27FC236}">
                <a16:creationId xmlns:a16="http://schemas.microsoft.com/office/drawing/2014/main" id="{8F6D0AF3-84CB-B35B-1C5B-C64B074A67EB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033" name="Rectangle: Rounded Corners 1032">
              <a:extLst>
                <a:ext uri="{FF2B5EF4-FFF2-40B4-BE49-F238E27FC236}">
                  <a16:creationId xmlns:a16="http://schemas.microsoft.com/office/drawing/2014/main" id="{BB33BE31-4AEB-50F6-78B3-DDD11C891F14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" name="Circle: Hollow 1033">
              <a:extLst>
                <a:ext uri="{FF2B5EF4-FFF2-40B4-BE49-F238E27FC236}">
                  <a16:creationId xmlns:a16="http://schemas.microsoft.com/office/drawing/2014/main" id="{B33549E5-675F-A1B5-73E7-D33F7E2AF40E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6AF9933F-FE86-F0A3-54AA-8E119ED65D48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036" name="Group 1035">
            <a:extLst>
              <a:ext uri="{FF2B5EF4-FFF2-40B4-BE49-F238E27FC236}">
                <a16:creationId xmlns:a16="http://schemas.microsoft.com/office/drawing/2014/main" id="{69C82888-8E1D-157B-BD25-2A427EA6CD4D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1037" name="Textbox 200">
              <a:extLst>
                <a:ext uri="{FF2B5EF4-FFF2-40B4-BE49-F238E27FC236}">
                  <a16:creationId xmlns:a16="http://schemas.microsoft.com/office/drawing/2014/main" id="{A4AD0210-043F-9416-CAEF-AF7442F2939B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038" name="Textbox 200">
              <a:extLst>
                <a:ext uri="{FF2B5EF4-FFF2-40B4-BE49-F238E27FC236}">
                  <a16:creationId xmlns:a16="http://schemas.microsoft.com/office/drawing/2014/main" id="{A8999DC3-C927-DED7-5FF2-EC32904B64D0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1042" name="TextBox 1041">
            <a:extLst>
              <a:ext uri="{FF2B5EF4-FFF2-40B4-BE49-F238E27FC236}">
                <a16:creationId xmlns:a16="http://schemas.microsoft.com/office/drawing/2014/main" id="{C3E43C76-CFD3-2AB6-3099-A0B283B59F10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1048" name="Group 1047">
            <a:extLst>
              <a:ext uri="{FF2B5EF4-FFF2-40B4-BE49-F238E27FC236}">
                <a16:creationId xmlns:a16="http://schemas.microsoft.com/office/drawing/2014/main" id="{9E5E330D-1792-A5F3-8B17-42F28AF6D7AA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1050" name="Rectangle: Rounded Corners 1049">
              <a:extLst>
                <a:ext uri="{FF2B5EF4-FFF2-40B4-BE49-F238E27FC236}">
                  <a16:creationId xmlns:a16="http://schemas.microsoft.com/office/drawing/2014/main" id="{13B55A56-F195-1C67-2D00-298F17440BE1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Rectangle: Rounded Corners 1050">
              <a:extLst>
                <a:ext uri="{FF2B5EF4-FFF2-40B4-BE49-F238E27FC236}">
                  <a16:creationId xmlns:a16="http://schemas.microsoft.com/office/drawing/2014/main" id="{96BE5F72-0283-FF93-B799-1D1B51D0D3C3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Rectangle: Rounded Corners 1051">
              <a:extLst>
                <a:ext uri="{FF2B5EF4-FFF2-40B4-BE49-F238E27FC236}">
                  <a16:creationId xmlns:a16="http://schemas.microsoft.com/office/drawing/2014/main" id="{F880F1A3-A4AA-B51E-D468-83DE1236DB5E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53" name="Group 1052">
            <a:extLst>
              <a:ext uri="{FF2B5EF4-FFF2-40B4-BE49-F238E27FC236}">
                <a16:creationId xmlns:a16="http://schemas.microsoft.com/office/drawing/2014/main" id="{A347DA58-9B0E-6996-C4EA-D0FA4443D584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054" name="Rectangle: Rounded Corners 1053">
              <a:extLst>
                <a:ext uri="{FF2B5EF4-FFF2-40B4-BE49-F238E27FC236}">
                  <a16:creationId xmlns:a16="http://schemas.microsoft.com/office/drawing/2014/main" id="{9571E695-9666-B0D6-BFDC-55A7853C816B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Circle: Hollow 1054">
              <a:extLst>
                <a:ext uri="{FF2B5EF4-FFF2-40B4-BE49-F238E27FC236}">
                  <a16:creationId xmlns:a16="http://schemas.microsoft.com/office/drawing/2014/main" id="{92179230-B3FC-B6A3-0EF8-FC039BC4597A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56" name="Rectangle 1055">
              <a:extLst>
                <a:ext uri="{FF2B5EF4-FFF2-40B4-BE49-F238E27FC236}">
                  <a16:creationId xmlns:a16="http://schemas.microsoft.com/office/drawing/2014/main" id="{2786D26F-D1BA-A49F-807F-7E8CB18CFB9D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57" name="Group 1056">
            <a:extLst>
              <a:ext uri="{FF2B5EF4-FFF2-40B4-BE49-F238E27FC236}">
                <a16:creationId xmlns:a16="http://schemas.microsoft.com/office/drawing/2014/main" id="{7E310DDE-4E85-F044-8EBE-EAC303438B70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1058" name="Textbox 200">
              <a:extLst>
                <a:ext uri="{FF2B5EF4-FFF2-40B4-BE49-F238E27FC236}">
                  <a16:creationId xmlns:a16="http://schemas.microsoft.com/office/drawing/2014/main" id="{E8DDDAFB-22E9-6CF6-FDF8-49D1687E75A7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059" name="Textbox 200">
              <a:extLst>
                <a:ext uri="{FF2B5EF4-FFF2-40B4-BE49-F238E27FC236}">
                  <a16:creationId xmlns:a16="http://schemas.microsoft.com/office/drawing/2014/main" id="{89269C06-A220-EC91-565A-DBC7BF8B95A6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060" name="TextBox 1059">
            <a:extLst>
              <a:ext uri="{FF2B5EF4-FFF2-40B4-BE49-F238E27FC236}">
                <a16:creationId xmlns:a16="http://schemas.microsoft.com/office/drawing/2014/main" id="{68A6C82A-C06E-EE5F-3E2D-2BB022204C34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1061" name="Group 1060">
            <a:extLst>
              <a:ext uri="{FF2B5EF4-FFF2-40B4-BE49-F238E27FC236}">
                <a16:creationId xmlns:a16="http://schemas.microsoft.com/office/drawing/2014/main" id="{47C76C1E-7588-2F65-8B58-0077F3F70DAE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1062" name="Rectangle: Rounded Corners 1061">
              <a:extLst>
                <a:ext uri="{FF2B5EF4-FFF2-40B4-BE49-F238E27FC236}">
                  <a16:creationId xmlns:a16="http://schemas.microsoft.com/office/drawing/2014/main" id="{D0EBC9E2-0BFD-BEF4-96FC-A5088D427270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Rectangle: Rounded Corners 1062">
              <a:extLst>
                <a:ext uri="{FF2B5EF4-FFF2-40B4-BE49-F238E27FC236}">
                  <a16:creationId xmlns:a16="http://schemas.microsoft.com/office/drawing/2014/main" id="{0B8078AB-EFB7-EC4F-B7F7-FCD94474CFA1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Rectangle: Rounded Corners 1063">
              <a:extLst>
                <a:ext uri="{FF2B5EF4-FFF2-40B4-BE49-F238E27FC236}">
                  <a16:creationId xmlns:a16="http://schemas.microsoft.com/office/drawing/2014/main" id="{818D3587-8669-7AD1-E96E-027DCCC79A31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065" name="Group 1064">
            <a:extLst>
              <a:ext uri="{FF2B5EF4-FFF2-40B4-BE49-F238E27FC236}">
                <a16:creationId xmlns:a16="http://schemas.microsoft.com/office/drawing/2014/main" id="{7DA52331-5B3A-0200-9A02-29BA5D8FA42E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066" name="Rectangle: Rounded Corners 1065">
              <a:extLst>
                <a:ext uri="{FF2B5EF4-FFF2-40B4-BE49-F238E27FC236}">
                  <a16:creationId xmlns:a16="http://schemas.microsoft.com/office/drawing/2014/main" id="{052C00AD-8174-2C41-7AA0-A6BED4D9A86E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Circle: Hollow 1066">
              <a:extLst>
                <a:ext uri="{FF2B5EF4-FFF2-40B4-BE49-F238E27FC236}">
                  <a16:creationId xmlns:a16="http://schemas.microsoft.com/office/drawing/2014/main" id="{3714F6FA-D6CB-E729-5550-E7BFC7EBEAEA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68" name="Rectangle 1067">
              <a:extLst>
                <a:ext uri="{FF2B5EF4-FFF2-40B4-BE49-F238E27FC236}">
                  <a16:creationId xmlns:a16="http://schemas.microsoft.com/office/drawing/2014/main" id="{536C6AF2-4AA3-8931-E249-A14B0F404D2D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069" name="Group 1068">
            <a:extLst>
              <a:ext uri="{FF2B5EF4-FFF2-40B4-BE49-F238E27FC236}">
                <a16:creationId xmlns:a16="http://schemas.microsoft.com/office/drawing/2014/main" id="{80814616-100F-65D7-B5C6-5A58058EDE48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1070" name="Textbox 200">
              <a:extLst>
                <a:ext uri="{FF2B5EF4-FFF2-40B4-BE49-F238E27FC236}">
                  <a16:creationId xmlns:a16="http://schemas.microsoft.com/office/drawing/2014/main" id="{007AD3BB-5C4B-4EBB-6831-70CD93B05ACE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071" name="Textbox 200">
              <a:extLst>
                <a:ext uri="{FF2B5EF4-FFF2-40B4-BE49-F238E27FC236}">
                  <a16:creationId xmlns:a16="http://schemas.microsoft.com/office/drawing/2014/main" id="{5EAA2EA6-58C9-159D-D2E6-E0722ED0E532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072" name="TextBox 1071">
            <a:extLst>
              <a:ext uri="{FF2B5EF4-FFF2-40B4-BE49-F238E27FC236}">
                <a16:creationId xmlns:a16="http://schemas.microsoft.com/office/drawing/2014/main" id="{584CC442-E734-F193-99A3-74AD318D7EBF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1073" name="Group 1072">
            <a:extLst>
              <a:ext uri="{FF2B5EF4-FFF2-40B4-BE49-F238E27FC236}">
                <a16:creationId xmlns:a16="http://schemas.microsoft.com/office/drawing/2014/main" id="{A93FC86E-8DAD-04E0-DD03-F123800D83F9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1074" name="Rectangle: Rounded Corners 1073">
              <a:extLst>
                <a:ext uri="{FF2B5EF4-FFF2-40B4-BE49-F238E27FC236}">
                  <a16:creationId xmlns:a16="http://schemas.microsoft.com/office/drawing/2014/main" id="{6DCA2186-2F6D-CD5D-F35F-704C9F4D7B8E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" name="Rectangle: Rounded Corners 1126">
              <a:extLst>
                <a:ext uri="{FF2B5EF4-FFF2-40B4-BE49-F238E27FC236}">
                  <a16:creationId xmlns:a16="http://schemas.microsoft.com/office/drawing/2014/main" id="{5CE91247-156E-7EE9-6D02-434E21D7854B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" name="Rectangle: Rounded Corners 1127">
              <a:extLst>
                <a:ext uri="{FF2B5EF4-FFF2-40B4-BE49-F238E27FC236}">
                  <a16:creationId xmlns:a16="http://schemas.microsoft.com/office/drawing/2014/main" id="{0863A8EB-F112-017A-4C0D-5C1C1A47596B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29" name="Group 1128">
            <a:extLst>
              <a:ext uri="{FF2B5EF4-FFF2-40B4-BE49-F238E27FC236}">
                <a16:creationId xmlns:a16="http://schemas.microsoft.com/office/drawing/2014/main" id="{D5D00174-B064-7E69-5C1B-7CE6F045ECEE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130" name="Rectangle: Rounded Corners 1129">
              <a:extLst>
                <a:ext uri="{FF2B5EF4-FFF2-40B4-BE49-F238E27FC236}">
                  <a16:creationId xmlns:a16="http://schemas.microsoft.com/office/drawing/2014/main" id="{B1AB9F8F-26C9-972E-17B3-D926404122E8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" name="Circle: Hollow 1130">
              <a:extLst>
                <a:ext uri="{FF2B5EF4-FFF2-40B4-BE49-F238E27FC236}">
                  <a16:creationId xmlns:a16="http://schemas.microsoft.com/office/drawing/2014/main" id="{0D4BC546-D19F-E76A-7AD0-D6A251401ACC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32" name="Rectangle 1131">
              <a:extLst>
                <a:ext uri="{FF2B5EF4-FFF2-40B4-BE49-F238E27FC236}">
                  <a16:creationId xmlns:a16="http://schemas.microsoft.com/office/drawing/2014/main" id="{7ACA2CF8-2055-6F7A-1349-06F3A8B4D5A5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33" name="Group 1132">
            <a:extLst>
              <a:ext uri="{FF2B5EF4-FFF2-40B4-BE49-F238E27FC236}">
                <a16:creationId xmlns:a16="http://schemas.microsoft.com/office/drawing/2014/main" id="{71BC2620-8110-B708-9940-C83A5073AD09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1134" name="Textbox 200">
              <a:extLst>
                <a:ext uri="{FF2B5EF4-FFF2-40B4-BE49-F238E27FC236}">
                  <a16:creationId xmlns:a16="http://schemas.microsoft.com/office/drawing/2014/main" id="{F3A82791-5A54-4C6D-4827-7F1DA8166FDB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135" name="Textbox 200">
              <a:extLst>
                <a:ext uri="{FF2B5EF4-FFF2-40B4-BE49-F238E27FC236}">
                  <a16:creationId xmlns:a16="http://schemas.microsoft.com/office/drawing/2014/main" id="{42C91E05-1ABF-5B3C-C107-A32FF47C0325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36" name="TextBox 1135">
            <a:extLst>
              <a:ext uri="{FF2B5EF4-FFF2-40B4-BE49-F238E27FC236}">
                <a16:creationId xmlns:a16="http://schemas.microsoft.com/office/drawing/2014/main" id="{52D26D48-6C92-838B-4FC1-75F9335FD316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1137" name="Group 1136">
            <a:extLst>
              <a:ext uri="{FF2B5EF4-FFF2-40B4-BE49-F238E27FC236}">
                <a16:creationId xmlns:a16="http://schemas.microsoft.com/office/drawing/2014/main" id="{D86F8CEF-40AD-5401-6621-BA7FAF3F74EA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1138" name="Rectangle: Rounded Corners 1137">
              <a:extLst>
                <a:ext uri="{FF2B5EF4-FFF2-40B4-BE49-F238E27FC236}">
                  <a16:creationId xmlns:a16="http://schemas.microsoft.com/office/drawing/2014/main" id="{044E05B6-F73B-6A73-3C08-F80F306731CE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9" name="Rectangle: Rounded Corners 1138">
              <a:extLst>
                <a:ext uri="{FF2B5EF4-FFF2-40B4-BE49-F238E27FC236}">
                  <a16:creationId xmlns:a16="http://schemas.microsoft.com/office/drawing/2014/main" id="{5A00F9BD-E286-C01B-73D1-C9B72BEB5496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0" name="Rectangle: Rounded Corners 1139">
              <a:extLst>
                <a:ext uri="{FF2B5EF4-FFF2-40B4-BE49-F238E27FC236}">
                  <a16:creationId xmlns:a16="http://schemas.microsoft.com/office/drawing/2014/main" id="{3CEDF373-4432-9950-549B-3A737F893F21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41" name="Group 1140">
            <a:extLst>
              <a:ext uri="{FF2B5EF4-FFF2-40B4-BE49-F238E27FC236}">
                <a16:creationId xmlns:a16="http://schemas.microsoft.com/office/drawing/2014/main" id="{CB27E7A7-7BC2-0724-FAB1-D6DC7F81F109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1142" name="Rectangle: Rounded Corners 1141">
              <a:extLst>
                <a:ext uri="{FF2B5EF4-FFF2-40B4-BE49-F238E27FC236}">
                  <a16:creationId xmlns:a16="http://schemas.microsoft.com/office/drawing/2014/main" id="{83E703F5-2019-7827-AC5A-FD2EA0C6202D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3" name="Circle: Hollow 1142">
              <a:extLst>
                <a:ext uri="{FF2B5EF4-FFF2-40B4-BE49-F238E27FC236}">
                  <a16:creationId xmlns:a16="http://schemas.microsoft.com/office/drawing/2014/main" id="{727F85B9-585C-BE0E-975B-D57D302AD9BF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44" name="Rectangle 1143">
              <a:extLst>
                <a:ext uri="{FF2B5EF4-FFF2-40B4-BE49-F238E27FC236}">
                  <a16:creationId xmlns:a16="http://schemas.microsoft.com/office/drawing/2014/main" id="{862ECA90-DC60-F7D8-BFB4-F75EF2542E95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45" name="Group 1144">
            <a:extLst>
              <a:ext uri="{FF2B5EF4-FFF2-40B4-BE49-F238E27FC236}">
                <a16:creationId xmlns:a16="http://schemas.microsoft.com/office/drawing/2014/main" id="{DB821834-EFAD-64CA-445C-F1D7039F8F0A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1146" name="Textbox 200">
              <a:extLst>
                <a:ext uri="{FF2B5EF4-FFF2-40B4-BE49-F238E27FC236}">
                  <a16:creationId xmlns:a16="http://schemas.microsoft.com/office/drawing/2014/main" id="{EB681390-D130-3D3D-9D68-BBECD9A6D349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1147" name="Textbox 200">
              <a:extLst>
                <a:ext uri="{FF2B5EF4-FFF2-40B4-BE49-F238E27FC236}">
                  <a16:creationId xmlns:a16="http://schemas.microsoft.com/office/drawing/2014/main" id="{B3C94CD9-ADF6-E2D8-4FDB-498D50B1DB26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148" name="TextBox 1147">
            <a:extLst>
              <a:ext uri="{FF2B5EF4-FFF2-40B4-BE49-F238E27FC236}">
                <a16:creationId xmlns:a16="http://schemas.microsoft.com/office/drawing/2014/main" id="{31C67098-C38F-6F17-9673-D59F0D038D6C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149" name="Freeform: Shape 1148">
            <a:extLst>
              <a:ext uri="{FF2B5EF4-FFF2-40B4-BE49-F238E27FC236}">
                <a16:creationId xmlns:a16="http://schemas.microsoft.com/office/drawing/2014/main" id="{4811B0EE-0C6B-3554-23D8-93ED6797DBDF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0" name="Freeform: Shape 1149">
            <a:extLst>
              <a:ext uri="{FF2B5EF4-FFF2-40B4-BE49-F238E27FC236}">
                <a16:creationId xmlns:a16="http://schemas.microsoft.com/office/drawing/2014/main" id="{32A141C4-BF51-C5A1-23AC-9722F4746B25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1" name="Freeform 49">
            <a:extLst>
              <a:ext uri="{FF2B5EF4-FFF2-40B4-BE49-F238E27FC236}">
                <a16:creationId xmlns:a16="http://schemas.microsoft.com/office/drawing/2014/main" id="{FC77903B-9229-E43A-AAE1-995047B6ECCC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52" name="Freeform 39">
            <a:extLst>
              <a:ext uri="{FF2B5EF4-FFF2-40B4-BE49-F238E27FC236}">
                <a16:creationId xmlns:a16="http://schemas.microsoft.com/office/drawing/2014/main" id="{A3CF45EF-3C9D-2889-E218-54801FF95319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153" name="Freeform: Shape 1152">
            <a:extLst>
              <a:ext uri="{FF2B5EF4-FFF2-40B4-BE49-F238E27FC236}">
                <a16:creationId xmlns:a16="http://schemas.microsoft.com/office/drawing/2014/main" id="{4F125C48-9713-9288-915B-90BA9B4A9549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646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7" grpId="0"/>
          <p:bldP spid="1042" grpId="0"/>
          <p:bldP spid="1060" grpId="0"/>
          <p:bldP spid="1072" grpId="0"/>
          <p:bldP spid="1136" grpId="0"/>
          <p:bldP spid="1148" grpId="0"/>
          <p:bldP spid="1149" grpId="0" animBg="1"/>
          <p:bldP spid="1150" grpId="0" animBg="1"/>
          <p:bldP spid="1151" grpId="0" animBg="1"/>
          <p:bldP spid="1152" grpId="0" animBg="1"/>
          <p:bldP spid="115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0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10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0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0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0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10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1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1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1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10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10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0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10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1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1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1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11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10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10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10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10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1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7" grpId="0"/>
          <p:bldP spid="1042" grpId="0"/>
          <p:bldP spid="1060" grpId="0"/>
          <p:bldP spid="1072" grpId="0"/>
          <p:bldP spid="1136" grpId="0"/>
          <p:bldP spid="1148" grpId="0"/>
          <p:bldP spid="1149" grpId="0" animBg="1"/>
          <p:bldP spid="1150" grpId="0" animBg="1"/>
          <p:bldP spid="1151" grpId="0" animBg="1"/>
          <p:bldP spid="1152" grpId="0" animBg="1"/>
          <p:bldP spid="115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93A1C2CC-EE73-0945-0EEB-73C597B5CD4E}"/>
              </a:ext>
            </a:extLst>
          </p:cNvPr>
          <p:cNvCxnSpPr/>
          <p:nvPr/>
        </p:nvCxnSpPr>
        <p:spPr>
          <a:xfrm>
            <a:off x="0" y="7872488"/>
            <a:ext cx="24384000" cy="0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48">
            <a:extLst>
              <a:ext uri="{FF2B5EF4-FFF2-40B4-BE49-F238E27FC236}">
                <a16:creationId xmlns:a16="http://schemas.microsoft.com/office/drawing/2014/main" id="{118BAD0D-B22F-9C6B-EBA0-D3E649F3F0C9}"/>
              </a:ext>
            </a:extLst>
          </p:cNvPr>
          <p:cNvSpPr txBox="1"/>
          <p:nvPr/>
        </p:nvSpPr>
        <p:spPr>
          <a:xfrm>
            <a:off x="5052079" y="1176536"/>
            <a:ext cx="14279871" cy="144655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800" b="1" dirty="0"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LEARNING</a:t>
            </a:r>
            <a:r>
              <a:rPr lang="en-US" sz="8800" b="1" dirty="0"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880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6" name="TextBox 48">
            <a:extLst>
              <a:ext uri="{FF2B5EF4-FFF2-40B4-BE49-F238E27FC236}">
                <a16:creationId xmlns:a16="http://schemas.microsoft.com/office/drawing/2014/main" id="{A3EF4566-5202-7AAF-9484-DD6E1DE190A2}"/>
              </a:ext>
            </a:extLst>
          </p:cNvPr>
          <p:cNvSpPr txBox="1"/>
          <p:nvPr/>
        </p:nvSpPr>
        <p:spPr>
          <a:xfrm>
            <a:off x="9272355" y="2519940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87" name="TextBox 25">
            <a:extLst>
              <a:ext uri="{FF2B5EF4-FFF2-40B4-BE49-F238E27FC236}">
                <a16:creationId xmlns:a16="http://schemas.microsoft.com/office/drawing/2014/main" id="{DDB8B534-B134-B16A-77A5-B18E69647972}"/>
              </a:ext>
            </a:extLst>
          </p:cNvPr>
          <p:cNvSpPr txBox="1"/>
          <p:nvPr/>
        </p:nvSpPr>
        <p:spPr>
          <a:xfrm>
            <a:off x="11147484" y="12824916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7E95F590-028F-A50A-4599-FD225421D691}"/>
              </a:ext>
            </a:extLst>
          </p:cNvPr>
          <p:cNvGrpSpPr/>
          <p:nvPr/>
        </p:nvGrpSpPr>
        <p:grpSpPr>
          <a:xfrm>
            <a:off x="1899397" y="7737743"/>
            <a:ext cx="281940" cy="932485"/>
            <a:chOff x="1899397" y="7383779"/>
            <a:chExt cx="281940" cy="932485"/>
          </a:xfrm>
        </p:grpSpPr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33044AAE-3652-E3C3-414B-2F5EB49FBCEC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Circle: Hollow 189">
              <a:extLst>
                <a:ext uri="{FF2B5EF4-FFF2-40B4-BE49-F238E27FC236}">
                  <a16:creationId xmlns:a16="http://schemas.microsoft.com/office/drawing/2014/main" id="{FA16F76B-9812-00F8-322E-15F0BCC12D64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1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497A8EB7-203E-2588-5D81-7A562B39C354}"/>
              </a:ext>
            </a:extLst>
          </p:cNvPr>
          <p:cNvGrpSpPr/>
          <p:nvPr/>
        </p:nvGrpSpPr>
        <p:grpSpPr>
          <a:xfrm>
            <a:off x="5991797" y="6979695"/>
            <a:ext cx="281940" cy="1039988"/>
            <a:chOff x="1899397" y="6625731"/>
            <a:chExt cx="281940" cy="1039988"/>
          </a:xfrm>
        </p:grpSpPr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6F029516-1B78-46AC-4DF2-15240000AF97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Circle: Hollow 192">
              <a:extLst>
                <a:ext uri="{FF2B5EF4-FFF2-40B4-BE49-F238E27FC236}">
                  <a16:creationId xmlns:a16="http://schemas.microsoft.com/office/drawing/2014/main" id="{5ABC4E65-BC17-A002-B292-029425F795A5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2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AB1E5296-9A4A-DD41-FC78-A7327922A84C}"/>
              </a:ext>
            </a:extLst>
          </p:cNvPr>
          <p:cNvGrpSpPr/>
          <p:nvPr/>
        </p:nvGrpSpPr>
        <p:grpSpPr>
          <a:xfrm>
            <a:off x="10084197" y="7737743"/>
            <a:ext cx="281940" cy="932485"/>
            <a:chOff x="1899397" y="7383779"/>
            <a:chExt cx="281940" cy="932485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5BD037DA-CA24-4FDC-3880-9128FBE0C622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Circle: Hollow 195">
              <a:extLst>
                <a:ext uri="{FF2B5EF4-FFF2-40B4-BE49-F238E27FC236}">
                  <a16:creationId xmlns:a16="http://schemas.microsoft.com/office/drawing/2014/main" id="{9DF2FC0D-C91E-3DDD-7D5F-7D9C2594E15B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4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7FF7C820-7421-B3F2-3991-0C3DCA000A0E}"/>
              </a:ext>
            </a:extLst>
          </p:cNvPr>
          <p:cNvGrpSpPr/>
          <p:nvPr/>
        </p:nvGrpSpPr>
        <p:grpSpPr>
          <a:xfrm>
            <a:off x="14176597" y="6979695"/>
            <a:ext cx="281940" cy="1039988"/>
            <a:chOff x="1899397" y="6625731"/>
            <a:chExt cx="281940" cy="1039988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DF536E87-01A9-05E2-B9D4-3036774AF6D2}"/>
                </a:ext>
              </a:extLst>
            </p:cNvPr>
            <p:cNvCxnSpPr/>
            <p:nvPr/>
          </p:nvCxnSpPr>
          <p:spPr>
            <a:xfrm>
              <a:off x="2040367" y="6625731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Circle: Hollow 198">
              <a:extLst>
                <a:ext uri="{FF2B5EF4-FFF2-40B4-BE49-F238E27FC236}">
                  <a16:creationId xmlns:a16="http://schemas.microsoft.com/office/drawing/2014/main" id="{08BAD531-F3BD-B49F-9EC0-70E698ED72C3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5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7ED5AF35-9A7D-6AC7-4BCC-570CA95E949B}"/>
              </a:ext>
            </a:extLst>
          </p:cNvPr>
          <p:cNvGrpSpPr/>
          <p:nvPr/>
        </p:nvGrpSpPr>
        <p:grpSpPr>
          <a:xfrm>
            <a:off x="18268997" y="7737743"/>
            <a:ext cx="281940" cy="932485"/>
            <a:chOff x="1899397" y="7383779"/>
            <a:chExt cx="281940" cy="932485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B15AE094-A380-112B-C96F-A17688E96FC1}"/>
                </a:ext>
              </a:extLst>
            </p:cNvPr>
            <p:cNvCxnSpPr/>
            <p:nvPr/>
          </p:nvCxnSpPr>
          <p:spPr>
            <a:xfrm>
              <a:off x="2040367" y="7518524"/>
              <a:ext cx="0" cy="797740"/>
            </a:xfrm>
            <a:prstGeom prst="line">
              <a:avLst/>
            </a:prstGeom>
            <a:ln w="38100">
              <a:solidFill>
                <a:schemeClr val="tx2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Circle: Hollow 201">
              <a:extLst>
                <a:ext uri="{FF2B5EF4-FFF2-40B4-BE49-F238E27FC236}">
                  <a16:creationId xmlns:a16="http://schemas.microsoft.com/office/drawing/2014/main" id="{662FD0C6-7E9F-FE4E-A5EA-ED90AF397841}"/>
                </a:ext>
              </a:extLst>
            </p:cNvPr>
            <p:cNvSpPr/>
            <p:nvPr/>
          </p:nvSpPr>
          <p:spPr>
            <a:xfrm>
              <a:off x="1899397" y="7383779"/>
              <a:ext cx="281940" cy="281940"/>
            </a:xfrm>
            <a:prstGeom prst="donut">
              <a:avLst>
                <a:gd name="adj" fmla="val 32595"/>
              </a:avLst>
            </a:prstGeom>
            <a:solidFill>
              <a:schemeClr val="bg2"/>
            </a:solidFill>
            <a:ln w="76200" cmpd="sng">
              <a:solidFill>
                <a:schemeClr val="accent6"/>
              </a:solidFill>
            </a:ln>
            <a:effectLst>
              <a:outerShdw blurRad="50800" dist="381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5EF393A5-16EE-C794-6E4F-38F8BBDBC54F}"/>
              </a:ext>
            </a:extLst>
          </p:cNvPr>
          <p:cNvGrpSpPr/>
          <p:nvPr/>
        </p:nvGrpSpPr>
        <p:grpSpPr>
          <a:xfrm>
            <a:off x="1227409" y="8544440"/>
            <a:ext cx="4908550" cy="1714305"/>
            <a:chOff x="1227409" y="8544440"/>
            <a:chExt cx="4908550" cy="1714305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F06089EA-F6A7-7E1A-4211-4FA0F4F6FD1C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Rectangle: Rounded Corners 204">
              <a:extLst>
                <a:ext uri="{FF2B5EF4-FFF2-40B4-BE49-F238E27FC236}">
                  <a16:creationId xmlns:a16="http://schemas.microsoft.com/office/drawing/2014/main" id="{75253957-0382-38CA-A68C-E2F01FF26853}"/>
                </a:ext>
              </a:extLst>
            </p:cNvPr>
            <p:cNvSpPr/>
            <p:nvPr/>
          </p:nvSpPr>
          <p:spPr>
            <a:xfrm>
              <a:off x="1227409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Rectangle: Rounded Corners 205">
              <a:extLst>
                <a:ext uri="{FF2B5EF4-FFF2-40B4-BE49-F238E27FC236}">
                  <a16:creationId xmlns:a16="http://schemas.microsoft.com/office/drawing/2014/main" id="{628A9A83-EB48-A8B3-B44B-73EA50684D5C}"/>
                </a:ext>
              </a:extLst>
            </p:cNvPr>
            <p:cNvSpPr/>
            <p:nvPr/>
          </p:nvSpPr>
          <p:spPr>
            <a:xfrm>
              <a:off x="1227409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A8CAC189-2CBE-FB8A-BDDB-590A7D8EDA06}"/>
              </a:ext>
            </a:extLst>
          </p:cNvPr>
          <p:cNvGrpSpPr/>
          <p:nvPr/>
        </p:nvGrpSpPr>
        <p:grpSpPr>
          <a:xfrm>
            <a:off x="1433784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953904B7-D171-7756-7F85-58A69B806416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Circle: Hollow 208">
              <a:extLst>
                <a:ext uri="{FF2B5EF4-FFF2-40B4-BE49-F238E27FC236}">
                  <a16:creationId xmlns:a16="http://schemas.microsoft.com/office/drawing/2014/main" id="{4095EA24-0A30-1B48-114E-C752AACB6997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94304A64-AE4F-43F9-874A-B0CE187B8FF0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1B70D68B-B243-AE66-1D33-F204BF74A391}"/>
              </a:ext>
            </a:extLst>
          </p:cNvPr>
          <p:cNvGrpSpPr/>
          <p:nvPr/>
        </p:nvGrpSpPr>
        <p:grpSpPr>
          <a:xfrm>
            <a:off x="4073570" y="8919502"/>
            <a:ext cx="2410460" cy="839078"/>
            <a:chOff x="4073570" y="8919502"/>
            <a:chExt cx="2410460" cy="839078"/>
          </a:xfrm>
        </p:grpSpPr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E90EBEA5-10BE-7FA2-4CA5-B44813225293}"/>
                </a:ext>
              </a:extLst>
            </p:cNvPr>
            <p:cNvSpPr txBox="1"/>
            <p:nvPr/>
          </p:nvSpPr>
          <p:spPr>
            <a:xfrm>
              <a:off x="4073570" y="8919502"/>
              <a:ext cx="157767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Assess Needs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A61E17C3-AC4E-6E2A-217F-A5D39B099E3C}"/>
                </a:ext>
              </a:extLst>
            </p:cNvPr>
            <p:cNvSpPr txBox="1"/>
            <p:nvPr/>
          </p:nvSpPr>
          <p:spPr>
            <a:xfrm>
              <a:off x="4073570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1200" dirty="0" err="1">
                  <a:solidFill>
                    <a:schemeClr val="tx2"/>
                  </a:solidFill>
                </a:rPr>
                <a:t>Phân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tích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đánh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cầu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đào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tế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của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tổ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chức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</p:grpSp>
      <p:sp>
        <p:nvSpPr>
          <p:cNvPr id="214" name="TextBox 213">
            <a:extLst>
              <a:ext uri="{FF2B5EF4-FFF2-40B4-BE49-F238E27FC236}">
                <a16:creationId xmlns:a16="http://schemas.microsoft.com/office/drawing/2014/main" id="{1965F47D-007C-0515-BDA2-44B6FDEFE37B}"/>
              </a:ext>
            </a:extLst>
          </p:cNvPr>
          <p:cNvSpPr txBox="1"/>
          <p:nvPr/>
        </p:nvSpPr>
        <p:spPr>
          <a:xfrm>
            <a:off x="1659368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2FC4F86E-26F6-F19B-CFCE-4D10E0E9B42C}"/>
              </a:ext>
            </a:extLst>
          </p:cNvPr>
          <p:cNvGrpSpPr/>
          <p:nvPr/>
        </p:nvGrpSpPr>
        <p:grpSpPr>
          <a:xfrm>
            <a:off x="9413875" y="8544440"/>
            <a:ext cx="4908550" cy="1714305"/>
            <a:chOff x="9413875" y="8544440"/>
            <a:chExt cx="4908550" cy="1714305"/>
          </a:xfrm>
        </p:grpSpPr>
        <p:sp>
          <p:nvSpPr>
            <p:cNvPr id="216" name="Rectangle: Rounded Corners 215">
              <a:extLst>
                <a:ext uri="{FF2B5EF4-FFF2-40B4-BE49-F238E27FC236}">
                  <a16:creationId xmlns:a16="http://schemas.microsoft.com/office/drawing/2014/main" id="{AD440A1E-2B58-0BC9-1930-A972C580E874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Rectangle: Rounded Corners 216">
              <a:extLst>
                <a:ext uri="{FF2B5EF4-FFF2-40B4-BE49-F238E27FC236}">
                  <a16:creationId xmlns:a16="http://schemas.microsoft.com/office/drawing/2014/main" id="{D1795159-6C6C-978F-2307-370DC1FA0FE3}"/>
                </a:ext>
              </a:extLst>
            </p:cNvPr>
            <p:cNvSpPr/>
            <p:nvPr/>
          </p:nvSpPr>
          <p:spPr>
            <a:xfrm>
              <a:off x="9413875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91775832-CF64-CDE6-A25D-24B4820C39A1}"/>
                </a:ext>
              </a:extLst>
            </p:cNvPr>
            <p:cNvSpPr/>
            <p:nvPr/>
          </p:nvSpPr>
          <p:spPr>
            <a:xfrm>
              <a:off x="9413875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6A033A10-E235-7E3D-25B2-3DF7F935C7E6}"/>
              </a:ext>
            </a:extLst>
          </p:cNvPr>
          <p:cNvGrpSpPr/>
          <p:nvPr/>
        </p:nvGrpSpPr>
        <p:grpSpPr>
          <a:xfrm>
            <a:off x="9620250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20" name="Rectangle: Rounded Corners 219">
              <a:extLst>
                <a:ext uri="{FF2B5EF4-FFF2-40B4-BE49-F238E27FC236}">
                  <a16:creationId xmlns:a16="http://schemas.microsoft.com/office/drawing/2014/main" id="{3EEF768D-6347-4E64-079B-11D7F2A0297A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Circle: Hollow 220">
              <a:extLst>
                <a:ext uri="{FF2B5EF4-FFF2-40B4-BE49-F238E27FC236}">
                  <a16:creationId xmlns:a16="http://schemas.microsoft.com/office/drawing/2014/main" id="{9DE0F844-80C3-E955-8E65-C4529E449AFF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71833671-69F7-E8BC-92DC-1656F294E8D8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7B2C351B-4F61-20B9-F78E-15256AFD96E8}"/>
              </a:ext>
            </a:extLst>
          </p:cNvPr>
          <p:cNvGrpSpPr/>
          <p:nvPr/>
        </p:nvGrpSpPr>
        <p:grpSpPr>
          <a:xfrm>
            <a:off x="12260036" y="8919502"/>
            <a:ext cx="2410460" cy="1023744"/>
            <a:chOff x="12260036" y="8919502"/>
            <a:chExt cx="2410460" cy="1023744"/>
          </a:xfrm>
        </p:grpSpPr>
        <p:sp>
          <p:nvSpPr>
            <p:cNvPr id="224" name="Textbox 200">
              <a:extLst>
                <a:ext uri="{FF2B5EF4-FFF2-40B4-BE49-F238E27FC236}">
                  <a16:creationId xmlns:a16="http://schemas.microsoft.com/office/drawing/2014/main" id="{2ACCD976-3216-88FB-35D7-F01F77B2F663}"/>
                </a:ext>
              </a:extLst>
            </p:cNvPr>
            <p:cNvSpPr txBox="1"/>
            <p:nvPr/>
          </p:nvSpPr>
          <p:spPr>
            <a:xfrm>
              <a:off x="12260036" y="8919502"/>
              <a:ext cx="1831784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Design Program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25" name="Textbox 200">
              <a:extLst>
                <a:ext uri="{FF2B5EF4-FFF2-40B4-BE49-F238E27FC236}">
                  <a16:creationId xmlns:a16="http://schemas.microsoft.com/office/drawing/2014/main" id="{430F8726-FF86-04C9-8DCC-6DBD60E2A7D8}"/>
                </a:ext>
              </a:extLst>
            </p:cNvPr>
            <p:cNvSpPr txBox="1"/>
            <p:nvPr/>
          </p:nvSpPr>
          <p:spPr>
            <a:xfrm>
              <a:off x="12260036" y="9296915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Thiết kế chương trình đào tạo phù hợp với nội dung và đối tượng.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26" name="TextBox 225">
            <a:extLst>
              <a:ext uri="{FF2B5EF4-FFF2-40B4-BE49-F238E27FC236}">
                <a16:creationId xmlns:a16="http://schemas.microsoft.com/office/drawing/2014/main" id="{844875C0-C7D7-4B37-FE47-344EF0E6A764}"/>
              </a:ext>
            </a:extLst>
          </p:cNvPr>
          <p:cNvSpPr txBox="1"/>
          <p:nvPr/>
        </p:nvSpPr>
        <p:spPr>
          <a:xfrm>
            <a:off x="9845834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2967B666-7D0B-9DBC-A297-09FD45377036}"/>
              </a:ext>
            </a:extLst>
          </p:cNvPr>
          <p:cNvGrpSpPr/>
          <p:nvPr/>
        </p:nvGrpSpPr>
        <p:grpSpPr>
          <a:xfrm>
            <a:off x="17600342" y="8544440"/>
            <a:ext cx="4908550" cy="1714305"/>
            <a:chOff x="17600342" y="8544440"/>
            <a:chExt cx="4908550" cy="1714305"/>
          </a:xfrm>
        </p:grpSpPr>
        <p:sp>
          <p:nvSpPr>
            <p:cNvPr id="228" name="Rectangle: Rounded Corners 227">
              <a:extLst>
                <a:ext uri="{FF2B5EF4-FFF2-40B4-BE49-F238E27FC236}">
                  <a16:creationId xmlns:a16="http://schemas.microsoft.com/office/drawing/2014/main" id="{5CBEC60A-7A67-EBE1-D95D-4B5495222F0D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Rectangle: Rounded Corners 228">
              <a:extLst>
                <a:ext uri="{FF2B5EF4-FFF2-40B4-BE49-F238E27FC236}">
                  <a16:creationId xmlns:a16="http://schemas.microsoft.com/office/drawing/2014/main" id="{F01B7A12-46E4-3D8D-C82D-FBFC16D6CC8B}"/>
                </a:ext>
              </a:extLst>
            </p:cNvPr>
            <p:cNvSpPr/>
            <p:nvPr/>
          </p:nvSpPr>
          <p:spPr>
            <a:xfrm>
              <a:off x="17600342" y="8639495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Rectangle: Rounded Corners 229">
              <a:extLst>
                <a:ext uri="{FF2B5EF4-FFF2-40B4-BE49-F238E27FC236}">
                  <a16:creationId xmlns:a16="http://schemas.microsoft.com/office/drawing/2014/main" id="{F2B1B296-6040-2F4D-D850-3DE159239A4C}"/>
                </a:ext>
              </a:extLst>
            </p:cNvPr>
            <p:cNvSpPr/>
            <p:nvPr/>
          </p:nvSpPr>
          <p:spPr>
            <a:xfrm>
              <a:off x="17600342" y="8544440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8B8B6DE1-066F-29C3-AE3A-3481704A8CD2}"/>
              </a:ext>
            </a:extLst>
          </p:cNvPr>
          <p:cNvGrpSpPr/>
          <p:nvPr/>
        </p:nvGrpSpPr>
        <p:grpSpPr>
          <a:xfrm>
            <a:off x="17806717" y="8670228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32" name="Rectangle: Rounded Corners 231">
              <a:extLst>
                <a:ext uri="{FF2B5EF4-FFF2-40B4-BE49-F238E27FC236}">
                  <a16:creationId xmlns:a16="http://schemas.microsoft.com/office/drawing/2014/main" id="{0F229592-1615-395E-3613-1BC031EADB18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Circle: Hollow 232">
              <a:extLst>
                <a:ext uri="{FF2B5EF4-FFF2-40B4-BE49-F238E27FC236}">
                  <a16:creationId xmlns:a16="http://schemas.microsoft.com/office/drawing/2014/main" id="{01774202-EA7B-021D-1A57-13CDD8D87CE5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0921C377-101B-25CC-EA2F-C73ED2834918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3420A118-4C8D-7818-309D-4D331AB686FE}"/>
              </a:ext>
            </a:extLst>
          </p:cNvPr>
          <p:cNvGrpSpPr/>
          <p:nvPr/>
        </p:nvGrpSpPr>
        <p:grpSpPr>
          <a:xfrm>
            <a:off x="20446503" y="8919502"/>
            <a:ext cx="2410460" cy="839078"/>
            <a:chOff x="20446503" y="8919502"/>
            <a:chExt cx="2410460" cy="839078"/>
          </a:xfrm>
        </p:grpSpPr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2B0EC3D4-E843-6AB6-E911-8994DAC58700}"/>
                </a:ext>
              </a:extLst>
            </p:cNvPr>
            <p:cNvSpPr txBox="1"/>
            <p:nvPr/>
          </p:nvSpPr>
          <p:spPr>
            <a:xfrm>
              <a:off x="20446503" y="8919502"/>
              <a:ext cx="219566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Evaluate Outcomes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6FA7419B-3A30-9DCB-E375-AFF9E869AAB8}"/>
                </a:ext>
              </a:extLst>
            </p:cNvPr>
            <p:cNvSpPr txBox="1"/>
            <p:nvPr/>
          </p:nvSpPr>
          <p:spPr>
            <a:xfrm>
              <a:off x="20446503" y="9296915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Đo lường kết quả đạt được và rút kinh nghiệm cho lần sau.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38" name="TextBox 237">
            <a:extLst>
              <a:ext uri="{FF2B5EF4-FFF2-40B4-BE49-F238E27FC236}">
                <a16:creationId xmlns:a16="http://schemas.microsoft.com/office/drawing/2014/main" id="{7B4D49EA-FE8E-B0F4-B508-C6990AFDAEE9}"/>
              </a:ext>
            </a:extLst>
          </p:cNvPr>
          <p:cNvSpPr txBox="1"/>
          <p:nvPr/>
        </p:nvSpPr>
        <p:spPr>
          <a:xfrm>
            <a:off x="18032301" y="9030900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05</a:t>
            </a: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59E13C49-A4C2-EE56-62B4-BD2343F7A40C}"/>
              </a:ext>
            </a:extLst>
          </p:cNvPr>
          <p:cNvGrpSpPr/>
          <p:nvPr/>
        </p:nvGrpSpPr>
        <p:grpSpPr>
          <a:xfrm>
            <a:off x="5320642" y="5486232"/>
            <a:ext cx="4908550" cy="1714305"/>
            <a:chOff x="5320642" y="5486232"/>
            <a:chExt cx="4908550" cy="1714305"/>
          </a:xfrm>
        </p:grpSpPr>
        <p:sp>
          <p:nvSpPr>
            <p:cNvPr id="240" name="Rectangle: Rounded Corners 239">
              <a:extLst>
                <a:ext uri="{FF2B5EF4-FFF2-40B4-BE49-F238E27FC236}">
                  <a16:creationId xmlns:a16="http://schemas.microsoft.com/office/drawing/2014/main" id="{412639EE-92C7-BC37-89CB-695998BD8A21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Rectangle: Rounded Corners 240">
              <a:extLst>
                <a:ext uri="{FF2B5EF4-FFF2-40B4-BE49-F238E27FC236}">
                  <a16:creationId xmlns:a16="http://schemas.microsoft.com/office/drawing/2014/main" id="{2DC054F1-98D0-D830-078D-20F6DEDEAAB8}"/>
                </a:ext>
              </a:extLst>
            </p:cNvPr>
            <p:cNvSpPr/>
            <p:nvPr/>
          </p:nvSpPr>
          <p:spPr>
            <a:xfrm>
              <a:off x="5320642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: Rounded Corners 241">
              <a:extLst>
                <a:ext uri="{FF2B5EF4-FFF2-40B4-BE49-F238E27FC236}">
                  <a16:creationId xmlns:a16="http://schemas.microsoft.com/office/drawing/2014/main" id="{FB960233-D7B2-EBC7-ECB6-AF6E2DA54720}"/>
                </a:ext>
              </a:extLst>
            </p:cNvPr>
            <p:cNvSpPr/>
            <p:nvPr/>
          </p:nvSpPr>
          <p:spPr>
            <a:xfrm>
              <a:off x="5320642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CF5DB87E-C9A9-3194-DC96-0BDB13AD524C}"/>
              </a:ext>
            </a:extLst>
          </p:cNvPr>
          <p:cNvGrpSpPr/>
          <p:nvPr/>
        </p:nvGrpSpPr>
        <p:grpSpPr>
          <a:xfrm>
            <a:off x="5527017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44" name="Rectangle: Rounded Corners 243">
              <a:extLst>
                <a:ext uri="{FF2B5EF4-FFF2-40B4-BE49-F238E27FC236}">
                  <a16:creationId xmlns:a16="http://schemas.microsoft.com/office/drawing/2014/main" id="{A48A5779-0089-9A75-4ADA-14C0DA1AB640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Circle: Hollow 244">
              <a:extLst>
                <a:ext uri="{FF2B5EF4-FFF2-40B4-BE49-F238E27FC236}">
                  <a16:creationId xmlns:a16="http://schemas.microsoft.com/office/drawing/2014/main" id="{2F742E99-1E0E-BC5C-5577-BF6FFC20BA5C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0A03AFC4-6DB4-AEF9-9F7E-610327139978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CFF2808A-7D11-189D-5E29-38FC98A09D05}"/>
              </a:ext>
            </a:extLst>
          </p:cNvPr>
          <p:cNvGrpSpPr/>
          <p:nvPr/>
        </p:nvGrpSpPr>
        <p:grpSpPr>
          <a:xfrm>
            <a:off x="8166803" y="5861294"/>
            <a:ext cx="2410460" cy="839078"/>
            <a:chOff x="8166803" y="5861294"/>
            <a:chExt cx="2410460" cy="839078"/>
          </a:xfrm>
        </p:grpSpPr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A0C37B57-5573-0834-E219-1436A574FE53}"/>
                </a:ext>
              </a:extLst>
            </p:cNvPr>
            <p:cNvSpPr txBox="1"/>
            <p:nvPr/>
          </p:nvSpPr>
          <p:spPr>
            <a:xfrm>
              <a:off x="8166803" y="5861294"/>
              <a:ext cx="1721946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Set Objectives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176A51F4-904C-313A-B494-674E3F923BA4}"/>
                </a:ext>
              </a:extLst>
            </p:cNvPr>
            <p:cNvSpPr txBox="1"/>
            <p:nvPr/>
          </p:nvSpPr>
          <p:spPr>
            <a:xfrm>
              <a:off x="8166803" y="6238707"/>
              <a:ext cx="24104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Đặt ra mục tiêu học tập rõ ràng, đo lường được và khả thi.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50" name="TextBox 249">
            <a:extLst>
              <a:ext uri="{FF2B5EF4-FFF2-40B4-BE49-F238E27FC236}">
                <a16:creationId xmlns:a16="http://schemas.microsoft.com/office/drawing/2014/main" id="{D10033C4-B9AE-993C-2BA4-F000A2FD097F}"/>
              </a:ext>
            </a:extLst>
          </p:cNvPr>
          <p:cNvSpPr txBox="1"/>
          <p:nvPr/>
        </p:nvSpPr>
        <p:spPr>
          <a:xfrm>
            <a:off x="5752601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C8B5733C-295A-5C89-DE3E-0E06531D72BE}"/>
              </a:ext>
            </a:extLst>
          </p:cNvPr>
          <p:cNvGrpSpPr/>
          <p:nvPr/>
        </p:nvGrpSpPr>
        <p:grpSpPr>
          <a:xfrm>
            <a:off x="13507108" y="5486232"/>
            <a:ext cx="4908550" cy="1714305"/>
            <a:chOff x="13507108" y="5486232"/>
            <a:chExt cx="4908550" cy="1714305"/>
          </a:xfrm>
        </p:grpSpPr>
        <p:sp>
          <p:nvSpPr>
            <p:cNvPr id="252" name="Rectangle: Rounded Corners 251">
              <a:extLst>
                <a:ext uri="{FF2B5EF4-FFF2-40B4-BE49-F238E27FC236}">
                  <a16:creationId xmlns:a16="http://schemas.microsoft.com/office/drawing/2014/main" id="{6829408C-75F7-ECDA-5D6C-7A9D26A9DB34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444500" dist="317500" dir="81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Rectangle: Rounded Corners 252">
              <a:extLst>
                <a:ext uri="{FF2B5EF4-FFF2-40B4-BE49-F238E27FC236}">
                  <a16:creationId xmlns:a16="http://schemas.microsoft.com/office/drawing/2014/main" id="{64EAF4CF-A93B-609C-3004-7136481C41CA}"/>
                </a:ext>
              </a:extLst>
            </p:cNvPr>
            <p:cNvSpPr/>
            <p:nvPr/>
          </p:nvSpPr>
          <p:spPr>
            <a:xfrm>
              <a:off x="13507108" y="5581287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  <a:effectLst>
              <a:outerShdw blurRad="63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Rectangle: Rounded Corners 253">
              <a:extLst>
                <a:ext uri="{FF2B5EF4-FFF2-40B4-BE49-F238E27FC236}">
                  <a16:creationId xmlns:a16="http://schemas.microsoft.com/office/drawing/2014/main" id="{B21DB5AE-5774-4712-7BBF-E01886347943}"/>
                </a:ext>
              </a:extLst>
            </p:cNvPr>
            <p:cNvSpPr/>
            <p:nvPr/>
          </p:nvSpPr>
          <p:spPr>
            <a:xfrm>
              <a:off x="13507108" y="5486232"/>
              <a:ext cx="4908550" cy="1619250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8E518834-C317-12E2-FB28-CC7F3E8303EF}"/>
              </a:ext>
            </a:extLst>
          </p:cNvPr>
          <p:cNvGrpSpPr/>
          <p:nvPr/>
        </p:nvGrpSpPr>
        <p:grpSpPr>
          <a:xfrm>
            <a:off x="13713483" y="5612020"/>
            <a:ext cx="5349875" cy="1367675"/>
            <a:chOff x="9788525" y="7637838"/>
            <a:chExt cx="5349875" cy="1367675"/>
          </a:xfrm>
          <a:effectLst>
            <a:outerShdw blurRad="63500" dist="635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3F8644D5-01E5-BE05-6AE0-4B06802E1B5D}"/>
                </a:ext>
              </a:extLst>
            </p:cNvPr>
            <p:cNvSpPr/>
            <p:nvPr/>
          </p:nvSpPr>
          <p:spPr>
            <a:xfrm>
              <a:off x="11201400" y="7637838"/>
              <a:ext cx="3937000" cy="136767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Circle: Hollow 256">
              <a:extLst>
                <a:ext uri="{FF2B5EF4-FFF2-40B4-BE49-F238E27FC236}">
                  <a16:creationId xmlns:a16="http://schemas.microsoft.com/office/drawing/2014/main" id="{A58D64DE-F6D4-81E0-B980-2663BF2DC39B}"/>
                </a:ext>
              </a:extLst>
            </p:cNvPr>
            <p:cNvSpPr/>
            <p:nvPr/>
          </p:nvSpPr>
          <p:spPr>
            <a:xfrm>
              <a:off x="9788525" y="7718425"/>
              <a:ext cx="1206500" cy="1206500"/>
            </a:xfrm>
            <a:prstGeom prst="donut">
              <a:avLst>
                <a:gd name="adj" fmla="val 113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88ED149D-9728-5537-07EE-5593E308802B}"/>
                </a:ext>
              </a:extLst>
            </p:cNvPr>
            <p:cNvSpPr/>
            <p:nvPr/>
          </p:nvSpPr>
          <p:spPr>
            <a:xfrm>
              <a:off x="10928350" y="8264525"/>
              <a:ext cx="374650" cy="1143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2C2A5915-D32C-2757-DE58-25EFC4EFE4E7}"/>
              </a:ext>
            </a:extLst>
          </p:cNvPr>
          <p:cNvGrpSpPr/>
          <p:nvPr/>
        </p:nvGrpSpPr>
        <p:grpSpPr>
          <a:xfrm>
            <a:off x="16353269" y="5861294"/>
            <a:ext cx="2410460" cy="1023744"/>
            <a:chOff x="16353269" y="5861294"/>
            <a:chExt cx="2410460" cy="1023744"/>
          </a:xfrm>
        </p:grpSpPr>
        <p:sp>
          <p:nvSpPr>
            <p:cNvPr id="260" name="Textbox 200">
              <a:extLst>
                <a:ext uri="{FF2B5EF4-FFF2-40B4-BE49-F238E27FC236}">
                  <a16:creationId xmlns:a16="http://schemas.microsoft.com/office/drawing/2014/main" id="{B30400AB-184A-9DE5-F2BB-F99DD4A763F1}"/>
                </a:ext>
              </a:extLst>
            </p:cNvPr>
            <p:cNvSpPr txBox="1"/>
            <p:nvPr/>
          </p:nvSpPr>
          <p:spPr>
            <a:xfrm>
              <a:off x="16353269" y="5861294"/>
              <a:ext cx="187801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900" dirty="0">
                  <a:solidFill>
                    <a:schemeClr val="tx2"/>
                  </a:solidFill>
                  <a:latin typeface="Gobold" panose="02000500000000000000" pitchFamily="2" charset="0"/>
                </a:rPr>
                <a:t>Deliver Training</a:t>
              </a:r>
              <a:endParaRPr lang="en-US" sz="1900" b="1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45004B63-6B7E-A225-4BF8-631436D15153}"/>
                </a:ext>
              </a:extLst>
            </p:cNvPr>
            <p:cNvSpPr txBox="1"/>
            <p:nvPr/>
          </p:nvSpPr>
          <p:spPr>
            <a:xfrm>
              <a:off x="16353269" y="6238707"/>
              <a:ext cx="241046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1200" dirty="0">
                  <a:solidFill>
                    <a:schemeClr val="tx2"/>
                  </a:solidFill>
                </a:rPr>
                <a:t>Triển khai đào tạo bằng phương pháp hiệu quả, thu hút người học.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262" name="TextBox 261">
            <a:extLst>
              <a:ext uri="{FF2B5EF4-FFF2-40B4-BE49-F238E27FC236}">
                <a16:creationId xmlns:a16="http://schemas.microsoft.com/office/drawing/2014/main" id="{3BC0E1F6-4457-DBD7-BE03-4D2B3E7727DC}"/>
              </a:ext>
            </a:extLst>
          </p:cNvPr>
          <p:cNvSpPr txBox="1"/>
          <p:nvPr/>
        </p:nvSpPr>
        <p:spPr>
          <a:xfrm>
            <a:off x="13939067" y="5972692"/>
            <a:ext cx="7553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467D76E-61F8-3B64-7DE5-64B877BE9604}"/>
              </a:ext>
            </a:extLst>
          </p:cNvPr>
          <p:cNvSpPr/>
          <p:nvPr/>
        </p:nvSpPr>
        <p:spPr>
          <a:xfrm>
            <a:off x="3207527" y="8994951"/>
            <a:ext cx="621288" cy="64429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412E1D00-CFBC-8C6D-AA48-3406D69D8FA8}"/>
              </a:ext>
            </a:extLst>
          </p:cNvPr>
          <p:cNvSpPr/>
          <p:nvPr/>
        </p:nvSpPr>
        <p:spPr>
          <a:xfrm>
            <a:off x="7328219" y="5923866"/>
            <a:ext cx="713330" cy="64429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5" name="Freeform 49">
            <a:extLst>
              <a:ext uri="{FF2B5EF4-FFF2-40B4-BE49-F238E27FC236}">
                <a16:creationId xmlns:a16="http://schemas.microsoft.com/office/drawing/2014/main" id="{0E2C3E6D-3076-DC7E-0840-0E95875EFF4A}"/>
              </a:ext>
            </a:extLst>
          </p:cNvPr>
          <p:cNvSpPr>
            <a:spLocks noEditPoints="1"/>
          </p:cNvSpPr>
          <p:nvPr/>
        </p:nvSpPr>
        <p:spPr bwMode="auto">
          <a:xfrm>
            <a:off x="11502853" y="9055803"/>
            <a:ext cx="563282" cy="656762"/>
          </a:xfrm>
          <a:custGeom>
            <a:avLst/>
            <a:gdLst>
              <a:gd name="T0" fmla="*/ 79 w 235"/>
              <a:gd name="T1" fmla="*/ 274 h 274"/>
              <a:gd name="T2" fmla="*/ 0 w 235"/>
              <a:gd name="T3" fmla="*/ 274 h 274"/>
              <a:gd name="T4" fmla="*/ 0 w 235"/>
              <a:gd name="T5" fmla="*/ 106 h 274"/>
              <a:gd name="T6" fmla="*/ 79 w 235"/>
              <a:gd name="T7" fmla="*/ 106 h 274"/>
              <a:gd name="T8" fmla="*/ 79 w 235"/>
              <a:gd name="T9" fmla="*/ 274 h 274"/>
              <a:gd name="T10" fmla="*/ 157 w 235"/>
              <a:gd name="T11" fmla="*/ 0 h 274"/>
              <a:gd name="T12" fmla="*/ 79 w 235"/>
              <a:gd name="T13" fmla="*/ 0 h 274"/>
              <a:gd name="T14" fmla="*/ 79 w 235"/>
              <a:gd name="T15" fmla="*/ 274 h 274"/>
              <a:gd name="T16" fmla="*/ 157 w 235"/>
              <a:gd name="T17" fmla="*/ 274 h 274"/>
              <a:gd name="T18" fmla="*/ 157 w 235"/>
              <a:gd name="T19" fmla="*/ 0 h 274"/>
              <a:gd name="T20" fmla="*/ 235 w 235"/>
              <a:gd name="T21" fmla="*/ 58 h 274"/>
              <a:gd name="T22" fmla="*/ 157 w 235"/>
              <a:gd name="T23" fmla="*/ 58 h 274"/>
              <a:gd name="T24" fmla="*/ 157 w 235"/>
              <a:gd name="T25" fmla="*/ 274 h 274"/>
              <a:gd name="T26" fmla="*/ 235 w 235"/>
              <a:gd name="T27" fmla="*/ 274 h 274"/>
              <a:gd name="T28" fmla="*/ 235 w 235"/>
              <a:gd name="T29" fmla="*/ 58 h 274"/>
              <a:gd name="T30" fmla="*/ 51 w 235"/>
              <a:gd name="T31" fmla="*/ 162 h 274"/>
              <a:gd name="T32" fmla="*/ 27 w 235"/>
              <a:gd name="T33" fmla="*/ 162 h 274"/>
              <a:gd name="T34" fmla="*/ 27 w 235"/>
              <a:gd name="T35" fmla="*/ 218 h 274"/>
              <a:gd name="T36" fmla="*/ 51 w 235"/>
              <a:gd name="T37" fmla="*/ 218 h 274"/>
              <a:gd name="T38" fmla="*/ 51 w 235"/>
              <a:gd name="T39" fmla="*/ 162 h 274"/>
              <a:gd name="T40" fmla="*/ 130 w 235"/>
              <a:gd name="T41" fmla="*/ 78 h 274"/>
              <a:gd name="T42" fmla="*/ 106 w 235"/>
              <a:gd name="T43" fmla="*/ 78 h 274"/>
              <a:gd name="T44" fmla="*/ 106 w 235"/>
              <a:gd name="T45" fmla="*/ 218 h 274"/>
              <a:gd name="T46" fmla="*/ 130 w 235"/>
              <a:gd name="T47" fmla="*/ 218 h 274"/>
              <a:gd name="T48" fmla="*/ 130 w 235"/>
              <a:gd name="T49" fmla="*/ 78 h 274"/>
              <a:gd name="T50" fmla="*/ 183 w 235"/>
              <a:gd name="T51" fmla="*/ 136 h 274"/>
              <a:gd name="T52" fmla="*/ 209 w 235"/>
              <a:gd name="T53" fmla="*/ 136 h 274"/>
              <a:gd name="T54" fmla="*/ 183 w 235"/>
              <a:gd name="T55" fmla="*/ 166 h 274"/>
              <a:gd name="T56" fmla="*/ 209 w 235"/>
              <a:gd name="T57" fmla="*/ 166 h 274"/>
              <a:gd name="T58" fmla="*/ 183 w 235"/>
              <a:gd name="T59" fmla="*/ 196 h 274"/>
              <a:gd name="T60" fmla="*/ 209 w 235"/>
              <a:gd name="T61" fmla="*/ 196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35" h="274">
                <a:moveTo>
                  <a:pt x="79" y="274"/>
                </a:moveTo>
                <a:lnTo>
                  <a:pt x="0" y="274"/>
                </a:lnTo>
                <a:lnTo>
                  <a:pt x="0" y="106"/>
                </a:lnTo>
                <a:lnTo>
                  <a:pt x="79" y="106"/>
                </a:lnTo>
                <a:lnTo>
                  <a:pt x="79" y="274"/>
                </a:lnTo>
                <a:moveTo>
                  <a:pt x="157" y="0"/>
                </a:moveTo>
                <a:lnTo>
                  <a:pt x="79" y="0"/>
                </a:lnTo>
                <a:lnTo>
                  <a:pt x="79" y="274"/>
                </a:lnTo>
                <a:lnTo>
                  <a:pt x="157" y="274"/>
                </a:lnTo>
                <a:lnTo>
                  <a:pt x="157" y="0"/>
                </a:lnTo>
                <a:moveTo>
                  <a:pt x="235" y="58"/>
                </a:moveTo>
                <a:lnTo>
                  <a:pt x="157" y="58"/>
                </a:lnTo>
                <a:lnTo>
                  <a:pt x="157" y="274"/>
                </a:lnTo>
                <a:lnTo>
                  <a:pt x="235" y="274"/>
                </a:lnTo>
                <a:lnTo>
                  <a:pt x="235" y="58"/>
                </a:lnTo>
                <a:moveTo>
                  <a:pt x="51" y="162"/>
                </a:moveTo>
                <a:lnTo>
                  <a:pt x="27" y="162"/>
                </a:lnTo>
                <a:lnTo>
                  <a:pt x="27" y="218"/>
                </a:lnTo>
                <a:lnTo>
                  <a:pt x="51" y="218"/>
                </a:lnTo>
                <a:lnTo>
                  <a:pt x="51" y="162"/>
                </a:lnTo>
                <a:moveTo>
                  <a:pt x="130" y="78"/>
                </a:moveTo>
                <a:lnTo>
                  <a:pt x="106" y="78"/>
                </a:lnTo>
                <a:lnTo>
                  <a:pt x="106" y="218"/>
                </a:lnTo>
                <a:lnTo>
                  <a:pt x="130" y="218"/>
                </a:lnTo>
                <a:lnTo>
                  <a:pt x="130" y="78"/>
                </a:lnTo>
                <a:moveTo>
                  <a:pt x="183" y="136"/>
                </a:moveTo>
                <a:lnTo>
                  <a:pt x="209" y="136"/>
                </a:lnTo>
                <a:moveTo>
                  <a:pt x="183" y="166"/>
                </a:moveTo>
                <a:lnTo>
                  <a:pt x="209" y="166"/>
                </a:lnTo>
                <a:moveTo>
                  <a:pt x="183" y="196"/>
                </a:moveTo>
                <a:lnTo>
                  <a:pt x="209" y="196"/>
                </a:lnTo>
              </a:path>
            </a:pathLst>
          </a:custGeom>
          <a:noFill/>
          <a:ln w="19050">
            <a:solidFill>
              <a:schemeClr val="accent4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66" name="Freeform 39">
            <a:extLst>
              <a:ext uri="{FF2B5EF4-FFF2-40B4-BE49-F238E27FC236}">
                <a16:creationId xmlns:a16="http://schemas.microsoft.com/office/drawing/2014/main" id="{A9D2B482-26EF-23E3-3D2C-5B8C4B0ADF16}"/>
              </a:ext>
            </a:extLst>
          </p:cNvPr>
          <p:cNvSpPr>
            <a:spLocks noEditPoints="1"/>
          </p:cNvSpPr>
          <p:nvPr/>
        </p:nvSpPr>
        <p:spPr bwMode="auto">
          <a:xfrm>
            <a:off x="15603639" y="5950524"/>
            <a:ext cx="462610" cy="630398"/>
          </a:xfrm>
          <a:custGeom>
            <a:avLst/>
            <a:gdLst>
              <a:gd name="T0" fmla="*/ 621 w 803"/>
              <a:gd name="T1" fmla="*/ 219 h 1092"/>
              <a:gd name="T2" fmla="*/ 402 w 803"/>
              <a:gd name="T3" fmla="*/ 439 h 1092"/>
              <a:gd name="T4" fmla="*/ 182 w 803"/>
              <a:gd name="T5" fmla="*/ 219 h 1092"/>
              <a:gd name="T6" fmla="*/ 402 w 803"/>
              <a:gd name="T7" fmla="*/ 0 h 1092"/>
              <a:gd name="T8" fmla="*/ 621 w 803"/>
              <a:gd name="T9" fmla="*/ 219 h 1092"/>
              <a:gd name="T10" fmla="*/ 673 w 803"/>
              <a:gd name="T11" fmla="*/ 996 h 1092"/>
              <a:gd name="T12" fmla="*/ 708 w 803"/>
              <a:gd name="T13" fmla="*/ 996 h 1092"/>
              <a:gd name="T14" fmla="*/ 803 w 803"/>
              <a:gd name="T15" fmla="*/ 901 h 1092"/>
              <a:gd name="T16" fmla="*/ 803 w 803"/>
              <a:gd name="T17" fmla="*/ 825 h 1092"/>
              <a:gd name="T18" fmla="*/ 508 w 803"/>
              <a:gd name="T19" fmla="*/ 529 h 1092"/>
              <a:gd name="T20" fmla="*/ 295 w 803"/>
              <a:gd name="T21" fmla="*/ 529 h 1092"/>
              <a:gd name="T22" fmla="*/ 0 w 803"/>
              <a:gd name="T23" fmla="*/ 825 h 1092"/>
              <a:gd name="T24" fmla="*/ 0 w 803"/>
              <a:gd name="T25" fmla="*/ 901 h 1092"/>
              <a:gd name="T26" fmla="*/ 96 w 803"/>
              <a:gd name="T27" fmla="*/ 996 h 1092"/>
              <a:gd name="T28" fmla="*/ 130 w 803"/>
              <a:gd name="T29" fmla="*/ 996 h 1092"/>
              <a:gd name="T30" fmla="*/ 673 w 803"/>
              <a:gd name="T31" fmla="*/ 1037 h 1092"/>
              <a:gd name="T32" fmla="*/ 673 w 803"/>
              <a:gd name="T33" fmla="*/ 780 h 1092"/>
              <a:gd name="T34" fmla="*/ 619 w 803"/>
              <a:gd name="T35" fmla="*/ 726 h 1092"/>
              <a:gd name="T36" fmla="*/ 184 w 803"/>
              <a:gd name="T37" fmla="*/ 726 h 1092"/>
              <a:gd name="T38" fmla="*/ 130 w 803"/>
              <a:gd name="T39" fmla="*/ 780 h 1092"/>
              <a:gd name="T40" fmla="*/ 130 w 803"/>
              <a:gd name="T41" fmla="*/ 1037 h 1092"/>
              <a:gd name="T42" fmla="*/ 184 w 803"/>
              <a:gd name="T43" fmla="*/ 1092 h 1092"/>
              <a:gd name="T44" fmla="*/ 619 w 803"/>
              <a:gd name="T45" fmla="*/ 1092 h 1092"/>
              <a:gd name="T46" fmla="*/ 673 w 803"/>
              <a:gd name="T47" fmla="*/ 1037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03" h="1092">
                <a:moveTo>
                  <a:pt x="621" y="219"/>
                </a:moveTo>
                <a:cubicBezTo>
                  <a:pt x="621" y="341"/>
                  <a:pt x="523" y="439"/>
                  <a:pt x="402" y="439"/>
                </a:cubicBezTo>
                <a:cubicBezTo>
                  <a:pt x="280" y="439"/>
                  <a:pt x="182" y="341"/>
                  <a:pt x="182" y="219"/>
                </a:cubicBezTo>
                <a:cubicBezTo>
                  <a:pt x="182" y="98"/>
                  <a:pt x="280" y="0"/>
                  <a:pt x="402" y="0"/>
                </a:cubicBezTo>
                <a:cubicBezTo>
                  <a:pt x="523" y="0"/>
                  <a:pt x="621" y="98"/>
                  <a:pt x="621" y="219"/>
                </a:cubicBezTo>
                <a:close/>
                <a:moveTo>
                  <a:pt x="673" y="996"/>
                </a:moveTo>
                <a:cubicBezTo>
                  <a:pt x="708" y="996"/>
                  <a:pt x="708" y="996"/>
                  <a:pt x="708" y="996"/>
                </a:cubicBezTo>
                <a:cubicBezTo>
                  <a:pt x="761" y="996"/>
                  <a:pt x="803" y="954"/>
                  <a:pt x="803" y="901"/>
                </a:cubicBezTo>
                <a:cubicBezTo>
                  <a:pt x="803" y="825"/>
                  <a:pt x="803" y="825"/>
                  <a:pt x="803" y="825"/>
                </a:cubicBezTo>
                <a:cubicBezTo>
                  <a:pt x="803" y="662"/>
                  <a:pt x="671" y="529"/>
                  <a:pt x="508" y="529"/>
                </a:cubicBezTo>
                <a:cubicBezTo>
                  <a:pt x="295" y="529"/>
                  <a:pt x="295" y="529"/>
                  <a:pt x="295" y="529"/>
                </a:cubicBezTo>
                <a:cubicBezTo>
                  <a:pt x="132" y="529"/>
                  <a:pt x="0" y="662"/>
                  <a:pt x="0" y="825"/>
                </a:cubicBezTo>
                <a:cubicBezTo>
                  <a:pt x="0" y="901"/>
                  <a:pt x="0" y="901"/>
                  <a:pt x="0" y="901"/>
                </a:cubicBezTo>
                <a:cubicBezTo>
                  <a:pt x="0" y="954"/>
                  <a:pt x="43" y="996"/>
                  <a:pt x="96" y="996"/>
                </a:cubicBezTo>
                <a:cubicBezTo>
                  <a:pt x="130" y="996"/>
                  <a:pt x="130" y="996"/>
                  <a:pt x="130" y="996"/>
                </a:cubicBezTo>
                <a:moveTo>
                  <a:pt x="673" y="1037"/>
                </a:moveTo>
                <a:cubicBezTo>
                  <a:pt x="673" y="780"/>
                  <a:pt x="673" y="780"/>
                  <a:pt x="673" y="780"/>
                </a:cubicBezTo>
                <a:cubicBezTo>
                  <a:pt x="673" y="750"/>
                  <a:pt x="649" y="726"/>
                  <a:pt x="619" y="726"/>
                </a:cubicBezTo>
                <a:cubicBezTo>
                  <a:pt x="184" y="726"/>
                  <a:pt x="184" y="726"/>
                  <a:pt x="184" y="726"/>
                </a:cubicBezTo>
                <a:cubicBezTo>
                  <a:pt x="154" y="726"/>
                  <a:pt x="130" y="750"/>
                  <a:pt x="130" y="780"/>
                </a:cubicBezTo>
                <a:cubicBezTo>
                  <a:pt x="130" y="1037"/>
                  <a:pt x="130" y="1037"/>
                  <a:pt x="130" y="1037"/>
                </a:cubicBezTo>
                <a:cubicBezTo>
                  <a:pt x="130" y="1067"/>
                  <a:pt x="154" y="1092"/>
                  <a:pt x="184" y="1092"/>
                </a:cubicBezTo>
                <a:cubicBezTo>
                  <a:pt x="619" y="1092"/>
                  <a:pt x="619" y="1092"/>
                  <a:pt x="619" y="1092"/>
                </a:cubicBezTo>
                <a:cubicBezTo>
                  <a:pt x="649" y="1092"/>
                  <a:pt x="673" y="1067"/>
                  <a:pt x="673" y="1037"/>
                </a:cubicBezTo>
                <a:close/>
              </a:path>
            </a:pathLst>
          </a:custGeom>
          <a:noFill/>
          <a:ln w="19050">
            <a:solidFill>
              <a:schemeClr val="accent5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D43F4E12-EB9F-110E-B59C-7BA42E016F30}"/>
              </a:ext>
            </a:extLst>
          </p:cNvPr>
          <p:cNvSpPr/>
          <p:nvPr/>
        </p:nvSpPr>
        <p:spPr>
          <a:xfrm>
            <a:off x="19641852" y="9101965"/>
            <a:ext cx="598276" cy="575266"/>
          </a:xfrm>
          <a:custGeom>
            <a:avLst/>
            <a:gdLst>
              <a:gd name="connsiteX0" fmla="*/ 122454 w 396240"/>
              <a:gd name="connsiteY0" fmla="*/ 309905 h 381000"/>
              <a:gd name="connsiteX1" fmla="*/ 19431 w 396240"/>
              <a:gd name="connsiteY1" fmla="*/ 309905 h 381000"/>
              <a:gd name="connsiteX2" fmla="*/ 19431 w 396240"/>
              <a:gd name="connsiteY2" fmla="*/ 138608 h 381000"/>
              <a:gd name="connsiteX3" fmla="*/ 122454 w 396240"/>
              <a:gd name="connsiteY3" fmla="*/ 138608 h 381000"/>
              <a:gd name="connsiteX4" fmla="*/ 122454 w 396240"/>
              <a:gd name="connsiteY4" fmla="*/ 309905 h 381000"/>
              <a:gd name="connsiteX5" fmla="*/ 225475 w 396240"/>
              <a:gd name="connsiteY5" fmla="*/ 142265 h 381000"/>
              <a:gd name="connsiteX6" fmla="*/ 225475 w 396240"/>
              <a:gd name="connsiteY6" fmla="*/ 76734 h 381000"/>
              <a:gd name="connsiteX7" fmla="*/ 122454 w 396240"/>
              <a:gd name="connsiteY7" fmla="*/ 76734 h 381000"/>
              <a:gd name="connsiteX8" fmla="*/ 122454 w 396240"/>
              <a:gd name="connsiteY8" fmla="*/ 309753 h 381000"/>
              <a:gd name="connsiteX9" fmla="*/ 166496 w 396240"/>
              <a:gd name="connsiteY9" fmla="*/ 309753 h 381000"/>
              <a:gd name="connsiteX10" fmla="*/ 328345 w 396240"/>
              <a:gd name="connsiteY10" fmla="*/ 143332 h 381000"/>
              <a:gd name="connsiteX11" fmla="*/ 328345 w 396240"/>
              <a:gd name="connsiteY11" fmla="*/ 19431 h 381000"/>
              <a:gd name="connsiteX12" fmla="*/ 225324 w 396240"/>
              <a:gd name="connsiteY12" fmla="*/ 19431 h 381000"/>
              <a:gd name="connsiteX13" fmla="*/ 225324 w 396240"/>
              <a:gd name="connsiteY13" fmla="*/ 142265 h 381000"/>
              <a:gd name="connsiteX14" fmla="*/ 275920 w 396240"/>
              <a:gd name="connsiteY14" fmla="*/ 179908 h 381000"/>
              <a:gd name="connsiteX15" fmla="*/ 201397 w 396240"/>
              <a:gd name="connsiteY15" fmla="*/ 254432 h 381000"/>
              <a:gd name="connsiteX16" fmla="*/ 275920 w 396240"/>
              <a:gd name="connsiteY16" fmla="*/ 328955 h 381000"/>
              <a:gd name="connsiteX17" fmla="*/ 350443 w 396240"/>
              <a:gd name="connsiteY17" fmla="*/ 254432 h 381000"/>
              <a:gd name="connsiteX18" fmla="*/ 275920 w 396240"/>
              <a:gd name="connsiteY18" fmla="*/ 179908 h 381000"/>
              <a:gd name="connsiteX19" fmla="*/ 328650 w 396240"/>
              <a:gd name="connsiteY19" fmla="*/ 307010 h 381000"/>
              <a:gd name="connsiteX20" fmla="*/ 387782 w 396240"/>
              <a:gd name="connsiteY20" fmla="*/ 366141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6240" h="381000">
                <a:moveTo>
                  <a:pt x="122454" y="309905"/>
                </a:moveTo>
                <a:lnTo>
                  <a:pt x="19431" y="309905"/>
                </a:lnTo>
                <a:lnTo>
                  <a:pt x="19431" y="138608"/>
                </a:lnTo>
                <a:lnTo>
                  <a:pt x="122454" y="138608"/>
                </a:lnTo>
                <a:lnTo>
                  <a:pt x="122454" y="309905"/>
                </a:lnTo>
                <a:close/>
                <a:moveTo>
                  <a:pt x="225475" y="142265"/>
                </a:moveTo>
                <a:lnTo>
                  <a:pt x="225475" y="76734"/>
                </a:lnTo>
                <a:lnTo>
                  <a:pt x="122454" y="76734"/>
                </a:lnTo>
                <a:lnTo>
                  <a:pt x="122454" y="309753"/>
                </a:lnTo>
                <a:lnTo>
                  <a:pt x="166496" y="309753"/>
                </a:lnTo>
                <a:moveTo>
                  <a:pt x="328345" y="143332"/>
                </a:moveTo>
                <a:lnTo>
                  <a:pt x="328345" y="19431"/>
                </a:lnTo>
                <a:lnTo>
                  <a:pt x="225324" y="19431"/>
                </a:lnTo>
                <a:lnTo>
                  <a:pt x="225324" y="142265"/>
                </a:lnTo>
                <a:moveTo>
                  <a:pt x="275920" y="179908"/>
                </a:moveTo>
                <a:cubicBezTo>
                  <a:pt x="234772" y="179908"/>
                  <a:pt x="201397" y="213284"/>
                  <a:pt x="201397" y="254432"/>
                </a:cubicBezTo>
                <a:cubicBezTo>
                  <a:pt x="201397" y="295580"/>
                  <a:pt x="234772" y="328955"/>
                  <a:pt x="275920" y="328955"/>
                </a:cubicBezTo>
                <a:cubicBezTo>
                  <a:pt x="317068" y="328955"/>
                  <a:pt x="350443" y="295580"/>
                  <a:pt x="350443" y="254432"/>
                </a:cubicBezTo>
                <a:cubicBezTo>
                  <a:pt x="350443" y="213284"/>
                  <a:pt x="317068" y="179908"/>
                  <a:pt x="275920" y="179908"/>
                </a:cubicBezTo>
                <a:close/>
                <a:moveTo>
                  <a:pt x="328650" y="307010"/>
                </a:moveTo>
                <a:lnTo>
                  <a:pt x="387782" y="366141"/>
                </a:lnTo>
              </a:path>
            </a:pathLst>
          </a:custGeom>
          <a:noFill/>
          <a:ln w="190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2603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100"/>
    </mc:Choice>
    <mc:Fallback xmlns="">
      <p:transition spd="slow" advClick="0" advTm="41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2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2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2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4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5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9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1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2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5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6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8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9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2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3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5" grpId="0"/>
          <p:bldP spid="186" grpId="0"/>
          <p:bldP spid="214" grpId="0"/>
          <p:bldP spid="226" grpId="0"/>
          <p:bldP spid="238" grpId="0"/>
          <p:bldP spid="250" grpId="0"/>
          <p:bldP spid="262" grpId="0"/>
          <p:bldP spid="263" grpId="0" animBg="1"/>
          <p:bldP spid="264" grpId="0" animBg="1"/>
          <p:bldP spid="265" grpId="0" animBg="1"/>
          <p:bldP spid="266" grpId="0" animBg="1"/>
          <p:bldP spid="2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3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4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2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10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2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1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5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25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7" presetClass="entr" presetSubtype="0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5" grpId="0"/>
          <p:bldP spid="186" grpId="0"/>
          <p:bldP spid="214" grpId="0"/>
          <p:bldP spid="226" grpId="0"/>
          <p:bldP spid="238" grpId="0"/>
          <p:bldP spid="250" grpId="0"/>
          <p:bldP spid="262" grpId="0"/>
          <p:bldP spid="263" grpId="0" animBg="1"/>
          <p:bldP spid="264" grpId="0" animBg="1"/>
          <p:bldP spid="265" grpId="0" animBg="1"/>
          <p:bldP spid="266" grpId="0" animBg="1"/>
          <p:bldP spid="267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83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Resume - 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8644</TotalTime>
  <Words>1000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53 - Learning Development</dc:title>
  <dc:creator>Slide Ocean</dc:creator>
  <cp:lastModifiedBy>SO</cp:lastModifiedBy>
  <cp:revision>1669</cp:revision>
  <dcterms:created xsi:type="dcterms:W3CDTF">2024-04-24T08:43:56Z</dcterms:created>
  <dcterms:modified xsi:type="dcterms:W3CDTF">2025-09-20T03:13:11Z</dcterms:modified>
</cp:coreProperties>
</file>