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Masters/slideMaster12.xml" ContentType="application/vnd.openxmlformats-officedocument.presentationml.slideMaster+xml"/>
  <Override PartName="/ppt/slideMasters/slideMaster13.xml" ContentType="application/vnd.openxmlformats-officedocument.presentationml.slideMaster+xml"/>
  <Override PartName="/ppt/slideMasters/slideMaster14.xml" ContentType="application/vnd.openxmlformats-officedocument.presentationml.slideMaster+xml"/>
  <Override PartName="/ppt/slideMasters/slideMaster15.xml" ContentType="application/vnd.openxmlformats-officedocument.presentationml.slideMaster+xml"/>
  <Override PartName="/ppt/slideMasters/slideMaster16.xml" ContentType="application/vnd.openxmlformats-officedocument.presentationml.slideMaster+xml"/>
  <Override PartName="/ppt/slideMasters/slideMaster17.xml" ContentType="application/vnd.openxmlformats-officedocument.presentationml.slideMaster+xml"/>
  <Override PartName="/ppt/slideMasters/slideMaster18.xml" ContentType="application/vnd.openxmlformats-officedocument.presentationml.slideMaster+xml"/>
  <Override PartName="/ppt/slideMasters/slideMaster19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theme/theme3.xml" ContentType="application/vnd.openxmlformats-officedocument.theme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theme/theme4.xml" ContentType="application/vnd.openxmlformats-officedocument.theme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theme/theme5.xml" ContentType="application/vnd.openxmlformats-officedocument.theme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theme/theme6.xml" ContentType="application/vnd.openxmlformats-officedocument.theme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67.xml" ContentType="application/vnd.openxmlformats-officedocument.presentationml.slideLayout+xml"/>
  <Override PartName="/ppt/theme/theme7.xml" ContentType="application/vnd.openxmlformats-officedocument.theme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slideLayouts/slideLayout78.xml" ContentType="application/vnd.openxmlformats-officedocument.presentationml.slideLayout+xml"/>
  <Override PartName="/ppt/theme/theme8.xml" ContentType="application/vnd.openxmlformats-officedocument.theme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theme/theme9.xml" ContentType="application/vnd.openxmlformats-officedocument.theme+xml"/>
  <Override PartName="/ppt/slideLayouts/slideLayout88.xml" ContentType="application/vnd.openxmlformats-officedocument.presentationml.slideLayout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theme/theme10.xml" ContentType="application/vnd.openxmlformats-officedocument.theme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theme/theme11.xml" ContentType="application/vnd.openxmlformats-officedocument.theme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theme/theme12.xml" ContentType="application/vnd.openxmlformats-officedocument.theme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slideLayouts/slideLayout122.xml" ContentType="application/vnd.openxmlformats-officedocument.presentationml.slideLayout+xml"/>
  <Override PartName="/ppt/slideLayouts/slideLayout123.xml" ContentType="application/vnd.openxmlformats-officedocument.presentationml.slideLayout+xml"/>
  <Override PartName="/ppt/slideLayouts/slideLayout124.xml" ContentType="application/vnd.openxmlformats-officedocument.presentationml.slideLayout+xml"/>
  <Override PartName="/ppt/slideLayouts/slideLayout125.xml" ContentType="application/vnd.openxmlformats-officedocument.presentationml.slideLayout+xml"/>
  <Override PartName="/ppt/theme/theme13.xml" ContentType="application/vnd.openxmlformats-officedocument.theme+xml"/>
  <Override PartName="/ppt/slideLayouts/slideLayout126.xml" ContentType="application/vnd.openxmlformats-officedocument.presentationml.slideLayout+xml"/>
  <Override PartName="/ppt/slideLayouts/slideLayout127.xml" ContentType="application/vnd.openxmlformats-officedocument.presentationml.slideLayout+xml"/>
  <Override PartName="/ppt/slideLayouts/slideLayout128.xml" ContentType="application/vnd.openxmlformats-officedocument.presentationml.slideLayout+xml"/>
  <Override PartName="/ppt/slideLayouts/slideLayout129.xml" ContentType="application/vnd.openxmlformats-officedocument.presentationml.slideLayout+xml"/>
  <Override PartName="/ppt/slideLayouts/slideLayout130.xml" ContentType="application/vnd.openxmlformats-officedocument.presentationml.slideLayout+xml"/>
  <Override PartName="/ppt/slideLayouts/slideLayout131.xml" ContentType="application/vnd.openxmlformats-officedocument.presentationml.slideLayout+xml"/>
  <Override PartName="/ppt/slideLayouts/slideLayout132.xml" ContentType="application/vnd.openxmlformats-officedocument.presentationml.slideLayout+xml"/>
  <Override PartName="/ppt/slideLayouts/slideLayout133.xml" ContentType="application/vnd.openxmlformats-officedocument.presentationml.slideLayout+xml"/>
  <Override PartName="/ppt/slideLayouts/slideLayout134.xml" ContentType="application/vnd.openxmlformats-officedocument.presentationml.slideLayout+xml"/>
  <Override PartName="/ppt/theme/theme14.xml" ContentType="application/vnd.openxmlformats-officedocument.theme+xml"/>
  <Override PartName="/ppt/slideLayouts/slideLayout135.xml" ContentType="application/vnd.openxmlformats-officedocument.presentationml.slideLayout+xml"/>
  <Override PartName="/ppt/slideLayouts/slideLayout136.xml" ContentType="application/vnd.openxmlformats-officedocument.presentationml.slideLayout+xml"/>
  <Override PartName="/ppt/slideLayouts/slideLayout137.xml" ContentType="application/vnd.openxmlformats-officedocument.presentationml.slideLayout+xml"/>
  <Override PartName="/ppt/slideLayouts/slideLayout138.xml" ContentType="application/vnd.openxmlformats-officedocument.presentationml.slideLayout+xml"/>
  <Override PartName="/ppt/slideLayouts/slideLayout139.xml" ContentType="application/vnd.openxmlformats-officedocument.presentationml.slideLayout+xml"/>
  <Override PartName="/ppt/slideLayouts/slideLayout140.xml" ContentType="application/vnd.openxmlformats-officedocument.presentationml.slideLayout+xml"/>
  <Override PartName="/ppt/slideLayouts/slideLayout141.xml" ContentType="application/vnd.openxmlformats-officedocument.presentationml.slideLayout+xml"/>
  <Override PartName="/ppt/slideLayouts/slideLayout142.xml" ContentType="application/vnd.openxmlformats-officedocument.presentationml.slideLayout+xml"/>
  <Override PartName="/ppt/slideLayouts/slideLayout143.xml" ContentType="application/vnd.openxmlformats-officedocument.presentationml.slideLayout+xml"/>
  <Override PartName="/ppt/theme/theme15.xml" ContentType="application/vnd.openxmlformats-officedocument.theme+xml"/>
  <Override PartName="/ppt/slideLayouts/slideLayout144.xml" ContentType="application/vnd.openxmlformats-officedocument.presentationml.slideLayout+xml"/>
  <Override PartName="/ppt/slideLayouts/slideLayout145.xml" ContentType="application/vnd.openxmlformats-officedocument.presentationml.slideLayout+xml"/>
  <Override PartName="/ppt/slideLayouts/slideLayout146.xml" ContentType="application/vnd.openxmlformats-officedocument.presentationml.slideLayout+xml"/>
  <Override PartName="/ppt/slideLayouts/slideLayout147.xml" ContentType="application/vnd.openxmlformats-officedocument.presentationml.slideLayout+xml"/>
  <Override PartName="/ppt/slideLayouts/slideLayout148.xml" ContentType="application/vnd.openxmlformats-officedocument.presentationml.slideLayout+xml"/>
  <Override PartName="/ppt/slideLayouts/slideLayout149.xml" ContentType="application/vnd.openxmlformats-officedocument.presentationml.slideLayout+xml"/>
  <Override PartName="/ppt/slideLayouts/slideLayout150.xml" ContentType="application/vnd.openxmlformats-officedocument.presentationml.slideLayout+xml"/>
  <Override PartName="/ppt/slideLayouts/slideLayout151.xml" ContentType="application/vnd.openxmlformats-officedocument.presentationml.slideLayout+xml"/>
  <Override PartName="/ppt/slideLayouts/slideLayout152.xml" ContentType="application/vnd.openxmlformats-officedocument.presentationml.slideLayout+xml"/>
  <Override PartName="/ppt/slideLayouts/slideLayout153.xml" ContentType="application/vnd.openxmlformats-officedocument.presentationml.slideLayout+xml"/>
  <Override PartName="/ppt/slideLayouts/slideLayout154.xml" ContentType="application/vnd.openxmlformats-officedocument.presentationml.slideLayout+xml"/>
  <Override PartName="/ppt/theme/theme16.xml" ContentType="application/vnd.openxmlformats-officedocument.theme+xml"/>
  <Override PartName="/ppt/slideLayouts/slideLayout155.xml" ContentType="application/vnd.openxmlformats-officedocument.presentationml.slideLayout+xml"/>
  <Override PartName="/ppt/slideLayouts/slideLayout156.xml" ContentType="application/vnd.openxmlformats-officedocument.presentationml.slideLayout+xml"/>
  <Override PartName="/ppt/slideLayouts/slideLayout157.xml" ContentType="application/vnd.openxmlformats-officedocument.presentationml.slideLayout+xml"/>
  <Override PartName="/ppt/slideLayouts/slideLayout158.xml" ContentType="application/vnd.openxmlformats-officedocument.presentationml.slideLayout+xml"/>
  <Override PartName="/ppt/slideLayouts/slideLayout159.xml" ContentType="application/vnd.openxmlformats-officedocument.presentationml.slideLayout+xml"/>
  <Override PartName="/ppt/slideLayouts/slideLayout160.xml" ContentType="application/vnd.openxmlformats-officedocument.presentationml.slideLayout+xml"/>
  <Override PartName="/ppt/slideLayouts/slideLayout161.xml" ContentType="application/vnd.openxmlformats-officedocument.presentationml.slideLayout+xml"/>
  <Override PartName="/ppt/slideLayouts/slideLayout162.xml" ContentType="application/vnd.openxmlformats-officedocument.presentationml.slideLayout+xml"/>
  <Override PartName="/ppt/slideLayouts/slideLayout163.xml" ContentType="application/vnd.openxmlformats-officedocument.presentationml.slideLayout+xml"/>
  <Override PartName="/ppt/theme/theme17.xml" ContentType="application/vnd.openxmlformats-officedocument.theme+xml"/>
  <Override PartName="/ppt/slideLayouts/slideLayout164.xml" ContentType="application/vnd.openxmlformats-officedocument.presentationml.slideLayout+xml"/>
  <Override PartName="/ppt/slideLayouts/slideLayout165.xml" ContentType="application/vnd.openxmlformats-officedocument.presentationml.slideLayout+xml"/>
  <Override PartName="/ppt/slideLayouts/slideLayout166.xml" ContentType="application/vnd.openxmlformats-officedocument.presentationml.slideLayout+xml"/>
  <Override PartName="/ppt/slideLayouts/slideLayout167.xml" ContentType="application/vnd.openxmlformats-officedocument.presentationml.slideLayout+xml"/>
  <Override PartName="/ppt/slideLayouts/slideLayout168.xml" ContentType="application/vnd.openxmlformats-officedocument.presentationml.slideLayout+xml"/>
  <Override PartName="/ppt/slideLayouts/slideLayout169.xml" ContentType="application/vnd.openxmlformats-officedocument.presentationml.slideLayout+xml"/>
  <Override PartName="/ppt/slideLayouts/slideLayout170.xml" ContentType="application/vnd.openxmlformats-officedocument.presentationml.slideLayout+xml"/>
  <Override PartName="/ppt/slideLayouts/slideLayout171.xml" ContentType="application/vnd.openxmlformats-officedocument.presentationml.slideLayout+xml"/>
  <Override PartName="/ppt/slideLayouts/slideLayout172.xml" ContentType="application/vnd.openxmlformats-officedocument.presentationml.slideLayout+xml"/>
  <Override PartName="/ppt/theme/theme18.xml" ContentType="application/vnd.openxmlformats-officedocument.theme+xml"/>
  <Override PartName="/ppt/slideLayouts/slideLayout173.xml" ContentType="application/vnd.openxmlformats-officedocument.presentationml.slideLayout+xml"/>
  <Override PartName="/ppt/slideLayouts/slideLayout174.xml" ContentType="application/vnd.openxmlformats-officedocument.presentationml.slideLayout+xml"/>
  <Override PartName="/ppt/slideLayouts/slideLayout175.xml" ContentType="application/vnd.openxmlformats-officedocument.presentationml.slideLayout+xml"/>
  <Override PartName="/ppt/slideLayouts/slideLayout176.xml" ContentType="application/vnd.openxmlformats-officedocument.presentationml.slideLayout+xml"/>
  <Override PartName="/ppt/slideLayouts/slideLayout177.xml" ContentType="application/vnd.openxmlformats-officedocument.presentationml.slideLayout+xml"/>
  <Override PartName="/ppt/slideLayouts/slideLayout178.xml" ContentType="application/vnd.openxmlformats-officedocument.presentationml.slideLayout+xml"/>
  <Override PartName="/ppt/slideLayouts/slideLayout179.xml" ContentType="application/vnd.openxmlformats-officedocument.presentationml.slideLayout+xml"/>
  <Override PartName="/ppt/slideLayouts/slideLayout180.xml" ContentType="application/vnd.openxmlformats-officedocument.presentationml.slideLayout+xml"/>
  <Override PartName="/ppt/slideLayouts/slideLayout181.xml" ContentType="application/vnd.openxmlformats-officedocument.presentationml.slideLayout+xml"/>
  <Override PartName="/ppt/theme/theme19.xml" ContentType="application/vnd.openxmlformats-officedocument.theme+xml"/>
  <Override PartName="/ppt/theme/theme20.xml" ContentType="application/vnd.openxmlformats-officedocument.theme+xml"/>
  <Override PartName="/ppt/theme/theme21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  <p:sldMasterId id="2147483684" r:id="rId2"/>
    <p:sldMasterId id="2147483696" r:id="rId3"/>
    <p:sldMasterId id="2147483708" r:id="rId4"/>
    <p:sldMasterId id="2147483720" r:id="rId5"/>
    <p:sldMasterId id="2147483733" r:id="rId6"/>
    <p:sldMasterId id="2147483745" r:id="rId7"/>
    <p:sldMasterId id="2147483768" r:id="rId8"/>
    <p:sldMasterId id="2147483780" r:id="rId9"/>
    <p:sldMasterId id="2147483790" r:id="rId10"/>
    <p:sldMasterId id="2147483800" r:id="rId11"/>
    <p:sldMasterId id="2147483812" r:id="rId12"/>
    <p:sldMasterId id="2147483822" r:id="rId13"/>
    <p:sldMasterId id="2147483832" r:id="rId14"/>
    <p:sldMasterId id="2147483843" r:id="rId15"/>
    <p:sldMasterId id="2147483853" r:id="rId16"/>
    <p:sldMasterId id="2147483865" r:id="rId17"/>
    <p:sldMasterId id="2147483875" r:id="rId18"/>
    <p:sldMasterId id="2147483885" r:id="rId19"/>
  </p:sldMasterIdLst>
  <p:notesMasterIdLst>
    <p:notesMasterId r:id="rId30"/>
  </p:notesMasterIdLst>
  <p:handoutMasterIdLst>
    <p:handoutMasterId r:id="rId31"/>
  </p:handoutMasterIdLst>
  <p:sldIdLst>
    <p:sldId id="2147378155" r:id="rId20"/>
    <p:sldId id="2147378168" r:id="rId21"/>
    <p:sldId id="2147378073" r:id="rId22"/>
    <p:sldId id="2147378161" r:id="rId23"/>
    <p:sldId id="2147378120" r:id="rId24"/>
    <p:sldId id="2147378169" r:id="rId25"/>
    <p:sldId id="2147378159" r:id="rId26"/>
    <p:sldId id="2147378164" r:id="rId27"/>
    <p:sldId id="2147378147" r:id="rId28"/>
    <p:sldId id="2147378171" r:id="rId29"/>
  </p:sldIdLst>
  <p:sldSz cx="24384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B0A0E"/>
    <a:srgbClr val="003366"/>
    <a:srgbClr val="445774"/>
    <a:srgbClr val="334257"/>
    <a:srgbClr val="BC8F00"/>
    <a:srgbClr val="ABBDC1"/>
    <a:srgbClr val="E3DFE9"/>
    <a:srgbClr val="F0EEF3"/>
    <a:srgbClr val="F1F1F1"/>
    <a:srgbClr val="FAF8F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0069" autoAdjust="0"/>
    <p:restoredTop sz="96247" autoAdjust="0"/>
  </p:normalViewPr>
  <p:slideViewPr>
    <p:cSldViewPr snapToGrid="0">
      <p:cViewPr varScale="1">
        <p:scale>
          <a:sx n="53" d="100"/>
          <a:sy n="53" d="100"/>
        </p:scale>
        <p:origin x="156" y="258"/>
      </p:cViewPr>
      <p:guideLst/>
    </p:cSldViewPr>
  </p:slideViewPr>
  <p:outlineViewPr>
    <p:cViewPr>
      <p:scale>
        <a:sx n="100" d="100"/>
        <a:sy n="100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83" d="100"/>
          <a:sy n="83" d="100"/>
        </p:scale>
        <p:origin x="385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Master" Target="slideMasters/slideMaster13.xml"/><Relationship Id="rId18" Type="http://schemas.openxmlformats.org/officeDocument/2006/relationships/slideMaster" Target="slideMasters/slideMaster18.xml"/><Relationship Id="rId26" Type="http://schemas.openxmlformats.org/officeDocument/2006/relationships/slide" Target="slides/slide7.xml"/><Relationship Id="rId3" Type="http://schemas.openxmlformats.org/officeDocument/2006/relationships/slideMaster" Target="slideMasters/slideMaster3.xml"/><Relationship Id="rId21" Type="http://schemas.openxmlformats.org/officeDocument/2006/relationships/slide" Target="slides/slide2.xml"/><Relationship Id="rId34" Type="http://schemas.openxmlformats.org/officeDocument/2006/relationships/theme" Target="theme/theme1.xml"/><Relationship Id="rId7" Type="http://schemas.openxmlformats.org/officeDocument/2006/relationships/slideMaster" Target="slideMasters/slideMaster7.xml"/><Relationship Id="rId12" Type="http://schemas.openxmlformats.org/officeDocument/2006/relationships/slideMaster" Target="slideMasters/slideMaster12.xml"/><Relationship Id="rId17" Type="http://schemas.openxmlformats.org/officeDocument/2006/relationships/slideMaster" Target="slideMasters/slideMaster17.xml"/><Relationship Id="rId25" Type="http://schemas.openxmlformats.org/officeDocument/2006/relationships/slide" Target="slides/slide6.xml"/><Relationship Id="rId33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slideMaster" Target="slideMasters/slideMaster16.xml"/><Relationship Id="rId20" Type="http://schemas.openxmlformats.org/officeDocument/2006/relationships/slide" Target="slides/slide1.xml"/><Relationship Id="rId29" Type="http://schemas.openxmlformats.org/officeDocument/2006/relationships/slide" Target="slides/slide10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Master" Target="slideMasters/slideMaster11.xml"/><Relationship Id="rId24" Type="http://schemas.openxmlformats.org/officeDocument/2006/relationships/slide" Target="slides/slide5.xml"/><Relationship Id="rId32" Type="http://schemas.openxmlformats.org/officeDocument/2006/relationships/presProps" Target="presProps.xml"/><Relationship Id="rId5" Type="http://schemas.openxmlformats.org/officeDocument/2006/relationships/slideMaster" Target="slideMasters/slideMaster5.xml"/><Relationship Id="rId15" Type="http://schemas.openxmlformats.org/officeDocument/2006/relationships/slideMaster" Target="slideMasters/slideMaster15.xml"/><Relationship Id="rId23" Type="http://schemas.openxmlformats.org/officeDocument/2006/relationships/slide" Target="slides/slide4.xml"/><Relationship Id="rId28" Type="http://schemas.openxmlformats.org/officeDocument/2006/relationships/slide" Target="slides/slide9.xml"/><Relationship Id="rId10" Type="http://schemas.openxmlformats.org/officeDocument/2006/relationships/slideMaster" Target="slideMasters/slideMaster10.xml"/><Relationship Id="rId19" Type="http://schemas.openxmlformats.org/officeDocument/2006/relationships/slideMaster" Target="slideMasters/slideMaster19.xml"/><Relationship Id="rId31" Type="http://schemas.openxmlformats.org/officeDocument/2006/relationships/handoutMaster" Target="handoutMasters/handoutMaster1.xml"/><Relationship Id="rId4" Type="http://schemas.openxmlformats.org/officeDocument/2006/relationships/slideMaster" Target="slideMasters/slideMaster4.xml"/><Relationship Id="rId9" Type="http://schemas.openxmlformats.org/officeDocument/2006/relationships/slideMaster" Target="slideMasters/slideMaster9.xml"/><Relationship Id="rId14" Type="http://schemas.openxmlformats.org/officeDocument/2006/relationships/slideMaster" Target="slideMasters/slideMaster14.xml"/><Relationship Id="rId22" Type="http://schemas.openxmlformats.org/officeDocument/2006/relationships/slide" Target="slides/slide3.xml"/><Relationship Id="rId27" Type="http://schemas.openxmlformats.org/officeDocument/2006/relationships/slide" Target="slides/slide8.xml"/><Relationship Id="rId30" Type="http://schemas.openxmlformats.org/officeDocument/2006/relationships/notesMaster" Target="notesMasters/notesMaster1.xml"/><Relationship Id="rId35" Type="http://schemas.openxmlformats.org/officeDocument/2006/relationships/tableStyles" Target="tableStyles.xml"/><Relationship Id="rId8" Type="http://schemas.openxmlformats.org/officeDocument/2006/relationships/slideMaster" Target="slideMasters/slideMaster8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1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CA0B765F-9DC0-449B-87C6-17F108D8DEBA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41207FE-FADE-492F-BF55-2D410B1E8573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EB70A9-6B1B-4DCD-A48F-BE1CF0028CA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6C32C1-4A6B-417D-A32E-959E909573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0657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0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4AA4A9-BDEE-4FDA-860B-EA2B4645B7FB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CDDA91-FBA9-472B-B745-9841A595F0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9211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4172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78858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5829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42203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04891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30507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30555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54674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57144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28894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31608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42872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18461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20824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4551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64179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16408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65224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32365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3616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39302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13921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51951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8862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95964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3769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2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2951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2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6654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2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4574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2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66099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2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65832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70453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2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4902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2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53706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21169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3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97247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3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58726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3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10548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0919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88180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3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0" y="2244726"/>
            <a:ext cx="18288000" cy="4775200"/>
          </a:xfrm>
        </p:spPr>
        <p:txBody>
          <a:bodyPr anchor="b"/>
          <a:lstStyle>
            <a:lvl1pPr algn="ctr">
              <a:defRPr sz="1200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0" y="7204076"/>
            <a:ext cx="18288000" cy="3311524"/>
          </a:xfrm>
        </p:spPr>
        <p:txBody>
          <a:bodyPr/>
          <a:lstStyle>
            <a:lvl1pPr marL="0" indent="0" algn="ctr">
              <a:buNone/>
              <a:defRPr sz="4800">
                <a:solidFill>
                  <a:schemeClr val="tx2"/>
                </a:solidFill>
              </a:defRPr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B7AF61F-0DDF-4683-ACD2-2A19712B0FB8}" type="datetimeFigureOut">
              <a:rPr lang="en-US" smtClean="0"/>
              <a:pPr/>
              <a:t>9/20/2025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BC03B56-34A9-463B-AB22-B04839E2F03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44286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3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8694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3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700" y="3419477"/>
            <a:ext cx="21031200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700" y="9178927"/>
            <a:ext cx="21031200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45410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730251"/>
            <a:ext cx="210312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577" y="3362326"/>
            <a:ext cx="10315574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577" y="5010150"/>
            <a:ext cx="10315574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4400" y="3362326"/>
            <a:ext cx="1036637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86350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12188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99270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772208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6376" y="1974851"/>
            <a:ext cx="12344400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05591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6376" y="1974851"/>
            <a:ext cx="12344400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9579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10128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4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68627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4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69381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4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0287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4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247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4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8367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4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6199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521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5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82744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5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24344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5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0885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5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83940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18532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5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97518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5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95646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5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7661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5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98275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5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20869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3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6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25075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6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93402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6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7962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6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57376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6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74275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6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04040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6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44424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6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99519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6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91409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6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66321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73065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7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79457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7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8393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7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6572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7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404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7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01880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7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426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7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832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7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63144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7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1857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7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107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03477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8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28008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8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14016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453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16515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413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66159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0177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11671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996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00897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814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5341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515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150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46676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73727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50057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4991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2784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60719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733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9962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62372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81594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707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6712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9671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4422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33312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00723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6032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0943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62718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64890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37152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54549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98397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95902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4859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71875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691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44025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7762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27537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81281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02964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8748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4397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03246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7225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81011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67872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45447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22249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41496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9415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10678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0891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17874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32140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04340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3879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3805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97549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39495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10192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09134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09339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64843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00724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52207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14334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90880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2043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57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00378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84744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40208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45199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45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6892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78775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4207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81953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69544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41411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63786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30040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1675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81247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01027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10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5.xml"/><Relationship Id="rId3" Type="http://schemas.openxmlformats.org/officeDocument/2006/relationships/slideLayout" Target="../slideLayouts/slideLayout90.xml"/><Relationship Id="rId7" Type="http://schemas.openxmlformats.org/officeDocument/2006/relationships/slideLayout" Target="../slideLayouts/slideLayout94.xml"/><Relationship Id="rId2" Type="http://schemas.openxmlformats.org/officeDocument/2006/relationships/slideLayout" Target="../slideLayouts/slideLayout89.xml"/><Relationship Id="rId1" Type="http://schemas.openxmlformats.org/officeDocument/2006/relationships/slideLayout" Target="../slideLayouts/slideLayout88.xml"/><Relationship Id="rId6" Type="http://schemas.openxmlformats.org/officeDocument/2006/relationships/slideLayout" Target="../slideLayouts/slideLayout93.xml"/><Relationship Id="rId5" Type="http://schemas.openxmlformats.org/officeDocument/2006/relationships/slideLayout" Target="../slideLayouts/slideLayout92.xml"/><Relationship Id="rId10" Type="http://schemas.openxmlformats.org/officeDocument/2006/relationships/theme" Target="../theme/theme10.xml"/><Relationship Id="rId4" Type="http://schemas.openxmlformats.org/officeDocument/2006/relationships/slideLayout" Target="../slideLayouts/slideLayout91.xml"/><Relationship Id="rId9" Type="http://schemas.openxmlformats.org/officeDocument/2006/relationships/slideLayout" Target="../slideLayouts/slideLayout96.xml"/></Relationships>
</file>

<file path=ppt/slideMasters/_rels/slideMaster1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4.xml"/><Relationship Id="rId3" Type="http://schemas.openxmlformats.org/officeDocument/2006/relationships/slideLayout" Target="../slideLayouts/slideLayout99.xml"/><Relationship Id="rId7" Type="http://schemas.openxmlformats.org/officeDocument/2006/relationships/slideLayout" Target="../slideLayouts/slideLayout103.xml"/><Relationship Id="rId12" Type="http://schemas.openxmlformats.org/officeDocument/2006/relationships/theme" Target="../theme/theme11.xml"/><Relationship Id="rId2" Type="http://schemas.openxmlformats.org/officeDocument/2006/relationships/slideLayout" Target="../slideLayouts/slideLayout98.xml"/><Relationship Id="rId1" Type="http://schemas.openxmlformats.org/officeDocument/2006/relationships/slideLayout" Target="../slideLayouts/slideLayout97.xml"/><Relationship Id="rId6" Type="http://schemas.openxmlformats.org/officeDocument/2006/relationships/slideLayout" Target="../slideLayouts/slideLayout102.xml"/><Relationship Id="rId11" Type="http://schemas.openxmlformats.org/officeDocument/2006/relationships/slideLayout" Target="../slideLayouts/slideLayout107.xml"/><Relationship Id="rId5" Type="http://schemas.openxmlformats.org/officeDocument/2006/relationships/slideLayout" Target="../slideLayouts/slideLayout101.xml"/><Relationship Id="rId10" Type="http://schemas.openxmlformats.org/officeDocument/2006/relationships/slideLayout" Target="../slideLayouts/slideLayout106.xml"/><Relationship Id="rId4" Type="http://schemas.openxmlformats.org/officeDocument/2006/relationships/slideLayout" Target="../slideLayouts/slideLayout100.xml"/><Relationship Id="rId9" Type="http://schemas.openxmlformats.org/officeDocument/2006/relationships/slideLayout" Target="../slideLayouts/slideLayout105.xml"/></Relationships>
</file>

<file path=ppt/slideMasters/_rels/slideMaster1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15.xml"/><Relationship Id="rId3" Type="http://schemas.openxmlformats.org/officeDocument/2006/relationships/slideLayout" Target="../slideLayouts/slideLayout110.xml"/><Relationship Id="rId7" Type="http://schemas.openxmlformats.org/officeDocument/2006/relationships/slideLayout" Target="../slideLayouts/slideLayout114.xml"/><Relationship Id="rId2" Type="http://schemas.openxmlformats.org/officeDocument/2006/relationships/slideLayout" Target="../slideLayouts/slideLayout109.xml"/><Relationship Id="rId1" Type="http://schemas.openxmlformats.org/officeDocument/2006/relationships/slideLayout" Target="../slideLayouts/slideLayout108.xml"/><Relationship Id="rId6" Type="http://schemas.openxmlformats.org/officeDocument/2006/relationships/slideLayout" Target="../slideLayouts/slideLayout113.xml"/><Relationship Id="rId5" Type="http://schemas.openxmlformats.org/officeDocument/2006/relationships/slideLayout" Target="../slideLayouts/slideLayout112.xml"/><Relationship Id="rId10" Type="http://schemas.openxmlformats.org/officeDocument/2006/relationships/theme" Target="../theme/theme12.xml"/><Relationship Id="rId4" Type="http://schemas.openxmlformats.org/officeDocument/2006/relationships/slideLayout" Target="../slideLayouts/slideLayout111.xml"/><Relationship Id="rId9" Type="http://schemas.openxmlformats.org/officeDocument/2006/relationships/slideLayout" Target="../slideLayouts/slideLayout116.xml"/></Relationships>
</file>

<file path=ppt/slideMasters/_rels/slideMaster1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24.xml"/><Relationship Id="rId3" Type="http://schemas.openxmlformats.org/officeDocument/2006/relationships/slideLayout" Target="../slideLayouts/slideLayout119.xml"/><Relationship Id="rId7" Type="http://schemas.openxmlformats.org/officeDocument/2006/relationships/slideLayout" Target="../slideLayouts/slideLayout123.xml"/><Relationship Id="rId2" Type="http://schemas.openxmlformats.org/officeDocument/2006/relationships/slideLayout" Target="../slideLayouts/slideLayout118.xml"/><Relationship Id="rId1" Type="http://schemas.openxmlformats.org/officeDocument/2006/relationships/slideLayout" Target="../slideLayouts/slideLayout117.xml"/><Relationship Id="rId6" Type="http://schemas.openxmlformats.org/officeDocument/2006/relationships/slideLayout" Target="../slideLayouts/slideLayout122.xml"/><Relationship Id="rId5" Type="http://schemas.openxmlformats.org/officeDocument/2006/relationships/slideLayout" Target="../slideLayouts/slideLayout121.xml"/><Relationship Id="rId10" Type="http://schemas.openxmlformats.org/officeDocument/2006/relationships/theme" Target="../theme/theme13.xml"/><Relationship Id="rId4" Type="http://schemas.openxmlformats.org/officeDocument/2006/relationships/slideLayout" Target="../slideLayouts/slideLayout120.xml"/><Relationship Id="rId9" Type="http://schemas.openxmlformats.org/officeDocument/2006/relationships/slideLayout" Target="../slideLayouts/slideLayout125.xml"/></Relationships>
</file>

<file path=ppt/slideMasters/_rels/slideMaster1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33.xml"/><Relationship Id="rId3" Type="http://schemas.openxmlformats.org/officeDocument/2006/relationships/slideLayout" Target="../slideLayouts/slideLayout128.xml"/><Relationship Id="rId7" Type="http://schemas.openxmlformats.org/officeDocument/2006/relationships/slideLayout" Target="../slideLayouts/slideLayout132.xml"/><Relationship Id="rId2" Type="http://schemas.openxmlformats.org/officeDocument/2006/relationships/slideLayout" Target="../slideLayouts/slideLayout127.xml"/><Relationship Id="rId1" Type="http://schemas.openxmlformats.org/officeDocument/2006/relationships/slideLayout" Target="../slideLayouts/slideLayout126.xml"/><Relationship Id="rId6" Type="http://schemas.openxmlformats.org/officeDocument/2006/relationships/slideLayout" Target="../slideLayouts/slideLayout131.xml"/><Relationship Id="rId5" Type="http://schemas.openxmlformats.org/officeDocument/2006/relationships/slideLayout" Target="../slideLayouts/slideLayout130.xml"/><Relationship Id="rId10" Type="http://schemas.openxmlformats.org/officeDocument/2006/relationships/theme" Target="../theme/theme14.xml"/><Relationship Id="rId4" Type="http://schemas.openxmlformats.org/officeDocument/2006/relationships/slideLayout" Target="../slideLayouts/slideLayout129.xml"/><Relationship Id="rId9" Type="http://schemas.openxmlformats.org/officeDocument/2006/relationships/slideLayout" Target="../slideLayouts/slideLayout134.xml"/></Relationships>
</file>

<file path=ppt/slideMasters/_rels/slideMaster1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42.xml"/><Relationship Id="rId3" Type="http://schemas.openxmlformats.org/officeDocument/2006/relationships/slideLayout" Target="../slideLayouts/slideLayout137.xml"/><Relationship Id="rId7" Type="http://schemas.openxmlformats.org/officeDocument/2006/relationships/slideLayout" Target="../slideLayouts/slideLayout141.xml"/><Relationship Id="rId2" Type="http://schemas.openxmlformats.org/officeDocument/2006/relationships/slideLayout" Target="../slideLayouts/slideLayout136.xml"/><Relationship Id="rId1" Type="http://schemas.openxmlformats.org/officeDocument/2006/relationships/slideLayout" Target="../slideLayouts/slideLayout135.xml"/><Relationship Id="rId6" Type="http://schemas.openxmlformats.org/officeDocument/2006/relationships/slideLayout" Target="../slideLayouts/slideLayout140.xml"/><Relationship Id="rId5" Type="http://schemas.openxmlformats.org/officeDocument/2006/relationships/slideLayout" Target="../slideLayouts/slideLayout139.xml"/><Relationship Id="rId10" Type="http://schemas.openxmlformats.org/officeDocument/2006/relationships/theme" Target="../theme/theme15.xml"/><Relationship Id="rId4" Type="http://schemas.openxmlformats.org/officeDocument/2006/relationships/slideLayout" Target="../slideLayouts/slideLayout138.xml"/><Relationship Id="rId9" Type="http://schemas.openxmlformats.org/officeDocument/2006/relationships/slideLayout" Target="../slideLayouts/slideLayout143.xml"/></Relationships>
</file>

<file path=ppt/slideMasters/_rels/slideMaster1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51.xml"/><Relationship Id="rId3" Type="http://schemas.openxmlformats.org/officeDocument/2006/relationships/slideLayout" Target="../slideLayouts/slideLayout146.xml"/><Relationship Id="rId7" Type="http://schemas.openxmlformats.org/officeDocument/2006/relationships/slideLayout" Target="../slideLayouts/slideLayout150.xml"/><Relationship Id="rId12" Type="http://schemas.openxmlformats.org/officeDocument/2006/relationships/theme" Target="../theme/theme16.xml"/><Relationship Id="rId2" Type="http://schemas.openxmlformats.org/officeDocument/2006/relationships/slideLayout" Target="../slideLayouts/slideLayout145.xml"/><Relationship Id="rId1" Type="http://schemas.openxmlformats.org/officeDocument/2006/relationships/slideLayout" Target="../slideLayouts/slideLayout144.xml"/><Relationship Id="rId6" Type="http://schemas.openxmlformats.org/officeDocument/2006/relationships/slideLayout" Target="../slideLayouts/slideLayout149.xml"/><Relationship Id="rId11" Type="http://schemas.openxmlformats.org/officeDocument/2006/relationships/slideLayout" Target="../slideLayouts/slideLayout154.xml"/><Relationship Id="rId5" Type="http://schemas.openxmlformats.org/officeDocument/2006/relationships/slideLayout" Target="../slideLayouts/slideLayout148.xml"/><Relationship Id="rId10" Type="http://schemas.openxmlformats.org/officeDocument/2006/relationships/slideLayout" Target="../slideLayouts/slideLayout153.xml"/><Relationship Id="rId4" Type="http://schemas.openxmlformats.org/officeDocument/2006/relationships/slideLayout" Target="../slideLayouts/slideLayout147.xml"/><Relationship Id="rId9" Type="http://schemas.openxmlformats.org/officeDocument/2006/relationships/slideLayout" Target="../slideLayouts/slideLayout152.xml"/></Relationships>
</file>

<file path=ppt/slideMasters/_rels/slideMaster1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62.xml"/><Relationship Id="rId3" Type="http://schemas.openxmlformats.org/officeDocument/2006/relationships/slideLayout" Target="../slideLayouts/slideLayout157.xml"/><Relationship Id="rId7" Type="http://schemas.openxmlformats.org/officeDocument/2006/relationships/slideLayout" Target="../slideLayouts/slideLayout161.xml"/><Relationship Id="rId2" Type="http://schemas.openxmlformats.org/officeDocument/2006/relationships/slideLayout" Target="../slideLayouts/slideLayout156.xml"/><Relationship Id="rId1" Type="http://schemas.openxmlformats.org/officeDocument/2006/relationships/slideLayout" Target="../slideLayouts/slideLayout155.xml"/><Relationship Id="rId6" Type="http://schemas.openxmlformats.org/officeDocument/2006/relationships/slideLayout" Target="../slideLayouts/slideLayout160.xml"/><Relationship Id="rId5" Type="http://schemas.openxmlformats.org/officeDocument/2006/relationships/slideLayout" Target="../slideLayouts/slideLayout159.xml"/><Relationship Id="rId10" Type="http://schemas.openxmlformats.org/officeDocument/2006/relationships/theme" Target="../theme/theme17.xml"/><Relationship Id="rId4" Type="http://schemas.openxmlformats.org/officeDocument/2006/relationships/slideLayout" Target="../slideLayouts/slideLayout158.xml"/><Relationship Id="rId9" Type="http://schemas.openxmlformats.org/officeDocument/2006/relationships/slideLayout" Target="../slideLayouts/slideLayout163.xml"/></Relationships>
</file>

<file path=ppt/slideMasters/_rels/slideMaster1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1.xml"/><Relationship Id="rId3" Type="http://schemas.openxmlformats.org/officeDocument/2006/relationships/slideLayout" Target="../slideLayouts/slideLayout166.xml"/><Relationship Id="rId7" Type="http://schemas.openxmlformats.org/officeDocument/2006/relationships/slideLayout" Target="../slideLayouts/slideLayout170.xml"/><Relationship Id="rId2" Type="http://schemas.openxmlformats.org/officeDocument/2006/relationships/slideLayout" Target="../slideLayouts/slideLayout165.xml"/><Relationship Id="rId1" Type="http://schemas.openxmlformats.org/officeDocument/2006/relationships/slideLayout" Target="../slideLayouts/slideLayout164.xml"/><Relationship Id="rId6" Type="http://schemas.openxmlformats.org/officeDocument/2006/relationships/slideLayout" Target="../slideLayouts/slideLayout169.xml"/><Relationship Id="rId5" Type="http://schemas.openxmlformats.org/officeDocument/2006/relationships/slideLayout" Target="../slideLayouts/slideLayout168.xml"/><Relationship Id="rId10" Type="http://schemas.openxmlformats.org/officeDocument/2006/relationships/theme" Target="../theme/theme18.xml"/><Relationship Id="rId4" Type="http://schemas.openxmlformats.org/officeDocument/2006/relationships/slideLayout" Target="../slideLayouts/slideLayout167.xml"/><Relationship Id="rId9" Type="http://schemas.openxmlformats.org/officeDocument/2006/relationships/slideLayout" Target="../slideLayouts/slideLayout172.xml"/></Relationships>
</file>

<file path=ppt/slideMasters/_rels/slideMaster1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80.xml"/><Relationship Id="rId3" Type="http://schemas.openxmlformats.org/officeDocument/2006/relationships/slideLayout" Target="../slideLayouts/slideLayout175.xml"/><Relationship Id="rId7" Type="http://schemas.openxmlformats.org/officeDocument/2006/relationships/slideLayout" Target="../slideLayouts/slideLayout179.xml"/><Relationship Id="rId2" Type="http://schemas.openxmlformats.org/officeDocument/2006/relationships/slideLayout" Target="../slideLayouts/slideLayout174.xml"/><Relationship Id="rId1" Type="http://schemas.openxmlformats.org/officeDocument/2006/relationships/slideLayout" Target="../slideLayouts/slideLayout173.xml"/><Relationship Id="rId6" Type="http://schemas.openxmlformats.org/officeDocument/2006/relationships/slideLayout" Target="../slideLayouts/slideLayout178.xml"/><Relationship Id="rId5" Type="http://schemas.openxmlformats.org/officeDocument/2006/relationships/slideLayout" Target="../slideLayouts/slideLayout177.xml"/><Relationship Id="rId10" Type="http://schemas.openxmlformats.org/officeDocument/2006/relationships/theme" Target="../theme/theme19.xml"/><Relationship Id="rId4" Type="http://schemas.openxmlformats.org/officeDocument/2006/relationships/slideLayout" Target="../slideLayouts/slideLayout176.xml"/><Relationship Id="rId9" Type="http://schemas.openxmlformats.org/officeDocument/2006/relationships/slideLayout" Target="../slideLayouts/slideLayout18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.xml"/><Relationship Id="rId3" Type="http://schemas.openxmlformats.org/officeDocument/2006/relationships/slideLayout" Target="../slideLayouts/slideLayout12.xml"/><Relationship Id="rId7" Type="http://schemas.openxmlformats.org/officeDocument/2006/relationships/slideLayout" Target="../slideLayouts/slideLayout16.xml"/><Relationship Id="rId2" Type="http://schemas.openxmlformats.org/officeDocument/2006/relationships/slideLayout" Target="../slideLayouts/slideLayout11.xml"/><Relationship Id="rId1" Type="http://schemas.openxmlformats.org/officeDocument/2006/relationships/slideLayout" Target="../slideLayouts/slideLayout10.xml"/><Relationship Id="rId6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4.xml"/><Relationship Id="rId10" Type="http://schemas.openxmlformats.org/officeDocument/2006/relationships/theme" Target="../theme/theme2.xml"/><Relationship Id="rId4" Type="http://schemas.openxmlformats.org/officeDocument/2006/relationships/slideLayout" Target="../slideLayouts/slideLayout13.xml"/><Relationship Id="rId9" Type="http://schemas.openxmlformats.org/officeDocument/2006/relationships/slideLayout" Target="../slideLayouts/slideLayout18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6.xml"/><Relationship Id="rId3" Type="http://schemas.openxmlformats.org/officeDocument/2006/relationships/slideLayout" Target="../slideLayouts/slideLayout21.xml"/><Relationship Id="rId7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9.xml"/><Relationship Id="rId6" Type="http://schemas.openxmlformats.org/officeDocument/2006/relationships/slideLayout" Target="../slideLayouts/slideLayout24.xml"/><Relationship Id="rId5" Type="http://schemas.openxmlformats.org/officeDocument/2006/relationships/slideLayout" Target="../slideLayouts/slideLayout23.xml"/><Relationship Id="rId10" Type="http://schemas.openxmlformats.org/officeDocument/2006/relationships/theme" Target="../theme/theme3.xml"/><Relationship Id="rId4" Type="http://schemas.openxmlformats.org/officeDocument/2006/relationships/slideLayout" Target="../slideLayouts/slideLayout22.xml"/><Relationship Id="rId9" Type="http://schemas.openxmlformats.org/officeDocument/2006/relationships/slideLayout" Target="../slideLayouts/slideLayout27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0.xml"/><Relationship Id="rId7" Type="http://schemas.openxmlformats.org/officeDocument/2006/relationships/slideLayout" Target="../slideLayouts/slideLayout34.xml"/><Relationship Id="rId2" Type="http://schemas.openxmlformats.org/officeDocument/2006/relationships/slideLayout" Target="../slideLayouts/slideLayout29.xml"/><Relationship Id="rId1" Type="http://schemas.openxmlformats.org/officeDocument/2006/relationships/slideLayout" Target="../slideLayouts/slideLayout28.xml"/><Relationship Id="rId6" Type="http://schemas.openxmlformats.org/officeDocument/2006/relationships/slideLayout" Target="../slideLayouts/slideLayout33.xml"/><Relationship Id="rId5" Type="http://schemas.openxmlformats.org/officeDocument/2006/relationships/slideLayout" Target="../slideLayouts/slideLayout32.xml"/><Relationship Id="rId10" Type="http://schemas.openxmlformats.org/officeDocument/2006/relationships/theme" Target="../theme/theme4.xml"/><Relationship Id="rId4" Type="http://schemas.openxmlformats.org/officeDocument/2006/relationships/slideLayout" Target="../slideLayouts/slideLayout31.xml"/><Relationship Id="rId9" Type="http://schemas.openxmlformats.org/officeDocument/2006/relationships/slideLayout" Target="../slideLayouts/slideLayout36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4.xml"/><Relationship Id="rId3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3.xml"/><Relationship Id="rId2" Type="http://schemas.openxmlformats.org/officeDocument/2006/relationships/slideLayout" Target="../slideLayouts/slideLayout38.xml"/><Relationship Id="rId1" Type="http://schemas.openxmlformats.org/officeDocument/2006/relationships/slideLayout" Target="../slideLayouts/slideLayout37.xml"/><Relationship Id="rId6" Type="http://schemas.openxmlformats.org/officeDocument/2006/relationships/slideLayout" Target="../slideLayouts/slideLayout42.xml"/><Relationship Id="rId5" Type="http://schemas.openxmlformats.org/officeDocument/2006/relationships/slideLayout" Target="../slideLayouts/slideLayout41.xml"/><Relationship Id="rId10" Type="http://schemas.openxmlformats.org/officeDocument/2006/relationships/theme" Target="../theme/theme5.xml"/><Relationship Id="rId4" Type="http://schemas.openxmlformats.org/officeDocument/2006/relationships/slideLayout" Target="../slideLayouts/slideLayout40.xml"/><Relationship Id="rId9" Type="http://schemas.openxmlformats.org/officeDocument/2006/relationships/slideLayout" Target="../slideLayouts/slideLayout45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3.xml"/><Relationship Id="rId3" Type="http://schemas.openxmlformats.org/officeDocument/2006/relationships/slideLayout" Target="../slideLayouts/slideLayout48.xml"/><Relationship Id="rId7" Type="http://schemas.openxmlformats.org/officeDocument/2006/relationships/slideLayout" Target="../slideLayouts/slideLayout52.xml"/><Relationship Id="rId12" Type="http://schemas.openxmlformats.org/officeDocument/2006/relationships/theme" Target="../theme/theme6.xml"/><Relationship Id="rId2" Type="http://schemas.openxmlformats.org/officeDocument/2006/relationships/slideLayout" Target="../slideLayouts/slideLayout47.xml"/><Relationship Id="rId1" Type="http://schemas.openxmlformats.org/officeDocument/2006/relationships/slideLayout" Target="../slideLayouts/slideLayout46.xml"/><Relationship Id="rId6" Type="http://schemas.openxmlformats.org/officeDocument/2006/relationships/slideLayout" Target="../slideLayouts/slideLayout51.xml"/><Relationship Id="rId11" Type="http://schemas.openxmlformats.org/officeDocument/2006/relationships/slideLayout" Target="../slideLayouts/slideLayout56.xml"/><Relationship Id="rId5" Type="http://schemas.openxmlformats.org/officeDocument/2006/relationships/slideLayout" Target="../slideLayouts/slideLayout50.xml"/><Relationship Id="rId10" Type="http://schemas.openxmlformats.org/officeDocument/2006/relationships/slideLayout" Target="../slideLayouts/slideLayout55.xml"/><Relationship Id="rId4" Type="http://schemas.openxmlformats.org/officeDocument/2006/relationships/slideLayout" Target="../slideLayouts/slideLayout49.xml"/><Relationship Id="rId9" Type="http://schemas.openxmlformats.org/officeDocument/2006/relationships/slideLayout" Target="../slideLayouts/slideLayout54.x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4.xml"/><Relationship Id="rId3" Type="http://schemas.openxmlformats.org/officeDocument/2006/relationships/slideLayout" Target="../slideLayouts/slideLayout59.xml"/><Relationship Id="rId7" Type="http://schemas.openxmlformats.org/officeDocument/2006/relationships/slideLayout" Target="../slideLayouts/slideLayout63.xml"/><Relationship Id="rId12" Type="http://schemas.openxmlformats.org/officeDocument/2006/relationships/theme" Target="../theme/theme7.xml"/><Relationship Id="rId2" Type="http://schemas.openxmlformats.org/officeDocument/2006/relationships/slideLayout" Target="../slideLayouts/slideLayout58.xml"/><Relationship Id="rId1" Type="http://schemas.openxmlformats.org/officeDocument/2006/relationships/slideLayout" Target="../slideLayouts/slideLayout57.xml"/><Relationship Id="rId6" Type="http://schemas.openxmlformats.org/officeDocument/2006/relationships/slideLayout" Target="../slideLayouts/slideLayout62.xml"/><Relationship Id="rId11" Type="http://schemas.openxmlformats.org/officeDocument/2006/relationships/slideLayout" Target="../slideLayouts/slideLayout67.xml"/><Relationship Id="rId5" Type="http://schemas.openxmlformats.org/officeDocument/2006/relationships/slideLayout" Target="../slideLayouts/slideLayout61.xml"/><Relationship Id="rId10" Type="http://schemas.openxmlformats.org/officeDocument/2006/relationships/slideLayout" Target="../slideLayouts/slideLayout66.xml"/><Relationship Id="rId4" Type="http://schemas.openxmlformats.org/officeDocument/2006/relationships/slideLayout" Target="../slideLayouts/slideLayout60.xml"/><Relationship Id="rId9" Type="http://schemas.openxmlformats.org/officeDocument/2006/relationships/slideLayout" Target="../slideLayouts/slideLayout65.xml"/></Relationships>
</file>

<file path=ppt/slideMasters/_rels/slideMaster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75.xml"/><Relationship Id="rId3" Type="http://schemas.openxmlformats.org/officeDocument/2006/relationships/slideLayout" Target="../slideLayouts/slideLayout70.xml"/><Relationship Id="rId7" Type="http://schemas.openxmlformats.org/officeDocument/2006/relationships/slideLayout" Target="../slideLayouts/slideLayout74.xml"/><Relationship Id="rId12" Type="http://schemas.openxmlformats.org/officeDocument/2006/relationships/theme" Target="../theme/theme8.xml"/><Relationship Id="rId2" Type="http://schemas.openxmlformats.org/officeDocument/2006/relationships/slideLayout" Target="../slideLayouts/slideLayout69.xml"/><Relationship Id="rId1" Type="http://schemas.openxmlformats.org/officeDocument/2006/relationships/slideLayout" Target="../slideLayouts/slideLayout68.xml"/><Relationship Id="rId6" Type="http://schemas.openxmlformats.org/officeDocument/2006/relationships/slideLayout" Target="../slideLayouts/slideLayout73.xml"/><Relationship Id="rId11" Type="http://schemas.openxmlformats.org/officeDocument/2006/relationships/slideLayout" Target="../slideLayouts/slideLayout78.xml"/><Relationship Id="rId5" Type="http://schemas.openxmlformats.org/officeDocument/2006/relationships/slideLayout" Target="../slideLayouts/slideLayout72.xml"/><Relationship Id="rId10" Type="http://schemas.openxmlformats.org/officeDocument/2006/relationships/slideLayout" Target="../slideLayouts/slideLayout77.xml"/><Relationship Id="rId4" Type="http://schemas.openxmlformats.org/officeDocument/2006/relationships/slideLayout" Target="../slideLayouts/slideLayout71.xml"/><Relationship Id="rId9" Type="http://schemas.openxmlformats.org/officeDocument/2006/relationships/slideLayout" Target="../slideLayouts/slideLayout76.xml"/></Relationships>
</file>

<file path=ppt/slideMasters/_rels/slideMaster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6.xml"/><Relationship Id="rId3" Type="http://schemas.openxmlformats.org/officeDocument/2006/relationships/slideLayout" Target="../slideLayouts/slideLayout81.xml"/><Relationship Id="rId7" Type="http://schemas.openxmlformats.org/officeDocument/2006/relationships/slideLayout" Target="../slideLayouts/slideLayout85.xml"/><Relationship Id="rId2" Type="http://schemas.openxmlformats.org/officeDocument/2006/relationships/slideLayout" Target="../slideLayouts/slideLayout80.xml"/><Relationship Id="rId1" Type="http://schemas.openxmlformats.org/officeDocument/2006/relationships/slideLayout" Target="../slideLayouts/slideLayout79.xml"/><Relationship Id="rId6" Type="http://schemas.openxmlformats.org/officeDocument/2006/relationships/slideLayout" Target="../slideLayouts/slideLayout84.xml"/><Relationship Id="rId5" Type="http://schemas.openxmlformats.org/officeDocument/2006/relationships/slideLayout" Target="../slideLayouts/slideLayout83.xml"/><Relationship Id="rId10" Type="http://schemas.openxmlformats.org/officeDocument/2006/relationships/theme" Target="../theme/theme9.xml"/><Relationship Id="rId4" Type="http://schemas.openxmlformats.org/officeDocument/2006/relationships/slideLayout" Target="../slideLayouts/slideLayout82.xml"/><Relationship Id="rId9" Type="http://schemas.openxmlformats.org/officeDocument/2006/relationships/slideLayout" Target="../slideLayouts/slideLayout8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387244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7" r:id="rId4"/>
    <p:sldLayoutId id="2147483678" r:id="rId5"/>
    <p:sldLayoutId id="2147483680" r:id="rId6"/>
    <p:sldLayoutId id="2147483681" r:id="rId7"/>
    <p:sldLayoutId id="2147483682" r:id="rId8"/>
    <p:sldLayoutId id="2147483683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5129971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1" r:id="rId1"/>
    <p:sldLayoutId id="2147483792" r:id="rId2"/>
    <p:sldLayoutId id="2147483793" r:id="rId3"/>
    <p:sldLayoutId id="2147483794" r:id="rId4"/>
    <p:sldLayoutId id="2147483795" r:id="rId5"/>
    <p:sldLayoutId id="2147483796" r:id="rId6"/>
    <p:sldLayoutId id="2147483797" r:id="rId7"/>
    <p:sldLayoutId id="2147483798" r:id="rId8"/>
    <p:sldLayoutId id="214748379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23250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1" r:id="rId1"/>
    <p:sldLayoutId id="2147483802" r:id="rId2"/>
    <p:sldLayoutId id="2147483803" r:id="rId3"/>
    <p:sldLayoutId id="2147483804" r:id="rId4"/>
    <p:sldLayoutId id="2147483805" r:id="rId5"/>
    <p:sldLayoutId id="2147483806" r:id="rId6"/>
    <p:sldLayoutId id="2147483807" r:id="rId7"/>
    <p:sldLayoutId id="2147483808" r:id="rId8"/>
    <p:sldLayoutId id="2147483809" r:id="rId9"/>
    <p:sldLayoutId id="2147483810" r:id="rId10"/>
    <p:sldLayoutId id="2147483811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9203346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3" r:id="rId1"/>
    <p:sldLayoutId id="2147483814" r:id="rId2"/>
    <p:sldLayoutId id="2147483815" r:id="rId3"/>
    <p:sldLayoutId id="2147483816" r:id="rId4"/>
    <p:sldLayoutId id="2147483817" r:id="rId5"/>
    <p:sldLayoutId id="2147483818" r:id="rId6"/>
    <p:sldLayoutId id="2147483819" r:id="rId7"/>
    <p:sldLayoutId id="2147483820" r:id="rId8"/>
    <p:sldLayoutId id="214748382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17188658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23" r:id="rId1"/>
    <p:sldLayoutId id="2147483824" r:id="rId2"/>
    <p:sldLayoutId id="2147483825" r:id="rId3"/>
    <p:sldLayoutId id="2147483826" r:id="rId4"/>
    <p:sldLayoutId id="2147483827" r:id="rId5"/>
    <p:sldLayoutId id="2147483828" r:id="rId6"/>
    <p:sldLayoutId id="2147483829" r:id="rId7"/>
    <p:sldLayoutId id="2147483830" r:id="rId8"/>
    <p:sldLayoutId id="214748383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5282951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33" r:id="rId1"/>
    <p:sldLayoutId id="2147483834" r:id="rId2"/>
    <p:sldLayoutId id="2147483835" r:id="rId3"/>
    <p:sldLayoutId id="2147483836" r:id="rId4"/>
    <p:sldLayoutId id="2147483837" r:id="rId5"/>
    <p:sldLayoutId id="2147483838" r:id="rId6"/>
    <p:sldLayoutId id="2147483839" r:id="rId7"/>
    <p:sldLayoutId id="2147483840" r:id="rId8"/>
    <p:sldLayoutId id="214748384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05AABBE-CCD1-5EF5-918A-9AE5E21EA532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3046317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44" r:id="rId1"/>
    <p:sldLayoutId id="2147483845" r:id="rId2"/>
    <p:sldLayoutId id="2147483846" r:id="rId3"/>
    <p:sldLayoutId id="2147483847" r:id="rId4"/>
    <p:sldLayoutId id="2147483848" r:id="rId5"/>
    <p:sldLayoutId id="2147483849" r:id="rId6"/>
    <p:sldLayoutId id="2147483850" r:id="rId7"/>
    <p:sldLayoutId id="2147483851" r:id="rId8"/>
    <p:sldLayoutId id="2147483852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2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2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2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26685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54" r:id="rId1"/>
    <p:sldLayoutId id="2147483855" r:id="rId2"/>
    <p:sldLayoutId id="2147483856" r:id="rId3"/>
    <p:sldLayoutId id="2147483857" r:id="rId4"/>
    <p:sldLayoutId id="2147483858" r:id="rId5"/>
    <p:sldLayoutId id="2147483859" r:id="rId6"/>
    <p:sldLayoutId id="2147483860" r:id="rId7"/>
    <p:sldLayoutId id="2147483861" r:id="rId8"/>
    <p:sldLayoutId id="2147483862" r:id="rId9"/>
    <p:sldLayoutId id="2147483863" r:id="rId10"/>
    <p:sldLayoutId id="214748386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4397591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66" r:id="rId1"/>
    <p:sldLayoutId id="2147483867" r:id="rId2"/>
    <p:sldLayoutId id="2147483868" r:id="rId3"/>
    <p:sldLayoutId id="2147483869" r:id="rId4"/>
    <p:sldLayoutId id="2147483870" r:id="rId5"/>
    <p:sldLayoutId id="2147483871" r:id="rId6"/>
    <p:sldLayoutId id="2147483872" r:id="rId7"/>
    <p:sldLayoutId id="2147483873" r:id="rId8"/>
    <p:sldLayoutId id="214748387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796849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76" r:id="rId1"/>
    <p:sldLayoutId id="2147483877" r:id="rId2"/>
    <p:sldLayoutId id="2147483878" r:id="rId3"/>
    <p:sldLayoutId id="2147483879" r:id="rId4"/>
    <p:sldLayoutId id="2147483880" r:id="rId5"/>
    <p:sldLayoutId id="2147483881" r:id="rId6"/>
    <p:sldLayoutId id="2147483882" r:id="rId7"/>
    <p:sldLayoutId id="2147483883" r:id="rId8"/>
    <p:sldLayoutId id="214748388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209621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86" r:id="rId1"/>
    <p:sldLayoutId id="2147483887" r:id="rId2"/>
    <p:sldLayoutId id="2147483888" r:id="rId3"/>
    <p:sldLayoutId id="2147483889" r:id="rId4"/>
    <p:sldLayoutId id="2147483890" r:id="rId5"/>
    <p:sldLayoutId id="2147483891" r:id="rId6"/>
    <p:sldLayoutId id="2147483892" r:id="rId7"/>
    <p:sldLayoutId id="2147483893" r:id="rId8"/>
    <p:sldLayoutId id="21474838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5301217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9447293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851964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3" r:id="rId4"/>
    <p:sldLayoutId id="2147483714" r:id="rId5"/>
    <p:sldLayoutId id="2147483715" r:id="rId6"/>
    <p:sldLayoutId id="2147483716" r:id="rId7"/>
    <p:sldLayoutId id="2147483717" r:id="rId8"/>
    <p:sldLayoutId id="2147483718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7800705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5" r:id="rId4"/>
    <p:sldLayoutId id="2147483726" r:id="rId5"/>
    <p:sldLayoutId id="2147483727" r:id="rId6"/>
    <p:sldLayoutId id="2147483728" r:id="rId7"/>
    <p:sldLayoutId id="2147483729" r:id="rId8"/>
    <p:sldLayoutId id="214748373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9605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4" r:id="rId1"/>
    <p:sldLayoutId id="2147483735" r:id="rId2"/>
    <p:sldLayoutId id="2147483736" r:id="rId3"/>
    <p:sldLayoutId id="2147483737" r:id="rId4"/>
    <p:sldLayoutId id="2147483738" r:id="rId5"/>
    <p:sldLayoutId id="2147483739" r:id="rId6"/>
    <p:sldLayoutId id="2147483740" r:id="rId7"/>
    <p:sldLayoutId id="2147483741" r:id="rId8"/>
    <p:sldLayoutId id="2147483742" r:id="rId9"/>
    <p:sldLayoutId id="2147483743" r:id="rId10"/>
    <p:sldLayoutId id="214748374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50550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6" r:id="rId1"/>
    <p:sldLayoutId id="2147483747" r:id="rId2"/>
    <p:sldLayoutId id="2147483748" r:id="rId3"/>
    <p:sldLayoutId id="2147483749" r:id="rId4"/>
    <p:sldLayoutId id="2147483750" r:id="rId5"/>
    <p:sldLayoutId id="2147483751" r:id="rId6"/>
    <p:sldLayoutId id="2147483752" r:id="rId7"/>
    <p:sldLayoutId id="2147483753" r:id="rId8"/>
    <p:sldLayoutId id="2147483754" r:id="rId9"/>
    <p:sldLayoutId id="2147483755" r:id="rId10"/>
    <p:sldLayoutId id="2147483756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19126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9/20/2025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1631248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0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0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0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8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94" name="Straight Connector 193">
            <a:extLst>
              <a:ext uri="{FF2B5EF4-FFF2-40B4-BE49-F238E27FC236}">
                <a16:creationId xmlns:a16="http://schemas.microsoft.com/office/drawing/2014/main" id="{5A8931FD-0860-BC30-AC4B-3F928DA3068A}"/>
              </a:ext>
            </a:extLst>
          </p:cNvPr>
          <p:cNvCxnSpPr/>
          <p:nvPr/>
        </p:nvCxnSpPr>
        <p:spPr>
          <a:xfrm>
            <a:off x="0" y="7872488"/>
            <a:ext cx="24384000" cy="0"/>
          </a:xfrm>
          <a:prstGeom prst="line">
            <a:avLst/>
          </a:prstGeom>
          <a:ln w="38100">
            <a:solidFill>
              <a:schemeClr val="tx2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5" name="TextBox 48">
            <a:extLst>
              <a:ext uri="{FF2B5EF4-FFF2-40B4-BE49-F238E27FC236}">
                <a16:creationId xmlns:a16="http://schemas.microsoft.com/office/drawing/2014/main" id="{6E6B1974-3BFF-78CD-218C-488F8F61CB9B}"/>
              </a:ext>
            </a:extLst>
          </p:cNvPr>
          <p:cNvSpPr txBox="1"/>
          <p:nvPr/>
        </p:nvSpPr>
        <p:spPr>
          <a:xfrm>
            <a:off x="5052079" y="1176536"/>
            <a:ext cx="14279871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3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LEARNING</a:t>
            </a:r>
            <a:r>
              <a:rPr lang="en-US" sz="8800" b="1" dirty="0"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80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DEVELOPMENT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96" name="TextBox 48">
            <a:extLst>
              <a:ext uri="{FF2B5EF4-FFF2-40B4-BE49-F238E27FC236}">
                <a16:creationId xmlns:a16="http://schemas.microsoft.com/office/drawing/2014/main" id="{97695EE9-C3A8-3CB4-C82B-92BEA8A43E45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197" name="TextBox 25">
            <a:extLst>
              <a:ext uri="{FF2B5EF4-FFF2-40B4-BE49-F238E27FC236}">
                <a16:creationId xmlns:a16="http://schemas.microsoft.com/office/drawing/2014/main" id="{64E00B8C-4BB4-9D57-D8F9-D962364CE103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grpSp>
        <p:nvGrpSpPr>
          <p:cNvPr id="198" name="Group 197">
            <a:extLst>
              <a:ext uri="{FF2B5EF4-FFF2-40B4-BE49-F238E27FC236}">
                <a16:creationId xmlns:a16="http://schemas.microsoft.com/office/drawing/2014/main" id="{0B64FEB6-1B09-684A-896F-25C6D11DE052}"/>
              </a:ext>
            </a:extLst>
          </p:cNvPr>
          <p:cNvGrpSpPr/>
          <p:nvPr/>
        </p:nvGrpSpPr>
        <p:grpSpPr>
          <a:xfrm>
            <a:off x="1899397" y="7737743"/>
            <a:ext cx="281940" cy="932485"/>
            <a:chOff x="1899397" y="7383779"/>
            <a:chExt cx="281940" cy="932485"/>
          </a:xfrm>
        </p:grpSpPr>
        <p:cxnSp>
          <p:nvCxnSpPr>
            <p:cNvPr id="199" name="Straight Connector 198">
              <a:extLst>
                <a:ext uri="{FF2B5EF4-FFF2-40B4-BE49-F238E27FC236}">
                  <a16:creationId xmlns:a16="http://schemas.microsoft.com/office/drawing/2014/main" id="{DBF1D33B-DD64-DC0E-2680-F0D3D9FC1F28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0" name="Circle: Hollow 199">
              <a:extLst>
                <a:ext uri="{FF2B5EF4-FFF2-40B4-BE49-F238E27FC236}">
                  <a16:creationId xmlns:a16="http://schemas.microsoft.com/office/drawing/2014/main" id="{5282D896-03F6-560B-0468-B3BA69392B00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1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01" name="Group 200">
            <a:extLst>
              <a:ext uri="{FF2B5EF4-FFF2-40B4-BE49-F238E27FC236}">
                <a16:creationId xmlns:a16="http://schemas.microsoft.com/office/drawing/2014/main" id="{E46F2731-5DB6-026F-92E3-99683B69F877}"/>
              </a:ext>
            </a:extLst>
          </p:cNvPr>
          <p:cNvGrpSpPr/>
          <p:nvPr/>
        </p:nvGrpSpPr>
        <p:grpSpPr>
          <a:xfrm>
            <a:off x="5991797" y="6979695"/>
            <a:ext cx="281940" cy="1039988"/>
            <a:chOff x="1899397" y="6625731"/>
            <a:chExt cx="281940" cy="1039988"/>
          </a:xfrm>
        </p:grpSpPr>
        <p:cxnSp>
          <p:nvCxnSpPr>
            <p:cNvPr id="202" name="Straight Connector 201">
              <a:extLst>
                <a:ext uri="{FF2B5EF4-FFF2-40B4-BE49-F238E27FC236}">
                  <a16:creationId xmlns:a16="http://schemas.microsoft.com/office/drawing/2014/main" id="{6F034FEA-0C72-9AFE-CA60-1DC34E0DE8BC}"/>
                </a:ext>
              </a:extLst>
            </p:cNvPr>
            <p:cNvCxnSpPr/>
            <p:nvPr/>
          </p:nvCxnSpPr>
          <p:spPr>
            <a:xfrm>
              <a:off x="2040367" y="6625731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3" name="Circle: Hollow 202">
              <a:extLst>
                <a:ext uri="{FF2B5EF4-FFF2-40B4-BE49-F238E27FC236}">
                  <a16:creationId xmlns:a16="http://schemas.microsoft.com/office/drawing/2014/main" id="{7322CD76-6C61-9CCA-8BA8-55952D08CE5F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2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204" name="Group 203">
            <a:extLst>
              <a:ext uri="{FF2B5EF4-FFF2-40B4-BE49-F238E27FC236}">
                <a16:creationId xmlns:a16="http://schemas.microsoft.com/office/drawing/2014/main" id="{3473EF40-51A2-4050-F87F-2DEDBEE2771E}"/>
              </a:ext>
            </a:extLst>
          </p:cNvPr>
          <p:cNvGrpSpPr/>
          <p:nvPr/>
        </p:nvGrpSpPr>
        <p:grpSpPr>
          <a:xfrm>
            <a:off x="10084197" y="7737743"/>
            <a:ext cx="281940" cy="932485"/>
            <a:chOff x="1899397" y="7383779"/>
            <a:chExt cx="281940" cy="932485"/>
          </a:xfrm>
        </p:grpSpPr>
        <p:cxnSp>
          <p:nvCxnSpPr>
            <p:cNvPr id="205" name="Straight Connector 204">
              <a:extLst>
                <a:ext uri="{FF2B5EF4-FFF2-40B4-BE49-F238E27FC236}">
                  <a16:creationId xmlns:a16="http://schemas.microsoft.com/office/drawing/2014/main" id="{747687D1-27F1-5A57-96B6-ED6F20D6B558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6" name="Circle: Hollow 205">
              <a:extLst>
                <a:ext uri="{FF2B5EF4-FFF2-40B4-BE49-F238E27FC236}">
                  <a16:creationId xmlns:a16="http://schemas.microsoft.com/office/drawing/2014/main" id="{60B4FD3E-F9D2-794F-257C-42B787FBED0E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4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07" name="Group 206">
            <a:extLst>
              <a:ext uri="{FF2B5EF4-FFF2-40B4-BE49-F238E27FC236}">
                <a16:creationId xmlns:a16="http://schemas.microsoft.com/office/drawing/2014/main" id="{42A09BAD-7029-0C3B-6B30-99854E2BE604}"/>
              </a:ext>
            </a:extLst>
          </p:cNvPr>
          <p:cNvGrpSpPr/>
          <p:nvPr/>
        </p:nvGrpSpPr>
        <p:grpSpPr>
          <a:xfrm>
            <a:off x="14176597" y="6979695"/>
            <a:ext cx="281940" cy="1039988"/>
            <a:chOff x="1899397" y="6625731"/>
            <a:chExt cx="281940" cy="1039988"/>
          </a:xfrm>
        </p:grpSpPr>
        <p:cxnSp>
          <p:nvCxnSpPr>
            <p:cNvPr id="208" name="Straight Connector 207">
              <a:extLst>
                <a:ext uri="{FF2B5EF4-FFF2-40B4-BE49-F238E27FC236}">
                  <a16:creationId xmlns:a16="http://schemas.microsoft.com/office/drawing/2014/main" id="{831C128C-78F7-0442-B8EC-03044B97EB41}"/>
                </a:ext>
              </a:extLst>
            </p:cNvPr>
            <p:cNvCxnSpPr/>
            <p:nvPr/>
          </p:nvCxnSpPr>
          <p:spPr>
            <a:xfrm>
              <a:off x="2040367" y="6625731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9" name="Circle: Hollow 208">
              <a:extLst>
                <a:ext uri="{FF2B5EF4-FFF2-40B4-BE49-F238E27FC236}">
                  <a16:creationId xmlns:a16="http://schemas.microsoft.com/office/drawing/2014/main" id="{55CFF690-9A2E-0C2F-D2E7-B174B8268E2C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5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10" name="Group 209">
            <a:extLst>
              <a:ext uri="{FF2B5EF4-FFF2-40B4-BE49-F238E27FC236}">
                <a16:creationId xmlns:a16="http://schemas.microsoft.com/office/drawing/2014/main" id="{C6AC835F-602B-6421-82AD-AA7053121AE6}"/>
              </a:ext>
            </a:extLst>
          </p:cNvPr>
          <p:cNvGrpSpPr/>
          <p:nvPr/>
        </p:nvGrpSpPr>
        <p:grpSpPr>
          <a:xfrm>
            <a:off x="18268997" y="7737743"/>
            <a:ext cx="281940" cy="932485"/>
            <a:chOff x="1899397" y="7383779"/>
            <a:chExt cx="281940" cy="932485"/>
          </a:xfrm>
        </p:grpSpPr>
        <p:cxnSp>
          <p:nvCxnSpPr>
            <p:cNvPr id="211" name="Straight Connector 210">
              <a:extLst>
                <a:ext uri="{FF2B5EF4-FFF2-40B4-BE49-F238E27FC236}">
                  <a16:creationId xmlns:a16="http://schemas.microsoft.com/office/drawing/2014/main" id="{DBA99D5A-47DB-34C9-B8BE-9B3D031B6610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12" name="Circle: Hollow 211">
              <a:extLst>
                <a:ext uri="{FF2B5EF4-FFF2-40B4-BE49-F238E27FC236}">
                  <a16:creationId xmlns:a16="http://schemas.microsoft.com/office/drawing/2014/main" id="{2BB9ED50-3031-3A49-EA78-9903E12BFDF4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6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13" name="Group 212">
            <a:extLst>
              <a:ext uri="{FF2B5EF4-FFF2-40B4-BE49-F238E27FC236}">
                <a16:creationId xmlns:a16="http://schemas.microsoft.com/office/drawing/2014/main" id="{9A14EDD9-E3D8-D5C5-DE45-72B9C2D64297}"/>
              </a:ext>
            </a:extLst>
          </p:cNvPr>
          <p:cNvGrpSpPr/>
          <p:nvPr/>
        </p:nvGrpSpPr>
        <p:grpSpPr>
          <a:xfrm>
            <a:off x="1227409" y="8544440"/>
            <a:ext cx="4908550" cy="1714305"/>
            <a:chOff x="1227409" y="8544440"/>
            <a:chExt cx="4908550" cy="1714305"/>
          </a:xfrm>
        </p:grpSpPr>
        <p:sp>
          <p:nvSpPr>
            <p:cNvPr id="214" name="Rectangle: Rounded Corners 213">
              <a:extLst>
                <a:ext uri="{FF2B5EF4-FFF2-40B4-BE49-F238E27FC236}">
                  <a16:creationId xmlns:a16="http://schemas.microsoft.com/office/drawing/2014/main" id="{1C999BC0-7287-26EC-0101-FCF512DB334F}"/>
                </a:ext>
              </a:extLst>
            </p:cNvPr>
            <p:cNvSpPr/>
            <p:nvPr/>
          </p:nvSpPr>
          <p:spPr>
            <a:xfrm>
              <a:off x="1227409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5" name="Rectangle: Rounded Corners 214">
              <a:extLst>
                <a:ext uri="{FF2B5EF4-FFF2-40B4-BE49-F238E27FC236}">
                  <a16:creationId xmlns:a16="http://schemas.microsoft.com/office/drawing/2014/main" id="{B98DF8C9-CA5C-53E3-2032-4B624EBFE15D}"/>
                </a:ext>
              </a:extLst>
            </p:cNvPr>
            <p:cNvSpPr/>
            <p:nvPr/>
          </p:nvSpPr>
          <p:spPr>
            <a:xfrm>
              <a:off x="1227409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6" name="Rectangle: Rounded Corners 215">
              <a:extLst>
                <a:ext uri="{FF2B5EF4-FFF2-40B4-BE49-F238E27FC236}">
                  <a16:creationId xmlns:a16="http://schemas.microsoft.com/office/drawing/2014/main" id="{617B5334-F5E6-0B62-C082-6CF43A6073E7}"/>
                </a:ext>
              </a:extLst>
            </p:cNvPr>
            <p:cNvSpPr/>
            <p:nvPr/>
          </p:nvSpPr>
          <p:spPr>
            <a:xfrm>
              <a:off x="1227409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217" name="Group 216">
            <a:extLst>
              <a:ext uri="{FF2B5EF4-FFF2-40B4-BE49-F238E27FC236}">
                <a16:creationId xmlns:a16="http://schemas.microsoft.com/office/drawing/2014/main" id="{9C7D007B-744E-3A11-11B5-7C0BAFC7746B}"/>
              </a:ext>
            </a:extLst>
          </p:cNvPr>
          <p:cNvGrpSpPr/>
          <p:nvPr/>
        </p:nvGrpSpPr>
        <p:grpSpPr>
          <a:xfrm>
            <a:off x="1433784" y="8670228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218" name="Rectangle: Rounded Corners 217">
              <a:extLst>
                <a:ext uri="{FF2B5EF4-FFF2-40B4-BE49-F238E27FC236}">
                  <a16:creationId xmlns:a16="http://schemas.microsoft.com/office/drawing/2014/main" id="{60A90D2F-47B9-FC4E-912C-9C7AE8CB32C8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9" name="Circle: Hollow 218">
              <a:extLst>
                <a:ext uri="{FF2B5EF4-FFF2-40B4-BE49-F238E27FC236}">
                  <a16:creationId xmlns:a16="http://schemas.microsoft.com/office/drawing/2014/main" id="{58D1A5D2-8610-D8E7-DEF8-95973EA4B9FB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20" name="Rectangle 219">
              <a:extLst>
                <a:ext uri="{FF2B5EF4-FFF2-40B4-BE49-F238E27FC236}">
                  <a16:creationId xmlns:a16="http://schemas.microsoft.com/office/drawing/2014/main" id="{8820908A-6ADE-306A-2A64-280A32D26F45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dirty="0"/>
            </a:p>
          </p:txBody>
        </p:sp>
      </p:grpSp>
      <p:grpSp>
        <p:nvGrpSpPr>
          <p:cNvPr id="221" name="Group 220">
            <a:extLst>
              <a:ext uri="{FF2B5EF4-FFF2-40B4-BE49-F238E27FC236}">
                <a16:creationId xmlns:a16="http://schemas.microsoft.com/office/drawing/2014/main" id="{3AC4C045-FFE6-24F9-0C25-D6A2AAB68F11}"/>
              </a:ext>
            </a:extLst>
          </p:cNvPr>
          <p:cNvGrpSpPr/>
          <p:nvPr/>
        </p:nvGrpSpPr>
        <p:grpSpPr>
          <a:xfrm>
            <a:off x="4073570" y="8919502"/>
            <a:ext cx="2410460" cy="839078"/>
            <a:chOff x="4073570" y="8919502"/>
            <a:chExt cx="2410460" cy="839078"/>
          </a:xfrm>
        </p:grpSpPr>
        <p:sp>
          <p:nvSpPr>
            <p:cNvPr id="222" name="Textbox 200">
              <a:extLst>
                <a:ext uri="{FF2B5EF4-FFF2-40B4-BE49-F238E27FC236}">
                  <a16:creationId xmlns:a16="http://schemas.microsoft.com/office/drawing/2014/main" id="{B2759A9A-0219-089D-7670-FD0FE47199C0}"/>
                </a:ext>
              </a:extLst>
            </p:cNvPr>
            <p:cNvSpPr txBox="1"/>
            <p:nvPr/>
          </p:nvSpPr>
          <p:spPr>
            <a:xfrm>
              <a:off x="4073570" y="8919502"/>
              <a:ext cx="157767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Assess Needs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223" name="Textbox 200">
              <a:extLst>
                <a:ext uri="{FF2B5EF4-FFF2-40B4-BE49-F238E27FC236}">
                  <a16:creationId xmlns:a16="http://schemas.microsoft.com/office/drawing/2014/main" id="{BF16D4CD-A084-57C5-62F3-CEB88B2D2CDB}"/>
                </a:ext>
              </a:extLst>
            </p:cNvPr>
            <p:cNvSpPr txBox="1"/>
            <p:nvPr/>
          </p:nvSpPr>
          <p:spPr>
            <a:xfrm>
              <a:off x="4073570" y="9296915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en-US" sz="1200" dirty="0" err="1">
                  <a:solidFill>
                    <a:schemeClr val="tx2"/>
                  </a:solidFill>
                </a:rPr>
                <a:t>Phân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tích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và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đánh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giá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nhu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cầu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đào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tạo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thực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tế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của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tổ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chức</a:t>
              </a:r>
              <a:r>
                <a:rPr lang="en-US" sz="1200" dirty="0">
                  <a:solidFill>
                    <a:schemeClr val="tx2"/>
                  </a:solidFill>
                </a:rPr>
                <a:t>.</a:t>
              </a:r>
            </a:p>
          </p:txBody>
        </p:sp>
      </p:grpSp>
      <p:sp>
        <p:nvSpPr>
          <p:cNvPr id="224" name="TextBox 223">
            <a:extLst>
              <a:ext uri="{FF2B5EF4-FFF2-40B4-BE49-F238E27FC236}">
                <a16:creationId xmlns:a16="http://schemas.microsoft.com/office/drawing/2014/main" id="{5F2D0766-E717-1FF4-8A29-66C8B6BC5E59}"/>
              </a:ext>
            </a:extLst>
          </p:cNvPr>
          <p:cNvSpPr txBox="1"/>
          <p:nvPr/>
        </p:nvSpPr>
        <p:spPr>
          <a:xfrm>
            <a:off x="1659368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01</a:t>
            </a:r>
          </a:p>
        </p:txBody>
      </p:sp>
      <p:grpSp>
        <p:nvGrpSpPr>
          <p:cNvPr id="225" name="Group 224">
            <a:extLst>
              <a:ext uri="{FF2B5EF4-FFF2-40B4-BE49-F238E27FC236}">
                <a16:creationId xmlns:a16="http://schemas.microsoft.com/office/drawing/2014/main" id="{A935F0FD-A44B-DCF4-E43F-F022AF80FBAF}"/>
              </a:ext>
            </a:extLst>
          </p:cNvPr>
          <p:cNvGrpSpPr/>
          <p:nvPr/>
        </p:nvGrpSpPr>
        <p:grpSpPr>
          <a:xfrm>
            <a:off x="9413875" y="8544440"/>
            <a:ext cx="4908550" cy="1714305"/>
            <a:chOff x="9413875" y="8544440"/>
            <a:chExt cx="4908550" cy="1714305"/>
          </a:xfrm>
        </p:grpSpPr>
        <p:sp>
          <p:nvSpPr>
            <p:cNvPr id="226" name="Rectangle: Rounded Corners 225">
              <a:extLst>
                <a:ext uri="{FF2B5EF4-FFF2-40B4-BE49-F238E27FC236}">
                  <a16:creationId xmlns:a16="http://schemas.microsoft.com/office/drawing/2014/main" id="{9571791B-06A0-01D4-45E5-5A97C28D98F6}"/>
                </a:ext>
              </a:extLst>
            </p:cNvPr>
            <p:cNvSpPr/>
            <p:nvPr/>
          </p:nvSpPr>
          <p:spPr>
            <a:xfrm>
              <a:off x="9413875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7" name="Rectangle: Rounded Corners 226">
              <a:extLst>
                <a:ext uri="{FF2B5EF4-FFF2-40B4-BE49-F238E27FC236}">
                  <a16:creationId xmlns:a16="http://schemas.microsoft.com/office/drawing/2014/main" id="{167A5F69-10D6-B717-29F7-A3021C0FD412}"/>
                </a:ext>
              </a:extLst>
            </p:cNvPr>
            <p:cNvSpPr/>
            <p:nvPr/>
          </p:nvSpPr>
          <p:spPr>
            <a:xfrm>
              <a:off x="9413875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3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8" name="Rectangle: Rounded Corners 227">
              <a:extLst>
                <a:ext uri="{FF2B5EF4-FFF2-40B4-BE49-F238E27FC236}">
                  <a16:creationId xmlns:a16="http://schemas.microsoft.com/office/drawing/2014/main" id="{EF4433A1-81FF-A59A-3271-F772389D5014}"/>
                </a:ext>
              </a:extLst>
            </p:cNvPr>
            <p:cNvSpPr/>
            <p:nvPr/>
          </p:nvSpPr>
          <p:spPr>
            <a:xfrm>
              <a:off x="9413875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229" name="Group 228">
            <a:extLst>
              <a:ext uri="{FF2B5EF4-FFF2-40B4-BE49-F238E27FC236}">
                <a16:creationId xmlns:a16="http://schemas.microsoft.com/office/drawing/2014/main" id="{82CE243B-9949-64B1-8F81-86443A7629DB}"/>
              </a:ext>
            </a:extLst>
          </p:cNvPr>
          <p:cNvGrpSpPr/>
          <p:nvPr/>
        </p:nvGrpSpPr>
        <p:grpSpPr>
          <a:xfrm>
            <a:off x="9620250" y="8670228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230" name="Rectangle: Rounded Corners 229">
              <a:extLst>
                <a:ext uri="{FF2B5EF4-FFF2-40B4-BE49-F238E27FC236}">
                  <a16:creationId xmlns:a16="http://schemas.microsoft.com/office/drawing/2014/main" id="{561BC7A0-5C5C-B7D2-95E1-B58C8C49D559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1" name="Circle: Hollow 230">
              <a:extLst>
                <a:ext uri="{FF2B5EF4-FFF2-40B4-BE49-F238E27FC236}">
                  <a16:creationId xmlns:a16="http://schemas.microsoft.com/office/drawing/2014/main" id="{93963035-6AB5-5029-E9BE-50DE55AED66D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32" name="Rectangle 231">
              <a:extLst>
                <a:ext uri="{FF2B5EF4-FFF2-40B4-BE49-F238E27FC236}">
                  <a16:creationId xmlns:a16="http://schemas.microsoft.com/office/drawing/2014/main" id="{87B47029-43FF-08D8-995F-F8A4AB57EFA6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33" name="Group 232">
            <a:extLst>
              <a:ext uri="{FF2B5EF4-FFF2-40B4-BE49-F238E27FC236}">
                <a16:creationId xmlns:a16="http://schemas.microsoft.com/office/drawing/2014/main" id="{5566CABD-B11F-D62C-5FD5-F4C9D5EF3246}"/>
              </a:ext>
            </a:extLst>
          </p:cNvPr>
          <p:cNvGrpSpPr/>
          <p:nvPr/>
        </p:nvGrpSpPr>
        <p:grpSpPr>
          <a:xfrm>
            <a:off x="12260036" y="8919502"/>
            <a:ext cx="2410460" cy="1023744"/>
            <a:chOff x="12260036" y="8919502"/>
            <a:chExt cx="2410460" cy="1023744"/>
          </a:xfrm>
        </p:grpSpPr>
        <p:sp>
          <p:nvSpPr>
            <p:cNvPr id="234" name="Textbox 200">
              <a:extLst>
                <a:ext uri="{FF2B5EF4-FFF2-40B4-BE49-F238E27FC236}">
                  <a16:creationId xmlns:a16="http://schemas.microsoft.com/office/drawing/2014/main" id="{246575A7-6BCF-CF46-2CDC-B33C735B59CE}"/>
                </a:ext>
              </a:extLst>
            </p:cNvPr>
            <p:cNvSpPr txBox="1"/>
            <p:nvPr/>
          </p:nvSpPr>
          <p:spPr>
            <a:xfrm>
              <a:off x="12260036" y="8919502"/>
              <a:ext cx="1831784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Design Program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235" name="Textbox 200">
              <a:extLst>
                <a:ext uri="{FF2B5EF4-FFF2-40B4-BE49-F238E27FC236}">
                  <a16:creationId xmlns:a16="http://schemas.microsoft.com/office/drawing/2014/main" id="{C308076F-F511-8EA3-0D98-4DF3C6E8C32C}"/>
                </a:ext>
              </a:extLst>
            </p:cNvPr>
            <p:cNvSpPr txBox="1"/>
            <p:nvPr/>
          </p:nvSpPr>
          <p:spPr>
            <a:xfrm>
              <a:off x="12260036" y="9296915"/>
              <a:ext cx="2410460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Thiết kế chương trình đào tạo phù hợp với nội dung và đối tượng.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236" name="TextBox 235">
            <a:extLst>
              <a:ext uri="{FF2B5EF4-FFF2-40B4-BE49-F238E27FC236}">
                <a16:creationId xmlns:a16="http://schemas.microsoft.com/office/drawing/2014/main" id="{DF4C3374-71D6-3935-B957-7BC6D4826880}"/>
              </a:ext>
            </a:extLst>
          </p:cNvPr>
          <p:cNvSpPr txBox="1"/>
          <p:nvPr/>
        </p:nvSpPr>
        <p:spPr>
          <a:xfrm>
            <a:off x="9845834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03</a:t>
            </a:r>
          </a:p>
        </p:txBody>
      </p:sp>
      <p:grpSp>
        <p:nvGrpSpPr>
          <p:cNvPr id="237" name="Group 236">
            <a:extLst>
              <a:ext uri="{FF2B5EF4-FFF2-40B4-BE49-F238E27FC236}">
                <a16:creationId xmlns:a16="http://schemas.microsoft.com/office/drawing/2014/main" id="{B5598259-698E-B1B2-74C3-1DF443E63FD8}"/>
              </a:ext>
            </a:extLst>
          </p:cNvPr>
          <p:cNvGrpSpPr/>
          <p:nvPr/>
        </p:nvGrpSpPr>
        <p:grpSpPr>
          <a:xfrm>
            <a:off x="17600342" y="8544440"/>
            <a:ext cx="4908550" cy="1714305"/>
            <a:chOff x="17600342" y="8544440"/>
            <a:chExt cx="4908550" cy="1714305"/>
          </a:xfrm>
        </p:grpSpPr>
        <p:sp>
          <p:nvSpPr>
            <p:cNvPr id="238" name="Rectangle: Rounded Corners 237">
              <a:extLst>
                <a:ext uri="{FF2B5EF4-FFF2-40B4-BE49-F238E27FC236}">
                  <a16:creationId xmlns:a16="http://schemas.microsoft.com/office/drawing/2014/main" id="{F7F6EA25-92E5-7869-8DFB-A64E4E8720EA}"/>
                </a:ext>
              </a:extLst>
            </p:cNvPr>
            <p:cNvSpPr/>
            <p:nvPr/>
          </p:nvSpPr>
          <p:spPr>
            <a:xfrm>
              <a:off x="17600342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9" name="Rectangle: Rounded Corners 238">
              <a:extLst>
                <a:ext uri="{FF2B5EF4-FFF2-40B4-BE49-F238E27FC236}">
                  <a16:creationId xmlns:a16="http://schemas.microsoft.com/office/drawing/2014/main" id="{1708E35C-B9AB-0502-1467-33EA9AF04320}"/>
                </a:ext>
              </a:extLst>
            </p:cNvPr>
            <p:cNvSpPr/>
            <p:nvPr/>
          </p:nvSpPr>
          <p:spPr>
            <a:xfrm>
              <a:off x="17600342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6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0" name="Rectangle: Rounded Corners 239">
              <a:extLst>
                <a:ext uri="{FF2B5EF4-FFF2-40B4-BE49-F238E27FC236}">
                  <a16:creationId xmlns:a16="http://schemas.microsoft.com/office/drawing/2014/main" id="{B4ECB906-18A0-87F4-563B-4616F05C083F}"/>
                </a:ext>
              </a:extLst>
            </p:cNvPr>
            <p:cNvSpPr/>
            <p:nvPr/>
          </p:nvSpPr>
          <p:spPr>
            <a:xfrm>
              <a:off x="17600342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241" name="Group 240">
            <a:extLst>
              <a:ext uri="{FF2B5EF4-FFF2-40B4-BE49-F238E27FC236}">
                <a16:creationId xmlns:a16="http://schemas.microsoft.com/office/drawing/2014/main" id="{41E9517E-DB92-0FE9-AA5B-8CA6554F5943}"/>
              </a:ext>
            </a:extLst>
          </p:cNvPr>
          <p:cNvGrpSpPr/>
          <p:nvPr/>
        </p:nvGrpSpPr>
        <p:grpSpPr>
          <a:xfrm>
            <a:off x="17806717" y="8670228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242" name="Rectangle: Rounded Corners 241">
              <a:extLst>
                <a:ext uri="{FF2B5EF4-FFF2-40B4-BE49-F238E27FC236}">
                  <a16:creationId xmlns:a16="http://schemas.microsoft.com/office/drawing/2014/main" id="{53A7F8EF-63F8-94AA-EF21-2D360103E14C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3" name="Circle: Hollow 242">
              <a:extLst>
                <a:ext uri="{FF2B5EF4-FFF2-40B4-BE49-F238E27FC236}">
                  <a16:creationId xmlns:a16="http://schemas.microsoft.com/office/drawing/2014/main" id="{C6234C6C-EB7D-A730-4E31-E549C4CC0417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44" name="Rectangle 243">
              <a:extLst>
                <a:ext uri="{FF2B5EF4-FFF2-40B4-BE49-F238E27FC236}">
                  <a16:creationId xmlns:a16="http://schemas.microsoft.com/office/drawing/2014/main" id="{C48F6EC7-0F87-B3E7-1818-5703F3AE12AA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45" name="Group 244">
            <a:extLst>
              <a:ext uri="{FF2B5EF4-FFF2-40B4-BE49-F238E27FC236}">
                <a16:creationId xmlns:a16="http://schemas.microsoft.com/office/drawing/2014/main" id="{C3436C67-AA09-EF61-2157-525D55EA07D4}"/>
              </a:ext>
            </a:extLst>
          </p:cNvPr>
          <p:cNvGrpSpPr/>
          <p:nvPr/>
        </p:nvGrpSpPr>
        <p:grpSpPr>
          <a:xfrm>
            <a:off x="20446503" y="8919502"/>
            <a:ext cx="2410460" cy="839078"/>
            <a:chOff x="20446503" y="8919502"/>
            <a:chExt cx="2410460" cy="839078"/>
          </a:xfrm>
        </p:grpSpPr>
        <p:sp>
          <p:nvSpPr>
            <p:cNvPr id="246" name="Textbox 200">
              <a:extLst>
                <a:ext uri="{FF2B5EF4-FFF2-40B4-BE49-F238E27FC236}">
                  <a16:creationId xmlns:a16="http://schemas.microsoft.com/office/drawing/2014/main" id="{A9943604-E0C9-C476-A95A-AB927B057B4A}"/>
                </a:ext>
              </a:extLst>
            </p:cNvPr>
            <p:cNvSpPr txBox="1"/>
            <p:nvPr/>
          </p:nvSpPr>
          <p:spPr>
            <a:xfrm>
              <a:off x="20446503" y="8919502"/>
              <a:ext cx="219566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Evaluate Outcomes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247" name="Textbox 200">
              <a:extLst>
                <a:ext uri="{FF2B5EF4-FFF2-40B4-BE49-F238E27FC236}">
                  <a16:creationId xmlns:a16="http://schemas.microsoft.com/office/drawing/2014/main" id="{966B3B71-197F-442E-ECC2-8196DB90A2B4}"/>
                </a:ext>
              </a:extLst>
            </p:cNvPr>
            <p:cNvSpPr txBox="1"/>
            <p:nvPr/>
          </p:nvSpPr>
          <p:spPr>
            <a:xfrm>
              <a:off x="20446503" y="9296915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Đo lường kết quả đạt được và rút kinh nghiệm cho lần sau.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248" name="TextBox 247">
            <a:extLst>
              <a:ext uri="{FF2B5EF4-FFF2-40B4-BE49-F238E27FC236}">
                <a16:creationId xmlns:a16="http://schemas.microsoft.com/office/drawing/2014/main" id="{E700B5B1-09EA-2F31-5027-6DE081F83624}"/>
              </a:ext>
            </a:extLst>
          </p:cNvPr>
          <p:cNvSpPr txBox="1"/>
          <p:nvPr/>
        </p:nvSpPr>
        <p:spPr>
          <a:xfrm>
            <a:off x="18032301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tx2"/>
                </a:solidFill>
                <a:latin typeface="+mj-lt"/>
              </a:rPr>
              <a:t>05</a:t>
            </a:r>
          </a:p>
        </p:txBody>
      </p:sp>
      <p:grpSp>
        <p:nvGrpSpPr>
          <p:cNvPr id="249" name="Group 248">
            <a:extLst>
              <a:ext uri="{FF2B5EF4-FFF2-40B4-BE49-F238E27FC236}">
                <a16:creationId xmlns:a16="http://schemas.microsoft.com/office/drawing/2014/main" id="{D779FF81-99EC-842A-7E88-7FC6D9CB8F31}"/>
              </a:ext>
            </a:extLst>
          </p:cNvPr>
          <p:cNvGrpSpPr/>
          <p:nvPr/>
        </p:nvGrpSpPr>
        <p:grpSpPr>
          <a:xfrm>
            <a:off x="5320642" y="5486232"/>
            <a:ext cx="4908550" cy="1714305"/>
            <a:chOff x="5320642" y="5486232"/>
            <a:chExt cx="4908550" cy="1714305"/>
          </a:xfrm>
        </p:grpSpPr>
        <p:sp>
          <p:nvSpPr>
            <p:cNvPr id="250" name="Rectangle: Rounded Corners 249">
              <a:extLst>
                <a:ext uri="{FF2B5EF4-FFF2-40B4-BE49-F238E27FC236}">
                  <a16:creationId xmlns:a16="http://schemas.microsoft.com/office/drawing/2014/main" id="{C1958F69-14F8-13D0-EA30-D764F8AD255D}"/>
                </a:ext>
              </a:extLst>
            </p:cNvPr>
            <p:cNvSpPr/>
            <p:nvPr/>
          </p:nvSpPr>
          <p:spPr>
            <a:xfrm>
              <a:off x="5320642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1" name="Rectangle: Rounded Corners 250">
              <a:extLst>
                <a:ext uri="{FF2B5EF4-FFF2-40B4-BE49-F238E27FC236}">
                  <a16:creationId xmlns:a16="http://schemas.microsoft.com/office/drawing/2014/main" id="{C6305950-7F6B-F632-5FEF-C58B7C2FE482}"/>
                </a:ext>
              </a:extLst>
            </p:cNvPr>
            <p:cNvSpPr/>
            <p:nvPr/>
          </p:nvSpPr>
          <p:spPr>
            <a:xfrm>
              <a:off x="5320642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2" name="Rectangle: Rounded Corners 251">
              <a:extLst>
                <a:ext uri="{FF2B5EF4-FFF2-40B4-BE49-F238E27FC236}">
                  <a16:creationId xmlns:a16="http://schemas.microsoft.com/office/drawing/2014/main" id="{86B3BEDD-3FF4-053D-81D1-343ADA1772B9}"/>
                </a:ext>
              </a:extLst>
            </p:cNvPr>
            <p:cNvSpPr/>
            <p:nvPr/>
          </p:nvSpPr>
          <p:spPr>
            <a:xfrm>
              <a:off x="5320642" y="5486232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253" name="Group 252">
            <a:extLst>
              <a:ext uri="{FF2B5EF4-FFF2-40B4-BE49-F238E27FC236}">
                <a16:creationId xmlns:a16="http://schemas.microsoft.com/office/drawing/2014/main" id="{4296A93A-55FA-B095-0A77-48DACD8FADE5}"/>
              </a:ext>
            </a:extLst>
          </p:cNvPr>
          <p:cNvGrpSpPr/>
          <p:nvPr/>
        </p:nvGrpSpPr>
        <p:grpSpPr>
          <a:xfrm>
            <a:off x="5527017" y="5612020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254" name="Rectangle: Rounded Corners 253">
              <a:extLst>
                <a:ext uri="{FF2B5EF4-FFF2-40B4-BE49-F238E27FC236}">
                  <a16:creationId xmlns:a16="http://schemas.microsoft.com/office/drawing/2014/main" id="{1771703B-1950-1F33-FC53-6DA70C959565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5" name="Circle: Hollow 254">
              <a:extLst>
                <a:ext uri="{FF2B5EF4-FFF2-40B4-BE49-F238E27FC236}">
                  <a16:creationId xmlns:a16="http://schemas.microsoft.com/office/drawing/2014/main" id="{BA14BA43-5957-7731-174B-DFF098B6C11C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56" name="Rectangle 255">
              <a:extLst>
                <a:ext uri="{FF2B5EF4-FFF2-40B4-BE49-F238E27FC236}">
                  <a16:creationId xmlns:a16="http://schemas.microsoft.com/office/drawing/2014/main" id="{E23F8CC3-7ECD-30A0-15E6-15FAB8DDB2C2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57" name="Group 256">
            <a:extLst>
              <a:ext uri="{FF2B5EF4-FFF2-40B4-BE49-F238E27FC236}">
                <a16:creationId xmlns:a16="http://schemas.microsoft.com/office/drawing/2014/main" id="{E06C2348-5134-E11E-F950-237CF9449EEC}"/>
              </a:ext>
            </a:extLst>
          </p:cNvPr>
          <p:cNvGrpSpPr/>
          <p:nvPr/>
        </p:nvGrpSpPr>
        <p:grpSpPr>
          <a:xfrm>
            <a:off x="8166803" y="5861294"/>
            <a:ext cx="2410460" cy="839078"/>
            <a:chOff x="8166803" y="5861294"/>
            <a:chExt cx="2410460" cy="839078"/>
          </a:xfrm>
        </p:grpSpPr>
        <p:sp>
          <p:nvSpPr>
            <p:cNvPr id="258" name="Textbox 200">
              <a:extLst>
                <a:ext uri="{FF2B5EF4-FFF2-40B4-BE49-F238E27FC236}">
                  <a16:creationId xmlns:a16="http://schemas.microsoft.com/office/drawing/2014/main" id="{1E8366E8-EFE4-E3EA-E4A0-5D5B7B497C1E}"/>
                </a:ext>
              </a:extLst>
            </p:cNvPr>
            <p:cNvSpPr txBox="1"/>
            <p:nvPr/>
          </p:nvSpPr>
          <p:spPr>
            <a:xfrm>
              <a:off x="8166803" y="5861294"/>
              <a:ext cx="172194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Set Objectives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259" name="Textbox 200">
              <a:extLst>
                <a:ext uri="{FF2B5EF4-FFF2-40B4-BE49-F238E27FC236}">
                  <a16:creationId xmlns:a16="http://schemas.microsoft.com/office/drawing/2014/main" id="{4D610615-7DD0-D310-28EC-3AE3803AEA95}"/>
                </a:ext>
              </a:extLst>
            </p:cNvPr>
            <p:cNvSpPr txBox="1"/>
            <p:nvPr/>
          </p:nvSpPr>
          <p:spPr>
            <a:xfrm>
              <a:off x="8166803" y="6238707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Đặt ra mục tiêu học tập rõ ràng, đo lường được và khả thi.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260" name="TextBox 259">
            <a:extLst>
              <a:ext uri="{FF2B5EF4-FFF2-40B4-BE49-F238E27FC236}">
                <a16:creationId xmlns:a16="http://schemas.microsoft.com/office/drawing/2014/main" id="{C43FFD59-EC7D-EA2C-4BAC-933F443686F3}"/>
              </a:ext>
            </a:extLst>
          </p:cNvPr>
          <p:cNvSpPr txBox="1"/>
          <p:nvPr/>
        </p:nvSpPr>
        <p:spPr>
          <a:xfrm>
            <a:off x="5752601" y="5972692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02</a:t>
            </a:r>
          </a:p>
        </p:txBody>
      </p:sp>
      <p:grpSp>
        <p:nvGrpSpPr>
          <p:cNvPr id="261" name="Group 260">
            <a:extLst>
              <a:ext uri="{FF2B5EF4-FFF2-40B4-BE49-F238E27FC236}">
                <a16:creationId xmlns:a16="http://schemas.microsoft.com/office/drawing/2014/main" id="{B254333E-60C2-8B72-9E5E-068D619CED27}"/>
              </a:ext>
            </a:extLst>
          </p:cNvPr>
          <p:cNvGrpSpPr/>
          <p:nvPr/>
        </p:nvGrpSpPr>
        <p:grpSpPr>
          <a:xfrm>
            <a:off x="13507108" y="5486232"/>
            <a:ext cx="4908550" cy="1714305"/>
            <a:chOff x="13507108" y="5486232"/>
            <a:chExt cx="4908550" cy="1714305"/>
          </a:xfrm>
        </p:grpSpPr>
        <p:sp>
          <p:nvSpPr>
            <p:cNvPr id="262" name="Rectangle: Rounded Corners 261">
              <a:extLst>
                <a:ext uri="{FF2B5EF4-FFF2-40B4-BE49-F238E27FC236}">
                  <a16:creationId xmlns:a16="http://schemas.microsoft.com/office/drawing/2014/main" id="{A80E9906-793E-274F-37FD-A8C2B7037982}"/>
                </a:ext>
              </a:extLst>
            </p:cNvPr>
            <p:cNvSpPr/>
            <p:nvPr/>
          </p:nvSpPr>
          <p:spPr>
            <a:xfrm>
              <a:off x="13507108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3" name="Rectangle: Rounded Corners 262">
              <a:extLst>
                <a:ext uri="{FF2B5EF4-FFF2-40B4-BE49-F238E27FC236}">
                  <a16:creationId xmlns:a16="http://schemas.microsoft.com/office/drawing/2014/main" id="{1230EAAD-8F54-ACA7-EE49-E4A65B191F03}"/>
                </a:ext>
              </a:extLst>
            </p:cNvPr>
            <p:cNvSpPr/>
            <p:nvPr/>
          </p:nvSpPr>
          <p:spPr>
            <a:xfrm>
              <a:off x="13507108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5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4" name="Rectangle: Rounded Corners 263">
              <a:extLst>
                <a:ext uri="{FF2B5EF4-FFF2-40B4-BE49-F238E27FC236}">
                  <a16:creationId xmlns:a16="http://schemas.microsoft.com/office/drawing/2014/main" id="{7CB45035-0943-FB2B-A6A4-8EFABF0507F1}"/>
                </a:ext>
              </a:extLst>
            </p:cNvPr>
            <p:cNvSpPr/>
            <p:nvPr/>
          </p:nvSpPr>
          <p:spPr>
            <a:xfrm>
              <a:off x="13507108" y="5486232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265" name="Group 264">
            <a:extLst>
              <a:ext uri="{FF2B5EF4-FFF2-40B4-BE49-F238E27FC236}">
                <a16:creationId xmlns:a16="http://schemas.microsoft.com/office/drawing/2014/main" id="{C0C7CE69-0340-C1E0-578F-BD038E51A277}"/>
              </a:ext>
            </a:extLst>
          </p:cNvPr>
          <p:cNvGrpSpPr/>
          <p:nvPr/>
        </p:nvGrpSpPr>
        <p:grpSpPr>
          <a:xfrm>
            <a:off x="13713483" y="5612020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266" name="Rectangle: Rounded Corners 265">
              <a:extLst>
                <a:ext uri="{FF2B5EF4-FFF2-40B4-BE49-F238E27FC236}">
                  <a16:creationId xmlns:a16="http://schemas.microsoft.com/office/drawing/2014/main" id="{65BD85D1-2101-F76D-B320-B5EC74E1F844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7" name="Circle: Hollow 266">
              <a:extLst>
                <a:ext uri="{FF2B5EF4-FFF2-40B4-BE49-F238E27FC236}">
                  <a16:creationId xmlns:a16="http://schemas.microsoft.com/office/drawing/2014/main" id="{85D0213D-C1E5-9157-A9EA-FD603265F2BE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68" name="Rectangle 267">
              <a:extLst>
                <a:ext uri="{FF2B5EF4-FFF2-40B4-BE49-F238E27FC236}">
                  <a16:creationId xmlns:a16="http://schemas.microsoft.com/office/drawing/2014/main" id="{DFC4CB16-418E-4F8D-6AA1-62F6F24DD95B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69" name="Group 268">
            <a:extLst>
              <a:ext uri="{FF2B5EF4-FFF2-40B4-BE49-F238E27FC236}">
                <a16:creationId xmlns:a16="http://schemas.microsoft.com/office/drawing/2014/main" id="{F20BD554-72A7-0A09-34D4-36E1A43073B7}"/>
              </a:ext>
            </a:extLst>
          </p:cNvPr>
          <p:cNvGrpSpPr/>
          <p:nvPr/>
        </p:nvGrpSpPr>
        <p:grpSpPr>
          <a:xfrm>
            <a:off x="16353269" y="5861294"/>
            <a:ext cx="2410460" cy="1023744"/>
            <a:chOff x="16353269" y="5861294"/>
            <a:chExt cx="2410460" cy="1023744"/>
          </a:xfrm>
        </p:grpSpPr>
        <p:sp>
          <p:nvSpPr>
            <p:cNvPr id="270" name="Textbox 200">
              <a:extLst>
                <a:ext uri="{FF2B5EF4-FFF2-40B4-BE49-F238E27FC236}">
                  <a16:creationId xmlns:a16="http://schemas.microsoft.com/office/drawing/2014/main" id="{E53478CD-1EFB-3E2F-4029-06E5162A2E7A}"/>
                </a:ext>
              </a:extLst>
            </p:cNvPr>
            <p:cNvSpPr txBox="1"/>
            <p:nvPr/>
          </p:nvSpPr>
          <p:spPr>
            <a:xfrm>
              <a:off x="16353269" y="5861294"/>
              <a:ext cx="1878015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Deliver Training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271" name="Textbox 200">
              <a:extLst>
                <a:ext uri="{FF2B5EF4-FFF2-40B4-BE49-F238E27FC236}">
                  <a16:creationId xmlns:a16="http://schemas.microsoft.com/office/drawing/2014/main" id="{D4076431-793D-125A-9B3D-CD1EA3293314}"/>
                </a:ext>
              </a:extLst>
            </p:cNvPr>
            <p:cNvSpPr txBox="1"/>
            <p:nvPr/>
          </p:nvSpPr>
          <p:spPr>
            <a:xfrm>
              <a:off x="16353269" y="6238707"/>
              <a:ext cx="2410460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Triển khai đào tạo bằng phương pháp hiệu quả, thu hút người học.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272" name="TextBox 271">
            <a:extLst>
              <a:ext uri="{FF2B5EF4-FFF2-40B4-BE49-F238E27FC236}">
                <a16:creationId xmlns:a16="http://schemas.microsoft.com/office/drawing/2014/main" id="{F5EEC578-FC84-B1D7-ABC6-52E50772A529}"/>
              </a:ext>
            </a:extLst>
          </p:cNvPr>
          <p:cNvSpPr txBox="1"/>
          <p:nvPr/>
        </p:nvSpPr>
        <p:spPr>
          <a:xfrm>
            <a:off x="13939067" y="5972692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04</a:t>
            </a:r>
          </a:p>
        </p:txBody>
      </p:sp>
      <p:sp>
        <p:nvSpPr>
          <p:cNvPr id="273" name="Freeform: Shape 272">
            <a:extLst>
              <a:ext uri="{FF2B5EF4-FFF2-40B4-BE49-F238E27FC236}">
                <a16:creationId xmlns:a16="http://schemas.microsoft.com/office/drawing/2014/main" id="{E501EE80-FAA5-E56B-5493-85EF347F8850}"/>
              </a:ext>
            </a:extLst>
          </p:cNvPr>
          <p:cNvSpPr/>
          <p:nvPr/>
        </p:nvSpPr>
        <p:spPr>
          <a:xfrm>
            <a:off x="3207527" y="8994951"/>
            <a:ext cx="621288" cy="64429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19050">
            <a:solidFill>
              <a:schemeClr val="accent1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74" name="Freeform: Shape 273">
            <a:extLst>
              <a:ext uri="{FF2B5EF4-FFF2-40B4-BE49-F238E27FC236}">
                <a16:creationId xmlns:a16="http://schemas.microsoft.com/office/drawing/2014/main" id="{A642EB6B-FC6B-3BA7-7CEB-B4320E1D5B34}"/>
              </a:ext>
            </a:extLst>
          </p:cNvPr>
          <p:cNvSpPr/>
          <p:nvPr/>
        </p:nvSpPr>
        <p:spPr>
          <a:xfrm>
            <a:off x="7328219" y="5923866"/>
            <a:ext cx="713330" cy="644298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19050">
            <a:solidFill>
              <a:schemeClr val="accent2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75" name="Freeform 49">
            <a:extLst>
              <a:ext uri="{FF2B5EF4-FFF2-40B4-BE49-F238E27FC236}">
                <a16:creationId xmlns:a16="http://schemas.microsoft.com/office/drawing/2014/main" id="{2EFA651A-B86A-F868-703C-AAD9D073346D}"/>
              </a:ext>
            </a:extLst>
          </p:cNvPr>
          <p:cNvSpPr>
            <a:spLocks noEditPoints="1"/>
          </p:cNvSpPr>
          <p:nvPr/>
        </p:nvSpPr>
        <p:spPr bwMode="auto">
          <a:xfrm>
            <a:off x="11502853" y="9055803"/>
            <a:ext cx="563282" cy="656762"/>
          </a:xfrm>
          <a:custGeom>
            <a:avLst/>
            <a:gdLst>
              <a:gd name="T0" fmla="*/ 79 w 235"/>
              <a:gd name="T1" fmla="*/ 274 h 274"/>
              <a:gd name="T2" fmla="*/ 0 w 235"/>
              <a:gd name="T3" fmla="*/ 274 h 274"/>
              <a:gd name="T4" fmla="*/ 0 w 235"/>
              <a:gd name="T5" fmla="*/ 106 h 274"/>
              <a:gd name="T6" fmla="*/ 79 w 235"/>
              <a:gd name="T7" fmla="*/ 106 h 274"/>
              <a:gd name="T8" fmla="*/ 79 w 235"/>
              <a:gd name="T9" fmla="*/ 274 h 274"/>
              <a:gd name="T10" fmla="*/ 157 w 235"/>
              <a:gd name="T11" fmla="*/ 0 h 274"/>
              <a:gd name="T12" fmla="*/ 79 w 235"/>
              <a:gd name="T13" fmla="*/ 0 h 274"/>
              <a:gd name="T14" fmla="*/ 79 w 235"/>
              <a:gd name="T15" fmla="*/ 274 h 274"/>
              <a:gd name="T16" fmla="*/ 157 w 235"/>
              <a:gd name="T17" fmla="*/ 274 h 274"/>
              <a:gd name="T18" fmla="*/ 157 w 235"/>
              <a:gd name="T19" fmla="*/ 0 h 274"/>
              <a:gd name="T20" fmla="*/ 235 w 235"/>
              <a:gd name="T21" fmla="*/ 58 h 274"/>
              <a:gd name="T22" fmla="*/ 157 w 235"/>
              <a:gd name="T23" fmla="*/ 58 h 274"/>
              <a:gd name="T24" fmla="*/ 157 w 235"/>
              <a:gd name="T25" fmla="*/ 274 h 274"/>
              <a:gd name="T26" fmla="*/ 235 w 235"/>
              <a:gd name="T27" fmla="*/ 274 h 274"/>
              <a:gd name="T28" fmla="*/ 235 w 235"/>
              <a:gd name="T29" fmla="*/ 58 h 274"/>
              <a:gd name="T30" fmla="*/ 51 w 235"/>
              <a:gd name="T31" fmla="*/ 162 h 274"/>
              <a:gd name="T32" fmla="*/ 27 w 235"/>
              <a:gd name="T33" fmla="*/ 162 h 274"/>
              <a:gd name="T34" fmla="*/ 27 w 235"/>
              <a:gd name="T35" fmla="*/ 218 h 274"/>
              <a:gd name="T36" fmla="*/ 51 w 235"/>
              <a:gd name="T37" fmla="*/ 218 h 274"/>
              <a:gd name="T38" fmla="*/ 51 w 235"/>
              <a:gd name="T39" fmla="*/ 162 h 274"/>
              <a:gd name="T40" fmla="*/ 130 w 235"/>
              <a:gd name="T41" fmla="*/ 78 h 274"/>
              <a:gd name="T42" fmla="*/ 106 w 235"/>
              <a:gd name="T43" fmla="*/ 78 h 274"/>
              <a:gd name="T44" fmla="*/ 106 w 235"/>
              <a:gd name="T45" fmla="*/ 218 h 274"/>
              <a:gd name="T46" fmla="*/ 130 w 235"/>
              <a:gd name="T47" fmla="*/ 218 h 274"/>
              <a:gd name="T48" fmla="*/ 130 w 235"/>
              <a:gd name="T49" fmla="*/ 78 h 274"/>
              <a:gd name="T50" fmla="*/ 183 w 235"/>
              <a:gd name="T51" fmla="*/ 136 h 274"/>
              <a:gd name="T52" fmla="*/ 209 w 235"/>
              <a:gd name="T53" fmla="*/ 136 h 274"/>
              <a:gd name="T54" fmla="*/ 183 w 235"/>
              <a:gd name="T55" fmla="*/ 166 h 274"/>
              <a:gd name="T56" fmla="*/ 209 w 235"/>
              <a:gd name="T57" fmla="*/ 166 h 274"/>
              <a:gd name="T58" fmla="*/ 183 w 235"/>
              <a:gd name="T59" fmla="*/ 196 h 274"/>
              <a:gd name="T60" fmla="*/ 209 w 235"/>
              <a:gd name="T61" fmla="*/ 196 h 2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235" h="274">
                <a:moveTo>
                  <a:pt x="79" y="274"/>
                </a:moveTo>
                <a:lnTo>
                  <a:pt x="0" y="274"/>
                </a:lnTo>
                <a:lnTo>
                  <a:pt x="0" y="106"/>
                </a:lnTo>
                <a:lnTo>
                  <a:pt x="79" y="106"/>
                </a:lnTo>
                <a:lnTo>
                  <a:pt x="79" y="274"/>
                </a:lnTo>
                <a:moveTo>
                  <a:pt x="157" y="0"/>
                </a:moveTo>
                <a:lnTo>
                  <a:pt x="79" y="0"/>
                </a:lnTo>
                <a:lnTo>
                  <a:pt x="79" y="274"/>
                </a:lnTo>
                <a:lnTo>
                  <a:pt x="157" y="274"/>
                </a:lnTo>
                <a:lnTo>
                  <a:pt x="157" y="0"/>
                </a:lnTo>
                <a:moveTo>
                  <a:pt x="235" y="58"/>
                </a:moveTo>
                <a:lnTo>
                  <a:pt x="157" y="58"/>
                </a:lnTo>
                <a:lnTo>
                  <a:pt x="157" y="274"/>
                </a:lnTo>
                <a:lnTo>
                  <a:pt x="235" y="274"/>
                </a:lnTo>
                <a:lnTo>
                  <a:pt x="235" y="58"/>
                </a:lnTo>
                <a:moveTo>
                  <a:pt x="51" y="162"/>
                </a:moveTo>
                <a:lnTo>
                  <a:pt x="27" y="162"/>
                </a:lnTo>
                <a:lnTo>
                  <a:pt x="27" y="218"/>
                </a:lnTo>
                <a:lnTo>
                  <a:pt x="51" y="218"/>
                </a:lnTo>
                <a:lnTo>
                  <a:pt x="51" y="162"/>
                </a:lnTo>
                <a:moveTo>
                  <a:pt x="130" y="78"/>
                </a:moveTo>
                <a:lnTo>
                  <a:pt x="106" y="78"/>
                </a:lnTo>
                <a:lnTo>
                  <a:pt x="106" y="218"/>
                </a:lnTo>
                <a:lnTo>
                  <a:pt x="130" y="218"/>
                </a:lnTo>
                <a:lnTo>
                  <a:pt x="130" y="78"/>
                </a:lnTo>
                <a:moveTo>
                  <a:pt x="183" y="136"/>
                </a:moveTo>
                <a:lnTo>
                  <a:pt x="209" y="136"/>
                </a:lnTo>
                <a:moveTo>
                  <a:pt x="183" y="166"/>
                </a:moveTo>
                <a:lnTo>
                  <a:pt x="209" y="166"/>
                </a:lnTo>
                <a:moveTo>
                  <a:pt x="183" y="196"/>
                </a:moveTo>
                <a:lnTo>
                  <a:pt x="209" y="196"/>
                </a:lnTo>
              </a:path>
            </a:pathLst>
          </a:custGeom>
          <a:noFill/>
          <a:ln w="19050">
            <a:solidFill>
              <a:schemeClr val="accent4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accent4"/>
              </a:solidFill>
            </a:endParaRPr>
          </a:p>
        </p:txBody>
      </p:sp>
      <p:sp>
        <p:nvSpPr>
          <p:cNvPr id="276" name="Freeform 39">
            <a:extLst>
              <a:ext uri="{FF2B5EF4-FFF2-40B4-BE49-F238E27FC236}">
                <a16:creationId xmlns:a16="http://schemas.microsoft.com/office/drawing/2014/main" id="{2C5E4EBC-6CE3-944E-97F9-D6DBB4EAAFCD}"/>
              </a:ext>
            </a:extLst>
          </p:cNvPr>
          <p:cNvSpPr>
            <a:spLocks noEditPoints="1"/>
          </p:cNvSpPr>
          <p:nvPr/>
        </p:nvSpPr>
        <p:spPr bwMode="auto">
          <a:xfrm>
            <a:off x="15603639" y="5950524"/>
            <a:ext cx="462610" cy="630398"/>
          </a:xfrm>
          <a:custGeom>
            <a:avLst/>
            <a:gdLst>
              <a:gd name="T0" fmla="*/ 621 w 803"/>
              <a:gd name="T1" fmla="*/ 219 h 1092"/>
              <a:gd name="T2" fmla="*/ 402 w 803"/>
              <a:gd name="T3" fmla="*/ 439 h 1092"/>
              <a:gd name="T4" fmla="*/ 182 w 803"/>
              <a:gd name="T5" fmla="*/ 219 h 1092"/>
              <a:gd name="T6" fmla="*/ 402 w 803"/>
              <a:gd name="T7" fmla="*/ 0 h 1092"/>
              <a:gd name="T8" fmla="*/ 621 w 803"/>
              <a:gd name="T9" fmla="*/ 219 h 1092"/>
              <a:gd name="T10" fmla="*/ 673 w 803"/>
              <a:gd name="T11" fmla="*/ 996 h 1092"/>
              <a:gd name="T12" fmla="*/ 708 w 803"/>
              <a:gd name="T13" fmla="*/ 996 h 1092"/>
              <a:gd name="T14" fmla="*/ 803 w 803"/>
              <a:gd name="T15" fmla="*/ 901 h 1092"/>
              <a:gd name="T16" fmla="*/ 803 w 803"/>
              <a:gd name="T17" fmla="*/ 825 h 1092"/>
              <a:gd name="T18" fmla="*/ 508 w 803"/>
              <a:gd name="T19" fmla="*/ 529 h 1092"/>
              <a:gd name="T20" fmla="*/ 295 w 803"/>
              <a:gd name="T21" fmla="*/ 529 h 1092"/>
              <a:gd name="T22" fmla="*/ 0 w 803"/>
              <a:gd name="T23" fmla="*/ 825 h 1092"/>
              <a:gd name="T24" fmla="*/ 0 w 803"/>
              <a:gd name="T25" fmla="*/ 901 h 1092"/>
              <a:gd name="T26" fmla="*/ 96 w 803"/>
              <a:gd name="T27" fmla="*/ 996 h 1092"/>
              <a:gd name="T28" fmla="*/ 130 w 803"/>
              <a:gd name="T29" fmla="*/ 996 h 1092"/>
              <a:gd name="T30" fmla="*/ 673 w 803"/>
              <a:gd name="T31" fmla="*/ 1037 h 1092"/>
              <a:gd name="T32" fmla="*/ 673 w 803"/>
              <a:gd name="T33" fmla="*/ 780 h 1092"/>
              <a:gd name="T34" fmla="*/ 619 w 803"/>
              <a:gd name="T35" fmla="*/ 726 h 1092"/>
              <a:gd name="T36" fmla="*/ 184 w 803"/>
              <a:gd name="T37" fmla="*/ 726 h 1092"/>
              <a:gd name="T38" fmla="*/ 130 w 803"/>
              <a:gd name="T39" fmla="*/ 780 h 1092"/>
              <a:gd name="T40" fmla="*/ 130 w 803"/>
              <a:gd name="T41" fmla="*/ 1037 h 1092"/>
              <a:gd name="T42" fmla="*/ 184 w 803"/>
              <a:gd name="T43" fmla="*/ 1092 h 1092"/>
              <a:gd name="T44" fmla="*/ 619 w 803"/>
              <a:gd name="T45" fmla="*/ 1092 h 1092"/>
              <a:gd name="T46" fmla="*/ 673 w 803"/>
              <a:gd name="T47" fmla="*/ 1037 h 10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803" h="1092">
                <a:moveTo>
                  <a:pt x="621" y="219"/>
                </a:moveTo>
                <a:cubicBezTo>
                  <a:pt x="621" y="341"/>
                  <a:pt x="523" y="439"/>
                  <a:pt x="402" y="439"/>
                </a:cubicBezTo>
                <a:cubicBezTo>
                  <a:pt x="280" y="439"/>
                  <a:pt x="182" y="341"/>
                  <a:pt x="182" y="219"/>
                </a:cubicBezTo>
                <a:cubicBezTo>
                  <a:pt x="182" y="98"/>
                  <a:pt x="280" y="0"/>
                  <a:pt x="402" y="0"/>
                </a:cubicBezTo>
                <a:cubicBezTo>
                  <a:pt x="523" y="0"/>
                  <a:pt x="621" y="98"/>
                  <a:pt x="621" y="219"/>
                </a:cubicBezTo>
                <a:close/>
                <a:moveTo>
                  <a:pt x="673" y="996"/>
                </a:moveTo>
                <a:cubicBezTo>
                  <a:pt x="708" y="996"/>
                  <a:pt x="708" y="996"/>
                  <a:pt x="708" y="996"/>
                </a:cubicBezTo>
                <a:cubicBezTo>
                  <a:pt x="761" y="996"/>
                  <a:pt x="803" y="954"/>
                  <a:pt x="803" y="901"/>
                </a:cubicBezTo>
                <a:cubicBezTo>
                  <a:pt x="803" y="825"/>
                  <a:pt x="803" y="825"/>
                  <a:pt x="803" y="825"/>
                </a:cubicBezTo>
                <a:cubicBezTo>
                  <a:pt x="803" y="662"/>
                  <a:pt x="671" y="529"/>
                  <a:pt x="508" y="529"/>
                </a:cubicBezTo>
                <a:cubicBezTo>
                  <a:pt x="295" y="529"/>
                  <a:pt x="295" y="529"/>
                  <a:pt x="295" y="529"/>
                </a:cubicBezTo>
                <a:cubicBezTo>
                  <a:pt x="132" y="529"/>
                  <a:pt x="0" y="662"/>
                  <a:pt x="0" y="825"/>
                </a:cubicBezTo>
                <a:cubicBezTo>
                  <a:pt x="0" y="901"/>
                  <a:pt x="0" y="901"/>
                  <a:pt x="0" y="901"/>
                </a:cubicBezTo>
                <a:cubicBezTo>
                  <a:pt x="0" y="954"/>
                  <a:pt x="43" y="996"/>
                  <a:pt x="96" y="996"/>
                </a:cubicBezTo>
                <a:cubicBezTo>
                  <a:pt x="130" y="996"/>
                  <a:pt x="130" y="996"/>
                  <a:pt x="130" y="996"/>
                </a:cubicBezTo>
                <a:moveTo>
                  <a:pt x="673" y="1037"/>
                </a:moveTo>
                <a:cubicBezTo>
                  <a:pt x="673" y="780"/>
                  <a:pt x="673" y="780"/>
                  <a:pt x="673" y="780"/>
                </a:cubicBezTo>
                <a:cubicBezTo>
                  <a:pt x="673" y="750"/>
                  <a:pt x="649" y="726"/>
                  <a:pt x="619" y="726"/>
                </a:cubicBezTo>
                <a:cubicBezTo>
                  <a:pt x="184" y="726"/>
                  <a:pt x="184" y="726"/>
                  <a:pt x="184" y="726"/>
                </a:cubicBezTo>
                <a:cubicBezTo>
                  <a:pt x="154" y="726"/>
                  <a:pt x="130" y="750"/>
                  <a:pt x="130" y="780"/>
                </a:cubicBezTo>
                <a:cubicBezTo>
                  <a:pt x="130" y="1037"/>
                  <a:pt x="130" y="1037"/>
                  <a:pt x="130" y="1037"/>
                </a:cubicBezTo>
                <a:cubicBezTo>
                  <a:pt x="130" y="1067"/>
                  <a:pt x="154" y="1092"/>
                  <a:pt x="184" y="1092"/>
                </a:cubicBezTo>
                <a:cubicBezTo>
                  <a:pt x="619" y="1092"/>
                  <a:pt x="619" y="1092"/>
                  <a:pt x="619" y="1092"/>
                </a:cubicBezTo>
                <a:cubicBezTo>
                  <a:pt x="649" y="1092"/>
                  <a:pt x="673" y="1067"/>
                  <a:pt x="673" y="1037"/>
                </a:cubicBezTo>
                <a:close/>
              </a:path>
            </a:pathLst>
          </a:custGeom>
          <a:noFill/>
          <a:ln w="19050">
            <a:solidFill>
              <a:schemeClr val="accent5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accent4"/>
              </a:solidFill>
            </a:endParaRPr>
          </a:p>
        </p:txBody>
      </p:sp>
      <p:sp>
        <p:nvSpPr>
          <p:cNvPr id="277" name="Freeform: Shape 276">
            <a:extLst>
              <a:ext uri="{FF2B5EF4-FFF2-40B4-BE49-F238E27FC236}">
                <a16:creationId xmlns:a16="http://schemas.microsoft.com/office/drawing/2014/main" id="{2742C030-8488-3C41-1E09-4FFCF9D92076}"/>
              </a:ext>
            </a:extLst>
          </p:cNvPr>
          <p:cNvSpPr/>
          <p:nvPr/>
        </p:nvSpPr>
        <p:spPr>
          <a:xfrm>
            <a:off x="19641852" y="9101965"/>
            <a:ext cx="598276" cy="575266"/>
          </a:xfrm>
          <a:custGeom>
            <a:avLst/>
            <a:gdLst>
              <a:gd name="connsiteX0" fmla="*/ 122454 w 396240"/>
              <a:gd name="connsiteY0" fmla="*/ 309905 h 381000"/>
              <a:gd name="connsiteX1" fmla="*/ 19431 w 396240"/>
              <a:gd name="connsiteY1" fmla="*/ 309905 h 381000"/>
              <a:gd name="connsiteX2" fmla="*/ 19431 w 396240"/>
              <a:gd name="connsiteY2" fmla="*/ 138608 h 381000"/>
              <a:gd name="connsiteX3" fmla="*/ 122454 w 396240"/>
              <a:gd name="connsiteY3" fmla="*/ 138608 h 381000"/>
              <a:gd name="connsiteX4" fmla="*/ 122454 w 396240"/>
              <a:gd name="connsiteY4" fmla="*/ 309905 h 381000"/>
              <a:gd name="connsiteX5" fmla="*/ 225475 w 396240"/>
              <a:gd name="connsiteY5" fmla="*/ 142265 h 381000"/>
              <a:gd name="connsiteX6" fmla="*/ 225475 w 396240"/>
              <a:gd name="connsiteY6" fmla="*/ 76734 h 381000"/>
              <a:gd name="connsiteX7" fmla="*/ 122454 w 396240"/>
              <a:gd name="connsiteY7" fmla="*/ 76734 h 381000"/>
              <a:gd name="connsiteX8" fmla="*/ 122454 w 396240"/>
              <a:gd name="connsiteY8" fmla="*/ 309753 h 381000"/>
              <a:gd name="connsiteX9" fmla="*/ 166496 w 396240"/>
              <a:gd name="connsiteY9" fmla="*/ 309753 h 381000"/>
              <a:gd name="connsiteX10" fmla="*/ 328345 w 396240"/>
              <a:gd name="connsiteY10" fmla="*/ 143332 h 381000"/>
              <a:gd name="connsiteX11" fmla="*/ 328345 w 396240"/>
              <a:gd name="connsiteY11" fmla="*/ 19431 h 381000"/>
              <a:gd name="connsiteX12" fmla="*/ 225324 w 396240"/>
              <a:gd name="connsiteY12" fmla="*/ 19431 h 381000"/>
              <a:gd name="connsiteX13" fmla="*/ 225324 w 396240"/>
              <a:gd name="connsiteY13" fmla="*/ 142265 h 381000"/>
              <a:gd name="connsiteX14" fmla="*/ 275920 w 396240"/>
              <a:gd name="connsiteY14" fmla="*/ 179908 h 381000"/>
              <a:gd name="connsiteX15" fmla="*/ 201397 w 396240"/>
              <a:gd name="connsiteY15" fmla="*/ 254432 h 381000"/>
              <a:gd name="connsiteX16" fmla="*/ 275920 w 396240"/>
              <a:gd name="connsiteY16" fmla="*/ 328955 h 381000"/>
              <a:gd name="connsiteX17" fmla="*/ 350443 w 396240"/>
              <a:gd name="connsiteY17" fmla="*/ 254432 h 381000"/>
              <a:gd name="connsiteX18" fmla="*/ 275920 w 396240"/>
              <a:gd name="connsiteY18" fmla="*/ 179908 h 381000"/>
              <a:gd name="connsiteX19" fmla="*/ 328650 w 396240"/>
              <a:gd name="connsiteY19" fmla="*/ 307010 h 381000"/>
              <a:gd name="connsiteX20" fmla="*/ 387782 w 396240"/>
              <a:gd name="connsiteY20" fmla="*/ 366141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396240" h="381000">
                <a:moveTo>
                  <a:pt x="122454" y="309905"/>
                </a:moveTo>
                <a:lnTo>
                  <a:pt x="19431" y="309905"/>
                </a:lnTo>
                <a:lnTo>
                  <a:pt x="19431" y="138608"/>
                </a:lnTo>
                <a:lnTo>
                  <a:pt x="122454" y="138608"/>
                </a:lnTo>
                <a:lnTo>
                  <a:pt x="122454" y="309905"/>
                </a:lnTo>
                <a:close/>
                <a:moveTo>
                  <a:pt x="225475" y="142265"/>
                </a:moveTo>
                <a:lnTo>
                  <a:pt x="225475" y="76734"/>
                </a:lnTo>
                <a:lnTo>
                  <a:pt x="122454" y="76734"/>
                </a:lnTo>
                <a:lnTo>
                  <a:pt x="122454" y="309753"/>
                </a:lnTo>
                <a:lnTo>
                  <a:pt x="166496" y="309753"/>
                </a:lnTo>
                <a:moveTo>
                  <a:pt x="328345" y="143332"/>
                </a:moveTo>
                <a:lnTo>
                  <a:pt x="328345" y="19431"/>
                </a:lnTo>
                <a:lnTo>
                  <a:pt x="225324" y="19431"/>
                </a:lnTo>
                <a:lnTo>
                  <a:pt x="225324" y="142265"/>
                </a:lnTo>
                <a:moveTo>
                  <a:pt x="275920" y="179908"/>
                </a:moveTo>
                <a:cubicBezTo>
                  <a:pt x="234772" y="179908"/>
                  <a:pt x="201397" y="213284"/>
                  <a:pt x="201397" y="254432"/>
                </a:cubicBezTo>
                <a:cubicBezTo>
                  <a:pt x="201397" y="295580"/>
                  <a:pt x="234772" y="328955"/>
                  <a:pt x="275920" y="328955"/>
                </a:cubicBezTo>
                <a:cubicBezTo>
                  <a:pt x="317068" y="328955"/>
                  <a:pt x="350443" y="295580"/>
                  <a:pt x="350443" y="254432"/>
                </a:cubicBezTo>
                <a:cubicBezTo>
                  <a:pt x="350443" y="213284"/>
                  <a:pt x="317068" y="179908"/>
                  <a:pt x="275920" y="179908"/>
                </a:cubicBezTo>
                <a:close/>
                <a:moveTo>
                  <a:pt x="328650" y="307010"/>
                </a:moveTo>
                <a:lnTo>
                  <a:pt x="387782" y="366141"/>
                </a:lnTo>
              </a:path>
            </a:pathLst>
          </a:custGeom>
          <a:noFill/>
          <a:ln w="19050">
            <a:solidFill>
              <a:schemeClr val="accent6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23418834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1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1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1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4" dur="3000"/>
                                            <p:tgtEl>
                                              <p:spTgt spid="1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7" dur="1000"/>
                                            <p:tgtEl>
                                              <p:spTgt spid="1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" presetClass="entr" presetSubtype="4" fill="hold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0" dur="1250" fill="hold"/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1" dur="1250" fill="hold"/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4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4" dur="1250" fill="hold"/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5" dur="1250" fill="hold"/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22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2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2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4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22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27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27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27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1000"/>
                                            <p:tgtEl>
                                              <p:spTgt spid="2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4" dur="1000"/>
                                            <p:tgtEl>
                                              <p:spTgt spid="2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1" fill="hold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7" dur="1250" fill="hold"/>
                                            <p:tgtEl>
                                              <p:spTgt spid="2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8" dur="1250" fill="hold"/>
                                            <p:tgtEl>
                                              <p:spTgt spid="2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1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1" dur="1250" fill="hold"/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2" dur="1250" fill="hold"/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2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750"/>
                                            <p:tgtEl>
                                              <p:spTgt spid="2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27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27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27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1000"/>
                                            <p:tgtEl>
                                              <p:spTgt spid="2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1000"/>
                                            <p:tgtEl>
                                              <p:spTgt spid="2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4" dur="1250" fill="hold"/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5" dur="1250" fill="hold"/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8" dur="1250" fill="hold"/>
                                            <p:tgtEl>
                                              <p:spTgt spid="2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9" dur="1250" fill="hold"/>
                                            <p:tgtEl>
                                              <p:spTgt spid="2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2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23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2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2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1000"/>
                                            <p:tgtEl>
                                              <p:spTgt spid="2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8" dur="1000"/>
                                            <p:tgtEl>
                                              <p:spTgt spid="20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9" presetID="2" presetClass="entr" presetSubtype="1" fill="hold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1" dur="1250" fill="hold"/>
                                            <p:tgtEl>
                                              <p:spTgt spid="2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2" dur="1250" fill="hold"/>
                                            <p:tgtEl>
                                              <p:spTgt spid="2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2" presetClass="entr" presetSubtype="1" fill="hold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5" dur="125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6" dur="125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7" presetID="42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9" dur="750"/>
                                            <p:tgtEl>
                                              <p:spTgt spid="27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2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750" fill="hold"/>
                                            <p:tgtEl>
                                              <p:spTgt spid="2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47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750"/>
                                            <p:tgtEl>
                                              <p:spTgt spid="26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2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2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31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9" dur="1000" fill="hold"/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0" dur="1000" fill="hold"/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2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3" presetID="2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5" dur="1000"/>
                                            <p:tgtEl>
                                              <p:spTgt spid="2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6" presetID="2" presetClass="entr" presetSubtype="4" fill="hold" nodeType="withEffect" p14:presetBounceEnd="50000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8" dur="1250" fill="hold"/>
                                            <p:tgtEl>
                                              <p:spTgt spid="2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9" dur="1250" fill="hold"/>
                                            <p:tgtEl>
                                              <p:spTgt spid="2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2" presetClass="entr" presetSubtype="4" fill="hold" nodeType="withEffect" p14:presetBounceEnd="50000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2" dur="1250" fill="hold"/>
                                            <p:tgtEl>
                                              <p:spTgt spid="2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3" dur="1250" fill="hold"/>
                                            <p:tgtEl>
                                              <p:spTgt spid="2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4" presetID="42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6" dur="750"/>
                                            <p:tgtEl>
                                              <p:spTgt spid="2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8" dur="750" fill="hold"/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9" presetID="47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1" dur="750"/>
                                            <p:tgtEl>
                                              <p:spTgt spid="24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2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750" fill="hold"/>
                                            <p:tgtEl>
                                              <p:spTgt spid="2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1" presetClass="entr" presetSubtype="0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6" dur="1000" fill="hold"/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1000" fill="hold"/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9" dur="1000"/>
                                            <p:tgtEl>
                                              <p:spTgt spid="27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95" grpId="0"/>
          <p:bldP spid="196" grpId="0"/>
          <p:bldP spid="224" grpId="0"/>
          <p:bldP spid="236" grpId="0"/>
          <p:bldP spid="248" grpId="0"/>
          <p:bldP spid="260" grpId="0"/>
          <p:bldP spid="272" grpId="0"/>
          <p:bldP spid="273" grpId="0" animBg="1"/>
          <p:bldP spid="274" grpId="0" animBg="1"/>
          <p:bldP spid="275" grpId="0" animBg="1"/>
          <p:bldP spid="276" grpId="0" animBg="1"/>
          <p:bldP spid="277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1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1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1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4" dur="3000"/>
                                            <p:tgtEl>
                                              <p:spTgt spid="1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7" dur="1000"/>
                                            <p:tgtEl>
                                              <p:spTgt spid="1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0" dur="1250" fill="hold"/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1" dur="1250" fill="hold"/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5" dur="1250" fill="hold"/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22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2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2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4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22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27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27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27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1000"/>
                                            <p:tgtEl>
                                              <p:spTgt spid="2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4" dur="1000"/>
                                            <p:tgtEl>
                                              <p:spTgt spid="2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250" fill="hold"/>
                                            <p:tgtEl>
                                              <p:spTgt spid="2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250" fill="hold"/>
                                            <p:tgtEl>
                                              <p:spTgt spid="2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1" dur="1250" fill="hold"/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2" dur="1250" fill="hold"/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2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750"/>
                                            <p:tgtEl>
                                              <p:spTgt spid="2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27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27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27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1000"/>
                                            <p:tgtEl>
                                              <p:spTgt spid="2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1000"/>
                                            <p:tgtEl>
                                              <p:spTgt spid="2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1250" fill="hold"/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5" dur="1250" fill="hold"/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8" dur="1250" fill="hold"/>
                                            <p:tgtEl>
                                              <p:spTgt spid="2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9" dur="1250" fill="hold"/>
                                            <p:tgtEl>
                                              <p:spTgt spid="2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2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23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2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2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1000"/>
                                            <p:tgtEl>
                                              <p:spTgt spid="2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8" dur="1000"/>
                                            <p:tgtEl>
                                              <p:spTgt spid="20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9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1" dur="1250" fill="hold"/>
                                            <p:tgtEl>
                                              <p:spTgt spid="2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2" dur="1250" fill="hold"/>
                                            <p:tgtEl>
                                              <p:spTgt spid="2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125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6" dur="125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7" presetID="42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9" dur="750"/>
                                            <p:tgtEl>
                                              <p:spTgt spid="27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2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750" fill="hold"/>
                                            <p:tgtEl>
                                              <p:spTgt spid="2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47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750"/>
                                            <p:tgtEl>
                                              <p:spTgt spid="26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2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2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31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9" dur="1000" fill="hold"/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0" dur="1000" fill="hold"/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2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3" presetID="2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5" dur="1000"/>
                                            <p:tgtEl>
                                              <p:spTgt spid="2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6" presetID="2" presetClass="entr" presetSubtype="4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8" dur="1250" fill="hold"/>
                                            <p:tgtEl>
                                              <p:spTgt spid="2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9" dur="1250" fill="hold"/>
                                            <p:tgtEl>
                                              <p:spTgt spid="2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2" presetClass="entr" presetSubtype="4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1250" fill="hold"/>
                                            <p:tgtEl>
                                              <p:spTgt spid="2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3" dur="1250" fill="hold"/>
                                            <p:tgtEl>
                                              <p:spTgt spid="2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4" presetID="42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6" dur="750"/>
                                            <p:tgtEl>
                                              <p:spTgt spid="2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8" dur="750" fill="hold"/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9" presetID="47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1" dur="750"/>
                                            <p:tgtEl>
                                              <p:spTgt spid="24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2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750" fill="hold"/>
                                            <p:tgtEl>
                                              <p:spTgt spid="2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1" presetClass="entr" presetSubtype="0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6" dur="1000" fill="hold"/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1000" fill="hold"/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9" dur="1000"/>
                                            <p:tgtEl>
                                              <p:spTgt spid="27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95" grpId="0"/>
          <p:bldP spid="196" grpId="0"/>
          <p:bldP spid="224" grpId="0"/>
          <p:bldP spid="236" grpId="0"/>
          <p:bldP spid="248" grpId="0"/>
          <p:bldP spid="260" grpId="0"/>
          <p:bldP spid="272" grpId="0"/>
          <p:bldP spid="273" grpId="0" animBg="1"/>
          <p:bldP spid="274" grpId="0" animBg="1"/>
          <p:bldP spid="275" grpId="0" animBg="1"/>
          <p:bldP spid="276" grpId="0" animBg="1"/>
          <p:bldP spid="277" grpId="0" animBg="1"/>
        </p:bldLst>
      </p:timing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>
            <a:extLst>
              <a:ext uri="{FF2B5EF4-FFF2-40B4-BE49-F238E27FC236}">
                <a16:creationId xmlns:a16="http://schemas.microsoft.com/office/drawing/2014/main" id="{24A92923-B360-6D6B-08D0-477FFD6545BF}"/>
              </a:ext>
            </a:extLst>
          </p:cNvPr>
          <p:cNvCxnSpPr/>
          <p:nvPr/>
        </p:nvCxnSpPr>
        <p:spPr>
          <a:xfrm>
            <a:off x="0" y="7872488"/>
            <a:ext cx="24384000" cy="0"/>
          </a:xfrm>
          <a:prstGeom prst="line">
            <a:avLst/>
          </a:prstGeom>
          <a:ln w="38100">
            <a:solidFill>
              <a:schemeClr val="tx2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extBox 48">
            <a:extLst>
              <a:ext uri="{FF2B5EF4-FFF2-40B4-BE49-F238E27FC236}">
                <a16:creationId xmlns:a16="http://schemas.microsoft.com/office/drawing/2014/main" id="{8E62ADB0-DA2B-333F-0817-A5AB63CAAB08}"/>
              </a:ext>
            </a:extLst>
          </p:cNvPr>
          <p:cNvSpPr txBox="1"/>
          <p:nvPr/>
        </p:nvSpPr>
        <p:spPr>
          <a:xfrm>
            <a:off x="5052079" y="1176536"/>
            <a:ext cx="14279871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LEARNING</a:t>
            </a:r>
            <a:r>
              <a:rPr lang="en-US" sz="8800" b="1" dirty="0"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80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DEVELOPMENT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" name="TextBox 48">
            <a:extLst>
              <a:ext uri="{FF2B5EF4-FFF2-40B4-BE49-F238E27FC236}">
                <a16:creationId xmlns:a16="http://schemas.microsoft.com/office/drawing/2014/main" id="{1AB2E393-167B-7468-5772-54463B007712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5" name="TextBox 25">
            <a:extLst>
              <a:ext uri="{FF2B5EF4-FFF2-40B4-BE49-F238E27FC236}">
                <a16:creationId xmlns:a16="http://schemas.microsoft.com/office/drawing/2014/main" id="{89348C5E-7846-06F8-2A2B-F1D8F1EE6D62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2D6E1025-F425-FBD6-C3C4-156E53A2A44D}"/>
              </a:ext>
            </a:extLst>
          </p:cNvPr>
          <p:cNvGrpSpPr/>
          <p:nvPr/>
        </p:nvGrpSpPr>
        <p:grpSpPr>
          <a:xfrm>
            <a:off x="1899397" y="7737743"/>
            <a:ext cx="281940" cy="932485"/>
            <a:chOff x="1899397" y="7383779"/>
            <a:chExt cx="281940" cy="932485"/>
          </a:xfrm>
        </p:grpSpPr>
        <p:cxnSp>
          <p:nvCxnSpPr>
            <p:cNvPr id="7" name="Straight Connector 6">
              <a:extLst>
                <a:ext uri="{FF2B5EF4-FFF2-40B4-BE49-F238E27FC236}">
                  <a16:creationId xmlns:a16="http://schemas.microsoft.com/office/drawing/2014/main" id="{C880DC12-E3C3-0357-7CA3-A08CB78AFA9E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" name="Circle: Hollow 7">
              <a:extLst>
                <a:ext uri="{FF2B5EF4-FFF2-40B4-BE49-F238E27FC236}">
                  <a16:creationId xmlns:a16="http://schemas.microsoft.com/office/drawing/2014/main" id="{98ACB6E7-7AC2-69D6-D995-6CEB38613CE3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1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9" name="Group 8">
            <a:extLst>
              <a:ext uri="{FF2B5EF4-FFF2-40B4-BE49-F238E27FC236}">
                <a16:creationId xmlns:a16="http://schemas.microsoft.com/office/drawing/2014/main" id="{06A01138-1C46-245F-62B8-80AD9493FA3D}"/>
              </a:ext>
            </a:extLst>
          </p:cNvPr>
          <p:cNvGrpSpPr/>
          <p:nvPr/>
        </p:nvGrpSpPr>
        <p:grpSpPr>
          <a:xfrm>
            <a:off x="5991797" y="6979695"/>
            <a:ext cx="281940" cy="1039988"/>
            <a:chOff x="1899397" y="6625731"/>
            <a:chExt cx="281940" cy="1039988"/>
          </a:xfrm>
        </p:grpSpPr>
        <p:cxnSp>
          <p:nvCxnSpPr>
            <p:cNvPr id="10" name="Straight Connector 9">
              <a:extLst>
                <a:ext uri="{FF2B5EF4-FFF2-40B4-BE49-F238E27FC236}">
                  <a16:creationId xmlns:a16="http://schemas.microsoft.com/office/drawing/2014/main" id="{B67D4B69-DCC5-7BD5-145A-BDE5DAE0D89A}"/>
                </a:ext>
              </a:extLst>
            </p:cNvPr>
            <p:cNvCxnSpPr/>
            <p:nvPr/>
          </p:nvCxnSpPr>
          <p:spPr>
            <a:xfrm>
              <a:off x="2040367" y="6625731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Circle: Hollow 10">
              <a:extLst>
                <a:ext uri="{FF2B5EF4-FFF2-40B4-BE49-F238E27FC236}">
                  <a16:creationId xmlns:a16="http://schemas.microsoft.com/office/drawing/2014/main" id="{340DC894-5D64-F6E8-0874-E9DEACE03512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2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12" name="Group 11">
            <a:extLst>
              <a:ext uri="{FF2B5EF4-FFF2-40B4-BE49-F238E27FC236}">
                <a16:creationId xmlns:a16="http://schemas.microsoft.com/office/drawing/2014/main" id="{729A8FF8-EEF2-502C-CB72-BCBA86D47197}"/>
              </a:ext>
            </a:extLst>
          </p:cNvPr>
          <p:cNvGrpSpPr/>
          <p:nvPr/>
        </p:nvGrpSpPr>
        <p:grpSpPr>
          <a:xfrm>
            <a:off x="10084197" y="7737743"/>
            <a:ext cx="281940" cy="932485"/>
            <a:chOff x="1899397" y="7383779"/>
            <a:chExt cx="281940" cy="932485"/>
          </a:xfrm>
        </p:grpSpPr>
        <p:cxnSp>
          <p:nvCxnSpPr>
            <p:cNvPr id="13" name="Straight Connector 12">
              <a:extLst>
                <a:ext uri="{FF2B5EF4-FFF2-40B4-BE49-F238E27FC236}">
                  <a16:creationId xmlns:a16="http://schemas.microsoft.com/office/drawing/2014/main" id="{D7C20E53-0C6A-1525-2DD1-741FADCD98F7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4" name="Circle: Hollow 13">
              <a:extLst>
                <a:ext uri="{FF2B5EF4-FFF2-40B4-BE49-F238E27FC236}">
                  <a16:creationId xmlns:a16="http://schemas.microsoft.com/office/drawing/2014/main" id="{690471F8-D64F-4518-C057-A9839B971E70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4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5" name="Group 14">
            <a:extLst>
              <a:ext uri="{FF2B5EF4-FFF2-40B4-BE49-F238E27FC236}">
                <a16:creationId xmlns:a16="http://schemas.microsoft.com/office/drawing/2014/main" id="{563C2493-97A1-1389-C692-85D3B96DB2F3}"/>
              </a:ext>
            </a:extLst>
          </p:cNvPr>
          <p:cNvGrpSpPr/>
          <p:nvPr/>
        </p:nvGrpSpPr>
        <p:grpSpPr>
          <a:xfrm>
            <a:off x="14176597" y="6979695"/>
            <a:ext cx="281940" cy="1039988"/>
            <a:chOff x="1899397" y="6625731"/>
            <a:chExt cx="281940" cy="1039988"/>
          </a:xfrm>
        </p:grpSpPr>
        <p:cxnSp>
          <p:nvCxnSpPr>
            <p:cNvPr id="16" name="Straight Connector 15">
              <a:extLst>
                <a:ext uri="{FF2B5EF4-FFF2-40B4-BE49-F238E27FC236}">
                  <a16:creationId xmlns:a16="http://schemas.microsoft.com/office/drawing/2014/main" id="{E2917211-19D6-736D-4FCC-D1D3E1D75983}"/>
                </a:ext>
              </a:extLst>
            </p:cNvPr>
            <p:cNvCxnSpPr/>
            <p:nvPr/>
          </p:nvCxnSpPr>
          <p:spPr>
            <a:xfrm>
              <a:off x="2040367" y="6625731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7" name="Circle: Hollow 16">
              <a:extLst>
                <a:ext uri="{FF2B5EF4-FFF2-40B4-BE49-F238E27FC236}">
                  <a16:creationId xmlns:a16="http://schemas.microsoft.com/office/drawing/2014/main" id="{2D451E3E-9873-F4C0-1A43-56C6B113043D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5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8E23FFFB-B5A7-95F9-3134-60A9321CDBF8}"/>
              </a:ext>
            </a:extLst>
          </p:cNvPr>
          <p:cNvGrpSpPr/>
          <p:nvPr/>
        </p:nvGrpSpPr>
        <p:grpSpPr>
          <a:xfrm>
            <a:off x="18268997" y="7737743"/>
            <a:ext cx="281940" cy="932485"/>
            <a:chOff x="1899397" y="7383779"/>
            <a:chExt cx="281940" cy="932485"/>
          </a:xfrm>
        </p:grpSpPr>
        <p:cxnSp>
          <p:nvCxnSpPr>
            <p:cNvPr id="19" name="Straight Connector 18">
              <a:extLst>
                <a:ext uri="{FF2B5EF4-FFF2-40B4-BE49-F238E27FC236}">
                  <a16:creationId xmlns:a16="http://schemas.microsoft.com/office/drawing/2014/main" id="{D22E6BD2-E934-EBE2-83C6-117EF8072602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" name="Circle: Hollow 19">
              <a:extLst>
                <a:ext uri="{FF2B5EF4-FFF2-40B4-BE49-F238E27FC236}">
                  <a16:creationId xmlns:a16="http://schemas.microsoft.com/office/drawing/2014/main" id="{70B53E86-4D10-596A-9D2F-44F8BDA667B3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6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1" name="Group 20">
            <a:extLst>
              <a:ext uri="{FF2B5EF4-FFF2-40B4-BE49-F238E27FC236}">
                <a16:creationId xmlns:a16="http://schemas.microsoft.com/office/drawing/2014/main" id="{4339CED1-64BC-4328-7AC3-00932C688C74}"/>
              </a:ext>
            </a:extLst>
          </p:cNvPr>
          <p:cNvGrpSpPr/>
          <p:nvPr/>
        </p:nvGrpSpPr>
        <p:grpSpPr>
          <a:xfrm>
            <a:off x="1227409" y="8544440"/>
            <a:ext cx="4908550" cy="1714305"/>
            <a:chOff x="1227409" y="8544440"/>
            <a:chExt cx="4908550" cy="1714305"/>
          </a:xfrm>
        </p:grpSpPr>
        <p:sp>
          <p:nvSpPr>
            <p:cNvPr id="22" name="Rectangle: Rounded Corners 21">
              <a:extLst>
                <a:ext uri="{FF2B5EF4-FFF2-40B4-BE49-F238E27FC236}">
                  <a16:creationId xmlns:a16="http://schemas.microsoft.com/office/drawing/2014/main" id="{6BBA2369-FE5B-66C6-B98E-71BA380CD8C9}"/>
                </a:ext>
              </a:extLst>
            </p:cNvPr>
            <p:cNvSpPr/>
            <p:nvPr/>
          </p:nvSpPr>
          <p:spPr>
            <a:xfrm>
              <a:off x="1227409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Rectangle: Rounded Corners 22">
              <a:extLst>
                <a:ext uri="{FF2B5EF4-FFF2-40B4-BE49-F238E27FC236}">
                  <a16:creationId xmlns:a16="http://schemas.microsoft.com/office/drawing/2014/main" id="{65B7E401-DDFF-FAE8-F898-B092D2C549AE}"/>
                </a:ext>
              </a:extLst>
            </p:cNvPr>
            <p:cNvSpPr/>
            <p:nvPr/>
          </p:nvSpPr>
          <p:spPr>
            <a:xfrm>
              <a:off x="1227409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Rectangle: Rounded Corners 23">
              <a:extLst>
                <a:ext uri="{FF2B5EF4-FFF2-40B4-BE49-F238E27FC236}">
                  <a16:creationId xmlns:a16="http://schemas.microsoft.com/office/drawing/2014/main" id="{2D99BEA2-9A67-8D0D-D40A-54E8EA7E127A}"/>
                </a:ext>
              </a:extLst>
            </p:cNvPr>
            <p:cNvSpPr/>
            <p:nvPr/>
          </p:nvSpPr>
          <p:spPr>
            <a:xfrm>
              <a:off x="1227409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25" name="Group 24">
            <a:extLst>
              <a:ext uri="{FF2B5EF4-FFF2-40B4-BE49-F238E27FC236}">
                <a16:creationId xmlns:a16="http://schemas.microsoft.com/office/drawing/2014/main" id="{5CCFD92E-177E-D98E-BD45-883E7B865A80}"/>
              </a:ext>
            </a:extLst>
          </p:cNvPr>
          <p:cNvGrpSpPr/>
          <p:nvPr/>
        </p:nvGrpSpPr>
        <p:grpSpPr>
          <a:xfrm>
            <a:off x="1433784" y="8670228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26" name="Rectangle: Rounded Corners 25">
              <a:extLst>
                <a:ext uri="{FF2B5EF4-FFF2-40B4-BE49-F238E27FC236}">
                  <a16:creationId xmlns:a16="http://schemas.microsoft.com/office/drawing/2014/main" id="{0CBC9CA4-D17C-3B74-FA15-038468A149FE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" name="Circle: Hollow 26">
              <a:extLst>
                <a:ext uri="{FF2B5EF4-FFF2-40B4-BE49-F238E27FC236}">
                  <a16:creationId xmlns:a16="http://schemas.microsoft.com/office/drawing/2014/main" id="{89F36A0E-DF0D-F9FD-F9A4-0CF7A975A53D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8" name="Rectangle 27">
              <a:extLst>
                <a:ext uri="{FF2B5EF4-FFF2-40B4-BE49-F238E27FC236}">
                  <a16:creationId xmlns:a16="http://schemas.microsoft.com/office/drawing/2014/main" id="{D5F9C91B-7FC5-73E7-4FFE-BC36ABD047FE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dirty="0"/>
            </a:p>
          </p:txBody>
        </p:sp>
      </p:grpSp>
      <p:grpSp>
        <p:nvGrpSpPr>
          <p:cNvPr id="29" name="Group 28">
            <a:extLst>
              <a:ext uri="{FF2B5EF4-FFF2-40B4-BE49-F238E27FC236}">
                <a16:creationId xmlns:a16="http://schemas.microsoft.com/office/drawing/2014/main" id="{DAFAFA1D-DAA6-D849-ADF2-DDEB89EBCFE0}"/>
              </a:ext>
            </a:extLst>
          </p:cNvPr>
          <p:cNvGrpSpPr/>
          <p:nvPr/>
        </p:nvGrpSpPr>
        <p:grpSpPr>
          <a:xfrm>
            <a:off x="4073570" y="8919502"/>
            <a:ext cx="2410460" cy="839078"/>
            <a:chOff x="4073570" y="8919502"/>
            <a:chExt cx="2410460" cy="839078"/>
          </a:xfrm>
        </p:grpSpPr>
        <p:sp>
          <p:nvSpPr>
            <p:cNvPr id="30" name="Textbox 200">
              <a:extLst>
                <a:ext uri="{FF2B5EF4-FFF2-40B4-BE49-F238E27FC236}">
                  <a16:creationId xmlns:a16="http://schemas.microsoft.com/office/drawing/2014/main" id="{248258E2-9940-A9F7-9A83-84201168311F}"/>
                </a:ext>
              </a:extLst>
            </p:cNvPr>
            <p:cNvSpPr txBox="1"/>
            <p:nvPr/>
          </p:nvSpPr>
          <p:spPr>
            <a:xfrm>
              <a:off x="4073570" y="8919502"/>
              <a:ext cx="157767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Assess Needs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31" name="Textbox 200">
              <a:extLst>
                <a:ext uri="{FF2B5EF4-FFF2-40B4-BE49-F238E27FC236}">
                  <a16:creationId xmlns:a16="http://schemas.microsoft.com/office/drawing/2014/main" id="{99CEDA47-0F86-CE79-5E21-4057800B7EB8}"/>
                </a:ext>
              </a:extLst>
            </p:cNvPr>
            <p:cNvSpPr txBox="1"/>
            <p:nvPr/>
          </p:nvSpPr>
          <p:spPr>
            <a:xfrm>
              <a:off x="4073570" y="9296915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en-US" sz="1200" dirty="0" err="1">
                  <a:solidFill>
                    <a:schemeClr val="tx2"/>
                  </a:solidFill>
                </a:rPr>
                <a:t>Phân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tích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và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đánh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giá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nhu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cầu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đào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tạo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thực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tế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của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tổ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chức</a:t>
              </a:r>
              <a:r>
                <a:rPr lang="en-US" sz="1200" dirty="0">
                  <a:solidFill>
                    <a:schemeClr val="tx2"/>
                  </a:solidFill>
                </a:rPr>
                <a:t>.</a:t>
              </a:r>
            </a:p>
          </p:txBody>
        </p:sp>
      </p:grpSp>
      <p:sp>
        <p:nvSpPr>
          <p:cNvPr id="32" name="TextBox 31">
            <a:extLst>
              <a:ext uri="{FF2B5EF4-FFF2-40B4-BE49-F238E27FC236}">
                <a16:creationId xmlns:a16="http://schemas.microsoft.com/office/drawing/2014/main" id="{A1CACC13-E1D1-6D3B-C23C-5C1B9964107D}"/>
              </a:ext>
            </a:extLst>
          </p:cNvPr>
          <p:cNvSpPr txBox="1"/>
          <p:nvPr/>
        </p:nvSpPr>
        <p:spPr>
          <a:xfrm>
            <a:off x="1659368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01</a:t>
            </a:r>
          </a:p>
        </p:txBody>
      </p:sp>
      <p:grpSp>
        <p:nvGrpSpPr>
          <p:cNvPr id="33" name="Group 32">
            <a:extLst>
              <a:ext uri="{FF2B5EF4-FFF2-40B4-BE49-F238E27FC236}">
                <a16:creationId xmlns:a16="http://schemas.microsoft.com/office/drawing/2014/main" id="{0AB80742-AF56-7B56-347B-783D8C4E714F}"/>
              </a:ext>
            </a:extLst>
          </p:cNvPr>
          <p:cNvGrpSpPr/>
          <p:nvPr/>
        </p:nvGrpSpPr>
        <p:grpSpPr>
          <a:xfrm>
            <a:off x="9413875" y="8544440"/>
            <a:ext cx="4908550" cy="1714305"/>
            <a:chOff x="9413875" y="8544440"/>
            <a:chExt cx="4908550" cy="1714305"/>
          </a:xfrm>
        </p:grpSpPr>
        <p:sp>
          <p:nvSpPr>
            <p:cNvPr id="34" name="Rectangle: Rounded Corners 33">
              <a:extLst>
                <a:ext uri="{FF2B5EF4-FFF2-40B4-BE49-F238E27FC236}">
                  <a16:creationId xmlns:a16="http://schemas.microsoft.com/office/drawing/2014/main" id="{2161F2CE-0D46-78C3-FD7B-FBCCD87BFC0A}"/>
                </a:ext>
              </a:extLst>
            </p:cNvPr>
            <p:cNvSpPr/>
            <p:nvPr/>
          </p:nvSpPr>
          <p:spPr>
            <a:xfrm>
              <a:off x="9413875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Rectangle: Rounded Corners 34">
              <a:extLst>
                <a:ext uri="{FF2B5EF4-FFF2-40B4-BE49-F238E27FC236}">
                  <a16:creationId xmlns:a16="http://schemas.microsoft.com/office/drawing/2014/main" id="{8D0CF6CE-8BA7-C7EF-FD9D-4A5798386D8F}"/>
                </a:ext>
              </a:extLst>
            </p:cNvPr>
            <p:cNvSpPr/>
            <p:nvPr/>
          </p:nvSpPr>
          <p:spPr>
            <a:xfrm>
              <a:off x="9413875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4">
                <a:lumMod val="25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Rectangle: Rounded Corners 35">
              <a:extLst>
                <a:ext uri="{FF2B5EF4-FFF2-40B4-BE49-F238E27FC236}">
                  <a16:creationId xmlns:a16="http://schemas.microsoft.com/office/drawing/2014/main" id="{0470BAC3-DB81-7C78-A1FC-754753F5C286}"/>
                </a:ext>
              </a:extLst>
            </p:cNvPr>
            <p:cNvSpPr/>
            <p:nvPr/>
          </p:nvSpPr>
          <p:spPr>
            <a:xfrm>
              <a:off x="9413875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37" name="Group 36">
            <a:extLst>
              <a:ext uri="{FF2B5EF4-FFF2-40B4-BE49-F238E27FC236}">
                <a16:creationId xmlns:a16="http://schemas.microsoft.com/office/drawing/2014/main" id="{C7146BCF-9210-570D-89D7-51684B29A9B6}"/>
              </a:ext>
            </a:extLst>
          </p:cNvPr>
          <p:cNvGrpSpPr/>
          <p:nvPr/>
        </p:nvGrpSpPr>
        <p:grpSpPr>
          <a:xfrm>
            <a:off x="9620250" y="8670228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38" name="Rectangle: Rounded Corners 37">
              <a:extLst>
                <a:ext uri="{FF2B5EF4-FFF2-40B4-BE49-F238E27FC236}">
                  <a16:creationId xmlns:a16="http://schemas.microsoft.com/office/drawing/2014/main" id="{766F3C0D-FDBA-64AE-E691-694B43D76BF5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Circle: Hollow 38">
              <a:extLst>
                <a:ext uri="{FF2B5EF4-FFF2-40B4-BE49-F238E27FC236}">
                  <a16:creationId xmlns:a16="http://schemas.microsoft.com/office/drawing/2014/main" id="{FFFAAF86-4D5B-FD16-4CCA-27C71F898631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0" name="Rectangle 39">
              <a:extLst>
                <a:ext uri="{FF2B5EF4-FFF2-40B4-BE49-F238E27FC236}">
                  <a16:creationId xmlns:a16="http://schemas.microsoft.com/office/drawing/2014/main" id="{A40237F9-B1BD-BA7C-8E95-10A72A5F96AE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41" name="Group 40">
            <a:extLst>
              <a:ext uri="{FF2B5EF4-FFF2-40B4-BE49-F238E27FC236}">
                <a16:creationId xmlns:a16="http://schemas.microsoft.com/office/drawing/2014/main" id="{709E77F8-13B0-1D52-F55C-E85B108E77BD}"/>
              </a:ext>
            </a:extLst>
          </p:cNvPr>
          <p:cNvGrpSpPr/>
          <p:nvPr/>
        </p:nvGrpSpPr>
        <p:grpSpPr>
          <a:xfrm>
            <a:off x="12260036" y="8919502"/>
            <a:ext cx="2410460" cy="1023744"/>
            <a:chOff x="12260036" y="8919502"/>
            <a:chExt cx="2410460" cy="1023744"/>
          </a:xfrm>
        </p:grpSpPr>
        <p:sp>
          <p:nvSpPr>
            <p:cNvPr id="42" name="Textbox 200">
              <a:extLst>
                <a:ext uri="{FF2B5EF4-FFF2-40B4-BE49-F238E27FC236}">
                  <a16:creationId xmlns:a16="http://schemas.microsoft.com/office/drawing/2014/main" id="{27FA6B6B-D882-2978-3B23-06371BF28C89}"/>
                </a:ext>
              </a:extLst>
            </p:cNvPr>
            <p:cNvSpPr txBox="1"/>
            <p:nvPr/>
          </p:nvSpPr>
          <p:spPr>
            <a:xfrm>
              <a:off x="12260036" y="8919502"/>
              <a:ext cx="1831784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Design Program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43" name="Textbox 200">
              <a:extLst>
                <a:ext uri="{FF2B5EF4-FFF2-40B4-BE49-F238E27FC236}">
                  <a16:creationId xmlns:a16="http://schemas.microsoft.com/office/drawing/2014/main" id="{8B007175-1586-0C58-F685-DB897CA5CBA7}"/>
                </a:ext>
              </a:extLst>
            </p:cNvPr>
            <p:cNvSpPr txBox="1"/>
            <p:nvPr/>
          </p:nvSpPr>
          <p:spPr>
            <a:xfrm>
              <a:off x="12260036" y="9296915"/>
              <a:ext cx="2410460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Thiết kế chương trình đào tạo phù hợp với nội dung và đối tượng.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44" name="TextBox 43">
            <a:extLst>
              <a:ext uri="{FF2B5EF4-FFF2-40B4-BE49-F238E27FC236}">
                <a16:creationId xmlns:a16="http://schemas.microsoft.com/office/drawing/2014/main" id="{22CE98C2-06FC-009B-A9B8-9115C3224CB3}"/>
              </a:ext>
            </a:extLst>
          </p:cNvPr>
          <p:cNvSpPr txBox="1"/>
          <p:nvPr/>
        </p:nvSpPr>
        <p:spPr>
          <a:xfrm>
            <a:off x="9845834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03</a:t>
            </a:r>
          </a:p>
        </p:txBody>
      </p:sp>
      <p:grpSp>
        <p:nvGrpSpPr>
          <p:cNvPr id="45" name="Group 44">
            <a:extLst>
              <a:ext uri="{FF2B5EF4-FFF2-40B4-BE49-F238E27FC236}">
                <a16:creationId xmlns:a16="http://schemas.microsoft.com/office/drawing/2014/main" id="{72D90C65-5060-5723-7079-090962784753}"/>
              </a:ext>
            </a:extLst>
          </p:cNvPr>
          <p:cNvGrpSpPr/>
          <p:nvPr/>
        </p:nvGrpSpPr>
        <p:grpSpPr>
          <a:xfrm>
            <a:off x="17600342" y="8544440"/>
            <a:ext cx="4908550" cy="1714305"/>
            <a:chOff x="17600342" y="8544440"/>
            <a:chExt cx="4908550" cy="1714305"/>
          </a:xfrm>
        </p:grpSpPr>
        <p:sp>
          <p:nvSpPr>
            <p:cNvPr id="46" name="Rectangle: Rounded Corners 45">
              <a:extLst>
                <a:ext uri="{FF2B5EF4-FFF2-40B4-BE49-F238E27FC236}">
                  <a16:creationId xmlns:a16="http://schemas.microsoft.com/office/drawing/2014/main" id="{B455D9AC-102E-3138-B6F4-F0653DDF505D}"/>
                </a:ext>
              </a:extLst>
            </p:cNvPr>
            <p:cNvSpPr/>
            <p:nvPr/>
          </p:nvSpPr>
          <p:spPr>
            <a:xfrm>
              <a:off x="17600342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Rectangle: Rounded Corners 46">
              <a:extLst>
                <a:ext uri="{FF2B5EF4-FFF2-40B4-BE49-F238E27FC236}">
                  <a16:creationId xmlns:a16="http://schemas.microsoft.com/office/drawing/2014/main" id="{8E95C3C5-ACE3-43EA-750D-AA3E840E7FE9}"/>
                </a:ext>
              </a:extLst>
            </p:cNvPr>
            <p:cNvSpPr/>
            <p:nvPr/>
          </p:nvSpPr>
          <p:spPr>
            <a:xfrm>
              <a:off x="17600342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6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Rectangle: Rounded Corners 47">
              <a:extLst>
                <a:ext uri="{FF2B5EF4-FFF2-40B4-BE49-F238E27FC236}">
                  <a16:creationId xmlns:a16="http://schemas.microsoft.com/office/drawing/2014/main" id="{28B10C06-5F9A-0331-C892-69BDFFFD3E93}"/>
                </a:ext>
              </a:extLst>
            </p:cNvPr>
            <p:cNvSpPr/>
            <p:nvPr/>
          </p:nvSpPr>
          <p:spPr>
            <a:xfrm>
              <a:off x="17600342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49" name="Group 48">
            <a:extLst>
              <a:ext uri="{FF2B5EF4-FFF2-40B4-BE49-F238E27FC236}">
                <a16:creationId xmlns:a16="http://schemas.microsoft.com/office/drawing/2014/main" id="{176287FD-C033-6D8A-E813-C4CDF2A21270}"/>
              </a:ext>
            </a:extLst>
          </p:cNvPr>
          <p:cNvGrpSpPr/>
          <p:nvPr/>
        </p:nvGrpSpPr>
        <p:grpSpPr>
          <a:xfrm>
            <a:off x="17806717" y="8670228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50" name="Rectangle: Rounded Corners 49">
              <a:extLst>
                <a:ext uri="{FF2B5EF4-FFF2-40B4-BE49-F238E27FC236}">
                  <a16:creationId xmlns:a16="http://schemas.microsoft.com/office/drawing/2014/main" id="{65F886B0-7AFE-5A0E-515D-8CD93632FF93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Circle: Hollow 50">
              <a:extLst>
                <a:ext uri="{FF2B5EF4-FFF2-40B4-BE49-F238E27FC236}">
                  <a16:creationId xmlns:a16="http://schemas.microsoft.com/office/drawing/2014/main" id="{7DEBBB68-557D-E54C-41D1-B71218945729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2" name="Rectangle 51">
              <a:extLst>
                <a:ext uri="{FF2B5EF4-FFF2-40B4-BE49-F238E27FC236}">
                  <a16:creationId xmlns:a16="http://schemas.microsoft.com/office/drawing/2014/main" id="{E942E019-E623-C1E4-8055-E6FAF06531BA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53" name="Group 52">
            <a:extLst>
              <a:ext uri="{FF2B5EF4-FFF2-40B4-BE49-F238E27FC236}">
                <a16:creationId xmlns:a16="http://schemas.microsoft.com/office/drawing/2014/main" id="{183A5241-5DEA-26A0-60F1-19A368FE6888}"/>
              </a:ext>
            </a:extLst>
          </p:cNvPr>
          <p:cNvGrpSpPr/>
          <p:nvPr/>
        </p:nvGrpSpPr>
        <p:grpSpPr>
          <a:xfrm>
            <a:off x="20446503" y="8919502"/>
            <a:ext cx="2410460" cy="839078"/>
            <a:chOff x="20446503" y="8919502"/>
            <a:chExt cx="2410460" cy="839078"/>
          </a:xfrm>
        </p:grpSpPr>
        <p:sp>
          <p:nvSpPr>
            <p:cNvPr id="54" name="Textbox 200">
              <a:extLst>
                <a:ext uri="{FF2B5EF4-FFF2-40B4-BE49-F238E27FC236}">
                  <a16:creationId xmlns:a16="http://schemas.microsoft.com/office/drawing/2014/main" id="{A72E9204-7809-A844-3B0A-BB5C934FA5C3}"/>
                </a:ext>
              </a:extLst>
            </p:cNvPr>
            <p:cNvSpPr txBox="1"/>
            <p:nvPr/>
          </p:nvSpPr>
          <p:spPr>
            <a:xfrm>
              <a:off x="20446503" y="8919502"/>
              <a:ext cx="219566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Evaluate Outcomes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55" name="Textbox 200">
              <a:extLst>
                <a:ext uri="{FF2B5EF4-FFF2-40B4-BE49-F238E27FC236}">
                  <a16:creationId xmlns:a16="http://schemas.microsoft.com/office/drawing/2014/main" id="{EFF52BA7-669D-6991-132A-205D9305529A}"/>
                </a:ext>
              </a:extLst>
            </p:cNvPr>
            <p:cNvSpPr txBox="1"/>
            <p:nvPr/>
          </p:nvSpPr>
          <p:spPr>
            <a:xfrm>
              <a:off x="20446503" y="9296915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Đo lường kết quả đạt được và rút kinh nghiệm cho lần sau.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56" name="TextBox 55">
            <a:extLst>
              <a:ext uri="{FF2B5EF4-FFF2-40B4-BE49-F238E27FC236}">
                <a16:creationId xmlns:a16="http://schemas.microsoft.com/office/drawing/2014/main" id="{25841DFE-01E6-1BE6-E64A-C3441A63A380}"/>
              </a:ext>
            </a:extLst>
          </p:cNvPr>
          <p:cNvSpPr txBox="1"/>
          <p:nvPr/>
        </p:nvSpPr>
        <p:spPr>
          <a:xfrm>
            <a:off x="18032301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05</a:t>
            </a:r>
          </a:p>
        </p:txBody>
      </p:sp>
      <p:grpSp>
        <p:nvGrpSpPr>
          <p:cNvPr id="57" name="Group 56">
            <a:extLst>
              <a:ext uri="{FF2B5EF4-FFF2-40B4-BE49-F238E27FC236}">
                <a16:creationId xmlns:a16="http://schemas.microsoft.com/office/drawing/2014/main" id="{70769E0F-420D-3F67-C60C-892FCC1A9494}"/>
              </a:ext>
            </a:extLst>
          </p:cNvPr>
          <p:cNvGrpSpPr/>
          <p:nvPr/>
        </p:nvGrpSpPr>
        <p:grpSpPr>
          <a:xfrm>
            <a:off x="5320642" y="5486232"/>
            <a:ext cx="4908550" cy="1714305"/>
            <a:chOff x="5320642" y="5486232"/>
            <a:chExt cx="4908550" cy="1714305"/>
          </a:xfrm>
        </p:grpSpPr>
        <p:sp>
          <p:nvSpPr>
            <p:cNvPr id="58" name="Rectangle: Rounded Corners 57">
              <a:extLst>
                <a:ext uri="{FF2B5EF4-FFF2-40B4-BE49-F238E27FC236}">
                  <a16:creationId xmlns:a16="http://schemas.microsoft.com/office/drawing/2014/main" id="{B46CCDC8-B75A-F884-9FB2-61D5C14D48E5}"/>
                </a:ext>
              </a:extLst>
            </p:cNvPr>
            <p:cNvSpPr/>
            <p:nvPr/>
          </p:nvSpPr>
          <p:spPr>
            <a:xfrm>
              <a:off x="5320642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Rectangle: Rounded Corners 58">
              <a:extLst>
                <a:ext uri="{FF2B5EF4-FFF2-40B4-BE49-F238E27FC236}">
                  <a16:creationId xmlns:a16="http://schemas.microsoft.com/office/drawing/2014/main" id="{F4F49D7F-E323-82C9-AD99-AE6175186723}"/>
                </a:ext>
              </a:extLst>
            </p:cNvPr>
            <p:cNvSpPr/>
            <p:nvPr/>
          </p:nvSpPr>
          <p:spPr>
            <a:xfrm>
              <a:off x="5320642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Rectangle: Rounded Corners 59">
              <a:extLst>
                <a:ext uri="{FF2B5EF4-FFF2-40B4-BE49-F238E27FC236}">
                  <a16:creationId xmlns:a16="http://schemas.microsoft.com/office/drawing/2014/main" id="{251CC2B5-7E29-AA5D-FD5D-91A51186DFDC}"/>
                </a:ext>
              </a:extLst>
            </p:cNvPr>
            <p:cNvSpPr/>
            <p:nvPr/>
          </p:nvSpPr>
          <p:spPr>
            <a:xfrm>
              <a:off x="5320642" y="5486232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61" name="Group 60">
            <a:extLst>
              <a:ext uri="{FF2B5EF4-FFF2-40B4-BE49-F238E27FC236}">
                <a16:creationId xmlns:a16="http://schemas.microsoft.com/office/drawing/2014/main" id="{90806DA5-EE55-7B7A-1515-DEFA8C12B77E}"/>
              </a:ext>
            </a:extLst>
          </p:cNvPr>
          <p:cNvGrpSpPr/>
          <p:nvPr/>
        </p:nvGrpSpPr>
        <p:grpSpPr>
          <a:xfrm>
            <a:off x="5527017" y="5612020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62" name="Rectangle: Rounded Corners 61">
              <a:extLst>
                <a:ext uri="{FF2B5EF4-FFF2-40B4-BE49-F238E27FC236}">
                  <a16:creationId xmlns:a16="http://schemas.microsoft.com/office/drawing/2014/main" id="{65BF08FD-8CE6-A601-1565-B97DF300607C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Circle: Hollow 62">
              <a:extLst>
                <a:ext uri="{FF2B5EF4-FFF2-40B4-BE49-F238E27FC236}">
                  <a16:creationId xmlns:a16="http://schemas.microsoft.com/office/drawing/2014/main" id="{C7F655A5-7710-1B0A-6296-BA229BAFD796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64" name="Rectangle 63">
              <a:extLst>
                <a:ext uri="{FF2B5EF4-FFF2-40B4-BE49-F238E27FC236}">
                  <a16:creationId xmlns:a16="http://schemas.microsoft.com/office/drawing/2014/main" id="{64C0BF21-A0DF-02E1-F570-86BF57B69FB0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65" name="Group 64">
            <a:extLst>
              <a:ext uri="{FF2B5EF4-FFF2-40B4-BE49-F238E27FC236}">
                <a16:creationId xmlns:a16="http://schemas.microsoft.com/office/drawing/2014/main" id="{1B2D212A-469B-D5CC-6EEA-7A931BD65587}"/>
              </a:ext>
            </a:extLst>
          </p:cNvPr>
          <p:cNvGrpSpPr/>
          <p:nvPr/>
        </p:nvGrpSpPr>
        <p:grpSpPr>
          <a:xfrm>
            <a:off x="8166803" y="5861294"/>
            <a:ext cx="2410460" cy="839078"/>
            <a:chOff x="8166803" y="5861294"/>
            <a:chExt cx="2410460" cy="839078"/>
          </a:xfrm>
        </p:grpSpPr>
        <p:sp>
          <p:nvSpPr>
            <p:cNvPr id="66" name="Textbox 200">
              <a:extLst>
                <a:ext uri="{FF2B5EF4-FFF2-40B4-BE49-F238E27FC236}">
                  <a16:creationId xmlns:a16="http://schemas.microsoft.com/office/drawing/2014/main" id="{F27DB4A0-08CB-630A-63EE-80A06BC2BC7B}"/>
                </a:ext>
              </a:extLst>
            </p:cNvPr>
            <p:cNvSpPr txBox="1"/>
            <p:nvPr/>
          </p:nvSpPr>
          <p:spPr>
            <a:xfrm>
              <a:off x="8166803" y="5861294"/>
              <a:ext cx="172194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Set Objectives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67" name="Textbox 200">
              <a:extLst>
                <a:ext uri="{FF2B5EF4-FFF2-40B4-BE49-F238E27FC236}">
                  <a16:creationId xmlns:a16="http://schemas.microsoft.com/office/drawing/2014/main" id="{D09603A2-08DD-1726-2E0C-79FADC776ACC}"/>
                </a:ext>
              </a:extLst>
            </p:cNvPr>
            <p:cNvSpPr txBox="1"/>
            <p:nvPr/>
          </p:nvSpPr>
          <p:spPr>
            <a:xfrm>
              <a:off x="8166803" y="6238707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Đặt ra mục tiêu học tập rõ ràng, đo lường được và khả thi.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68" name="TextBox 67">
            <a:extLst>
              <a:ext uri="{FF2B5EF4-FFF2-40B4-BE49-F238E27FC236}">
                <a16:creationId xmlns:a16="http://schemas.microsoft.com/office/drawing/2014/main" id="{2869D99B-94B5-4728-6D96-52C9E6F469A1}"/>
              </a:ext>
            </a:extLst>
          </p:cNvPr>
          <p:cNvSpPr txBox="1"/>
          <p:nvPr/>
        </p:nvSpPr>
        <p:spPr>
          <a:xfrm>
            <a:off x="5752601" y="5972692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02</a:t>
            </a:r>
          </a:p>
        </p:txBody>
      </p:sp>
      <p:grpSp>
        <p:nvGrpSpPr>
          <p:cNvPr id="69" name="Group 68">
            <a:extLst>
              <a:ext uri="{FF2B5EF4-FFF2-40B4-BE49-F238E27FC236}">
                <a16:creationId xmlns:a16="http://schemas.microsoft.com/office/drawing/2014/main" id="{B70DC6C2-70FC-6C0F-F1B7-E8F39EBC937E}"/>
              </a:ext>
            </a:extLst>
          </p:cNvPr>
          <p:cNvGrpSpPr/>
          <p:nvPr/>
        </p:nvGrpSpPr>
        <p:grpSpPr>
          <a:xfrm>
            <a:off x="13507108" y="5486232"/>
            <a:ext cx="4908550" cy="1714305"/>
            <a:chOff x="13507108" y="5486232"/>
            <a:chExt cx="4908550" cy="1714305"/>
          </a:xfrm>
        </p:grpSpPr>
        <p:sp>
          <p:nvSpPr>
            <p:cNvPr id="70" name="Rectangle: Rounded Corners 69">
              <a:extLst>
                <a:ext uri="{FF2B5EF4-FFF2-40B4-BE49-F238E27FC236}">
                  <a16:creationId xmlns:a16="http://schemas.microsoft.com/office/drawing/2014/main" id="{A73D2B9A-0462-4706-037F-3AC0A9F1D422}"/>
                </a:ext>
              </a:extLst>
            </p:cNvPr>
            <p:cNvSpPr/>
            <p:nvPr/>
          </p:nvSpPr>
          <p:spPr>
            <a:xfrm>
              <a:off x="13507108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Rectangle: Rounded Corners 70">
              <a:extLst>
                <a:ext uri="{FF2B5EF4-FFF2-40B4-BE49-F238E27FC236}">
                  <a16:creationId xmlns:a16="http://schemas.microsoft.com/office/drawing/2014/main" id="{E2808C7C-CA94-9531-2D70-51459C380D0B}"/>
                </a:ext>
              </a:extLst>
            </p:cNvPr>
            <p:cNvSpPr/>
            <p:nvPr/>
          </p:nvSpPr>
          <p:spPr>
            <a:xfrm>
              <a:off x="13507108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5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Rectangle: Rounded Corners 71">
              <a:extLst>
                <a:ext uri="{FF2B5EF4-FFF2-40B4-BE49-F238E27FC236}">
                  <a16:creationId xmlns:a16="http://schemas.microsoft.com/office/drawing/2014/main" id="{F0A78A92-93B1-E18C-D1D4-BF4C8445E3AE}"/>
                </a:ext>
              </a:extLst>
            </p:cNvPr>
            <p:cNvSpPr/>
            <p:nvPr/>
          </p:nvSpPr>
          <p:spPr>
            <a:xfrm>
              <a:off x="13507108" y="5486232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73" name="Group 72">
            <a:extLst>
              <a:ext uri="{FF2B5EF4-FFF2-40B4-BE49-F238E27FC236}">
                <a16:creationId xmlns:a16="http://schemas.microsoft.com/office/drawing/2014/main" id="{FC0297DE-BEB6-62ED-B14A-14DF07C5D83A}"/>
              </a:ext>
            </a:extLst>
          </p:cNvPr>
          <p:cNvGrpSpPr/>
          <p:nvPr/>
        </p:nvGrpSpPr>
        <p:grpSpPr>
          <a:xfrm>
            <a:off x="13713483" y="5612020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74" name="Rectangle: Rounded Corners 73">
              <a:extLst>
                <a:ext uri="{FF2B5EF4-FFF2-40B4-BE49-F238E27FC236}">
                  <a16:creationId xmlns:a16="http://schemas.microsoft.com/office/drawing/2014/main" id="{5354F78E-355A-084F-77A2-0D0AEA93A99F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5" name="Circle: Hollow 74">
              <a:extLst>
                <a:ext uri="{FF2B5EF4-FFF2-40B4-BE49-F238E27FC236}">
                  <a16:creationId xmlns:a16="http://schemas.microsoft.com/office/drawing/2014/main" id="{AEFCA3F0-0621-06B0-3D85-9BA14D1D72B2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76" name="Rectangle 75">
              <a:extLst>
                <a:ext uri="{FF2B5EF4-FFF2-40B4-BE49-F238E27FC236}">
                  <a16:creationId xmlns:a16="http://schemas.microsoft.com/office/drawing/2014/main" id="{2A989233-FF73-F693-6AAC-DEE302A50071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7" name="Group 76">
            <a:extLst>
              <a:ext uri="{FF2B5EF4-FFF2-40B4-BE49-F238E27FC236}">
                <a16:creationId xmlns:a16="http://schemas.microsoft.com/office/drawing/2014/main" id="{460ED381-E67E-32C1-5C0B-C193D724EB58}"/>
              </a:ext>
            </a:extLst>
          </p:cNvPr>
          <p:cNvGrpSpPr/>
          <p:nvPr/>
        </p:nvGrpSpPr>
        <p:grpSpPr>
          <a:xfrm>
            <a:off x="16353269" y="5861294"/>
            <a:ext cx="2410460" cy="1023744"/>
            <a:chOff x="16353269" y="5861294"/>
            <a:chExt cx="2410460" cy="1023744"/>
          </a:xfrm>
        </p:grpSpPr>
        <p:sp>
          <p:nvSpPr>
            <p:cNvPr id="78" name="Textbox 200">
              <a:extLst>
                <a:ext uri="{FF2B5EF4-FFF2-40B4-BE49-F238E27FC236}">
                  <a16:creationId xmlns:a16="http://schemas.microsoft.com/office/drawing/2014/main" id="{89E9BC46-AEC7-A52B-3015-A55D78BBADCA}"/>
                </a:ext>
              </a:extLst>
            </p:cNvPr>
            <p:cNvSpPr txBox="1"/>
            <p:nvPr/>
          </p:nvSpPr>
          <p:spPr>
            <a:xfrm>
              <a:off x="16353269" y="5861294"/>
              <a:ext cx="1878015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Deliver Training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79" name="Textbox 200">
              <a:extLst>
                <a:ext uri="{FF2B5EF4-FFF2-40B4-BE49-F238E27FC236}">
                  <a16:creationId xmlns:a16="http://schemas.microsoft.com/office/drawing/2014/main" id="{7DC6F144-2CFB-8BF9-B29B-1BA3B1E36FDD}"/>
                </a:ext>
              </a:extLst>
            </p:cNvPr>
            <p:cNvSpPr txBox="1"/>
            <p:nvPr/>
          </p:nvSpPr>
          <p:spPr>
            <a:xfrm>
              <a:off x="16353269" y="6238707"/>
              <a:ext cx="2410460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Triển khai đào tạo bằng phương pháp hiệu quả, thu hút người học.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80" name="TextBox 79">
            <a:extLst>
              <a:ext uri="{FF2B5EF4-FFF2-40B4-BE49-F238E27FC236}">
                <a16:creationId xmlns:a16="http://schemas.microsoft.com/office/drawing/2014/main" id="{8891C6D4-517F-C94B-4874-E95058A14B7A}"/>
              </a:ext>
            </a:extLst>
          </p:cNvPr>
          <p:cNvSpPr txBox="1"/>
          <p:nvPr/>
        </p:nvSpPr>
        <p:spPr>
          <a:xfrm>
            <a:off x="13939067" y="5972692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tx2"/>
                </a:solidFill>
                <a:latin typeface="+mj-lt"/>
              </a:rPr>
              <a:t>04</a:t>
            </a:r>
          </a:p>
        </p:txBody>
      </p:sp>
      <p:sp>
        <p:nvSpPr>
          <p:cNvPr id="81" name="Freeform: Shape 80">
            <a:extLst>
              <a:ext uri="{FF2B5EF4-FFF2-40B4-BE49-F238E27FC236}">
                <a16:creationId xmlns:a16="http://schemas.microsoft.com/office/drawing/2014/main" id="{B958AC8C-7E9E-B877-DF39-007515BE3CE1}"/>
              </a:ext>
            </a:extLst>
          </p:cNvPr>
          <p:cNvSpPr/>
          <p:nvPr/>
        </p:nvSpPr>
        <p:spPr>
          <a:xfrm>
            <a:off x="3207527" y="8994951"/>
            <a:ext cx="621288" cy="64429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19050">
            <a:solidFill>
              <a:schemeClr val="accent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82" name="Freeform: Shape 81">
            <a:extLst>
              <a:ext uri="{FF2B5EF4-FFF2-40B4-BE49-F238E27FC236}">
                <a16:creationId xmlns:a16="http://schemas.microsoft.com/office/drawing/2014/main" id="{0F3AE6D7-931E-A8D0-2DA8-A019B76BC451}"/>
              </a:ext>
            </a:extLst>
          </p:cNvPr>
          <p:cNvSpPr/>
          <p:nvPr/>
        </p:nvSpPr>
        <p:spPr>
          <a:xfrm>
            <a:off x="7328219" y="5923866"/>
            <a:ext cx="713330" cy="644298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19050">
            <a:solidFill>
              <a:schemeClr val="accent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83" name="Freeform 49">
            <a:extLst>
              <a:ext uri="{FF2B5EF4-FFF2-40B4-BE49-F238E27FC236}">
                <a16:creationId xmlns:a16="http://schemas.microsoft.com/office/drawing/2014/main" id="{747BDF38-BD68-B813-9C0D-708A84BB85D3}"/>
              </a:ext>
            </a:extLst>
          </p:cNvPr>
          <p:cNvSpPr>
            <a:spLocks noEditPoints="1"/>
          </p:cNvSpPr>
          <p:nvPr/>
        </p:nvSpPr>
        <p:spPr bwMode="auto">
          <a:xfrm>
            <a:off x="11502853" y="9055803"/>
            <a:ext cx="563282" cy="656762"/>
          </a:xfrm>
          <a:custGeom>
            <a:avLst/>
            <a:gdLst>
              <a:gd name="T0" fmla="*/ 79 w 235"/>
              <a:gd name="T1" fmla="*/ 274 h 274"/>
              <a:gd name="T2" fmla="*/ 0 w 235"/>
              <a:gd name="T3" fmla="*/ 274 h 274"/>
              <a:gd name="T4" fmla="*/ 0 w 235"/>
              <a:gd name="T5" fmla="*/ 106 h 274"/>
              <a:gd name="T6" fmla="*/ 79 w 235"/>
              <a:gd name="T7" fmla="*/ 106 h 274"/>
              <a:gd name="T8" fmla="*/ 79 w 235"/>
              <a:gd name="T9" fmla="*/ 274 h 274"/>
              <a:gd name="T10" fmla="*/ 157 w 235"/>
              <a:gd name="T11" fmla="*/ 0 h 274"/>
              <a:gd name="T12" fmla="*/ 79 w 235"/>
              <a:gd name="T13" fmla="*/ 0 h 274"/>
              <a:gd name="T14" fmla="*/ 79 w 235"/>
              <a:gd name="T15" fmla="*/ 274 h 274"/>
              <a:gd name="T16" fmla="*/ 157 w 235"/>
              <a:gd name="T17" fmla="*/ 274 h 274"/>
              <a:gd name="T18" fmla="*/ 157 w 235"/>
              <a:gd name="T19" fmla="*/ 0 h 274"/>
              <a:gd name="T20" fmla="*/ 235 w 235"/>
              <a:gd name="T21" fmla="*/ 58 h 274"/>
              <a:gd name="T22" fmla="*/ 157 w 235"/>
              <a:gd name="T23" fmla="*/ 58 h 274"/>
              <a:gd name="T24" fmla="*/ 157 w 235"/>
              <a:gd name="T25" fmla="*/ 274 h 274"/>
              <a:gd name="T26" fmla="*/ 235 w 235"/>
              <a:gd name="T27" fmla="*/ 274 h 274"/>
              <a:gd name="T28" fmla="*/ 235 w 235"/>
              <a:gd name="T29" fmla="*/ 58 h 274"/>
              <a:gd name="T30" fmla="*/ 51 w 235"/>
              <a:gd name="T31" fmla="*/ 162 h 274"/>
              <a:gd name="T32" fmla="*/ 27 w 235"/>
              <a:gd name="T33" fmla="*/ 162 h 274"/>
              <a:gd name="T34" fmla="*/ 27 w 235"/>
              <a:gd name="T35" fmla="*/ 218 h 274"/>
              <a:gd name="T36" fmla="*/ 51 w 235"/>
              <a:gd name="T37" fmla="*/ 218 h 274"/>
              <a:gd name="T38" fmla="*/ 51 w 235"/>
              <a:gd name="T39" fmla="*/ 162 h 274"/>
              <a:gd name="T40" fmla="*/ 130 w 235"/>
              <a:gd name="T41" fmla="*/ 78 h 274"/>
              <a:gd name="T42" fmla="*/ 106 w 235"/>
              <a:gd name="T43" fmla="*/ 78 h 274"/>
              <a:gd name="T44" fmla="*/ 106 w 235"/>
              <a:gd name="T45" fmla="*/ 218 h 274"/>
              <a:gd name="T46" fmla="*/ 130 w 235"/>
              <a:gd name="T47" fmla="*/ 218 h 274"/>
              <a:gd name="T48" fmla="*/ 130 w 235"/>
              <a:gd name="T49" fmla="*/ 78 h 274"/>
              <a:gd name="T50" fmla="*/ 183 w 235"/>
              <a:gd name="T51" fmla="*/ 136 h 274"/>
              <a:gd name="T52" fmla="*/ 209 w 235"/>
              <a:gd name="T53" fmla="*/ 136 h 274"/>
              <a:gd name="T54" fmla="*/ 183 w 235"/>
              <a:gd name="T55" fmla="*/ 166 h 274"/>
              <a:gd name="T56" fmla="*/ 209 w 235"/>
              <a:gd name="T57" fmla="*/ 166 h 274"/>
              <a:gd name="T58" fmla="*/ 183 w 235"/>
              <a:gd name="T59" fmla="*/ 196 h 274"/>
              <a:gd name="T60" fmla="*/ 209 w 235"/>
              <a:gd name="T61" fmla="*/ 196 h 2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235" h="274">
                <a:moveTo>
                  <a:pt x="79" y="274"/>
                </a:moveTo>
                <a:lnTo>
                  <a:pt x="0" y="274"/>
                </a:lnTo>
                <a:lnTo>
                  <a:pt x="0" y="106"/>
                </a:lnTo>
                <a:lnTo>
                  <a:pt x="79" y="106"/>
                </a:lnTo>
                <a:lnTo>
                  <a:pt x="79" y="274"/>
                </a:lnTo>
                <a:moveTo>
                  <a:pt x="157" y="0"/>
                </a:moveTo>
                <a:lnTo>
                  <a:pt x="79" y="0"/>
                </a:lnTo>
                <a:lnTo>
                  <a:pt x="79" y="274"/>
                </a:lnTo>
                <a:lnTo>
                  <a:pt x="157" y="274"/>
                </a:lnTo>
                <a:lnTo>
                  <a:pt x="157" y="0"/>
                </a:lnTo>
                <a:moveTo>
                  <a:pt x="235" y="58"/>
                </a:moveTo>
                <a:lnTo>
                  <a:pt x="157" y="58"/>
                </a:lnTo>
                <a:lnTo>
                  <a:pt x="157" y="274"/>
                </a:lnTo>
                <a:lnTo>
                  <a:pt x="235" y="274"/>
                </a:lnTo>
                <a:lnTo>
                  <a:pt x="235" y="58"/>
                </a:lnTo>
                <a:moveTo>
                  <a:pt x="51" y="162"/>
                </a:moveTo>
                <a:lnTo>
                  <a:pt x="27" y="162"/>
                </a:lnTo>
                <a:lnTo>
                  <a:pt x="27" y="218"/>
                </a:lnTo>
                <a:lnTo>
                  <a:pt x="51" y="218"/>
                </a:lnTo>
                <a:lnTo>
                  <a:pt x="51" y="162"/>
                </a:lnTo>
                <a:moveTo>
                  <a:pt x="130" y="78"/>
                </a:moveTo>
                <a:lnTo>
                  <a:pt x="106" y="78"/>
                </a:lnTo>
                <a:lnTo>
                  <a:pt x="106" y="218"/>
                </a:lnTo>
                <a:lnTo>
                  <a:pt x="130" y="218"/>
                </a:lnTo>
                <a:lnTo>
                  <a:pt x="130" y="78"/>
                </a:lnTo>
                <a:moveTo>
                  <a:pt x="183" y="136"/>
                </a:moveTo>
                <a:lnTo>
                  <a:pt x="209" y="136"/>
                </a:lnTo>
                <a:moveTo>
                  <a:pt x="183" y="166"/>
                </a:moveTo>
                <a:lnTo>
                  <a:pt x="209" y="166"/>
                </a:lnTo>
                <a:moveTo>
                  <a:pt x="183" y="196"/>
                </a:moveTo>
                <a:lnTo>
                  <a:pt x="209" y="196"/>
                </a:lnTo>
              </a:path>
            </a:pathLst>
          </a:custGeom>
          <a:noFill/>
          <a:ln w="19050">
            <a:solidFill>
              <a:schemeClr val="accent4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accent4"/>
              </a:solidFill>
            </a:endParaRPr>
          </a:p>
        </p:txBody>
      </p:sp>
      <p:sp>
        <p:nvSpPr>
          <p:cNvPr id="84" name="Freeform 39">
            <a:extLst>
              <a:ext uri="{FF2B5EF4-FFF2-40B4-BE49-F238E27FC236}">
                <a16:creationId xmlns:a16="http://schemas.microsoft.com/office/drawing/2014/main" id="{D0732177-35DE-D73D-25DC-1E8F17D13FFC}"/>
              </a:ext>
            </a:extLst>
          </p:cNvPr>
          <p:cNvSpPr>
            <a:spLocks noEditPoints="1"/>
          </p:cNvSpPr>
          <p:nvPr/>
        </p:nvSpPr>
        <p:spPr bwMode="auto">
          <a:xfrm>
            <a:off x="15603639" y="5950524"/>
            <a:ext cx="462610" cy="630398"/>
          </a:xfrm>
          <a:custGeom>
            <a:avLst/>
            <a:gdLst>
              <a:gd name="T0" fmla="*/ 621 w 803"/>
              <a:gd name="T1" fmla="*/ 219 h 1092"/>
              <a:gd name="T2" fmla="*/ 402 w 803"/>
              <a:gd name="T3" fmla="*/ 439 h 1092"/>
              <a:gd name="T4" fmla="*/ 182 w 803"/>
              <a:gd name="T5" fmla="*/ 219 h 1092"/>
              <a:gd name="T6" fmla="*/ 402 w 803"/>
              <a:gd name="T7" fmla="*/ 0 h 1092"/>
              <a:gd name="T8" fmla="*/ 621 w 803"/>
              <a:gd name="T9" fmla="*/ 219 h 1092"/>
              <a:gd name="T10" fmla="*/ 673 w 803"/>
              <a:gd name="T11" fmla="*/ 996 h 1092"/>
              <a:gd name="T12" fmla="*/ 708 w 803"/>
              <a:gd name="T13" fmla="*/ 996 h 1092"/>
              <a:gd name="T14" fmla="*/ 803 w 803"/>
              <a:gd name="T15" fmla="*/ 901 h 1092"/>
              <a:gd name="T16" fmla="*/ 803 w 803"/>
              <a:gd name="T17" fmla="*/ 825 h 1092"/>
              <a:gd name="T18" fmla="*/ 508 w 803"/>
              <a:gd name="T19" fmla="*/ 529 h 1092"/>
              <a:gd name="T20" fmla="*/ 295 w 803"/>
              <a:gd name="T21" fmla="*/ 529 h 1092"/>
              <a:gd name="T22" fmla="*/ 0 w 803"/>
              <a:gd name="T23" fmla="*/ 825 h 1092"/>
              <a:gd name="T24" fmla="*/ 0 w 803"/>
              <a:gd name="T25" fmla="*/ 901 h 1092"/>
              <a:gd name="T26" fmla="*/ 96 w 803"/>
              <a:gd name="T27" fmla="*/ 996 h 1092"/>
              <a:gd name="T28" fmla="*/ 130 w 803"/>
              <a:gd name="T29" fmla="*/ 996 h 1092"/>
              <a:gd name="T30" fmla="*/ 673 w 803"/>
              <a:gd name="T31" fmla="*/ 1037 h 1092"/>
              <a:gd name="T32" fmla="*/ 673 w 803"/>
              <a:gd name="T33" fmla="*/ 780 h 1092"/>
              <a:gd name="T34" fmla="*/ 619 w 803"/>
              <a:gd name="T35" fmla="*/ 726 h 1092"/>
              <a:gd name="T36" fmla="*/ 184 w 803"/>
              <a:gd name="T37" fmla="*/ 726 h 1092"/>
              <a:gd name="T38" fmla="*/ 130 w 803"/>
              <a:gd name="T39" fmla="*/ 780 h 1092"/>
              <a:gd name="T40" fmla="*/ 130 w 803"/>
              <a:gd name="T41" fmla="*/ 1037 h 1092"/>
              <a:gd name="T42" fmla="*/ 184 w 803"/>
              <a:gd name="T43" fmla="*/ 1092 h 1092"/>
              <a:gd name="T44" fmla="*/ 619 w 803"/>
              <a:gd name="T45" fmla="*/ 1092 h 1092"/>
              <a:gd name="T46" fmla="*/ 673 w 803"/>
              <a:gd name="T47" fmla="*/ 1037 h 10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803" h="1092">
                <a:moveTo>
                  <a:pt x="621" y="219"/>
                </a:moveTo>
                <a:cubicBezTo>
                  <a:pt x="621" y="341"/>
                  <a:pt x="523" y="439"/>
                  <a:pt x="402" y="439"/>
                </a:cubicBezTo>
                <a:cubicBezTo>
                  <a:pt x="280" y="439"/>
                  <a:pt x="182" y="341"/>
                  <a:pt x="182" y="219"/>
                </a:cubicBezTo>
                <a:cubicBezTo>
                  <a:pt x="182" y="98"/>
                  <a:pt x="280" y="0"/>
                  <a:pt x="402" y="0"/>
                </a:cubicBezTo>
                <a:cubicBezTo>
                  <a:pt x="523" y="0"/>
                  <a:pt x="621" y="98"/>
                  <a:pt x="621" y="219"/>
                </a:cubicBezTo>
                <a:close/>
                <a:moveTo>
                  <a:pt x="673" y="996"/>
                </a:moveTo>
                <a:cubicBezTo>
                  <a:pt x="708" y="996"/>
                  <a:pt x="708" y="996"/>
                  <a:pt x="708" y="996"/>
                </a:cubicBezTo>
                <a:cubicBezTo>
                  <a:pt x="761" y="996"/>
                  <a:pt x="803" y="954"/>
                  <a:pt x="803" y="901"/>
                </a:cubicBezTo>
                <a:cubicBezTo>
                  <a:pt x="803" y="825"/>
                  <a:pt x="803" y="825"/>
                  <a:pt x="803" y="825"/>
                </a:cubicBezTo>
                <a:cubicBezTo>
                  <a:pt x="803" y="662"/>
                  <a:pt x="671" y="529"/>
                  <a:pt x="508" y="529"/>
                </a:cubicBezTo>
                <a:cubicBezTo>
                  <a:pt x="295" y="529"/>
                  <a:pt x="295" y="529"/>
                  <a:pt x="295" y="529"/>
                </a:cubicBezTo>
                <a:cubicBezTo>
                  <a:pt x="132" y="529"/>
                  <a:pt x="0" y="662"/>
                  <a:pt x="0" y="825"/>
                </a:cubicBezTo>
                <a:cubicBezTo>
                  <a:pt x="0" y="901"/>
                  <a:pt x="0" y="901"/>
                  <a:pt x="0" y="901"/>
                </a:cubicBezTo>
                <a:cubicBezTo>
                  <a:pt x="0" y="954"/>
                  <a:pt x="43" y="996"/>
                  <a:pt x="96" y="996"/>
                </a:cubicBezTo>
                <a:cubicBezTo>
                  <a:pt x="130" y="996"/>
                  <a:pt x="130" y="996"/>
                  <a:pt x="130" y="996"/>
                </a:cubicBezTo>
                <a:moveTo>
                  <a:pt x="673" y="1037"/>
                </a:moveTo>
                <a:cubicBezTo>
                  <a:pt x="673" y="780"/>
                  <a:pt x="673" y="780"/>
                  <a:pt x="673" y="780"/>
                </a:cubicBezTo>
                <a:cubicBezTo>
                  <a:pt x="673" y="750"/>
                  <a:pt x="649" y="726"/>
                  <a:pt x="619" y="726"/>
                </a:cubicBezTo>
                <a:cubicBezTo>
                  <a:pt x="184" y="726"/>
                  <a:pt x="184" y="726"/>
                  <a:pt x="184" y="726"/>
                </a:cubicBezTo>
                <a:cubicBezTo>
                  <a:pt x="154" y="726"/>
                  <a:pt x="130" y="750"/>
                  <a:pt x="130" y="780"/>
                </a:cubicBezTo>
                <a:cubicBezTo>
                  <a:pt x="130" y="1037"/>
                  <a:pt x="130" y="1037"/>
                  <a:pt x="130" y="1037"/>
                </a:cubicBezTo>
                <a:cubicBezTo>
                  <a:pt x="130" y="1067"/>
                  <a:pt x="154" y="1092"/>
                  <a:pt x="184" y="1092"/>
                </a:cubicBezTo>
                <a:cubicBezTo>
                  <a:pt x="619" y="1092"/>
                  <a:pt x="619" y="1092"/>
                  <a:pt x="619" y="1092"/>
                </a:cubicBezTo>
                <a:cubicBezTo>
                  <a:pt x="649" y="1092"/>
                  <a:pt x="673" y="1067"/>
                  <a:pt x="673" y="1037"/>
                </a:cubicBezTo>
                <a:close/>
              </a:path>
            </a:pathLst>
          </a:custGeom>
          <a:noFill/>
          <a:ln w="19050">
            <a:solidFill>
              <a:schemeClr val="accent5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accent4"/>
              </a:solidFill>
            </a:endParaRPr>
          </a:p>
        </p:txBody>
      </p:sp>
      <p:sp>
        <p:nvSpPr>
          <p:cNvPr id="85" name="Freeform: Shape 84">
            <a:extLst>
              <a:ext uri="{FF2B5EF4-FFF2-40B4-BE49-F238E27FC236}">
                <a16:creationId xmlns:a16="http://schemas.microsoft.com/office/drawing/2014/main" id="{9D83901B-D63E-A592-D3DD-B5FC9248555E}"/>
              </a:ext>
            </a:extLst>
          </p:cNvPr>
          <p:cNvSpPr/>
          <p:nvPr/>
        </p:nvSpPr>
        <p:spPr>
          <a:xfrm>
            <a:off x="19641852" y="9101965"/>
            <a:ext cx="598276" cy="575266"/>
          </a:xfrm>
          <a:custGeom>
            <a:avLst/>
            <a:gdLst>
              <a:gd name="connsiteX0" fmla="*/ 122454 w 396240"/>
              <a:gd name="connsiteY0" fmla="*/ 309905 h 381000"/>
              <a:gd name="connsiteX1" fmla="*/ 19431 w 396240"/>
              <a:gd name="connsiteY1" fmla="*/ 309905 h 381000"/>
              <a:gd name="connsiteX2" fmla="*/ 19431 w 396240"/>
              <a:gd name="connsiteY2" fmla="*/ 138608 h 381000"/>
              <a:gd name="connsiteX3" fmla="*/ 122454 w 396240"/>
              <a:gd name="connsiteY3" fmla="*/ 138608 h 381000"/>
              <a:gd name="connsiteX4" fmla="*/ 122454 w 396240"/>
              <a:gd name="connsiteY4" fmla="*/ 309905 h 381000"/>
              <a:gd name="connsiteX5" fmla="*/ 225475 w 396240"/>
              <a:gd name="connsiteY5" fmla="*/ 142265 h 381000"/>
              <a:gd name="connsiteX6" fmla="*/ 225475 w 396240"/>
              <a:gd name="connsiteY6" fmla="*/ 76734 h 381000"/>
              <a:gd name="connsiteX7" fmla="*/ 122454 w 396240"/>
              <a:gd name="connsiteY7" fmla="*/ 76734 h 381000"/>
              <a:gd name="connsiteX8" fmla="*/ 122454 w 396240"/>
              <a:gd name="connsiteY8" fmla="*/ 309753 h 381000"/>
              <a:gd name="connsiteX9" fmla="*/ 166496 w 396240"/>
              <a:gd name="connsiteY9" fmla="*/ 309753 h 381000"/>
              <a:gd name="connsiteX10" fmla="*/ 328345 w 396240"/>
              <a:gd name="connsiteY10" fmla="*/ 143332 h 381000"/>
              <a:gd name="connsiteX11" fmla="*/ 328345 w 396240"/>
              <a:gd name="connsiteY11" fmla="*/ 19431 h 381000"/>
              <a:gd name="connsiteX12" fmla="*/ 225324 w 396240"/>
              <a:gd name="connsiteY12" fmla="*/ 19431 h 381000"/>
              <a:gd name="connsiteX13" fmla="*/ 225324 w 396240"/>
              <a:gd name="connsiteY13" fmla="*/ 142265 h 381000"/>
              <a:gd name="connsiteX14" fmla="*/ 275920 w 396240"/>
              <a:gd name="connsiteY14" fmla="*/ 179908 h 381000"/>
              <a:gd name="connsiteX15" fmla="*/ 201397 w 396240"/>
              <a:gd name="connsiteY15" fmla="*/ 254432 h 381000"/>
              <a:gd name="connsiteX16" fmla="*/ 275920 w 396240"/>
              <a:gd name="connsiteY16" fmla="*/ 328955 h 381000"/>
              <a:gd name="connsiteX17" fmla="*/ 350443 w 396240"/>
              <a:gd name="connsiteY17" fmla="*/ 254432 h 381000"/>
              <a:gd name="connsiteX18" fmla="*/ 275920 w 396240"/>
              <a:gd name="connsiteY18" fmla="*/ 179908 h 381000"/>
              <a:gd name="connsiteX19" fmla="*/ 328650 w 396240"/>
              <a:gd name="connsiteY19" fmla="*/ 307010 h 381000"/>
              <a:gd name="connsiteX20" fmla="*/ 387782 w 396240"/>
              <a:gd name="connsiteY20" fmla="*/ 366141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396240" h="381000">
                <a:moveTo>
                  <a:pt x="122454" y="309905"/>
                </a:moveTo>
                <a:lnTo>
                  <a:pt x="19431" y="309905"/>
                </a:lnTo>
                <a:lnTo>
                  <a:pt x="19431" y="138608"/>
                </a:lnTo>
                <a:lnTo>
                  <a:pt x="122454" y="138608"/>
                </a:lnTo>
                <a:lnTo>
                  <a:pt x="122454" y="309905"/>
                </a:lnTo>
                <a:close/>
                <a:moveTo>
                  <a:pt x="225475" y="142265"/>
                </a:moveTo>
                <a:lnTo>
                  <a:pt x="225475" y="76734"/>
                </a:lnTo>
                <a:lnTo>
                  <a:pt x="122454" y="76734"/>
                </a:lnTo>
                <a:lnTo>
                  <a:pt x="122454" y="309753"/>
                </a:lnTo>
                <a:lnTo>
                  <a:pt x="166496" y="309753"/>
                </a:lnTo>
                <a:moveTo>
                  <a:pt x="328345" y="143332"/>
                </a:moveTo>
                <a:lnTo>
                  <a:pt x="328345" y="19431"/>
                </a:lnTo>
                <a:lnTo>
                  <a:pt x="225324" y="19431"/>
                </a:lnTo>
                <a:lnTo>
                  <a:pt x="225324" y="142265"/>
                </a:lnTo>
                <a:moveTo>
                  <a:pt x="275920" y="179908"/>
                </a:moveTo>
                <a:cubicBezTo>
                  <a:pt x="234772" y="179908"/>
                  <a:pt x="201397" y="213284"/>
                  <a:pt x="201397" y="254432"/>
                </a:cubicBezTo>
                <a:cubicBezTo>
                  <a:pt x="201397" y="295580"/>
                  <a:pt x="234772" y="328955"/>
                  <a:pt x="275920" y="328955"/>
                </a:cubicBezTo>
                <a:cubicBezTo>
                  <a:pt x="317068" y="328955"/>
                  <a:pt x="350443" y="295580"/>
                  <a:pt x="350443" y="254432"/>
                </a:cubicBezTo>
                <a:cubicBezTo>
                  <a:pt x="350443" y="213284"/>
                  <a:pt x="317068" y="179908"/>
                  <a:pt x="275920" y="179908"/>
                </a:cubicBezTo>
                <a:close/>
                <a:moveTo>
                  <a:pt x="328650" y="307010"/>
                </a:moveTo>
                <a:lnTo>
                  <a:pt x="387782" y="366141"/>
                </a:lnTo>
              </a:path>
            </a:pathLst>
          </a:custGeom>
          <a:noFill/>
          <a:ln w="19050">
            <a:solidFill>
              <a:schemeClr val="accent6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38382177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4" dur="30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7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" presetClass="entr" presetSubtype="4" fill="hold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0" dur="12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1" dur="12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4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4" dur="12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5" dur="12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4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1000"/>
                                            <p:tgtEl>
                                              <p:spTgt spid="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4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1" fill="hold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7" dur="12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8" dur="12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1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1" dur="12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2" dur="12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6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750"/>
                                            <p:tgtEl>
                                              <p:spTgt spid="6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10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10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4" dur="12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5" dur="12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8" dur="12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9" dur="12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1000"/>
                                            <p:tgtEl>
                                              <p:spTgt spid="8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8" dur="10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9" presetID="2" presetClass="entr" presetSubtype="1" fill="hold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1" dur="125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2" dur="125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2" presetClass="entr" presetSubtype="1" fill="hold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5" dur="125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6" dur="125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7" presetID="42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9" dur="750"/>
                                            <p:tgtEl>
                                              <p:spTgt spid="8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75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47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750"/>
                                            <p:tgtEl>
                                              <p:spTgt spid="7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31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9" dur="10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0" dur="10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3" presetID="2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5" dur="100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6" presetID="2" presetClass="entr" presetSubtype="4" fill="hold" nodeType="withEffect" p14:presetBounceEnd="50000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8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9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2" presetClass="entr" presetSubtype="4" fill="hold" nodeType="withEffect" p14:presetBounceEnd="50000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2" dur="12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3" dur="12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4" presetID="42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6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8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9" presetID="47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1" dur="75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1" presetClass="entr" presetSubtype="0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6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9" dur="100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32" grpId="0"/>
          <p:bldP spid="44" grpId="0"/>
          <p:bldP spid="56" grpId="0"/>
          <p:bldP spid="68" grpId="0"/>
          <p:bldP spid="80" grpId="0"/>
          <p:bldP spid="81" grpId="0" animBg="1"/>
          <p:bldP spid="82" grpId="0" animBg="1"/>
          <p:bldP spid="83" grpId="0" animBg="1"/>
          <p:bldP spid="84" grpId="0" animBg="1"/>
          <p:bldP spid="85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4" dur="30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7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0" dur="12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1" dur="12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5" dur="12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4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1000"/>
                                            <p:tgtEl>
                                              <p:spTgt spid="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4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2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2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1" dur="12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2" dur="12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6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750"/>
                                            <p:tgtEl>
                                              <p:spTgt spid="6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10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10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12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5" dur="12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8" dur="12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9" dur="12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1000"/>
                                            <p:tgtEl>
                                              <p:spTgt spid="8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8" dur="10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9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1" dur="125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2" dur="125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125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6" dur="125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7" presetID="42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9" dur="750"/>
                                            <p:tgtEl>
                                              <p:spTgt spid="8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75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47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750"/>
                                            <p:tgtEl>
                                              <p:spTgt spid="7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31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9" dur="10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0" dur="10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3" presetID="2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5" dur="100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6" presetID="2" presetClass="entr" presetSubtype="4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8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9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2" presetClass="entr" presetSubtype="4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12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3" dur="12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4" presetID="42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6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8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9" presetID="47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1" dur="75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1" presetClass="entr" presetSubtype="0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6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9" dur="100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32" grpId="0"/>
          <p:bldP spid="44" grpId="0"/>
          <p:bldP spid="56" grpId="0"/>
          <p:bldP spid="68" grpId="0"/>
          <p:bldP spid="80" grpId="0"/>
          <p:bldP spid="81" grpId="0" animBg="1"/>
          <p:bldP spid="82" grpId="0" animBg="1"/>
          <p:bldP spid="83" grpId="0" animBg="1"/>
          <p:bldP spid="84" grpId="0" animBg="1"/>
          <p:bldP spid="85" grpId="0" animBg="1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75000"/>
            <a:lumOff val="2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078" name="Straight Connector 1077">
            <a:extLst>
              <a:ext uri="{FF2B5EF4-FFF2-40B4-BE49-F238E27FC236}">
                <a16:creationId xmlns:a16="http://schemas.microsoft.com/office/drawing/2014/main" id="{43C100F7-E5CB-2FB3-3B30-221BD888CE29}"/>
              </a:ext>
            </a:extLst>
          </p:cNvPr>
          <p:cNvCxnSpPr/>
          <p:nvPr/>
        </p:nvCxnSpPr>
        <p:spPr>
          <a:xfrm>
            <a:off x="0" y="7872488"/>
            <a:ext cx="24384000" cy="0"/>
          </a:xfrm>
          <a:prstGeom prst="line">
            <a:avLst/>
          </a:prstGeom>
          <a:ln w="38100">
            <a:solidFill>
              <a:schemeClr val="tx2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79" name="TextBox 48">
            <a:extLst>
              <a:ext uri="{FF2B5EF4-FFF2-40B4-BE49-F238E27FC236}">
                <a16:creationId xmlns:a16="http://schemas.microsoft.com/office/drawing/2014/main" id="{76A6CAD9-D884-45C3-F083-CCE49F3FB4FA}"/>
              </a:ext>
            </a:extLst>
          </p:cNvPr>
          <p:cNvSpPr txBox="1"/>
          <p:nvPr/>
        </p:nvSpPr>
        <p:spPr>
          <a:xfrm>
            <a:off x="5052079" y="1176536"/>
            <a:ext cx="14279871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3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LEARNING</a:t>
            </a:r>
            <a:r>
              <a:rPr lang="en-US" sz="8800" b="1" dirty="0"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80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DEVELOPMENT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080" name="TextBox 48">
            <a:extLst>
              <a:ext uri="{FF2B5EF4-FFF2-40B4-BE49-F238E27FC236}">
                <a16:creationId xmlns:a16="http://schemas.microsoft.com/office/drawing/2014/main" id="{49705B53-6E42-806E-BF7F-76AFBA9D6819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1081" name="TextBox 25">
            <a:extLst>
              <a:ext uri="{FF2B5EF4-FFF2-40B4-BE49-F238E27FC236}">
                <a16:creationId xmlns:a16="http://schemas.microsoft.com/office/drawing/2014/main" id="{60799B6D-879F-631C-98F6-3FD5A5923B30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grpSp>
        <p:nvGrpSpPr>
          <p:cNvPr id="1082" name="Group 1081">
            <a:extLst>
              <a:ext uri="{FF2B5EF4-FFF2-40B4-BE49-F238E27FC236}">
                <a16:creationId xmlns:a16="http://schemas.microsoft.com/office/drawing/2014/main" id="{0B65EFA1-1141-A086-6F8E-C266CE6AD6E8}"/>
              </a:ext>
            </a:extLst>
          </p:cNvPr>
          <p:cNvGrpSpPr/>
          <p:nvPr/>
        </p:nvGrpSpPr>
        <p:grpSpPr>
          <a:xfrm>
            <a:off x="1899397" y="7737743"/>
            <a:ext cx="281940" cy="932485"/>
            <a:chOff x="1899397" y="7383779"/>
            <a:chExt cx="281940" cy="932485"/>
          </a:xfrm>
        </p:grpSpPr>
        <p:cxnSp>
          <p:nvCxnSpPr>
            <p:cNvPr id="1083" name="Straight Connector 1082">
              <a:extLst>
                <a:ext uri="{FF2B5EF4-FFF2-40B4-BE49-F238E27FC236}">
                  <a16:creationId xmlns:a16="http://schemas.microsoft.com/office/drawing/2014/main" id="{B9F95F5D-BD17-9FBF-2780-4240521F2336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84" name="Circle: Hollow 1083">
              <a:extLst>
                <a:ext uri="{FF2B5EF4-FFF2-40B4-BE49-F238E27FC236}">
                  <a16:creationId xmlns:a16="http://schemas.microsoft.com/office/drawing/2014/main" id="{3CD0C8A6-E459-BF41-0492-249E33C74317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1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085" name="Group 1084">
            <a:extLst>
              <a:ext uri="{FF2B5EF4-FFF2-40B4-BE49-F238E27FC236}">
                <a16:creationId xmlns:a16="http://schemas.microsoft.com/office/drawing/2014/main" id="{84FA170E-BEFD-ADCA-618F-6C9B66554C3E}"/>
              </a:ext>
            </a:extLst>
          </p:cNvPr>
          <p:cNvGrpSpPr/>
          <p:nvPr/>
        </p:nvGrpSpPr>
        <p:grpSpPr>
          <a:xfrm>
            <a:off x="5991797" y="6979695"/>
            <a:ext cx="281940" cy="1039988"/>
            <a:chOff x="1899397" y="6625731"/>
            <a:chExt cx="281940" cy="1039988"/>
          </a:xfrm>
        </p:grpSpPr>
        <p:cxnSp>
          <p:nvCxnSpPr>
            <p:cNvPr id="1086" name="Straight Connector 1085">
              <a:extLst>
                <a:ext uri="{FF2B5EF4-FFF2-40B4-BE49-F238E27FC236}">
                  <a16:creationId xmlns:a16="http://schemas.microsoft.com/office/drawing/2014/main" id="{BF3BF0D6-0641-7623-7F94-E7C36AC999B5}"/>
                </a:ext>
              </a:extLst>
            </p:cNvPr>
            <p:cNvCxnSpPr/>
            <p:nvPr/>
          </p:nvCxnSpPr>
          <p:spPr>
            <a:xfrm>
              <a:off x="2040367" y="6625731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87" name="Circle: Hollow 1086">
              <a:extLst>
                <a:ext uri="{FF2B5EF4-FFF2-40B4-BE49-F238E27FC236}">
                  <a16:creationId xmlns:a16="http://schemas.microsoft.com/office/drawing/2014/main" id="{5F7096AD-0393-3631-C271-AC596A41A01A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2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1088" name="Group 1087">
            <a:extLst>
              <a:ext uri="{FF2B5EF4-FFF2-40B4-BE49-F238E27FC236}">
                <a16:creationId xmlns:a16="http://schemas.microsoft.com/office/drawing/2014/main" id="{A14EB6EA-382A-349E-D980-9EEE6BC55282}"/>
              </a:ext>
            </a:extLst>
          </p:cNvPr>
          <p:cNvGrpSpPr/>
          <p:nvPr/>
        </p:nvGrpSpPr>
        <p:grpSpPr>
          <a:xfrm>
            <a:off x="10084197" y="7737743"/>
            <a:ext cx="281940" cy="932485"/>
            <a:chOff x="1899397" y="7383779"/>
            <a:chExt cx="281940" cy="932485"/>
          </a:xfrm>
        </p:grpSpPr>
        <p:cxnSp>
          <p:nvCxnSpPr>
            <p:cNvPr id="1089" name="Straight Connector 1088">
              <a:extLst>
                <a:ext uri="{FF2B5EF4-FFF2-40B4-BE49-F238E27FC236}">
                  <a16:creationId xmlns:a16="http://schemas.microsoft.com/office/drawing/2014/main" id="{C901E06A-DFDE-705C-0FD3-F502752AB76F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90" name="Circle: Hollow 1089">
              <a:extLst>
                <a:ext uri="{FF2B5EF4-FFF2-40B4-BE49-F238E27FC236}">
                  <a16:creationId xmlns:a16="http://schemas.microsoft.com/office/drawing/2014/main" id="{60AE3D0A-4F6A-37A6-CEFC-CDCCA8D48C1B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4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091" name="Group 1090">
            <a:extLst>
              <a:ext uri="{FF2B5EF4-FFF2-40B4-BE49-F238E27FC236}">
                <a16:creationId xmlns:a16="http://schemas.microsoft.com/office/drawing/2014/main" id="{2102F83C-FA80-B8A6-D8EC-6A4B68120AB8}"/>
              </a:ext>
            </a:extLst>
          </p:cNvPr>
          <p:cNvGrpSpPr/>
          <p:nvPr/>
        </p:nvGrpSpPr>
        <p:grpSpPr>
          <a:xfrm>
            <a:off x="14176597" y="6979695"/>
            <a:ext cx="281940" cy="1039988"/>
            <a:chOff x="1899397" y="6625731"/>
            <a:chExt cx="281940" cy="1039988"/>
          </a:xfrm>
        </p:grpSpPr>
        <p:cxnSp>
          <p:nvCxnSpPr>
            <p:cNvPr id="1092" name="Straight Connector 1091">
              <a:extLst>
                <a:ext uri="{FF2B5EF4-FFF2-40B4-BE49-F238E27FC236}">
                  <a16:creationId xmlns:a16="http://schemas.microsoft.com/office/drawing/2014/main" id="{EAFC3452-4B0F-9EFE-F68A-5FC79A0018C5}"/>
                </a:ext>
              </a:extLst>
            </p:cNvPr>
            <p:cNvCxnSpPr/>
            <p:nvPr/>
          </p:nvCxnSpPr>
          <p:spPr>
            <a:xfrm>
              <a:off x="2040367" y="6625731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93" name="Circle: Hollow 1092">
              <a:extLst>
                <a:ext uri="{FF2B5EF4-FFF2-40B4-BE49-F238E27FC236}">
                  <a16:creationId xmlns:a16="http://schemas.microsoft.com/office/drawing/2014/main" id="{A801361B-0220-3EAD-5BEA-F87FAF212F96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5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094" name="Group 1093">
            <a:extLst>
              <a:ext uri="{FF2B5EF4-FFF2-40B4-BE49-F238E27FC236}">
                <a16:creationId xmlns:a16="http://schemas.microsoft.com/office/drawing/2014/main" id="{C2A85F4D-0C7B-D3B9-3819-5F62E2BFD835}"/>
              </a:ext>
            </a:extLst>
          </p:cNvPr>
          <p:cNvGrpSpPr/>
          <p:nvPr/>
        </p:nvGrpSpPr>
        <p:grpSpPr>
          <a:xfrm>
            <a:off x="18268997" y="7737743"/>
            <a:ext cx="281940" cy="932485"/>
            <a:chOff x="1899397" y="7383779"/>
            <a:chExt cx="281940" cy="932485"/>
          </a:xfrm>
        </p:grpSpPr>
        <p:cxnSp>
          <p:nvCxnSpPr>
            <p:cNvPr id="1095" name="Straight Connector 1094">
              <a:extLst>
                <a:ext uri="{FF2B5EF4-FFF2-40B4-BE49-F238E27FC236}">
                  <a16:creationId xmlns:a16="http://schemas.microsoft.com/office/drawing/2014/main" id="{CDF4B7DE-8801-1F33-B564-0D7726A3B359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96" name="Circle: Hollow 1095">
              <a:extLst>
                <a:ext uri="{FF2B5EF4-FFF2-40B4-BE49-F238E27FC236}">
                  <a16:creationId xmlns:a16="http://schemas.microsoft.com/office/drawing/2014/main" id="{C55E6A06-26ED-4023-148C-ACDF57686694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6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097" name="Group 1096">
            <a:extLst>
              <a:ext uri="{FF2B5EF4-FFF2-40B4-BE49-F238E27FC236}">
                <a16:creationId xmlns:a16="http://schemas.microsoft.com/office/drawing/2014/main" id="{9CA1E100-C071-CC4A-7AC4-500C4E9D800E}"/>
              </a:ext>
            </a:extLst>
          </p:cNvPr>
          <p:cNvGrpSpPr/>
          <p:nvPr/>
        </p:nvGrpSpPr>
        <p:grpSpPr>
          <a:xfrm>
            <a:off x="1227409" y="8544440"/>
            <a:ext cx="4908550" cy="1714305"/>
            <a:chOff x="1227409" y="8544440"/>
            <a:chExt cx="4908550" cy="1714305"/>
          </a:xfrm>
        </p:grpSpPr>
        <p:sp>
          <p:nvSpPr>
            <p:cNvPr id="1098" name="Rectangle: Rounded Corners 1097">
              <a:extLst>
                <a:ext uri="{FF2B5EF4-FFF2-40B4-BE49-F238E27FC236}">
                  <a16:creationId xmlns:a16="http://schemas.microsoft.com/office/drawing/2014/main" id="{52BB56C1-AD1E-BEC8-137B-226C9B5170E0}"/>
                </a:ext>
              </a:extLst>
            </p:cNvPr>
            <p:cNvSpPr/>
            <p:nvPr/>
          </p:nvSpPr>
          <p:spPr>
            <a:xfrm>
              <a:off x="1227409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99" name="Rectangle: Rounded Corners 1098">
              <a:extLst>
                <a:ext uri="{FF2B5EF4-FFF2-40B4-BE49-F238E27FC236}">
                  <a16:creationId xmlns:a16="http://schemas.microsoft.com/office/drawing/2014/main" id="{3F82EB14-7AE3-72BC-CFC1-87DFC4BDC6FD}"/>
                </a:ext>
              </a:extLst>
            </p:cNvPr>
            <p:cNvSpPr/>
            <p:nvPr/>
          </p:nvSpPr>
          <p:spPr>
            <a:xfrm>
              <a:off x="1227409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00" name="Rectangle: Rounded Corners 1099">
              <a:extLst>
                <a:ext uri="{FF2B5EF4-FFF2-40B4-BE49-F238E27FC236}">
                  <a16:creationId xmlns:a16="http://schemas.microsoft.com/office/drawing/2014/main" id="{8B09815D-170D-8A49-33EE-8E0E9141C8C4}"/>
                </a:ext>
              </a:extLst>
            </p:cNvPr>
            <p:cNvSpPr/>
            <p:nvPr/>
          </p:nvSpPr>
          <p:spPr>
            <a:xfrm>
              <a:off x="1227409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1101" name="Group 1100">
            <a:extLst>
              <a:ext uri="{FF2B5EF4-FFF2-40B4-BE49-F238E27FC236}">
                <a16:creationId xmlns:a16="http://schemas.microsoft.com/office/drawing/2014/main" id="{7FF28491-539C-3A47-9C4C-B90C3713AF9B}"/>
              </a:ext>
            </a:extLst>
          </p:cNvPr>
          <p:cNvGrpSpPr/>
          <p:nvPr/>
        </p:nvGrpSpPr>
        <p:grpSpPr>
          <a:xfrm>
            <a:off x="1433784" y="8670228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1102" name="Rectangle: Rounded Corners 1101">
              <a:extLst>
                <a:ext uri="{FF2B5EF4-FFF2-40B4-BE49-F238E27FC236}">
                  <a16:creationId xmlns:a16="http://schemas.microsoft.com/office/drawing/2014/main" id="{822F176B-997F-8ED8-B67C-A4351ECAE9B1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03" name="Circle: Hollow 1102">
              <a:extLst>
                <a:ext uri="{FF2B5EF4-FFF2-40B4-BE49-F238E27FC236}">
                  <a16:creationId xmlns:a16="http://schemas.microsoft.com/office/drawing/2014/main" id="{DEDAB7D4-6058-A656-C18E-628590E8506B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104" name="Rectangle 1103">
              <a:extLst>
                <a:ext uri="{FF2B5EF4-FFF2-40B4-BE49-F238E27FC236}">
                  <a16:creationId xmlns:a16="http://schemas.microsoft.com/office/drawing/2014/main" id="{1592054F-CAFD-A6E7-6739-7A5D785C2B5B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dirty="0"/>
            </a:p>
          </p:txBody>
        </p:sp>
      </p:grpSp>
      <p:grpSp>
        <p:nvGrpSpPr>
          <p:cNvPr id="1105" name="Group 1104">
            <a:extLst>
              <a:ext uri="{FF2B5EF4-FFF2-40B4-BE49-F238E27FC236}">
                <a16:creationId xmlns:a16="http://schemas.microsoft.com/office/drawing/2014/main" id="{3587A1A0-D9B9-66C8-59C4-F8FA535A69FC}"/>
              </a:ext>
            </a:extLst>
          </p:cNvPr>
          <p:cNvGrpSpPr/>
          <p:nvPr/>
        </p:nvGrpSpPr>
        <p:grpSpPr>
          <a:xfrm>
            <a:off x="4073570" y="8919502"/>
            <a:ext cx="2410460" cy="839078"/>
            <a:chOff x="4073570" y="8919502"/>
            <a:chExt cx="2410460" cy="839078"/>
          </a:xfrm>
        </p:grpSpPr>
        <p:sp>
          <p:nvSpPr>
            <p:cNvPr id="1106" name="Textbox 200">
              <a:extLst>
                <a:ext uri="{FF2B5EF4-FFF2-40B4-BE49-F238E27FC236}">
                  <a16:creationId xmlns:a16="http://schemas.microsoft.com/office/drawing/2014/main" id="{7D8A069B-8D76-EF89-8215-F897894C671A}"/>
                </a:ext>
              </a:extLst>
            </p:cNvPr>
            <p:cNvSpPr txBox="1"/>
            <p:nvPr/>
          </p:nvSpPr>
          <p:spPr>
            <a:xfrm>
              <a:off x="4073570" y="8919502"/>
              <a:ext cx="157767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Assess Needs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1107" name="Textbox 200">
              <a:extLst>
                <a:ext uri="{FF2B5EF4-FFF2-40B4-BE49-F238E27FC236}">
                  <a16:creationId xmlns:a16="http://schemas.microsoft.com/office/drawing/2014/main" id="{E4680CE4-D083-67D2-9BC3-2880CC84E716}"/>
                </a:ext>
              </a:extLst>
            </p:cNvPr>
            <p:cNvSpPr txBox="1"/>
            <p:nvPr/>
          </p:nvSpPr>
          <p:spPr>
            <a:xfrm>
              <a:off x="4073570" y="9296915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en-US" sz="1200" dirty="0" err="1">
                  <a:solidFill>
                    <a:schemeClr val="tx2"/>
                  </a:solidFill>
                </a:rPr>
                <a:t>Phân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tích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và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đánh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giá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nhu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cầu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đào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tạo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thực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tế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của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tổ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chức</a:t>
              </a:r>
              <a:r>
                <a:rPr lang="en-US" sz="1200" dirty="0">
                  <a:solidFill>
                    <a:schemeClr val="tx2"/>
                  </a:solidFill>
                </a:rPr>
                <a:t>.</a:t>
              </a:r>
            </a:p>
          </p:txBody>
        </p:sp>
      </p:grpSp>
      <p:sp>
        <p:nvSpPr>
          <p:cNvPr id="1108" name="TextBox 1107">
            <a:extLst>
              <a:ext uri="{FF2B5EF4-FFF2-40B4-BE49-F238E27FC236}">
                <a16:creationId xmlns:a16="http://schemas.microsoft.com/office/drawing/2014/main" id="{8083403F-075D-23CF-2210-76EE4425EDB8}"/>
              </a:ext>
            </a:extLst>
          </p:cNvPr>
          <p:cNvSpPr txBox="1"/>
          <p:nvPr/>
        </p:nvSpPr>
        <p:spPr>
          <a:xfrm>
            <a:off x="1659368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01</a:t>
            </a:r>
          </a:p>
        </p:txBody>
      </p:sp>
      <p:grpSp>
        <p:nvGrpSpPr>
          <p:cNvPr id="1109" name="Group 1108">
            <a:extLst>
              <a:ext uri="{FF2B5EF4-FFF2-40B4-BE49-F238E27FC236}">
                <a16:creationId xmlns:a16="http://schemas.microsoft.com/office/drawing/2014/main" id="{A2DDF4C2-266B-2E35-D4F0-F6C98D7AF124}"/>
              </a:ext>
            </a:extLst>
          </p:cNvPr>
          <p:cNvGrpSpPr/>
          <p:nvPr/>
        </p:nvGrpSpPr>
        <p:grpSpPr>
          <a:xfrm>
            <a:off x="9413875" y="8544440"/>
            <a:ext cx="4908550" cy="1714305"/>
            <a:chOff x="9413875" y="8544440"/>
            <a:chExt cx="4908550" cy="1714305"/>
          </a:xfrm>
        </p:grpSpPr>
        <p:sp>
          <p:nvSpPr>
            <p:cNvPr id="1110" name="Rectangle: Rounded Corners 1109">
              <a:extLst>
                <a:ext uri="{FF2B5EF4-FFF2-40B4-BE49-F238E27FC236}">
                  <a16:creationId xmlns:a16="http://schemas.microsoft.com/office/drawing/2014/main" id="{9214F955-2155-82B5-2029-9228E70702A6}"/>
                </a:ext>
              </a:extLst>
            </p:cNvPr>
            <p:cNvSpPr/>
            <p:nvPr/>
          </p:nvSpPr>
          <p:spPr>
            <a:xfrm>
              <a:off x="9413875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11" name="Rectangle: Rounded Corners 1110">
              <a:extLst>
                <a:ext uri="{FF2B5EF4-FFF2-40B4-BE49-F238E27FC236}">
                  <a16:creationId xmlns:a16="http://schemas.microsoft.com/office/drawing/2014/main" id="{FF1E3558-FBE1-93E8-0F79-6390FDA821B2}"/>
                </a:ext>
              </a:extLst>
            </p:cNvPr>
            <p:cNvSpPr/>
            <p:nvPr/>
          </p:nvSpPr>
          <p:spPr>
            <a:xfrm>
              <a:off x="9413875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3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12" name="Rectangle: Rounded Corners 1111">
              <a:extLst>
                <a:ext uri="{FF2B5EF4-FFF2-40B4-BE49-F238E27FC236}">
                  <a16:creationId xmlns:a16="http://schemas.microsoft.com/office/drawing/2014/main" id="{A2505FA9-5C72-A2D7-0BF6-43DBA1F54A00}"/>
                </a:ext>
              </a:extLst>
            </p:cNvPr>
            <p:cNvSpPr/>
            <p:nvPr/>
          </p:nvSpPr>
          <p:spPr>
            <a:xfrm>
              <a:off x="9413875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1113" name="Group 1112">
            <a:extLst>
              <a:ext uri="{FF2B5EF4-FFF2-40B4-BE49-F238E27FC236}">
                <a16:creationId xmlns:a16="http://schemas.microsoft.com/office/drawing/2014/main" id="{D2FD5D64-AED3-F950-41D1-806A5F1492D5}"/>
              </a:ext>
            </a:extLst>
          </p:cNvPr>
          <p:cNvGrpSpPr/>
          <p:nvPr/>
        </p:nvGrpSpPr>
        <p:grpSpPr>
          <a:xfrm>
            <a:off x="9620250" y="8670228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1114" name="Rectangle: Rounded Corners 1113">
              <a:extLst>
                <a:ext uri="{FF2B5EF4-FFF2-40B4-BE49-F238E27FC236}">
                  <a16:creationId xmlns:a16="http://schemas.microsoft.com/office/drawing/2014/main" id="{872F1BCD-BAC7-E7BB-7B25-1F782EDBF662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15" name="Circle: Hollow 1114">
              <a:extLst>
                <a:ext uri="{FF2B5EF4-FFF2-40B4-BE49-F238E27FC236}">
                  <a16:creationId xmlns:a16="http://schemas.microsoft.com/office/drawing/2014/main" id="{83FC77FE-8106-233E-3BA4-22D40ADDF50F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116" name="Rectangle 1115">
              <a:extLst>
                <a:ext uri="{FF2B5EF4-FFF2-40B4-BE49-F238E27FC236}">
                  <a16:creationId xmlns:a16="http://schemas.microsoft.com/office/drawing/2014/main" id="{4DC505B3-5DD3-A693-7901-D02A7C4D00BC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117" name="Group 1116">
            <a:extLst>
              <a:ext uri="{FF2B5EF4-FFF2-40B4-BE49-F238E27FC236}">
                <a16:creationId xmlns:a16="http://schemas.microsoft.com/office/drawing/2014/main" id="{B0E2DCD4-E075-BB31-34EF-B20882E708FA}"/>
              </a:ext>
            </a:extLst>
          </p:cNvPr>
          <p:cNvGrpSpPr/>
          <p:nvPr/>
        </p:nvGrpSpPr>
        <p:grpSpPr>
          <a:xfrm>
            <a:off x="12260036" y="8919502"/>
            <a:ext cx="2410460" cy="1023744"/>
            <a:chOff x="12260036" y="8919502"/>
            <a:chExt cx="2410460" cy="1023744"/>
          </a:xfrm>
        </p:grpSpPr>
        <p:sp>
          <p:nvSpPr>
            <p:cNvPr id="1118" name="Textbox 200">
              <a:extLst>
                <a:ext uri="{FF2B5EF4-FFF2-40B4-BE49-F238E27FC236}">
                  <a16:creationId xmlns:a16="http://schemas.microsoft.com/office/drawing/2014/main" id="{FF66E2FE-EABE-E0E3-7F2F-1591F26090CC}"/>
                </a:ext>
              </a:extLst>
            </p:cNvPr>
            <p:cNvSpPr txBox="1"/>
            <p:nvPr/>
          </p:nvSpPr>
          <p:spPr>
            <a:xfrm>
              <a:off x="12260036" y="8919502"/>
              <a:ext cx="1831784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Design Program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1119" name="Textbox 200">
              <a:extLst>
                <a:ext uri="{FF2B5EF4-FFF2-40B4-BE49-F238E27FC236}">
                  <a16:creationId xmlns:a16="http://schemas.microsoft.com/office/drawing/2014/main" id="{173DD1D6-E8A6-FB29-377C-DF399CF89289}"/>
                </a:ext>
              </a:extLst>
            </p:cNvPr>
            <p:cNvSpPr txBox="1"/>
            <p:nvPr/>
          </p:nvSpPr>
          <p:spPr>
            <a:xfrm>
              <a:off x="12260036" y="9296915"/>
              <a:ext cx="2410460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Thiết kế chương trình đào tạo phù hợp với nội dung và đối tượng.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1120" name="TextBox 1119">
            <a:extLst>
              <a:ext uri="{FF2B5EF4-FFF2-40B4-BE49-F238E27FC236}">
                <a16:creationId xmlns:a16="http://schemas.microsoft.com/office/drawing/2014/main" id="{77F35407-357E-292F-8050-C32CD565F36B}"/>
              </a:ext>
            </a:extLst>
          </p:cNvPr>
          <p:cNvSpPr txBox="1"/>
          <p:nvPr/>
        </p:nvSpPr>
        <p:spPr>
          <a:xfrm>
            <a:off x="9845834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03</a:t>
            </a:r>
          </a:p>
        </p:txBody>
      </p:sp>
      <p:grpSp>
        <p:nvGrpSpPr>
          <p:cNvPr id="1121" name="Group 1120">
            <a:extLst>
              <a:ext uri="{FF2B5EF4-FFF2-40B4-BE49-F238E27FC236}">
                <a16:creationId xmlns:a16="http://schemas.microsoft.com/office/drawing/2014/main" id="{03596006-537B-DBF0-0213-377116E2D6A8}"/>
              </a:ext>
            </a:extLst>
          </p:cNvPr>
          <p:cNvGrpSpPr/>
          <p:nvPr/>
        </p:nvGrpSpPr>
        <p:grpSpPr>
          <a:xfrm>
            <a:off x="17600342" y="8544440"/>
            <a:ext cx="4908550" cy="1714305"/>
            <a:chOff x="17600342" y="8544440"/>
            <a:chExt cx="4908550" cy="1714305"/>
          </a:xfrm>
        </p:grpSpPr>
        <p:sp>
          <p:nvSpPr>
            <p:cNvPr id="1122" name="Rectangle: Rounded Corners 1121">
              <a:extLst>
                <a:ext uri="{FF2B5EF4-FFF2-40B4-BE49-F238E27FC236}">
                  <a16:creationId xmlns:a16="http://schemas.microsoft.com/office/drawing/2014/main" id="{41A2FB50-14DF-4DAB-469D-3E34C4B0570E}"/>
                </a:ext>
              </a:extLst>
            </p:cNvPr>
            <p:cNvSpPr/>
            <p:nvPr/>
          </p:nvSpPr>
          <p:spPr>
            <a:xfrm>
              <a:off x="17600342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23" name="Rectangle: Rounded Corners 1122">
              <a:extLst>
                <a:ext uri="{FF2B5EF4-FFF2-40B4-BE49-F238E27FC236}">
                  <a16:creationId xmlns:a16="http://schemas.microsoft.com/office/drawing/2014/main" id="{77065197-ABC3-2F1B-CCAE-A216E6D5FEBB}"/>
                </a:ext>
              </a:extLst>
            </p:cNvPr>
            <p:cNvSpPr/>
            <p:nvPr/>
          </p:nvSpPr>
          <p:spPr>
            <a:xfrm>
              <a:off x="17600342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6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24" name="Rectangle: Rounded Corners 1123">
              <a:extLst>
                <a:ext uri="{FF2B5EF4-FFF2-40B4-BE49-F238E27FC236}">
                  <a16:creationId xmlns:a16="http://schemas.microsoft.com/office/drawing/2014/main" id="{7F2E333C-0552-BFE7-D6C1-3E57267E36AC}"/>
                </a:ext>
              </a:extLst>
            </p:cNvPr>
            <p:cNvSpPr/>
            <p:nvPr/>
          </p:nvSpPr>
          <p:spPr>
            <a:xfrm>
              <a:off x="17600342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1125" name="Group 1124">
            <a:extLst>
              <a:ext uri="{FF2B5EF4-FFF2-40B4-BE49-F238E27FC236}">
                <a16:creationId xmlns:a16="http://schemas.microsoft.com/office/drawing/2014/main" id="{05E97DCA-1778-7A7E-46A7-30CFC43A5D7C}"/>
              </a:ext>
            </a:extLst>
          </p:cNvPr>
          <p:cNvGrpSpPr/>
          <p:nvPr/>
        </p:nvGrpSpPr>
        <p:grpSpPr>
          <a:xfrm>
            <a:off x="17806717" y="8670228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1126" name="Rectangle: Rounded Corners 1125">
              <a:extLst>
                <a:ext uri="{FF2B5EF4-FFF2-40B4-BE49-F238E27FC236}">
                  <a16:creationId xmlns:a16="http://schemas.microsoft.com/office/drawing/2014/main" id="{9787E4C5-C9EA-53DE-ECAC-6028C2A8D4C3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27" name="Circle: Hollow 1126">
              <a:extLst>
                <a:ext uri="{FF2B5EF4-FFF2-40B4-BE49-F238E27FC236}">
                  <a16:creationId xmlns:a16="http://schemas.microsoft.com/office/drawing/2014/main" id="{7268A4D8-973B-9AEC-3FB5-04E67414A049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128" name="Rectangle 1127">
              <a:extLst>
                <a:ext uri="{FF2B5EF4-FFF2-40B4-BE49-F238E27FC236}">
                  <a16:creationId xmlns:a16="http://schemas.microsoft.com/office/drawing/2014/main" id="{02FDF9FC-65FC-7D00-FADA-07993C188D2A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129" name="Group 1128">
            <a:extLst>
              <a:ext uri="{FF2B5EF4-FFF2-40B4-BE49-F238E27FC236}">
                <a16:creationId xmlns:a16="http://schemas.microsoft.com/office/drawing/2014/main" id="{85F27182-483D-EB67-1B8D-31C850A63F58}"/>
              </a:ext>
            </a:extLst>
          </p:cNvPr>
          <p:cNvGrpSpPr/>
          <p:nvPr/>
        </p:nvGrpSpPr>
        <p:grpSpPr>
          <a:xfrm>
            <a:off x="20446503" y="8919502"/>
            <a:ext cx="2410460" cy="839078"/>
            <a:chOff x="20446503" y="8919502"/>
            <a:chExt cx="2410460" cy="839078"/>
          </a:xfrm>
        </p:grpSpPr>
        <p:sp>
          <p:nvSpPr>
            <p:cNvPr id="1130" name="Textbox 200">
              <a:extLst>
                <a:ext uri="{FF2B5EF4-FFF2-40B4-BE49-F238E27FC236}">
                  <a16:creationId xmlns:a16="http://schemas.microsoft.com/office/drawing/2014/main" id="{6EB26D83-6DBD-91B1-0F69-6C89FA387C30}"/>
                </a:ext>
              </a:extLst>
            </p:cNvPr>
            <p:cNvSpPr txBox="1"/>
            <p:nvPr/>
          </p:nvSpPr>
          <p:spPr>
            <a:xfrm>
              <a:off x="20446503" y="8919502"/>
              <a:ext cx="219566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Evaluate Outcomes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1131" name="Textbox 200">
              <a:extLst>
                <a:ext uri="{FF2B5EF4-FFF2-40B4-BE49-F238E27FC236}">
                  <a16:creationId xmlns:a16="http://schemas.microsoft.com/office/drawing/2014/main" id="{423F4E45-27B9-A83C-89E9-60C435E0D910}"/>
                </a:ext>
              </a:extLst>
            </p:cNvPr>
            <p:cNvSpPr txBox="1"/>
            <p:nvPr/>
          </p:nvSpPr>
          <p:spPr>
            <a:xfrm>
              <a:off x="20446503" y="9296915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Đo lường kết quả đạt được và rút kinh nghiệm cho lần sau.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1132" name="TextBox 1131">
            <a:extLst>
              <a:ext uri="{FF2B5EF4-FFF2-40B4-BE49-F238E27FC236}">
                <a16:creationId xmlns:a16="http://schemas.microsoft.com/office/drawing/2014/main" id="{BF5BCEEC-4FF2-0FAE-E1FD-F3A6CA22883A}"/>
              </a:ext>
            </a:extLst>
          </p:cNvPr>
          <p:cNvSpPr txBox="1"/>
          <p:nvPr/>
        </p:nvSpPr>
        <p:spPr>
          <a:xfrm>
            <a:off x="18032301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05</a:t>
            </a:r>
          </a:p>
        </p:txBody>
      </p:sp>
      <p:grpSp>
        <p:nvGrpSpPr>
          <p:cNvPr id="1133" name="Group 1132">
            <a:extLst>
              <a:ext uri="{FF2B5EF4-FFF2-40B4-BE49-F238E27FC236}">
                <a16:creationId xmlns:a16="http://schemas.microsoft.com/office/drawing/2014/main" id="{8FC24F77-4990-42F7-6A0A-548F9FCC4FD3}"/>
              </a:ext>
            </a:extLst>
          </p:cNvPr>
          <p:cNvGrpSpPr/>
          <p:nvPr/>
        </p:nvGrpSpPr>
        <p:grpSpPr>
          <a:xfrm>
            <a:off x="5320642" y="5486232"/>
            <a:ext cx="4908550" cy="1714305"/>
            <a:chOff x="5320642" y="5486232"/>
            <a:chExt cx="4908550" cy="1714305"/>
          </a:xfrm>
        </p:grpSpPr>
        <p:sp>
          <p:nvSpPr>
            <p:cNvPr id="1134" name="Rectangle: Rounded Corners 1133">
              <a:extLst>
                <a:ext uri="{FF2B5EF4-FFF2-40B4-BE49-F238E27FC236}">
                  <a16:creationId xmlns:a16="http://schemas.microsoft.com/office/drawing/2014/main" id="{3F186F3D-4E55-A4B9-ECB1-DD2275768F98}"/>
                </a:ext>
              </a:extLst>
            </p:cNvPr>
            <p:cNvSpPr/>
            <p:nvPr/>
          </p:nvSpPr>
          <p:spPr>
            <a:xfrm>
              <a:off x="5320642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35" name="Rectangle: Rounded Corners 1134">
              <a:extLst>
                <a:ext uri="{FF2B5EF4-FFF2-40B4-BE49-F238E27FC236}">
                  <a16:creationId xmlns:a16="http://schemas.microsoft.com/office/drawing/2014/main" id="{B1513352-611E-A8A7-EDA7-5C9A0341BA54}"/>
                </a:ext>
              </a:extLst>
            </p:cNvPr>
            <p:cNvSpPr/>
            <p:nvPr/>
          </p:nvSpPr>
          <p:spPr>
            <a:xfrm>
              <a:off x="5320642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36" name="Rectangle: Rounded Corners 1135">
              <a:extLst>
                <a:ext uri="{FF2B5EF4-FFF2-40B4-BE49-F238E27FC236}">
                  <a16:creationId xmlns:a16="http://schemas.microsoft.com/office/drawing/2014/main" id="{39A89AFF-81B1-7A2D-9A8D-5FB370BD87B9}"/>
                </a:ext>
              </a:extLst>
            </p:cNvPr>
            <p:cNvSpPr/>
            <p:nvPr/>
          </p:nvSpPr>
          <p:spPr>
            <a:xfrm>
              <a:off x="5320642" y="5486232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1137" name="Group 1136">
            <a:extLst>
              <a:ext uri="{FF2B5EF4-FFF2-40B4-BE49-F238E27FC236}">
                <a16:creationId xmlns:a16="http://schemas.microsoft.com/office/drawing/2014/main" id="{457BF40B-291B-5B1F-1727-ABCE29627712}"/>
              </a:ext>
            </a:extLst>
          </p:cNvPr>
          <p:cNvGrpSpPr/>
          <p:nvPr/>
        </p:nvGrpSpPr>
        <p:grpSpPr>
          <a:xfrm>
            <a:off x="5527017" y="5612020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1138" name="Rectangle: Rounded Corners 1137">
              <a:extLst>
                <a:ext uri="{FF2B5EF4-FFF2-40B4-BE49-F238E27FC236}">
                  <a16:creationId xmlns:a16="http://schemas.microsoft.com/office/drawing/2014/main" id="{684BD96C-FEDD-451A-378E-66CA4AF623E3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39" name="Circle: Hollow 1138">
              <a:extLst>
                <a:ext uri="{FF2B5EF4-FFF2-40B4-BE49-F238E27FC236}">
                  <a16:creationId xmlns:a16="http://schemas.microsoft.com/office/drawing/2014/main" id="{A3F197B4-E6E8-3798-A501-A7C096369D05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140" name="Rectangle 1139">
              <a:extLst>
                <a:ext uri="{FF2B5EF4-FFF2-40B4-BE49-F238E27FC236}">
                  <a16:creationId xmlns:a16="http://schemas.microsoft.com/office/drawing/2014/main" id="{AD09B69F-2AEA-3CD6-FBF6-1EABF56120CB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141" name="Group 1140">
            <a:extLst>
              <a:ext uri="{FF2B5EF4-FFF2-40B4-BE49-F238E27FC236}">
                <a16:creationId xmlns:a16="http://schemas.microsoft.com/office/drawing/2014/main" id="{BCF55FDB-E77E-3257-9B4B-C3BA6A2AE285}"/>
              </a:ext>
            </a:extLst>
          </p:cNvPr>
          <p:cNvGrpSpPr/>
          <p:nvPr/>
        </p:nvGrpSpPr>
        <p:grpSpPr>
          <a:xfrm>
            <a:off x="8166803" y="5861294"/>
            <a:ext cx="2410460" cy="839078"/>
            <a:chOff x="8166803" y="5861294"/>
            <a:chExt cx="2410460" cy="839078"/>
          </a:xfrm>
        </p:grpSpPr>
        <p:sp>
          <p:nvSpPr>
            <p:cNvPr id="1142" name="Textbox 200">
              <a:extLst>
                <a:ext uri="{FF2B5EF4-FFF2-40B4-BE49-F238E27FC236}">
                  <a16:creationId xmlns:a16="http://schemas.microsoft.com/office/drawing/2014/main" id="{96015BA7-9DC6-5B76-BA61-FDA815328112}"/>
                </a:ext>
              </a:extLst>
            </p:cNvPr>
            <p:cNvSpPr txBox="1"/>
            <p:nvPr/>
          </p:nvSpPr>
          <p:spPr>
            <a:xfrm>
              <a:off x="8166803" y="5861294"/>
              <a:ext cx="172194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Set Objectives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1143" name="Textbox 200">
              <a:extLst>
                <a:ext uri="{FF2B5EF4-FFF2-40B4-BE49-F238E27FC236}">
                  <a16:creationId xmlns:a16="http://schemas.microsoft.com/office/drawing/2014/main" id="{B2464A6D-5484-F0FB-2DCF-D19B22F9D3A8}"/>
                </a:ext>
              </a:extLst>
            </p:cNvPr>
            <p:cNvSpPr txBox="1"/>
            <p:nvPr/>
          </p:nvSpPr>
          <p:spPr>
            <a:xfrm>
              <a:off x="8166803" y="6238707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Đặt ra mục tiêu học tập rõ ràng, đo lường được và khả thi.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1144" name="TextBox 1143">
            <a:extLst>
              <a:ext uri="{FF2B5EF4-FFF2-40B4-BE49-F238E27FC236}">
                <a16:creationId xmlns:a16="http://schemas.microsoft.com/office/drawing/2014/main" id="{34495778-BA51-4E5E-C7C6-F5002254E70E}"/>
              </a:ext>
            </a:extLst>
          </p:cNvPr>
          <p:cNvSpPr txBox="1"/>
          <p:nvPr/>
        </p:nvSpPr>
        <p:spPr>
          <a:xfrm>
            <a:off x="5752601" y="5972692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02</a:t>
            </a:r>
          </a:p>
        </p:txBody>
      </p:sp>
      <p:grpSp>
        <p:nvGrpSpPr>
          <p:cNvPr id="1145" name="Group 1144">
            <a:extLst>
              <a:ext uri="{FF2B5EF4-FFF2-40B4-BE49-F238E27FC236}">
                <a16:creationId xmlns:a16="http://schemas.microsoft.com/office/drawing/2014/main" id="{F918533E-1393-E600-67A4-5BE2AB0C70BD}"/>
              </a:ext>
            </a:extLst>
          </p:cNvPr>
          <p:cNvGrpSpPr/>
          <p:nvPr/>
        </p:nvGrpSpPr>
        <p:grpSpPr>
          <a:xfrm>
            <a:off x="13507108" y="5486232"/>
            <a:ext cx="4908550" cy="1714305"/>
            <a:chOff x="13507108" y="5486232"/>
            <a:chExt cx="4908550" cy="1714305"/>
          </a:xfrm>
        </p:grpSpPr>
        <p:sp>
          <p:nvSpPr>
            <p:cNvPr id="1146" name="Rectangle: Rounded Corners 1145">
              <a:extLst>
                <a:ext uri="{FF2B5EF4-FFF2-40B4-BE49-F238E27FC236}">
                  <a16:creationId xmlns:a16="http://schemas.microsoft.com/office/drawing/2014/main" id="{990C9546-AF27-94F5-BF4B-FA53FB474600}"/>
                </a:ext>
              </a:extLst>
            </p:cNvPr>
            <p:cNvSpPr/>
            <p:nvPr/>
          </p:nvSpPr>
          <p:spPr>
            <a:xfrm>
              <a:off x="13507108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47" name="Rectangle: Rounded Corners 1146">
              <a:extLst>
                <a:ext uri="{FF2B5EF4-FFF2-40B4-BE49-F238E27FC236}">
                  <a16:creationId xmlns:a16="http://schemas.microsoft.com/office/drawing/2014/main" id="{78DBEA3D-EDD5-1A59-0359-5E9BAAC44C71}"/>
                </a:ext>
              </a:extLst>
            </p:cNvPr>
            <p:cNvSpPr/>
            <p:nvPr/>
          </p:nvSpPr>
          <p:spPr>
            <a:xfrm>
              <a:off x="13507108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5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48" name="Rectangle: Rounded Corners 1147">
              <a:extLst>
                <a:ext uri="{FF2B5EF4-FFF2-40B4-BE49-F238E27FC236}">
                  <a16:creationId xmlns:a16="http://schemas.microsoft.com/office/drawing/2014/main" id="{48B08B02-09D0-5CD6-0DB7-9E03E9F5928D}"/>
                </a:ext>
              </a:extLst>
            </p:cNvPr>
            <p:cNvSpPr/>
            <p:nvPr/>
          </p:nvSpPr>
          <p:spPr>
            <a:xfrm>
              <a:off x="13507108" y="5486232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1149" name="Group 1148">
            <a:extLst>
              <a:ext uri="{FF2B5EF4-FFF2-40B4-BE49-F238E27FC236}">
                <a16:creationId xmlns:a16="http://schemas.microsoft.com/office/drawing/2014/main" id="{EE7BE623-D2D8-7AFE-C67E-3395C4A92FF1}"/>
              </a:ext>
            </a:extLst>
          </p:cNvPr>
          <p:cNvGrpSpPr/>
          <p:nvPr/>
        </p:nvGrpSpPr>
        <p:grpSpPr>
          <a:xfrm>
            <a:off x="13713483" y="5612020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1150" name="Rectangle: Rounded Corners 1149">
              <a:extLst>
                <a:ext uri="{FF2B5EF4-FFF2-40B4-BE49-F238E27FC236}">
                  <a16:creationId xmlns:a16="http://schemas.microsoft.com/office/drawing/2014/main" id="{7528F7B8-B1D6-1C26-E47B-AD450F38B991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51" name="Circle: Hollow 1150">
              <a:extLst>
                <a:ext uri="{FF2B5EF4-FFF2-40B4-BE49-F238E27FC236}">
                  <a16:creationId xmlns:a16="http://schemas.microsoft.com/office/drawing/2014/main" id="{26F85CBA-2E81-F9E6-690F-2295CDCB6EA4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152" name="Rectangle 1151">
              <a:extLst>
                <a:ext uri="{FF2B5EF4-FFF2-40B4-BE49-F238E27FC236}">
                  <a16:creationId xmlns:a16="http://schemas.microsoft.com/office/drawing/2014/main" id="{9B5B8D49-C4C1-A4D1-6666-01AC57C2AC74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153" name="Group 1152">
            <a:extLst>
              <a:ext uri="{FF2B5EF4-FFF2-40B4-BE49-F238E27FC236}">
                <a16:creationId xmlns:a16="http://schemas.microsoft.com/office/drawing/2014/main" id="{0DD7EA21-1427-E338-A64D-ED322FBF0429}"/>
              </a:ext>
            </a:extLst>
          </p:cNvPr>
          <p:cNvGrpSpPr/>
          <p:nvPr/>
        </p:nvGrpSpPr>
        <p:grpSpPr>
          <a:xfrm>
            <a:off x="16353269" y="5861294"/>
            <a:ext cx="2410460" cy="1023744"/>
            <a:chOff x="16353269" y="5861294"/>
            <a:chExt cx="2410460" cy="1023744"/>
          </a:xfrm>
        </p:grpSpPr>
        <p:sp>
          <p:nvSpPr>
            <p:cNvPr id="1154" name="Textbox 200">
              <a:extLst>
                <a:ext uri="{FF2B5EF4-FFF2-40B4-BE49-F238E27FC236}">
                  <a16:creationId xmlns:a16="http://schemas.microsoft.com/office/drawing/2014/main" id="{E6DD7AF8-6D2D-A34C-ED29-B6973F4EA8B2}"/>
                </a:ext>
              </a:extLst>
            </p:cNvPr>
            <p:cNvSpPr txBox="1"/>
            <p:nvPr/>
          </p:nvSpPr>
          <p:spPr>
            <a:xfrm>
              <a:off x="16353269" y="5861294"/>
              <a:ext cx="1878015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Deliver Training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1155" name="Textbox 200">
              <a:extLst>
                <a:ext uri="{FF2B5EF4-FFF2-40B4-BE49-F238E27FC236}">
                  <a16:creationId xmlns:a16="http://schemas.microsoft.com/office/drawing/2014/main" id="{D55691F5-6675-8C2A-77D4-5AC43E29A1F9}"/>
                </a:ext>
              </a:extLst>
            </p:cNvPr>
            <p:cNvSpPr txBox="1"/>
            <p:nvPr/>
          </p:nvSpPr>
          <p:spPr>
            <a:xfrm>
              <a:off x="16353269" y="6238707"/>
              <a:ext cx="2410460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Triển khai đào tạo bằng phương pháp hiệu quả, thu hút người học.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1156" name="TextBox 1155">
            <a:extLst>
              <a:ext uri="{FF2B5EF4-FFF2-40B4-BE49-F238E27FC236}">
                <a16:creationId xmlns:a16="http://schemas.microsoft.com/office/drawing/2014/main" id="{3510F884-30F7-9004-8AB4-1FA507DE850D}"/>
              </a:ext>
            </a:extLst>
          </p:cNvPr>
          <p:cNvSpPr txBox="1"/>
          <p:nvPr/>
        </p:nvSpPr>
        <p:spPr>
          <a:xfrm>
            <a:off x="13939067" y="5972692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04</a:t>
            </a:r>
          </a:p>
        </p:txBody>
      </p:sp>
      <p:sp>
        <p:nvSpPr>
          <p:cNvPr id="1157" name="Freeform: Shape 1156">
            <a:extLst>
              <a:ext uri="{FF2B5EF4-FFF2-40B4-BE49-F238E27FC236}">
                <a16:creationId xmlns:a16="http://schemas.microsoft.com/office/drawing/2014/main" id="{45214BFD-869D-6582-074C-324492CE0148}"/>
              </a:ext>
            </a:extLst>
          </p:cNvPr>
          <p:cNvSpPr/>
          <p:nvPr/>
        </p:nvSpPr>
        <p:spPr>
          <a:xfrm>
            <a:off x="3207527" y="8994951"/>
            <a:ext cx="621288" cy="64429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19050">
            <a:solidFill>
              <a:schemeClr val="accent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158" name="Freeform: Shape 1157">
            <a:extLst>
              <a:ext uri="{FF2B5EF4-FFF2-40B4-BE49-F238E27FC236}">
                <a16:creationId xmlns:a16="http://schemas.microsoft.com/office/drawing/2014/main" id="{24E03184-7114-3901-F0E8-6658D666D08F}"/>
              </a:ext>
            </a:extLst>
          </p:cNvPr>
          <p:cNvSpPr/>
          <p:nvPr/>
        </p:nvSpPr>
        <p:spPr>
          <a:xfrm>
            <a:off x="7328219" y="5923866"/>
            <a:ext cx="713330" cy="644298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19050">
            <a:solidFill>
              <a:schemeClr val="accent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159" name="Freeform 49">
            <a:extLst>
              <a:ext uri="{FF2B5EF4-FFF2-40B4-BE49-F238E27FC236}">
                <a16:creationId xmlns:a16="http://schemas.microsoft.com/office/drawing/2014/main" id="{9A65804E-C3EE-AD31-7F48-5454CB2C6BF2}"/>
              </a:ext>
            </a:extLst>
          </p:cNvPr>
          <p:cNvSpPr>
            <a:spLocks noEditPoints="1"/>
          </p:cNvSpPr>
          <p:nvPr/>
        </p:nvSpPr>
        <p:spPr bwMode="auto">
          <a:xfrm>
            <a:off x="11502853" y="9055803"/>
            <a:ext cx="563282" cy="656762"/>
          </a:xfrm>
          <a:custGeom>
            <a:avLst/>
            <a:gdLst>
              <a:gd name="T0" fmla="*/ 79 w 235"/>
              <a:gd name="T1" fmla="*/ 274 h 274"/>
              <a:gd name="T2" fmla="*/ 0 w 235"/>
              <a:gd name="T3" fmla="*/ 274 h 274"/>
              <a:gd name="T4" fmla="*/ 0 w 235"/>
              <a:gd name="T5" fmla="*/ 106 h 274"/>
              <a:gd name="T6" fmla="*/ 79 w 235"/>
              <a:gd name="T7" fmla="*/ 106 h 274"/>
              <a:gd name="T8" fmla="*/ 79 w 235"/>
              <a:gd name="T9" fmla="*/ 274 h 274"/>
              <a:gd name="T10" fmla="*/ 157 w 235"/>
              <a:gd name="T11" fmla="*/ 0 h 274"/>
              <a:gd name="T12" fmla="*/ 79 w 235"/>
              <a:gd name="T13" fmla="*/ 0 h 274"/>
              <a:gd name="T14" fmla="*/ 79 w 235"/>
              <a:gd name="T15" fmla="*/ 274 h 274"/>
              <a:gd name="T16" fmla="*/ 157 w 235"/>
              <a:gd name="T17" fmla="*/ 274 h 274"/>
              <a:gd name="T18" fmla="*/ 157 w 235"/>
              <a:gd name="T19" fmla="*/ 0 h 274"/>
              <a:gd name="T20" fmla="*/ 235 w 235"/>
              <a:gd name="T21" fmla="*/ 58 h 274"/>
              <a:gd name="T22" fmla="*/ 157 w 235"/>
              <a:gd name="T23" fmla="*/ 58 h 274"/>
              <a:gd name="T24" fmla="*/ 157 w 235"/>
              <a:gd name="T25" fmla="*/ 274 h 274"/>
              <a:gd name="T26" fmla="*/ 235 w 235"/>
              <a:gd name="T27" fmla="*/ 274 h 274"/>
              <a:gd name="T28" fmla="*/ 235 w 235"/>
              <a:gd name="T29" fmla="*/ 58 h 274"/>
              <a:gd name="T30" fmla="*/ 51 w 235"/>
              <a:gd name="T31" fmla="*/ 162 h 274"/>
              <a:gd name="T32" fmla="*/ 27 w 235"/>
              <a:gd name="T33" fmla="*/ 162 h 274"/>
              <a:gd name="T34" fmla="*/ 27 w 235"/>
              <a:gd name="T35" fmla="*/ 218 h 274"/>
              <a:gd name="T36" fmla="*/ 51 w 235"/>
              <a:gd name="T37" fmla="*/ 218 h 274"/>
              <a:gd name="T38" fmla="*/ 51 w 235"/>
              <a:gd name="T39" fmla="*/ 162 h 274"/>
              <a:gd name="T40" fmla="*/ 130 w 235"/>
              <a:gd name="T41" fmla="*/ 78 h 274"/>
              <a:gd name="T42" fmla="*/ 106 w 235"/>
              <a:gd name="T43" fmla="*/ 78 h 274"/>
              <a:gd name="T44" fmla="*/ 106 w 235"/>
              <a:gd name="T45" fmla="*/ 218 h 274"/>
              <a:gd name="T46" fmla="*/ 130 w 235"/>
              <a:gd name="T47" fmla="*/ 218 h 274"/>
              <a:gd name="T48" fmla="*/ 130 w 235"/>
              <a:gd name="T49" fmla="*/ 78 h 274"/>
              <a:gd name="T50" fmla="*/ 183 w 235"/>
              <a:gd name="T51" fmla="*/ 136 h 274"/>
              <a:gd name="T52" fmla="*/ 209 w 235"/>
              <a:gd name="T53" fmla="*/ 136 h 274"/>
              <a:gd name="T54" fmla="*/ 183 w 235"/>
              <a:gd name="T55" fmla="*/ 166 h 274"/>
              <a:gd name="T56" fmla="*/ 209 w 235"/>
              <a:gd name="T57" fmla="*/ 166 h 274"/>
              <a:gd name="T58" fmla="*/ 183 w 235"/>
              <a:gd name="T59" fmla="*/ 196 h 274"/>
              <a:gd name="T60" fmla="*/ 209 w 235"/>
              <a:gd name="T61" fmla="*/ 196 h 2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235" h="274">
                <a:moveTo>
                  <a:pt x="79" y="274"/>
                </a:moveTo>
                <a:lnTo>
                  <a:pt x="0" y="274"/>
                </a:lnTo>
                <a:lnTo>
                  <a:pt x="0" y="106"/>
                </a:lnTo>
                <a:lnTo>
                  <a:pt x="79" y="106"/>
                </a:lnTo>
                <a:lnTo>
                  <a:pt x="79" y="274"/>
                </a:lnTo>
                <a:moveTo>
                  <a:pt x="157" y="0"/>
                </a:moveTo>
                <a:lnTo>
                  <a:pt x="79" y="0"/>
                </a:lnTo>
                <a:lnTo>
                  <a:pt x="79" y="274"/>
                </a:lnTo>
                <a:lnTo>
                  <a:pt x="157" y="274"/>
                </a:lnTo>
                <a:lnTo>
                  <a:pt x="157" y="0"/>
                </a:lnTo>
                <a:moveTo>
                  <a:pt x="235" y="58"/>
                </a:moveTo>
                <a:lnTo>
                  <a:pt x="157" y="58"/>
                </a:lnTo>
                <a:lnTo>
                  <a:pt x="157" y="274"/>
                </a:lnTo>
                <a:lnTo>
                  <a:pt x="235" y="274"/>
                </a:lnTo>
                <a:lnTo>
                  <a:pt x="235" y="58"/>
                </a:lnTo>
                <a:moveTo>
                  <a:pt x="51" y="162"/>
                </a:moveTo>
                <a:lnTo>
                  <a:pt x="27" y="162"/>
                </a:lnTo>
                <a:lnTo>
                  <a:pt x="27" y="218"/>
                </a:lnTo>
                <a:lnTo>
                  <a:pt x="51" y="218"/>
                </a:lnTo>
                <a:lnTo>
                  <a:pt x="51" y="162"/>
                </a:lnTo>
                <a:moveTo>
                  <a:pt x="130" y="78"/>
                </a:moveTo>
                <a:lnTo>
                  <a:pt x="106" y="78"/>
                </a:lnTo>
                <a:lnTo>
                  <a:pt x="106" y="218"/>
                </a:lnTo>
                <a:lnTo>
                  <a:pt x="130" y="218"/>
                </a:lnTo>
                <a:lnTo>
                  <a:pt x="130" y="78"/>
                </a:lnTo>
                <a:moveTo>
                  <a:pt x="183" y="136"/>
                </a:moveTo>
                <a:lnTo>
                  <a:pt x="209" y="136"/>
                </a:lnTo>
                <a:moveTo>
                  <a:pt x="183" y="166"/>
                </a:moveTo>
                <a:lnTo>
                  <a:pt x="209" y="166"/>
                </a:lnTo>
                <a:moveTo>
                  <a:pt x="183" y="196"/>
                </a:moveTo>
                <a:lnTo>
                  <a:pt x="209" y="196"/>
                </a:lnTo>
              </a:path>
            </a:pathLst>
          </a:custGeom>
          <a:noFill/>
          <a:ln w="19050">
            <a:solidFill>
              <a:schemeClr val="accent4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accent4"/>
              </a:solidFill>
            </a:endParaRPr>
          </a:p>
        </p:txBody>
      </p:sp>
      <p:sp>
        <p:nvSpPr>
          <p:cNvPr id="1160" name="Freeform 39">
            <a:extLst>
              <a:ext uri="{FF2B5EF4-FFF2-40B4-BE49-F238E27FC236}">
                <a16:creationId xmlns:a16="http://schemas.microsoft.com/office/drawing/2014/main" id="{9A6A6893-372C-BC63-153F-75B1738F7B41}"/>
              </a:ext>
            </a:extLst>
          </p:cNvPr>
          <p:cNvSpPr>
            <a:spLocks noEditPoints="1"/>
          </p:cNvSpPr>
          <p:nvPr/>
        </p:nvSpPr>
        <p:spPr bwMode="auto">
          <a:xfrm>
            <a:off x="15603639" y="5950524"/>
            <a:ext cx="462610" cy="630398"/>
          </a:xfrm>
          <a:custGeom>
            <a:avLst/>
            <a:gdLst>
              <a:gd name="T0" fmla="*/ 621 w 803"/>
              <a:gd name="T1" fmla="*/ 219 h 1092"/>
              <a:gd name="T2" fmla="*/ 402 w 803"/>
              <a:gd name="T3" fmla="*/ 439 h 1092"/>
              <a:gd name="T4" fmla="*/ 182 w 803"/>
              <a:gd name="T5" fmla="*/ 219 h 1092"/>
              <a:gd name="T6" fmla="*/ 402 w 803"/>
              <a:gd name="T7" fmla="*/ 0 h 1092"/>
              <a:gd name="T8" fmla="*/ 621 w 803"/>
              <a:gd name="T9" fmla="*/ 219 h 1092"/>
              <a:gd name="T10" fmla="*/ 673 w 803"/>
              <a:gd name="T11" fmla="*/ 996 h 1092"/>
              <a:gd name="T12" fmla="*/ 708 w 803"/>
              <a:gd name="T13" fmla="*/ 996 h 1092"/>
              <a:gd name="T14" fmla="*/ 803 w 803"/>
              <a:gd name="T15" fmla="*/ 901 h 1092"/>
              <a:gd name="T16" fmla="*/ 803 w 803"/>
              <a:gd name="T17" fmla="*/ 825 h 1092"/>
              <a:gd name="T18" fmla="*/ 508 w 803"/>
              <a:gd name="T19" fmla="*/ 529 h 1092"/>
              <a:gd name="T20" fmla="*/ 295 w 803"/>
              <a:gd name="T21" fmla="*/ 529 h 1092"/>
              <a:gd name="T22" fmla="*/ 0 w 803"/>
              <a:gd name="T23" fmla="*/ 825 h 1092"/>
              <a:gd name="T24" fmla="*/ 0 w 803"/>
              <a:gd name="T25" fmla="*/ 901 h 1092"/>
              <a:gd name="T26" fmla="*/ 96 w 803"/>
              <a:gd name="T27" fmla="*/ 996 h 1092"/>
              <a:gd name="T28" fmla="*/ 130 w 803"/>
              <a:gd name="T29" fmla="*/ 996 h 1092"/>
              <a:gd name="T30" fmla="*/ 673 w 803"/>
              <a:gd name="T31" fmla="*/ 1037 h 1092"/>
              <a:gd name="T32" fmla="*/ 673 w 803"/>
              <a:gd name="T33" fmla="*/ 780 h 1092"/>
              <a:gd name="T34" fmla="*/ 619 w 803"/>
              <a:gd name="T35" fmla="*/ 726 h 1092"/>
              <a:gd name="T36" fmla="*/ 184 w 803"/>
              <a:gd name="T37" fmla="*/ 726 h 1092"/>
              <a:gd name="T38" fmla="*/ 130 w 803"/>
              <a:gd name="T39" fmla="*/ 780 h 1092"/>
              <a:gd name="T40" fmla="*/ 130 w 803"/>
              <a:gd name="T41" fmla="*/ 1037 h 1092"/>
              <a:gd name="T42" fmla="*/ 184 w 803"/>
              <a:gd name="T43" fmla="*/ 1092 h 1092"/>
              <a:gd name="T44" fmla="*/ 619 w 803"/>
              <a:gd name="T45" fmla="*/ 1092 h 1092"/>
              <a:gd name="T46" fmla="*/ 673 w 803"/>
              <a:gd name="T47" fmla="*/ 1037 h 10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803" h="1092">
                <a:moveTo>
                  <a:pt x="621" y="219"/>
                </a:moveTo>
                <a:cubicBezTo>
                  <a:pt x="621" y="341"/>
                  <a:pt x="523" y="439"/>
                  <a:pt x="402" y="439"/>
                </a:cubicBezTo>
                <a:cubicBezTo>
                  <a:pt x="280" y="439"/>
                  <a:pt x="182" y="341"/>
                  <a:pt x="182" y="219"/>
                </a:cubicBezTo>
                <a:cubicBezTo>
                  <a:pt x="182" y="98"/>
                  <a:pt x="280" y="0"/>
                  <a:pt x="402" y="0"/>
                </a:cubicBezTo>
                <a:cubicBezTo>
                  <a:pt x="523" y="0"/>
                  <a:pt x="621" y="98"/>
                  <a:pt x="621" y="219"/>
                </a:cubicBezTo>
                <a:close/>
                <a:moveTo>
                  <a:pt x="673" y="996"/>
                </a:moveTo>
                <a:cubicBezTo>
                  <a:pt x="708" y="996"/>
                  <a:pt x="708" y="996"/>
                  <a:pt x="708" y="996"/>
                </a:cubicBezTo>
                <a:cubicBezTo>
                  <a:pt x="761" y="996"/>
                  <a:pt x="803" y="954"/>
                  <a:pt x="803" y="901"/>
                </a:cubicBezTo>
                <a:cubicBezTo>
                  <a:pt x="803" y="825"/>
                  <a:pt x="803" y="825"/>
                  <a:pt x="803" y="825"/>
                </a:cubicBezTo>
                <a:cubicBezTo>
                  <a:pt x="803" y="662"/>
                  <a:pt x="671" y="529"/>
                  <a:pt x="508" y="529"/>
                </a:cubicBezTo>
                <a:cubicBezTo>
                  <a:pt x="295" y="529"/>
                  <a:pt x="295" y="529"/>
                  <a:pt x="295" y="529"/>
                </a:cubicBezTo>
                <a:cubicBezTo>
                  <a:pt x="132" y="529"/>
                  <a:pt x="0" y="662"/>
                  <a:pt x="0" y="825"/>
                </a:cubicBezTo>
                <a:cubicBezTo>
                  <a:pt x="0" y="901"/>
                  <a:pt x="0" y="901"/>
                  <a:pt x="0" y="901"/>
                </a:cubicBezTo>
                <a:cubicBezTo>
                  <a:pt x="0" y="954"/>
                  <a:pt x="43" y="996"/>
                  <a:pt x="96" y="996"/>
                </a:cubicBezTo>
                <a:cubicBezTo>
                  <a:pt x="130" y="996"/>
                  <a:pt x="130" y="996"/>
                  <a:pt x="130" y="996"/>
                </a:cubicBezTo>
                <a:moveTo>
                  <a:pt x="673" y="1037"/>
                </a:moveTo>
                <a:cubicBezTo>
                  <a:pt x="673" y="780"/>
                  <a:pt x="673" y="780"/>
                  <a:pt x="673" y="780"/>
                </a:cubicBezTo>
                <a:cubicBezTo>
                  <a:pt x="673" y="750"/>
                  <a:pt x="649" y="726"/>
                  <a:pt x="619" y="726"/>
                </a:cubicBezTo>
                <a:cubicBezTo>
                  <a:pt x="184" y="726"/>
                  <a:pt x="184" y="726"/>
                  <a:pt x="184" y="726"/>
                </a:cubicBezTo>
                <a:cubicBezTo>
                  <a:pt x="154" y="726"/>
                  <a:pt x="130" y="750"/>
                  <a:pt x="130" y="780"/>
                </a:cubicBezTo>
                <a:cubicBezTo>
                  <a:pt x="130" y="1037"/>
                  <a:pt x="130" y="1037"/>
                  <a:pt x="130" y="1037"/>
                </a:cubicBezTo>
                <a:cubicBezTo>
                  <a:pt x="130" y="1067"/>
                  <a:pt x="154" y="1092"/>
                  <a:pt x="184" y="1092"/>
                </a:cubicBezTo>
                <a:cubicBezTo>
                  <a:pt x="619" y="1092"/>
                  <a:pt x="619" y="1092"/>
                  <a:pt x="619" y="1092"/>
                </a:cubicBezTo>
                <a:cubicBezTo>
                  <a:pt x="649" y="1092"/>
                  <a:pt x="673" y="1067"/>
                  <a:pt x="673" y="1037"/>
                </a:cubicBezTo>
                <a:close/>
              </a:path>
            </a:pathLst>
          </a:custGeom>
          <a:noFill/>
          <a:ln w="19050">
            <a:solidFill>
              <a:schemeClr val="accent5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accent4"/>
              </a:solidFill>
            </a:endParaRPr>
          </a:p>
        </p:txBody>
      </p:sp>
      <p:sp>
        <p:nvSpPr>
          <p:cNvPr id="1161" name="Freeform: Shape 1160">
            <a:extLst>
              <a:ext uri="{FF2B5EF4-FFF2-40B4-BE49-F238E27FC236}">
                <a16:creationId xmlns:a16="http://schemas.microsoft.com/office/drawing/2014/main" id="{80AA64A7-63E5-0D4C-E6C4-E5D667D94F12}"/>
              </a:ext>
            </a:extLst>
          </p:cNvPr>
          <p:cNvSpPr/>
          <p:nvPr/>
        </p:nvSpPr>
        <p:spPr>
          <a:xfrm>
            <a:off x="19641852" y="9101965"/>
            <a:ext cx="598276" cy="575266"/>
          </a:xfrm>
          <a:custGeom>
            <a:avLst/>
            <a:gdLst>
              <a:gd name="connsiteX0" fmla="*/ 122454 w 396240"/>
              <a:gd name="connsiteY0" fmla="*/ 309905 h 381000"/>
              <a:gd name="connsiteX1" fmla="*/ 19431 w 396240"/>
              <a:gd name="connsiteY1" fmla="*/ 309905 h 381000"/>
              <a:gd name="connsiteX2" fmla="*/ 19431 w 396240"/>
              <a:gd name="connsiteY2" fmla="*/ 138608 h 381000"/>
              <a:gd name="connsiteX3" fmla="*/ 122454 w 396240"/>
              <a:gd name="connsiteY3" fmla="*/ 138608 h 381000"/>
              <a:gd name="connsiteX4" fmla="*/ 122454 w 396240"/>
              <a:gd name="connsiteY4" fmla="*/ 309905 h 381000"/>
              <a:gd name="connsiteX5" fmla="*/ 225475 w 396240"/>
              <a:gd name="connsiteY5" fmla="*/ 142265 h 381000"/>
              <a:gd name="connsiteX6" fmla="*/ 225475 w 396240"/>
              <a:gd name="connsiteY6" fmla="*/ 76734 h 381000"/>
              <a:gd name="connsiteX7" fmla="*/ 122454 w 396240"/>
              <a:gd name="connsiteY7" fmla="*/ 76734 h 381000"/>
              <a:gd name="connsiteX8" fmla="*/ 122454 w 396240"/>
              <a:gd name="connsiteY8" fmla="*/ 309753 h 381000"/>
              <a:gd name="connsiteX9" fmla="*/ 166496 w 396240"/>
              <a:gd name="connsiteY9" fmla="*/ 309753 h 381000"/>
              <a:gd name="connsiteX10" fmla="*/ 328345 w 396240"/>
              <a:gd name="connsiteY10" fmla="*/ 143332 h 381000"/>
              <a:gd name="connsiteX11" fmla="*/ 328345 w 396240"/>
              <a:gd name="connsiteY11" fmla="*/ 19431 h 381000"/>
              <a:gd name="connsiteX12" fmla="*/ 225324 w 396240"/>
              <a:gd name="connsiteY12" fmla="*/ 19431 h 381000"/>
              <a:gd name="connsiteX13" fmla="*/ 225324 w 396240"/>
              <a:gd name="connsiteY13" fmla="*/ 142265 h 381000"/>
              <a:gd name="connsiteX14" fmla="*/ 275920 w 396240"/>
              <a:gd name="connsiteY14" fmla="*/ 179908 h 381000"/>
              <a:gd name="connsiteX15" fmla="*/ 201397 w 396240"/>
              <a:gd name="connsiteY15" fmla="*/ 254432 h 381000"/>
              <a:gd name="connsiteX16" fmla="*/ 275920 w 396240"/>
              <a:gd name="connsiteY16" fmla="*/ 328955 h 381000"/>
              <a:gd name="connsiteX17" fmla="*/ 350443 w 396240"/>
              <a:gd name="connsiteY17" fmla="*/ 254432 h 381000"/>
              <a:gd name="connsiteX18" fmla="*/ 275920 w 396240"/>
              <a:gd name="connsiteY18" fmla="*/ 179908 h 381000"/>
              <a:gd name="connsiteX19" fmla="*/ 328650 w 396240"/>
              <a:gd name="connsiteY19" fmla="*/ 307010 h 381000"/>
              <a:gd name="connsiteX20" fmla="*/ 387782 w 396240"/>
              <a:gd name="connsiteY20" fmla="*/ 366141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396240" h="381000">
                <a:moveTo>
                  <a:pt x="122454" y="309905"/>
                </a:moveTo>
                <a:lnTo>
                  <a:pt x="19431" y="309905"/>
                </a:lnTo>
                <a:lnTo>
                  <a:pt x="19431" y="138608"/>
                </a:lnTo>
                <a:lnTo>
                  <a:pt x="122454" y="138608"/>
                </a:lnTo>
                <a:lnTo>
                  <a:pt x="122454" y="309905"/>
                </a:lnTo>
                <a:close/>
                <a:moveTo>
                  <a:pt x="225475" y="142265"/>
                </a:moveTo>
                <a:lnTo>
                  <a:pt x="225475" y="76734"/>
                </a:lnTo>
                <a:lnTo>
                  <a:pt x="122454" y="76734"/>
                </a:lnTo>
                <a:lnTo>
                  <a:pt x="122454" y="309753"/>
                </a:lnTo>
                <a:lnTo>
                  <a:pt x="166496" y="309753"/>
                </a:lnTo>
                <a:moveTo>
                  <a:pt x="328345" y="143332"/>
                </a:moveTo>
                <a:lnTo>
                  <a:pt x="328345" y="19431"/>
                </a:lnTo>
                <a:lnTo>
                  <a:pt x="225324" y="19431"/>
                </a:lnTo>
                <a:lnTo>
                  <a:pt x="225324" y="142265"/>
                </a:lnTo>
                <a:moveTo>
                  <a:pt x="275920" y="179908"/>
                </a:moveTo>
                <a:cubicBezTo>
                  <a:pt x="234772" y="179908"/>
                  <a:pt x="201397" y="213284"/>
                  <a:pt x="201397" y="254432"/>
                </a:cubicBezTo>
                <a:cubicBezTo>
                  <a:pt x="201397" y="295580"/>
                  <a:pt x="234772" y="328955"/>
                  <a:pt x="275920" y="328955"/>
                </a:cubicBezTo>
                <a:cubicBezTo>
                  <a:pt x="317068" y="328955"/>
                  <a:pt x="350443" y="295580"/>
                  <a:pt x="350443" y="254432"/>
                </a:cubicBezTo>
                <a:cubicBezTo>
                  <a:pt x="350443" y="213284"/>
                  <a:pt x="317068" y="179908"/>
                  <a:pt x="275920" y="179908"/>
                </a:cubicBezTo>
                <a:close/>
                <a:moveTo>
                  <a:pt x="328650" y="307010"/>
                </a:moveTo>
                <a:lnTo>
                  <a:pt x="387782" y="366141"/>
                </a:lnTo>
              </a:path>
            </a:pathLst>
          </a:custGeom>
          <a:noFill/>
          <a:ln w="19050">
            <a:solidFill>
              <a:schemeClr val="accent6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6186282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10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10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108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4" dur="3000"/>
                                            <p:tgtEl>
                                              <p:spTgt spid="107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7" dur="1000"/>
                                            <p:tgtEl>
                                              <p:spTgt spid="10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" presetClass="entr" presetSubtype="4" fill="hold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0" dur="1250" fill="hold"/>
                                            <p:tgtEl>
                                              <p:spTgt spid="109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1" dur="1250" fill="hold"/>
                                            <p:tgtEl>
                                              <p:spTgt spid="109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4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4" dur="1250" fill="hold"/>
                                            <p:tgtEl>
                                              <p:spTgt spid="11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5" dur="1250" fill="hold"/>
                                            <p:tgtEl>
                                              <p:spTgt spid="11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110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1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1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4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110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110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11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11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11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115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1000"/>
                                            <p:tgtEl>
                                              <p:spTgt spid="11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4" dur="1000"/>
                                            <p:tgtEl>
                                              <p:spTgt spid="108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1" fill="hold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7" dur="1250" fill="hold"/>
                                            <p:tgtEl>
                                              <p:spTgt spid="1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8" dur="1250" fill="hold"/>
                                            <p:tgtEl>
                                              <p:spTgt spid="1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1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1" dur="1250" fill="hold"/>
                                            <p:tgtEl>
                                              <p:spTgt spid="11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2" dur="1250" fill="hold"/>
                                            <p:tgtEl>
                                              <p:spTgt spid="11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11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11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11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750"/>
                                            <p:tgtEl>
                                              <p:spTgt spid="114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11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1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11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11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115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1000"/>
                                            <p:tgtEl>
                                              <p:spTgt spid="11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1000"/>
                                            <p:tgtEl>
                                              <p:spTgt spid="10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4" dur="1250" fill="hold"/>
                                            <p:tgtEl>
                                              <p:spTgt spid="1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5" dur="1250" fill="hold"/>
                                            <p:tgtEl>
                                              <p:spTgt spid="1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8" dur="1250" fill="hold"/>
                                            <p:tgtEl>
                                              <p:spTgt spid="11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9" dur="1250" fill="hold"/>
                                            <p:tgtEl>
                                              <p:spTgt spid="11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112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11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11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11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11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11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115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115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115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1000"/>
                                            <p:tgtEl>
                                              <p:spTgt spid="11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8" dur="1000"/>
                                            <p:tgtEl>
                                              <p:spTgt spid="10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9" presetID="2" presetClass="entr" presetSubtype="1" fill="hold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1" dur="1250" fill="hold"/>
                                            <p:tgtEl>
                                              <p:spTgt spid="11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2" dur="1250" fill="hold"/>
                                            <p:tgtEl>
                                              <p:spTgt spid="11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2" presetClass="entr" presetSubtype="1" fill="hold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5" dur="1250" fill="hold"/>
                                            <p:tgtEl>
                                              <p:spTgt spid="11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6" dur="1250" fill="hold"/>
                                            <p:tgtEl>
                                              <p:spTgt spid="11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7" presetID="42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9" dur="750"/>
                                            <p:tgtEl>
                                              <p:spTgt spid="11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11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750" fill="hold"/>
                                            <p:tgtEl>
                                              <p:spTgt spid="11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47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750"/>
                                            <p:tgtEl>
                                              <p:spTgt spid="11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11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11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31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9" dur="1000" fill="hold"/>
                                            <p:tgtEl>
                                              <p:spTgt spid="11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0" dur="1000" fill="hold"/>
                                            <p:tgtEl>
                                              <p:spTgt spid="11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116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11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3" presetID="2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5" dur="1000"/>
                                            <p:tgtEl>
                                              <p:spTgt spid="10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6" presetID="2" presetClass="entr" presetSubtype="4" fill="hold" nodeType="withEffect" p14:presetBounceEnd="50000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8" dur="1250" fill="hold"/>
                                            <p:tgtEl>
                                              <p:spTgt spid="11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9" dur="1250" fill="hold"/>
                                            <p:tgtEl>
                                              <p:spTgt spid="11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2" presetClass="entr" presetSubtype="4" fill="hold" nodeType="withEffect" p14:presetBounceEnd="50000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2" dur="1250" fill="hold"/>
                                            <p:tgtEl>
                                              <p:spTgt spid="11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3" dur="1250" fill="hold"/>
                                            <p:tgtEl>
                                              <p:spTgt spid="11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4" presetID="42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6" dur="750"/>
                                            <p:tgtEl>
                                              <p:spTgt spid="11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1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8" dur="750" fill="hold"/>
                                            <p:tgtEl>
                                              <p:spTgt spid="1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9" presetID="47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1" dur="750"/>
                                            <p:tgtEl>
                                              <p:spTgt spid="112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1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750" fill="hold"/>
                                            <p:tgtEl>
                                              <p:spTgt spid="1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1" presetClass="entr" presetSubtype="0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6" dur="1000" fill="hold"/>
                                            <p:tgtEl>
                                              <p:spTgt spid="11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11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1000" fill="hold"/>
                                            <p:tgtEl>
                                              <p:spTgt spid="116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9" dur="1000"/>
                                            <p:tgtEl>
                                              <p:spTgt spid="11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79" grpId="0"/>
          <p:bldP spid="1080" grpId="0"/>
          <p:bldP spid="1108" grpId="0"/>
          <p:bldP spid="1120" grpId="0"/>
          <p:bldP spid="1132" grpId="0"/>
          <p:bldP spid="1144" grpId="0"/>
          <p:bldP spid="1156" grpId="0"/>
          <p:bldP spid="1157" grpId="0" animBg="1"/>
          <p:bldP spid="1158" grpId="0" animBg="1"/>
          <p:bldP spid="1159" grpId="0" animBg="1"/>
          <p:bldP spid="1160" grpId="0" animBg="1"/>
          <p:bldP spid="1161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10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10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108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4" dur="3000"/>
                                            <p:tgtEl>
                                              <p:spTgt spid="107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7" dur="1000"/>
                                            <p:tgtEl>
                                              <p:spTgt spid="10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0" dur="1250" fill="hold"/>
                                            <p:tgtEl>
                                              <p:spTgt spid="109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1" dur="1250" fill="hold"/>
                                            <p:tgtEl>
                                              <p:spTgt spid="109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11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5" dur="1250" fill="hold"/>
                                            <p:tgtEl>
                                              <p:spTgt spid="11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110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1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1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4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110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110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11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11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11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115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1000"/>
                                            <p:tgtEl>
                                              <p:spTgt spid="11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4" dur="1000"/>
                                            <p:tgtEl>
                                              <p:spTgt spid="108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250" fill="hold"/>
                                            <p:tgtEl>
                                              <p:spTgt spid="1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250" fill="hold"/>
                                            <p:tgtEl>
                                              <p:spTgt spid="1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1" dur="1250" fill="hold"/>
                                            <p:tgtEl>
                                              <p:spTgt spid="11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2" dur="1250" fill="hold"/>
                                            <p:tgtEl>
                                              <p:spTgt spid="11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11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11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11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750"/>
                                            <p:tgtEl>
                                              <p:spTgt spid="114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11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1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11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11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115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1000"/>
                                            <p:tgtEl>
                                              <p:spTgt spid="11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1000"/>
                                            <p:tgtEl>
                                              <p:spTgt spid="10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1250" fill="hold"/>
                                            <p:tgtEl>
                                              <p:spTgt spid="1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5" dur="1250" fill="hold"/>
                                            <p:tgtEl>
                                              <p:spTgt spid="1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8" dur="1250" fill="hold"/>
                                            <p:tgtEl>
                                              <p:spTgt spid="11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9" dur="1250" fill="hold"/>
                                            <p:tgtEl>
                                              <p:spTgt spid="11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112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11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11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11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11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11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115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115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115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1000"/>
                                            <p:tgtEl>
                                              <p:spTgt spid="11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8" dur="1000"/>
                                            <p:tgtEl>
                                              <p:spTgt spid="10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9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1" dur="1250" fill="hold"/>
                                            <p:tgtEl>
                                              <p:spTgt spid="11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2" dur="1250" fill="hold"/>
                                            <p:tgtEl>
                                              <p:spTgt spid="11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1250" fill="hold"/>
                                            <p:tgtEl>
                                              <p:spTgt spid="11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6" dur="1250" fill="hold"/>
                                            <p:tgtEl>
                                              <p:spTgt spid="11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7" presetID="42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9" dur="750"/>
                                            <p:tgtEl>
                                              <p:spTgt spid="11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11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750" fill="hold"/>
                                            <p:tgtEl>
                                              <p:spTgt spid="11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47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750"/>
                                            <p:tgtEl>
                                              <p:spTgt spid="11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11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11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31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9" dur="1000" fill="hold"/>
                                            <p:tgtEl>
                                              <p:spTgt spid="11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0" dur="1000" fill="hold"/>
                                            <p:tgtEl>
                                              <p:spTgt spid="11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116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11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3" presetID="2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5" dur="1000"/>
                                            <p:tgtEl>
                                              <p:spTgt spid="10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6" presetID="2" presetClass="entr" presetSubtype="4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8" dur="1250" fill="hold"/>
                                            <p:tgtEl>
                                              <p:spTgt spid="11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9" dur="1250" fill="hold"/>
                                            <p:tgtEl>
                                              <p:spTgt spid="11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2" presetClass="entr" presetSubtype="4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1250" fill="hold"/>
                                            <p:tgtEl>
                                              <p:spTgt spid="11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3" dur="1250" fill="hold"/>
                                            <p:tgtEl>
                                              <p:spTgt spid="11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4" presetID="42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6" dur="750"/>
                                            <p:tgtEl>
                                              <p:spTgt spid="11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1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8" dur="750" fill="hold"/>
                                            <p:tgtEl>
                                              <p:spTgt spid="1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9" presetID="47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1" dur="750"/>
                                            <p:tgtEl>
                                              <p:spTgt spid="112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1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750" fill="hold"/>
                                            <p:tgtEl>
                                              <p:spTgt spid="1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1" presetClass="entr" presetSubtype="0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6" dur="1000" fill="hold"/>
                                            <p:tgtEl>
                                              <p:spTgt spid="11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11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1000" fill="hold"/>
                                            <p:tgtEl>
                                              <p:spTgt spid="116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9" dur="1000"/>
                                            <p:tgtEl>
                                              <p:spTgt spid="11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79" grpId="0"/>
          <p:bldP spid="1080" grpId="0"/>
          <p:bldP spid="1108" grpId="0"/>
          <p:bldP spid="1120" grpId="0"/>
          <p:bldP spid="1132" grpId="0"/>
          <p:bldP spid="1144" grpId="0"/>
          <p:bldP spid="1156" grpId="0"/>
          <p:bldP spid="1157" grpId="0" animBg="1"/>
          <p:bldP spid="1158" grpId="0" animBg="1"/>
          <p:bldP spid="1159" grpId="0" animBg="1"/>
          <p:bldP spid="1160" grpId="0" animBg="1"/>
          <p:bldP spid="1161" grpId="0" animBg="1"/>
        </p:bldLst>
      </p:timing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68" name="Straight Connector 267">
            <a:extLst>
              <a:ext uri="{FF2B5EF4-FFF2-40B4-BE49-F238E27FC236}">
                <a16:creationId xmlns:a16="http://schemas.microsoft.com/office/drawing/2014/main" id="{D3AF5ABB-808A-79E6-9D40-3450B7CEF0B1}"/>
              </a:ext>
            </a:extLst>
          </p:cNvPr>
          <p:cNvCxnSpPr/>
          <p:nvPr/>
        </p:nvCxnSpPr>
        <p:spPr>
          <a:xfrm>
            <a:off x="0" y="7872488"/>
            <a:ext cx="24384000" cy="0"/>
          </a:xfrm>
          <a:prstGeom prst="line">
            <a:avLst/>
          </a:prstGeom>
          <a:ln w="38100">
            <a:solidFill>
              <a:schemeClr val="tx2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9" name="TextBox 48">
            <a:extLst>
              <a:ext uri="{FF2B5EF4-FFF2-40B4-BE49-F238E27FC236}">
                <a16:creationId xmlns:a16="http://schemas.microsoft.com/office/drawing/2014/main" id="{0A30FC2F-5D44-DD04-F801-78210279BB0F}"/>
              </a:ext>
            </a:extLst>
          </p:cNvPr>
          <p:cNvSpPr txBox="1"/>
          <p:nvPr/>
        </p:nvSpPr>
        <p:spPr>
          <a:xfrm>
            <a:off x="5052079" y="1176536"/>
            <a:ext cx="14279871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3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LEARNING</a:t>
            </a:r>
            <a:r>
              <a:rPr lang="en-US" sz="8800" b="1" dirty="0"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80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DEVELOPMENT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270" name="TextBox 48">
            <a:extLst>
              <a:ext uri="{FF2B5EF4-FFF2-40B4-BE49-F238E27FC236}">
                <a16:creationId xmlns:a16="http://schemas.microsoft.com/office/drawing/2014/main" id="{32F73C6D-CE46-AD31-D801-30459CC7D71F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271" name="TextBox 25">
            <a:extLst>
              <a:ext uri="{FF2B5EF4-FFF2-40B4-BE49-F238E27FC236}">
                <a16:creationId xmlns:a16="http://schemas.microsoft.com/office/drawing/2014/main" id="{ED997609-A593-B0F0-81D5-2218949C8882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grpSp>
        <p:nvGrpSpPr>
          <p:cNvPr id="272" name="Group 271">
            <a:extLst>
              <a:ext uri="{FF2B5EF4-FFF2-40B4-BE49-F238E27FC236}">
                <a16:creationId xmlns:a16="http://schemas.microsoft.com/office/drawing/2014/main" id="{CF3F517D-58CC-9289-EBEF-62F2E32F6DFA}"/>
              </a:ext>
            </a:extLst>
          </p:cNvPr>
          <p:cNvGrpSpPr/>
          <p:nvPr/>
        </p:nvGrpSpPr>
        <p:grpSpPr>
          <a:xfrm>
            <a:off x="1899397" y="7737743"/>
            <a:ext cx="281940" cy="932485"/>
            <a:chOff x="1899397" y="7383779"/>
            <a:chExt cx="281940" cy="932485"/>
          </a:xfrm>
        </p:grpSpPr>
        <p:cxnSp>
          <p:nvCxnSpPr>
            <p:cNvPr id="273" name="Straight Connector 272">
              <a:extLst>
                <a:ext uri="{FF2B5EF4-FFF2-40B4-BE49-F238E27FC236}">
                  <a16:creationId xmlns:a16="http://schemas.microsoft.com/office/drawing/2014/main" id="{98F9A30F-FB10-DFEA-99BC-B8E4F510B95C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74" name="Circle: Hollow 273">
              <a:extLst>
                <a:ext uri="{FF2B5EF4-FFF2-40B4-BE49-F238E27FC236}">
                  <a16:creationId xmlns:a16="http://schemas.microsoft.com/office/drawing/2014/main" id="{9BC1C909-9D37-206E-995B-D489AAAF93FD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1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75" name="Group 274">
            <a:extLst>
              <a:ext uri="{FF2B5EF4-FFF2-40B4-BE49-F238E27FC236}">
                <a16:creationId xmlns:a16="http://schemas.microsoft.com/office/drawing/2014/main" id="{882C09FE-5ABC-FEF3-FC59-B22E8692565E}"/>
              </a:ext>
            </a:extLst>
          </p:cNvPr>
          <p:cNvGrpSpPr/>
          <p:nvPr/>
        </p:nvGrpSpPr>
        <p:grpSpPr>
          <a:xfrm>
            <a:off x="5991797" y="6979695"/>
            <a:ext cx="281940" cy="1039988"/>
            <a:chOff x="1899397" y="6625731"/>
            <a:chExt cx="281940" cy="1039988"/>
          </a:xfrm>
        </p:grpSpPr>
        <p:cxnSp>
          <p:nvCxnSpPr>
            <p:cNvPr id="276" name="Straight Connector 275">
              <a:extLst>
                <a:ext uri="{FF2B5EF4-FFF2-40B4-BE49-F238E27FC236}">
                  <a16:creationId xmlns:a16="http://schemas.microsoft.com/office/drawing/2014/main" id="{81A667FE-859C-1745-FFD9-2E07B32DF584}"/>
                </a:ext>
              </a:extLst>
            </p:cNvPr>
            <p:cNvCxnSpPr/>
            <p:nvPr/>
          </p:nvCxnSpPr>
          <p:spPr>
            <a:xfrm>
              <a:off x="2040367" y="6625731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77" name="Circle: Hollow 276">
              <a:extLst>
                <a:ext uri="{FF2B5EF4-FFF2-40B4-BE49-F238E27FC236}">
                  <a16:creationId xmlns:a16="http://schemas.microsoft.com/office/drawing/2014/main" id="{9F914D53-939C-5E41-ECD7-027BA53C420E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2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278" name="Group 277">
            <a:extLst>
              <a:ext uri="{FF2B5EF4-FFF2-40B4-BE49-F238E27FC236}">
                <a16:creationId xmlns:a16="http://schemas.microsoft.com/office/drawing/2014/main" id="{53E35210-0090-3ADA-23CF-AC74B285BBFB}"/>
              </a:ext>
            </a:extLst>
          </p:cNvPr>
          <p:cNvGrpSpPr/>
          <p:nvPr/>
        </p:nvGrpSpPr>
        <p:grpSpPr>
          <a:xfrm>
            <a:off x="10084197" y="7737743"/>
            <a:ext cx="281940" cy="932485"/>
            <a:chOff x="1899397" y="7383779"/>
            <a:chExt cx="281940" cy="932485"/>
          </a:xfrm>
        </p:grpSpPr>
        <p:cxnSp>
          <p:nvCxnSpPr>
            <p:cNvPr id="279" name="Straight Connector 278">
              <a:extLst>
                <a:ext uri="{FF2B5EF4-FFF2-40B4-BE49-F238E27FC236}">
                  <a16:creationId xmlns:a16="http://schemas.microsoft.com/office/drawing/2014/main" id="{C20C8E06-76F0-2C9B-44FA-BA7EFBB7837F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80" name="Circle: Hollow 279">
              <a:extLst>
                <a:ext uri="{FF2B5EF4-FFF2-40B4-BE49-F238E27FC236}">
                  <a16:creationId xmlns:a16="http://schemas.microsoft.com/office/drawing/2014/main" id="{577D4681-037A-55E8-BAEF-5D7308DEB95E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4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389" name="Group 388">
            <a:extLst>
              <a:ext uri="{FF2B5EF4-FFF2-40B4-BE49-F238E27FC236}">
                <a16:creationId xmlns:a16="http://schemas.microsoft.com/office/drawing/2014/main" id="{41DBDCB2-BB15-1278-B24E-300061018E73}"/>
              </a:ext>
            </a:extLst>
          </p:cNvPr>
          <p:cNvGrpSpPr/>
          <p:nvPr/>
        </p:nvGrpSpPr>
        <p:grpSpPr>
          <a:xfrm>
            <a:off x="14176597" y="6979695"/>
            <a:ext cx="281940" cy="1039988"/>
            <a:chOff x="1899397" y="6625731"/>
            <a:chExt cx="281940" cy="1039988"/>
          </a:xfrm>
        </p:grpSpPr>
        <p:cxnSp>
          <p:nvCxnSpPr>
            <p:cNvPr id="390" name="Straight Connector 389">
              <a:extLst>
                <a:ext uri="{FF2B5EF4-FFF2-40B4-BE49-F238E27FC236}">
                  <a16:creationId xmlns:a16="http://schemas.microsoft.com/office/drawing/2014/main" id="{8E1ABE1F-625A-D536-A721-EDB13ECC7CA9}"/>
                </a:ext>
              </a:extLst>
            </p:cNvPr>
            <p:cNvCxnSpPr/>
            <p:nvPr/>
          </p:nvCxnSpPr>
          <p:spPr>
            <a:xfrm>
              <a:off x="2040367" y="6625731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91" name="Circle: Hollow 390">
              <a:extLst>
                <a:ext uri="{FF2B5EF4-FFF2-40B4-BE49-F238E27FC236}">
                  <a16:creationId xmlns:a16="http://schemas.microsoft.com/office/drawing/2014/main" id="{AC0FF93E-9B2B-CEAE-0F9A-FD17C4E162D2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5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392" name="Group 391">
            <a:extLst>
              <a:ext uri="{FF2B5EF4-FFF2-40B4-BE49-F238E27FC236}">
                <a16:creationId xmlns:a16="http://schemas.microsoft.com/office/drawing/2014/main" id="{35584B80-E192-B224-1ECF-8376DB6251E3}"/>
              </a:ext>
            </a:extLst>
          </p:cNvPr>
          <p:cNvGrpSpPr/>
          <p:nvPr/>
        </p:nvGrpSpPr>
        <p:grpSpPr>
          <a:xfrm>
            <a:off x="18268997" y="7737743"/>
            <a:ext cx="281940" cy="932485"/>
            <a:chOff x="1899397" y="7383779"/>
            <a:chExt cx="281940" cy="932485"/>
          </a:xfrm>
        </p:grpSpPr>
        <p:cxnSp>
          <p:nvCxnSpPr>
            <p:cNvPr id="393" name="Straight Connector 392">
              <a:extLst>
                <a:ext uri="{FF2B5EF4-FFF2-40B4-BE49-F238E27FC236}">
                  <a16:creationId xmlns:a16="http://schemas.microsoft.com/office/drawing/2014/main" id="{AF16F19D-4A28-9A10-EA58-F50A9682E4EA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94" name="Circle: Hollow 393">
              <a:extLst>
                <a:ext uri="{FF2B5EF4-FFF2-40B4-BE49-F238E27FC236}">
                  <a16:creationId xmlns:a16="http://schemas.microsoft.com/office/drawing/2014/main" id="{3648F078-C95D-72BA-0959-6FD6BCC5CBB5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6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395" name="Group 394">
            <a:extLst>
              <a:ext uri="{FF2B5EF4-FFF2-40B4-BE49-F238E27FC236}">
                <a16:creationId xmlns:a16="http://schemas.microsoft.com/office/drawing/2014/main" id="{33B01A41-E813-22DF-2851-7D98B59A20E8}"/>
              </a:ext>
            </a:extLst>
          </p:cNvPr>
          <p:cNvGrpSpPr/>
          <p:nvPr/>
        </p:nvGrpSpPr>
        <p:grpSpPr>
          <a:xfrm>
            <a:off x="1227409" y="8544440"/>
            <a:ext cx="4908550" cy="1714305"/>
            <a:chOff x="1227409" y="8544440"/>
            <a:chExt cx="4908550" cy="1714305"/>
          </a:xfrm>
        </p:grpSpPr>
        <p:sp>
          <p:nvSpPr>
            <p:cNvPr id="396" name="Rectangle: Rounded Corners 395">
              <a:extLst>
                <a:ext uri="{FF2B5EF4-FFF2-40B4-BE49-F238E27FC236}">
                  <a16:creationId xmlns:a16="http://schemas.microsoft.com/office/drawing/2014/main" id="{AB3BB05A-9392-DC7B-5ADD-35400A646CBC}"/>
                </a:ext>
              </a:extLst>
            </p:cNvPr>
            <p:cNvSpPr/>
            <p:nvPr/>
          </p:nvSpPr>
          <p:spPr>
            <a:xfrm>
              <a:off x="1227409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7" name="Rectangle: Rounded Corners 396">
              <a:extLst>
                <a:ext uri="{FF2B5EF4-FFF2-40B4-BE49-F238E27FC236}">
                  <a16:creationId xmlns:a16="http://schemas.microsoft.com/office/drawing/2014/main" id="{969B225A-0AC3-F16B-E066-F3B5F3075CA8}"/>
                </a:ext>
              </a:extLst>
            </p:cNvPr>
            <p:cNvSpPr/>
            <p:nvPr/>
          </p:nvSpPr>
          <p:spPr>
            <a:xfrm>
              <a:off x="1227409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8" name="Rectangle: Rounded Corners 397">
              <a:extLst>
                <a:ext uri="{FF2B5EF4-FFF2-40B4-BE49-F238E27FC236}">
                  <a16:creationId xmlns:a16="http://schemas.microsoft.com/office/drawing/2014/main" id="{5F77F2DF-7F44-E359-912F-3E296A3FF5A8}"/>
                </a:ext>
              </a:extLst>
            </p:cNvPr>
            <p:cNvSpPr/>
            <p:nvPr/>
          </p:nvSpPr>
          <p:spPr>
            <a:xfrm>
              <a:off x="1227409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399" name="Group 398">
            <a:extLst>
              <a:ext uri="{FF2B5EF4-FFF2-40B4-BE49-F238E27FC236}">
                <a16:creationId xmlns:a16="http://schemas.microsoft.com/office/drawing/2014/main" id="{556722CC-89F2-BE2D-391C-E4A4A12B13E4}"/>
              </a:ext>
            </a:extLst>
          </p:cNvPr>
          <p:cNvGrpSpPr/>
          <p:nvPr/>
        </p:nvGrpSpPr>
        <p:grpSpPr>
          <a:xfrm>
            <a:off x="1433784" y="8670228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400" name="Rectangle: Rounded Corners 399">
              <a:extLst>
                <a:ext uri="{FF2B5EF4-FFF2-40B4-BE49-F238E27FC236}">
                  <a16:creationId xmlns:a16="http://schemas.microsoft.com/office/drawing/2014/main" id="{2E091D4E-8AAA-F7F2-9142-1C70D8C7A050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1" name="Circle: Hollow 400">
              <a:extLst>
                <a:ext uri="{FF2B5EF4-FFF2-40B4-BE49-F238E27FC236}">
                  <a16:creationId xmlns:a16="http://schemas.microsoft.com/office/drawing/2014/main" id="{04A279FB-D659-20A7-EA66-BB5899D6CA1B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02" name="Rectangle 401">
              <a:extLst>
                <a:ext uri="{FF2B5EF4-FFF2-40B4-BE49-F238E27FC236}">
                  <a16:creationId xmlns:a16="http://schemas.microsoft.com/office/drawing/2014/main" id="{B72A8DC7-909F-0195-CA27-E23128CF7346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dirty="0"/>
            </a:p>
          </p:txBody>
        </p:sp>
      </p:grpSp>
      <p:grpSp>
        <p:nvGrpSpPr>
          <p:cNvPr id="403" name="Group 402">
            <a:extLst>
              <a:ext uri="{FF2B5EF4-FFF2-40B4-BE49-F238E27FC236}">
                <a16:creationId xmlns:a16="http://schemas.microsoft.com/office/drawing/2014/main" id="{39E91F0C-213C-2960-11C8-ED1D84C87C48}"/>
              </a:ext>
            </a:extLst>
          </p:cNvPr>
          <p:cNvGrpSpPr/>
          <p:nvPr/>
        </p:nvGrpSpPr>
        <p:grpSpPr>
          <a:xfrm>
            <a:off x="4073570" y="8919502"/>
            <a:ext cx="2410460" cy="839078"/>
            <a:chOff x="4073570" y="8919502"/>
            <a:chExt cx="2410460" cy="839078"/>
          </a:xfrm>
        </p:grpSpPr>
        <p:sp>
          <p:nvSpPr>
            <p:cNvPr id="404" name="Textbox 200">
              <a:extLst>
                <a:ext uri="{FF2B5EF4-FFF2-40B4-BE49-F238E27FC236}">
                  <a16:creationId xmlns:a16="http://schemas.microsoft.com/office/drawing/2014/main" id="{11D6FD68-261A-DEA0-3B32-F04B1B6586CF}"/>
                </a:ext>
              </a:extLst>
            </p:cNvPr>
            <p:cNvSpPr txBox="1"/>
            <p:nvPr/>
          </p:nvSpPr>
          <p:spPr>
            <a:xfrm>
              <a:off x="4073570" y="8919502"/>
              <a:ext cx="157767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Assess Needs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405" name="Textbox 200">
              <a:extLst>
                <a:ext uri="{FF2B5EF4-FFF2-40B4-BE49-F238E27FC236}">
                  <a16:creationId xmlns:a16="http://schemas.microsoft.com/office/drawing/2014/main" id="{81D8104E-A61C-754F-53D7-F376870DF037}"/>
                </a:ext>
              </a:extLst>
            </p:cNvPr>
            <p:cNvSpPr txBox="1"/>
            <p:nvPr/>
          </p:nvSpPr>
          <p:spPr>
            <a:xfrm>
              <a:off x="4073570" y="9296915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en-US" sz="1200" dirty="0" err="1">
                  <a:solidFill>
                    <a:schemeClr val="tx2"/>
                  </a:solidFill>
                </a:rPr>
                <a:t>Phân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tích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và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đánh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giá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nhu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cầu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đào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tạo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thực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tế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của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tổ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chức</a:t>
              </a:r>
              <a:r>
                <a:rPr lang="en-US" sz="1200" dirty="0">
                  <a:solidFill>
                    <a:schemeClr val="tx2"/>
                  </a:solidFill>
                </a:rPr>
                <a:t>.</a:t>
              </a:r>
            </a:p>
          </p:txBody>
        </p:sp>
      </p:grpSp>
      <p:sp>
        <p:nvSpPr>
          <p:cNvPr id="406" name="TextBox 405">
            <a:extLst>
              <a:ext uri="{FF2B5EF4-FFF2-40B4-BE49-F238E27FC236}">
                <a16:creationId xmlns:a16="http://schemas.microsoft.com/office/drawing/2014/main" id="{CC7073A5-0AE8-F549-1D63-45FAEE9296E2}"/>
              </a:ext>
            </a:extLst>
          </p:cNvPr>
          <p:cNvSpPr txBox="1"/>
          <p:nvPr/>
        </p:nvSpPr>
        <p:spPr>
          <a:xfrm>
            <a:off x="1659368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01</a:t>
            </a:r>
          </a:p>
        </p:txBody>
      </p:sp>
      <p:grpSp>
        <p:nvGrpSpPr>
          <p:cNvPr id="407" name="Group 406">
            <a:extLst>
              <a:ext uri="{FF2B5EF4-FFF2-40B4-BE49-F238E27FC236}">
                <a16:creationId xmlns:a16="http://schemas.microsoft.com/office/drawing/2014/main" id="{D5907DDC-6125-F802-D0C4-782378C22CA8}"/>
              </a:ext>
            </a:extLst>
          </p:cNvPr>
          <p:cNvGrpSpPr/>
          <p:nvPr/>
        </p:nvGrpSpPr>
        <p:grpSpPr>
          <a:xfrm>
            <a:off x="9413875" y="8544440"/>
            <a:ext cx="4908550" cy="1714305"/>
            <a:chOff x="9413875" y="8544440"/>
            <a:chExt cx="4908550" cy="1714305"/>
          </a:xfrm>
        </p:grpSpPr>
        <p:sp>
          <p:nvSpPr>
            <p:cNvPr id="408" name="Rectangle: Rounded Corners 407">
              <a:extLst>
                <a:ext uri="{FF2B5EF4-FFF2-40B4-BE49-F238E27FC236}">
                  <a16:creationId xmlns:a16="http://schemas.microsoft.com/office/drawing/2014/main" id="{1381F993-8612-4896-67F2-EDA0820249DC}"/>
                </a:ext>
              </a:extLst>
            </p:cNvPr>
            <p:cNvSpPr/>
            <p:nvPr/>
          </p:nvSpPr>
          <p:spPr>
            <a:xfrm>
              <a:off x="9413875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9" name="Rectangle: Rounded Corners 408">
              <a:extLst>
                <a:ext uri="{FF2B5EF4-FFF2-40B4-BE49-F238E27FC236}">
                  <a16:creationId xmlns:a16="http://schemas.microsoft.com/office/drawing/2014/main" id="{EF9B14D4-1F3A-7934-7C94-BFF8C37E91D9}"/>
                </a:ext>
              </a:extLst>
            </p:cNvPr>
            <p:cNvSpPr/>
            <p:nvPr/>
          </p:nvSpPr>
          <p:spPr>
            <a:xfrm>
              <a:off x="9413875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3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0" name="Rectangle: Rounded Corners 409">
              <a:extLst>
                <a:ext uri="{FF2B5EF4-FFF2-40B4-BE49-F238E27FC236}">
                  <a16:creationId xmlns:a16="http://schemas.microsoft.com/office/drawing/2014/main" id="{541B8FB1-8615-D360-9AEA-9194DB30A7C7}"/>
                </a:ext>
              </a:extLst>
            </p:cNvPr>
            <p:cNvSpPr/>
            <p:nvPr/>
          </p:nvSpPr>
          <p:spPr>
            <a:xfrm>
              <a:off x="9413875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411" name="Group 410">
            <a:extLst>
              <a:ext uri="{FF2B5EF4-FFF2-40B4-BE49-F238E27FC236}">
                <a16:creationId xmlns:a16="http://schemas.microsoft.com/office/drawing/2014/main" id="{69E98C65-D9C6-14C8-BB47-70F718ADC86E}"/>
              </a:ext>
            </a:extLst>
          </p:cNvPr>
          <p:cNvGrpSpPr/>
          <p:nvPr/>
        </p:nvGrpSpPr>
        <p:grpSpPr>
          <a:xfrm>
            <a:off x="9620250" y="8670228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412" name="Rectangle: Rounded Corners 411">
              <a:extLst>
                <a:ext uri="{FF2B5EF4-FFF2-40B4-BE49-F238E27FC236}">
                  <a16:creationId xmlns:a16="http://schemas.microsoft.com/office/drawing/2014/main" id="{76C07459-C002-81E0-02B7-4857496BC0FD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3" name="Circle: Hollow 412">
              <a:extLst>
                <a:ext uri="{FF2B5EF4-FFF2-40B4-BE49-F238E27FC236}">
                  <a16:creationId xmlns:a16="http://schemas.microsoft.com/office/drawing/2014/main" id="{9C9C5A4C-CAD9-BD59-7A51-4C5216FBBC87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14" name="Rectangle 413">
              <a:extLst>
                <a:ext uri="{FF2B5EF4-FFF2-40B4-BE49-F238E27FC236}">
                  <a16:creationId xmlns:a16="http://schemas.microsoft.com/office/drawing/2014/main" id="{F2005CCA-3BAB-29AD-42B9-B300CF18F409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415" name="Group 414">
            <a:extLst>
              <a:ext uri="{FF2B5EF4-FFF2-40B4-BE49-F238E27FC236}">
                <a16:creationId xmlns:a16="http://schemas.microsoft.com/office/drawing/2014/main" id="{330933EA-1465-D1A8-82A6-E7EAAA053841}"/>
              </a:ext>
            </a:extLst>
          </p:cNvPr>
          <p:cNvGrpSpPr/>
          <p:nvPr/>
        </p:nvGrpSpPr>
        <p:grpSpPr>
          <a:xfrm>
            <a:off x="12260036" y="8919502"/>
            <a:ext cx="2410460" cy="1023744"/>
            <a:chOff x="12260036" y="8919502"/>
            <a:chExt cx="2410460" cy="1023744"/>
          </a:xfrm>
        </p:grpSpPr>
        <p:sp>
          <p:nvSpPr>
            <p:cNvPr id="416" name="Textbox 200">
              <a:extLst>
                <a:ext uri="{FF2B5EF4-FFF2-40B4-BE49-F238E27FC236}">
                  <a16:creationId xmlns:a16="http://schemas.microsoft.com/office/drawing/2014/main" id="{02CB088E-5F83-B336-15BC-86A3F1ACCD72}"/>
                </a:ext>
              </a:extLst>
            </p:cNvPr>
            <p:cNvSpPr txBox="1"/>
            <p:nvPr/>
          </p:nvSpPr>
          <p:spPr>
            <a:xfrm>
              <a:off x="12260036" y="8919502"/>
              <a:ext cx="1831784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Design Program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417" name="Textbox 200">
              <a:extLst>
                <a:ext uri="{FF2B5EF4-FFF2-40B4-BE49-F238E27FC236}">
                  <a16:creationId xmlns:a16="http://schemas.microsoft.com/office/drawing/2014/main" id="{A100509D-6243-251B-6DBF-77643DC900AC}"/>
                </a:ext>
              </a:extLst>
            </p:cNvPr>
            <p:cNvSpPr txBox="1"/>
            <p:nvPr/>
          </p:nvSpPr>
          <p:spPr>
            <a:xfrm>
              <a:off x="12260036" y="9296915"/>
              <a:ext cx="2410460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Thiết kế chương trình đào tạo phù hợp với nội dung và đối tượng.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418" name="TextBox 417">
            <a:extLst>
              <a:ext uri="{FF2B5EF4-FFF2-40B4-BE49-F238E27FC236}">
                <a16:creationId xmlns:a16="http://schemas.microsoft.com/office/drawing/2014/main" id="{4394971B-BE45-9755-F41C-8F99B161FA19}"/>
              </a:ext>
            </a:extLst>
          </p:cNvPr>
          <p:cNvSpPr txBox="1"/>
          <p:nvPr/>
        </p:nvSpPr>
        <p:spPr>
          <a:xfrm>
            <a:off x="9845834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03</a:t>
            </a:r>
          </a:p>
        </p:txBody>
      </p:sp>
      <p:grpSp>
        <p:nvGrpSpPr>
          <p:cNvPr id="419" name="Group 418">
            <a:extLst>
              <a:ext uri="{FF2B5EF4-FFF2-40B4-BE49-F238E27FC236}">
                <a16:creationId xmlns:a16="http://schemas.microsoft.com/office/drawing/2014/main" id="{4A663302-59B2-AAA6-4A03-9ADDCCEBE934}"/>
              </a:ext>
            </a:extLst>
          </p:cNvPr>
          <p:cNvGrpSpPr/>
          <p:nvPr/>
        </p:nvGrpSpPr>
        <p:grpSpPr>
          <a:xfrm>
            <a:off x="17600342" y="8544440"/>
            <a:ext cx="4908550" cy="1714305"/>
            <a:chOff x="17600342" y="8544440"/>
            <a:chExt cx="4908550" cy="1714305"/>
          </a:xfrm>
        </p:grpSpPr>
        <p:sp>
          <p:nvSpPr>
            <p:cNvPr id="420" name="Rectangle: Rounded Corners 419">
              <a:extLst>
                <a:ext uri="{FF2B5EF4-FFF2-40B4-BE49-F238E27FC236}">
                  <a16:creationId xmlns:a16="http://schemas.microsoft.com/office/drawing/2014/main" id="{2EE2DC46-618E-4D5F-4C32-CFAF2822AD9E}"/>
                </a:ext>
              </a:extLst>
            </p:cNvPr>
            <p:cNvSpPr/>
            <p:nvPr/>
          </p:nvSpPr>
          <p:spPr>
            <a:xfrm>
              <a:off x="17600342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1" name="Rectangle: Rounded Corners 420">
              <a:extLst>
                <a:ext uri="{FF2B5EF4-FFF2-40B4-BE49-F238E27FC236}">
                  <a16:creationId xmlns:a16="http://schemas.microsoft.com/office/drawing/2014/main" id="{05C17801-7E61-B6A7-9BFB-92F5661F340D}"/>
                </a:ext>
              </a:extLst>
            </p:cNvPr>
            <p:cNvSpPr/>
            <p:nvPr/>
          </p:nvSpPr>
          <p:spPr>
            <a:xfrm>
              <a:off x="17600342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6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2" name="Rectangle: Rounded Corners 421">
              <a:extLst>
                <a:ext uri="{FF2B5EF4-FFF2-40B4-BE49-F238E27FC236}">
                  <a16:creationId xmlns:a16="http://schemas.microsoft.com/office/drawing/2014/main" id="{07BCDC29-9C40-3B31-5271-8ED6E91E9E1B}"/>
                </a:ext>
              </a:extLst>
            </p:cNvPr>
            <p:cNvSpPr/>
            <p:nvPr/>
          </p:nvSpPr>
          <p:spPr>
            <a:xfrm>
              <a:off x="17600342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423" name="Group 422">
            <a:extLst>
              <a:ext uri="{FF2B5EF4-FFF2-40B4-BE49-F238E27FC236}">
                <a16:creationId xmlns:a16="http://schemas.microsoft.com/office/drawing/2014/main" id="{5C881E93-BF49-C591-B9DF-395C7827589B}"/>
              </a:ext>
            </a:extLst>
          </p:cNvPr>
          <p:cNvGrpSpPr/>
          <p:nvPr/>
        </p:nvGrpSpPr>
        <p:grpSpPr>
          <a:xfrm>
            <a:off x="17806717" y="8670228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424" name="Rectangle: Rounded Corners 423">
              <a:extLst>
                <a:ext uri="{FF2B5EF4-FFF2-40B4-BE49-F238E27FC236}">
                  <a16:creationId xmlns:a16="http://schemas.microsoft.com/office/drawing/2014/main" id="{486F2CE7-157D-A6DB-629E-B468D51345E6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5" name="Circle: Hollow 424">
              <a:extLst>
                <a:ext uri="{FF2B5EF4-FFF2-40B4-BE49-F238E27FC236}">
                  <a16:creationId xmlns:a16="http://schemas.microsoft.com/office/drawing/2014/main" id="{3274A898-ADAD-84E2-3A00-91BC201C3D84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26" name="Rectangle 425">
              <a:extLst>
                <a:ext uri="{FF2B5EF4-FFF2-40B4-BE49-F238E27FC236}">
                  <a16:creationId xmlns:a16="http://schemas.microsoft.com/office/drawing/2014/main" id="{F2432D03-3B7A-FCC1-EE6B-4E5EA95EA082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427" name="Group 426">
            <a:extLst>
              <a:ext uri="{FF2B5EF4-FFF2-40B4-BE49-F238E27FC236}">
                <a16:creationId xmlns:a16="http://schemas.microsoft.com/office/drawing/2014/main" id="{714F4896-3C84-36CA-6D6E-F4A5BA5FF3BC}"/>
              </a:ext>
            </a:extLst>
          </p:cNvPr>
          <p:cNvGrpSpPr/>
          <p:nvPr/>
        </p:nvGrpSpPr>
        <p:grpSpPr>
          <a:xfrm>
            <a:off x="20446503" y="8919502"/>
            <a:ext cx="2410460" cy="839078"/>
            <a:chOff x="20446503" y="8919502"/>
            <a:chExt cx="2410460" cy="839078"/>
          </a:xfrm>
        </p:grpSpPr>
        <p:sp>
          <p:nvSpPr>
            <p:cNvPr id="428" name="Textbox 200">
              <a:extLst>
                <a:ext uri="{FF2B5EF4-FFF2-40B4-BE49-F238E27FC236}">
                  <a16:creationId xmlns:a16="http://schemas.microsoft.com/office/drawing/2014/main" id="{A474A00D-62C0-2411-6309-DD1F67087704}"/>
                </a:ext>
              </a:extLst>
            </p:cNvPr>
            <p:cNvSpPr txBox="1"/>
            <p:nvPr/>
          </p:nvSpPr>
          <p:spPr>
            <a:xfrm>
              <a:off x="20446503" y="8919502"/>
              <a:ext cx="219566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Evaluate Outcomes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429" name="Textbox 200">
              <a:extLst>
                <a:ext uri="{FF2B5EF4-FFF2-40B4-BE49-F238E27FC236}">
                  <a16:creationId xmlns:a16="http://schemas.microsoft.com/office/drawing/2014/main" id="{A7221ACF-8C6B-91B0-CEC8-52AEDED29B1A}"/>
                </a:ext>
              </a:extLst>
            </p:cNvPr>
            <p:cNvSpPr txBox="1"/>
            <p:nvPr/>
          </p:nvSpPr>
          <p:spPr>
            <a:xfrm>
              <a:off x="20446503" y="9296915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Đo lường kết quả đạt được và rút kinh nghiệm cho lần sau.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430" name="TextBox 429">
            <a:extLst>
              <a:ext uri="{FF2B5EF4-FFF2-40B4-BE49-F238E27FC236}">
                <a16:creationId xmlns:a16="http://schemas.microsoft.com/office/drawing/2014/main" id="{01C7CDAB-3D99-7A69-3FA5-AD619A9B6B02}"/>
              </a:ext>
            </a:extLst>
          </p:cNvPr>
          <p:cNvSpPr txBox="1"/>
          <p:nvPr/>
        </p:nvSpPr>
        <p:spPr>
          <a:xfrm>
            <a:off x="18032301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05</a:t>
            </a:r>
          </a:p>
        </p:txBody>
      </p:sp>
      <p:grpSp>
        <p:nvGrpSpPr>
          <p:cNvPr id="431" name="Group 430">
            <a:extLst>
              <a:ext uri="{FF2B5EF4-FFF2-40B4-BE49-F238E27FC236}">
                <a16:creationId xmlns:a16="http://schemas.microsoft.com/office/drawing/2014/main" id="{4FB4E72F-C186-1B11-6399-B795EF6549DF}"/>
              </a:ext>
            </a:extLst>
          </p:cNvPr>
          <p:cNvGrpSpPr/>
          <p:nvPr/>
        </p:nvGrpSpPr>
        <p:grpSpPr>
          <a:xfrm>
            <a:off x="5320642" y="5486232"/>
            <a:ext cx="4908550" cy="1714305"/>
            <a:chOff x="5320642" y="5486232"/>
            <a:chExt cx="4908550" cy="1714305"/>
          </a:xfrm>
        </p:grpSpPr>
        <p:sp>
          <p:nvSpPr>
            <p:cNvPr id="432" name="Rectangle: Rounded Corners 431">
              <a:extLst>
                <a:ext uri="{FF2B5EF4-FFF2-40B4-BE49-F238E27FC236}">
                  <a16:creationId xmlns:a16="http://schemas.microsoft.com/office/drawing/2014/main" id="{2CD298BB-37B2-32C9-41F2-96EC3A6B3F96}"/>
                </a:ext>
              </a:extLst>
            </p:cNvPr>
            <p:cNvSpPr/>
            <p:nvPr/>
          </p:nvSpPr>
          <p:spPr>
            <a:xfrm>
              <a:off x="5320642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33" name="Rectangle: Rounded Corners 432">
              <a:extLst>
                <a:ext uri="{FF2B5EF4-FFF2-40B4-BE49-F238E27FC236}">
                  <a16:creationId xmlns:a16="http://schemas.microsoft.com/office/drawing/2014/main" id="{F76982C8-2135-080A-EF02-EC841E83CE7E}"/>
                </a:ext>
              </a:extLst>
            </p:cNvPr>
            <p:cNvSpPr/>
            <p:nvPr/>
          </p:nvSpPr>
          <p:spPr>
            <a:xfrm>
              <a:off x="5320642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34" name="Rectangle: Rounded Corners 433">
              <a:extLst>
                <a:ext uri="{FF2B5EF4-FFF2-40B4-BE49-F238E27FC236}">
                  <a16:creationId xmlns:a16="http://schemas.microsoft.com/office/drawing/2014/main" id="{ED589790-95E7-A93D-BA3B-434FD65FE2AA}"/>
                </a:ext>
              </a:extLst>
            </p:cNvPr>
            <p:cNvSpPr/>
            <p:nvPr/>
          </p:nvSpPr>
          <p:spPr>
            <a:xfrm>
              <a:off x="5320642" y="5486232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435" name="Group 434">
            <a:extLst>
              <a:ext uri="{FF2B5EF4-FFF2-40B4-BE49-F238E27FC236}">
                <a16:creationId xmlns:a16="http://schemas.microsoft.com/office/drawing/2014/main" id="{868143A4-6FCE-F109-9BA3-5924FD5251DA}"/>
              </a:ext>
            </a:extLst>
          </p:cNvPr>
          <p:cNvGrpSpPr/>
          <p:nvPr/>
        </p:nvGrpSpPr>
        <p:grpSpPr>
          <a:xfrm>
            <a:off x="5527017" y="5612020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436" name="Rectangle: Rounded Corners 435">
              <a:extLst>
                <a:ext uri="{FF2B5EF4-FFF2-40B4-BE49-F238E27FC236}">
                  <a16:creationId xmlns:a16="http://schemas.microsoft.com/office/drawing/2014/main" id="{364C6614-3872-16F9-CF40-FF8B4A2D3495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37" name="Circle: Hollow 436">
              <a:extLst>
                <a:ext uri="{FF2B5EF4-FFF2-40B4-BE49-F238E27FC236}">
                  <a16:creationId xmlns:a16="http://schemas.microsoft.com/office/drawing/2014/main" id="{D669F85B-8CAE-CCF6-7C27-B9CF62D10777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38" name="Rectangle 437">
              <a:extLst>
                <a:ext uri="{FF2B5EF4-FFF2-40B4-BE49-F238E27FC236}">
                  <a16:creationId xmlns:a16="http://schemas.microsoft.com/office/drawing/2014/main" id="{D2BCBAB9-DFC2-84FA-3B1F-90016D63156C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439" name="Group 438">
            <a:extLst>
              <a:ext uri="{FF2B5EF4-FFF2-40B4-BE49-F238E27FC236}">
                <a16:creationId xmlns:a16="http://schemas.microsoft.com/office/drawing/2014/main" id="{F8A34CD7-F56D-D13C-CDE5-B8FD6FD61D0F}"/>
              </a:ext>
            </a:extLst>
          </p:cNvPr>
          <p:cNvGrpSpPr/>
          <p:nvPr/>
        </p:nvGrpSpPr>
        <p:grpSpPr>
          <a:xfrm>
            <a:off x="8166803" y="5861294"/>
            <a:ext cx="2410460" cy="839078"/>
            <a:chOff x="8166803" y="5861294"/>
            <a:chExt cx="2410460" cy="839078"/>
          </a:xfrm>
        </p:grpSpPr>
        <p:sp>
          <p:nvSpPr>
            <p:cNvPr id="440" name="Textbox 200">
              <a:extLst>
                <a:ext uri="{FF2B5EF4-FFF2-40B4-BE49-F238E27FC236}">
                  <a16:creationId xmlns:a16="http://schemas.microsoft.com/office/drawing/2014/main" id="{34A0B5CF-AB99-7E53-67A8-E35533EE9AAF}"/>
                </a:ext>
              </a:extLst>
            </p:cNvPr>
            <p:cNvSpPr txBox="1"/>
            <p:nvPr/>
          </p:nvSpPr>
          <p:spPr>
            <a:xfrm>
              <a:off x="8166803" y="5861294"/>
              <a:ext cx="172194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Set Objectives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441" name="Textbox 200">
              <a:extLst>
                <a:ext uri="{FF2B5EF4-FFF2-40B4-BE49-F238E27FC236}">
                  <a16:creationId xmlns:a16="http://schemas.microsoft.com/office/drawing/2014/main" id="{7176F79C-8AE9-AB79-220D-8AF727E9E86D}"/>
                </a:ext>
              </a:extLst>
            </p:cNvPr>
            <p:cNvSpPr txBox="1"/>
            <p:nvPr/>
          </p:nvSpPr>
          <p:spPr>
            <a:xfrm>
              <a:off x="8166803" y="6238707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Đặt ra mục tiêu học tập rõ ràng, đo lường được và khả thi.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442" name="TextBox 441">
            <a:extLst>
              <a:ext uri="{FF2B5EF4-FFF2-40B4-BE49-F238E27FC236}">
                <a16:creationId xmlns:a16="http://schemas.microsoft.com/office/drawing/2014/main" id="{57C5A720-D800-05F9-655A-1AB80BCB7747}"/>
              </a:ext>
            </a:extLst>
          </p:cNvPr>
          <p:cNvSpPr txBox="1"/>
          <p:nvPr/>
        </p:nvSpPr>
        <p:spPr>
          <a:xfrm>
            <a:off x="5752601" y="5972692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02</a:t>
            </a:r>
          </a:p>
        </p:txBody>
      </p:sp>
      <p:grpSp>
        <p:nvGrpSpPr>
          <p:cNvPr id="443" name="Group 442">
            <a:extLst>
              <a:ext uri="{FF2B5EF4-FFF2-40B4-BE49-F238E27FC236}">
                <a16:creationId xmlns:a16="http://schemas.microsoft.com/office/drawing/2014/main" id="{CC3997CE-A866-1B59-9F5F-3E6F55197BAD}"/>
              </a:ext>
            </a:extLst>
          </p:cNvPr>
          <p:cNvGrpSpPr/>
          <p:nvPr/>
        </p:nvGrpSpPr>
        <p:grpSpPr>
          <a:xfrm>
            <a:off x="13507108" y="5486232"/>
            <a:ext cx="4908550" cy="1714305"/>
            <a:chOff x="13507108" y="5486232"/>
            <a:chExt cx="4908550" cy="1714305"/>
          </a:xfrm>
        </p:grpSpPr>
        <p:sp>
          <p:nvSpPr>
            <p:cNvPr id="444" name="Rectangle: Rounded Corners 443">
              <a:extLst>
                <a:ext uri="{FF2B5EF4-FFF2-40B4-BE49-F238E27FC236}">
                  <a16:creationId xmlns:a16="http://schemas.microsoft.com/office/drawing/2014/main" id="{9F301E71-7177-0CC1-4FEB-5DC57D9C672E}"/>
                </a:ext>
              </a:extLst>
            </p:cNvPr>
            <p:cNvSpPr/>
            <p:nvPr/>
          </p:nvSpPr>
          <p:spPr>
            <a:xfrm>
              <a:off x="13507108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5" name="Rectangle: Rounded Corners 444">
              <a:extLst>
                <a:ext uri="{FF2B5EF4-FFF2-40B4-BE49-F238E27FC236}">
                  <a16:creationId xmlns:a16="http://schemas.microsoft.com/office/drawing/2014/main" id="{451179A0-A735-45D8-63EC-742B0178E9E7}"/>
                </a:ext>
              </a:extLst>
            </p:cNvPr>
            <p:cNvSpPr/>
            <p:nvPr/>
          </p:nvSpPr>
          <p:spPr>
            <a:xfrm>
              <a:off x="13507108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5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6" name="Rectangle: Rounded Corners 445">
              <a:extLst>
                <a:ext uri="{FF2B5EF4-FFF2-40B4-BE49-F238E27FC236}">
                  <a16:creationId xmlns:a16="http://schemas.microsoft.com/office/drawing/2014/main" id="{A539E4CF-DC25-F0DF-11D0-62EE825DA93C}"/>
                </a:ext>
              </a:extLst>
            </p:cNvPr>
            <p:cNvSpPr/>
            <p:nvPr/>
          </p:nvSpPr>
          <p:spPr>
            <a:xfrm>
              <a:off x="13507108" y="5486232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447" name="Group 446">
            <a:extLst>
              <a:ext uri="{FF2B5EF4-FFF2-40B4-BE49-F238E27FC236}">
                <a16:creationId xmlns:a16="http://schemas.microsoft.com/office/drawing/2014/main" id="{0C47328A-C781-5FE9-736D-49477012F44A}"/>
              </a:ext>
            </a:extLst>
          </p:cNvPr>
          <p:cNvGrpSpPr/>
          <p:nvPr/>
        </p:nvGrpSpPr>
        <p:grpSpPr>
          <a:xfrm>
            <a:off x="13713483" y="5612020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448" name="Rectangle: Rounded Corners 447">
              <a:extLst>
                <a:ext uri="{FF2B5EF4-FFF2-40B4-BE49-F238E27FC236}">
                  <a16:creationId xmlns:a16="http://schemas.microsoft.com/office/drawing/2014/main" id="{5BD165EA-4046-48DF-A225-38FE5936599F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9" name="Circle: Hollow 448">
              <a:extLst>
                <a:ext uri="{FF2B5EF4-FFF2-40B4-BE49-F238E27FC236}">
                  <a16:creationId xmlns:a16="http://schemas.microsoft.com/office/drawing/2014/main" id="{CBAF2526-B7F1-B96C-1F3C-372E7CF42440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50" name="Rectangle 449">
              <a:extLst>
                <a:ext uri="{FF2B5EF4-FFF2-40B4-BE49-F238E27FC236}">
                  <a16:creationId xmlns:a16="http://schemas.microsoft.com/office/drawing/2014/main" id="{8E32522A-AF1D-FE95-ED3A-4D9CCCA0D0E2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451" name="Group 450">
            <a:extLst>
              <a:ext uri="{FF2B5EF4-FFF2-40B4-BE49-F238E27FC236}">
                <a16:creationId xmlns:a16="http://schemas.microsoft.com/office/drawing/2014/main" id="{C0C35F02-56FB-4E3A-77F2-F88E86ACD29F}"/>
              </a:ext>
            </a:extLst>
          </p:cNvPr>
          <p:cNvGrpSpPr/>
          <p:nvPr/>
        </p:nvGrpSpPr>
        <p:grpSpPr>
          <a:xfrm>
            <a:off x="16353269" y="5861294"/>
            <a:ext cx="2410460" cy="1023744"/>
            <a:chOff x="16353269" y="5861294"/>
            <a:chExt cx="2410460" cy="1023744"/>
          </a:xfrm>
        </p:grpSpPr>
        <p:sp>
          <p:nvSpPr>
            <p:cNvPr id="452" name="Textbox 200">
              <a:extLst>
                <a:ext uri="{FF2B5EF4-FFF2-40B4-BE49-F238E27FC236}">
                  <a16:creationId xmlns:a16="http://schemas.microsoft.com/office/drawing/2014/main" id="{4366ECE5-0EE8-3B6A-79F2-C492983CB231}"/>
                </a:ext>
              </a:extLst>
            </p:cNvPr>
            <p:cNvSpPr txBox="1"/>
            <p:nvPr/>
          </p:nvSpPr>
          <p:spPr>
            <a:xfrm>
              <a:off x="16353269" y="5861294"/>
              <a:ext cx="1878015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Deliver Training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453" name="Textbox 200">
              <a:extLst>
                <a:ext uri="{FF2B5EF4-FFF2-40B4-BE49-F238E27FC236}">
                  <a16:creationId xmlns:a16="http://schemas.microsoft.com/office/drawing/2014/main" id="{C758467E-7D47-CEF5-1E60-CCA201618D90}"/>
                </a:ext>
              </a:extLst>
            </p:cNvPr>
            <p:cNvSpPr txBox="1"/>
            <p:nvPr/>
          </p:nvSpPr>
          <p:spPr>
            <a:xfrm>
              <a:off x="16353269" y="6238707"/>
              <a:ext cx="2410460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Triển khai đào tạo bằng phương pháp hiệu quả, thu hút người học.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454" name="TextBox 453">
            <a:extLst>
              <a:ext uri="{FF2B5EF4-FFF2-40B4-BE49-F238E27FC236}">
                <a16:creationId xmlns:a16="http://schemas.microsoft.com/office/drawing/2014/main" id="{51C531E9-F1A5-94C7-C30F-2770F165A74C}"/>
              </a:ext>
            </a:extLst>
          </p:cNvPr>
          <p:cNvSpPr txBox="1"/>
          <p:nvPr/>
        </p:nvSpPr>
        <p:spPr>
          <a:xfrm>
            <a:off x="13939067" y="5972692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tx2"/>
                </a:solidFill>
                <a:latin typeface="+mj-lt"/>
              </a:rPr>
              <a:t>04</a:t>
            </a:r>
          </a:p>
        </p:txBody>
      </p:sp>
      <p:sp>
        <p:nvSpPr>
          <p:cNvPr id="455" name="Freeform: Shape 454">
            <a:extLst>
              <a:ext uri="{FF2B5EF4-FFF2-40B4-BE49-F238E27FC236}">
                <a16:creationId xmlns:a16="http://schemas.microsoft.com/office/drawing/2014/main" id="{9A24649A-C060-6B74-2F77-3F199A9AF5CE}"/>
              </a:ext>
            </a:extLst>
          </p:cNvPr>
          <p:cNvSpPr/>
          <p:nvPr/>
        </p:nvSpPr>
        <p:spPr>
          <a:xfrm>
            <a:off x="3207527" y="8994951"/>
            <a:ext cx="621288" cy="64429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19050">
            <a:solidFill>
              <a:schemeClr val="accent1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56" name="Freeform: Shape 455">
            <a:extLst>
              <a:ext uri="{FF2B5EF4-FFF2-40B4-BE49-F238E27FC236}">
                <a16:creationId xmlns:a16="http://schemas.microsoft.com/office/drawing/2014/main" id="{B9AFF79C-CB24-8FE6-B506-17B5B77D2854}"/>
              </a:ext>
            </a:extLst>
          </p:cNvPr>
          <p:cNvSpPr/>
          <p:nvPr/>
        </p:nvSpPr>
        <p:spPr>
          <a:xfrm>
            <a:off x="7328219" y="5923866"/>
            <a:ext cx="713330" cy="644298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19050">
            <a:solidFill>
              <a:schemeClr val="accent2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57" name="Freeform 49">
            <a:extLst>
              <a:ext uri="{FF2B5EF4-FFF2-40B4-BE49-F238E27FC236}">
                <a16:creationId xmlns:a16="http://schemas.microsoft.com/office/drawing/2014/main" id="{CB5B7BD8-05B8-D4ED-E3E8-D96A1B66DBA8}"/>
              </a:ext>
            </a:extLst>
          </p:cNvPr>
          <p:cNvSpPr>
            <a:spLocks noEditPoints="1"/>
          </p:cNvSpPr>
          <p:nvPr/>
        </p:nvSpPr>
        <p:spPr bwMode="auto">
          <a:xfrm>
            <a:off x="11502853" y="9055803"/>
            <a:ext cx="563282" cy="656762"/>
          </a:xfrm>
          <a:custGeom>
            <a:avLst/>
            <a:gdLst>
              <a:gd name="T0" fmla="*/ 79 w 235"/>
              <a:gd name="T1" fmla="*/ 274 h 274"/>
              <a:gd name="T2" fmla="*/ 0 w 235"/>
              <a:gd name="T3" fmla="*/ 274 h 274"/>
              <a:gd name="T4" fmla="*/ 0 w 235"/>
              <a:gd name="T5" fmla="*/ 106 h 274"/>
              <a:gd name="T6" fmla="*/ 79 w 235"/>
              <a:gd name="T7" fmla="*/ 106 h 274"/>
              <a:gd name="T8" fmla="*/ 79 w 235"/>
              <a:gd name="T9" fmla="*/ 274 h 274"/>
              <a:gd name="T10" fmla="*/ 157 w 235"/>
              <a:gd name="T11" fmla="*/ 0 h 274"/>
              <a:gd name="T12" fmla="*/ 79 w 235"/>
              <a:gd name="T13" fmla="*/ 0 h 274"/>
              <a:gd name="T14" fmla="*/ 79 w 235"/>
              <a:gd name="T15" fmla="*/ 274 h 274"/>
              <a:gd name="T16" fmla="*/ 157 w 235"/>
              <a:gd name="T17" fmla="*/ 274 h 274"/>
              <a:gd name="T18" fmla="*/ 157 w 235"/>
              <a:gd name="T19" fmla="*/ 0 h 274"/>
              <a:gd name="T20" fmla="*/ 235 w 235"/>
              <a:gd name="T21" fmla="*/ 58 h 274"/>
              <a:gd name="T22" fmla="*/ 157 w 235"/>
              <a:gd name="T23" fmla="*/ 58 h 274"/>
              <a:gd name="T24" fmla="*/ 157 w 235"/>
              <a:gd name="T25" fmla="*/ 274 h 274"/>
              <a:gd name="T26" fmla="*/ 235 w 235"/>
              <a:gd name="T27" fmla="*/ 274 h 274"/>
              <a:gd name="T28" fmla="*/ 235 w 235"/>
              <a:gd name="T29" fmla="*/ 58 h 274"/>
              <a:gd name="T30" fmla="*/ 51 w 235"/>
              <a:gd name="T31" fmla="*/ 162 h 274"/>
              <a:gd name="T32" fmla="*/ 27 w 235"/>
              <a:gd name="T33" fmla="*/ 162 h 274"/>
              <a:gd name="T34" fmla="*/ 27 w 235"/>
              <a:gd name="T35" fmla="*/ 218 h 274"/>
              <a:gd name="T36" fmla="*/ 51 w 235"/>
              <a:gd name="T37" fmla="*/ 218 h 274"/>
              <a:gd name="T38" fmla="*/ 51 w 235"/>
              <a:gd name="T39" fmla="*/ 162 h 274"/>
              <a:gd name="T40" fmla="*/ 130 w 235"/>
              <a:gd name="T41" fmla="*/ 78 h 274"/>
              <a:gd name="T42" fmla="*/ 106 w 235"/>
              <a:gd name="T43" fmla="*/ 78 h 274"/>
              <a:gd name="T44" fmla="*/ 106 w 235"/>
              <a:gd name="T45" fmla="*/ 218 h 274"/>
              <a:gd name="T46" fmla="*/ 130 w 235"/>
              <a:gd name="T47" fmla="*/ 218 h 274"/>
              <a:gd name="T48" fmla="*/ 130 w 235"/>
              <a:gd name="T49" fmla="*/ 78 h 274"/>
              <a:gd name="T50" fmla="*/ 183 w 235"/>
              <a:gd name="T51" fmla="*/ 136 h 274"/>
              <a:gd name="T52" fmla="*/ 209 w 235"/>
              <a:gd name="T53" fmla="*/ 136 h 274"/>
              <a:gd name="T54" fmla="*/ 183 w 235"/>
              <a:gd name="T55" fmla="*/ 166 h 274"/>
              <a:gd name="T56" fmla="*/ 209 w 235"/>
              <a:gd name="T57" fmla="*/ 166 h 274"/>
              <a:gd name="T58" fmla="*/ 183 w 235"/>
              <a:gd name="T59" fmla="*/ 196 h 274"/>
              <a:gd name="T60" fmla="*/ 209 w 235"/>
              <a:gd name="T61" fmla="*/ 196 h 2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235" h="274">
                <a:moveTo>
                  <a:pt x="79" y="274"/>
                </a:moveTo>
                <a:lnTo>
                  <a:pt x="0" y="274"/>
                </a:lnTo>
                <a:lnTo>
                  <a:pt x="0" y="106"/>
                </a:lnTo>
                <a:lnTo>
                  <a:pt x="79" y="106"/>
                </a:lnTo>
                <a:lnTo>
                  <a:pt x="79" y="274"/>
                </a:lnTo>
                <a:moveTo>
                  <a:pt x="157" y="0"/>
                </a:moveTo>
                <a:lnTo>
                  <a:pt x="79" y="0"/>
                </a:lnTo>
                <a:lnTo>
                  <a:pt x="79" y="274"/>
                </a:lnTo>
                <a:lnTo>
                  <a:pt x="157" y="274"/>
                </a:lnTo>
                <a:lnTo>
                  <a:pt x="157" y="0"/>
                </a:lnTo>
                <a:moveTo>
                  <a:pt x="235" y="58"/>
                </a:moveTo>
                <a:lnTo>
                  <a:pt x="157" y="58"/>
                </a:lnTo>
                <a:lnTo>
                  <a:pt x="157" y="274"/>
                </a:lnTo>
                <a:lnTo>
                  <a:pt x="235" y="274"/>
                </a:lnTo>
                <a:lnTo>
                  <a:pt x="235" y="58"/>
                </a:lnTo>
                <a:moveTo>
                  <a:pt x="51" y="162"/>
                </a:moveTo>
                <a:lnTo>
                  <a:pt x="27" y="162"/>
                </a:lnTo>
                <a:lnTo>
                  <a:pt x="27" y="218"/>
                </a:lnTo>
                <a:lnTo>
                  <a:pt x="51" y="218"/>
                </a:lnTo>
                <a:lnTo>
                  <a:pt x="51" y="162"/>
                </a:lnTo>
                <a:moveTo>
                  <a:pt x="130" y="78"/>
                </a:moveTo>
                <a:lnTo>
                  <a:pt x="106" y="78"/>
                </a:lnTo>
                <a:lnTo>
                  <a:pt x="106" y="218"/>
                </a:lnTo>
                <a:lnTo>
                  <a:pt x="130" y="218"/>
                </a:lnTo>
                <a:lnTo>
                  <a:pt x="130" y="78"/>
                </a:lnTo>
                <a:moveTo>
                  <a:pt x="183" y="136"/>
                </a:moveTo>
                <a:lnTo>
                  <a:pt x="209" y="136"/>
                </a:lnTo>
                <a:moveTo>
                  <a:pt x="183" y="166"/>
                </a:moveTo>
                <a:lnTo>
                  <a:pt x="209" y="166"/>
                </a:lnTo>
                <a:moveTo>
                  <a:pt x="183" y="196"/>
                </a:moveTo>
                <a:lnTo>
                  <a:pt x="209" y="196"/>
                </a:lnTo>
              </a:path>
            </a:pathLst>
          </a:custGeom>
          <a:noFill/>
          <a:ln w="19050">
            <a:solidFill>
              <a:schemeClr val="accent4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accent4"/>
              </a:solidFill>
            </a:endParaRPr>
          </a:p>
        </p:txBody>
      </p:sp>
      <p:sp>
        <p:nvSpPr>
          <p:cNvPr id="458" name="Freeform 39">
            <a:extLst>
              <a:ext uri="{FF2B5EF4-FFF2-40B4-BE49-F238E27FC236}">
                <a16:creationId xmlns:a16="http://schemas.microsoft.com/office/drawing/2014/main" id="{FA897782-8610-758F-3FBC-6EB48E4CFD8A}"/>
              </a:ext>
            </a:extLst>
          </p:cNvPr>
          <p:cNvSpPr>
            <a:spLocks noEditPoints="1"/>
          </p:cNvSpPr>
          <p:nvPr/>
        </p:nvSpPr>
        <p:spPr bwMode="auto">
          <a:xfrm>
            <a:off x="15603639" y="5950524"/>
            <a:ext cx="462610" cy="630398"/>
          </a:xfrm>
          <a:custGeom>
            <a:avLst/>
            <a:gdLst>
              <a:gd name="T0" fmla="*/ 621 w 803"/>
              <a:gd name="T1" fmla="*/ 219 h 1092"/>
              <a:gd name="T2" fmla="*/ 402 w 803"/>
              <a:gd name="T3" fmla="*/ 439 h 1092"/>
              <a:gd name="T4" fmla="*/ 182 w 803"/>
              <a:gd name="T5" fmla="*/ 219 h 1092"/>
              <a:gd name="T6" fmla="*/ 402 w 803"/>
              <a:gd name="T7" fmla="*/ 0 h 1092"/>
              <a:gd name="T8" fmla="*/ 621 w 803"/>
              <a:gd name="T9" fmla="*/ 219 h 1092"/>
              <a:gd name="T10" fmla="*/ 673 w 803"/>
              <a:gd name="T11" fmla="*/ 996 h 1092"/>
              <a:gd name="T12" fmla="*/ 708 w 803"/>
              <a:gd name="T13" fmla="*/ 996 h 1092"/>
              <a:gd name="T14" fmla="*/ 803 w 803"/>
              <a:gd name="T15" fmla="*/ 901 h 1092"/>
              <a:gd name="T16" fmla="*/ 803 w 803"/>
              <a:gd name="T17" fmla="*/ 825 h 1092"/>
              <a:gd name="T18" fmla="*/ 508 w 803"/>
              <a:gd name="T19" fmla="*/ 529 h 1092"/>
              <a:gd name="T20" fmla="*/ 295 w 803"/>
              <a:gd name="T21" fmla="*/ 529 h 1092"/>
              <a:gd name="T22" fmla="*/ 0 w 803"/>
              <a:gd name="T23" fmla="*/ 825 h 1092"/>
              <a:gd name="T24" fmla="*/ 0 w 803"/>
              <a:gd name="T25" fmla="*/ 901 h 1092"/>
              <a:gd name="T26" fmla="*/ 96 w 803"/>
              <a:gd name="T27" fmla="*/ 996 h 1092"/>
              <a:gd name="T28" fmla="*/ 130 w 803"/>
              <a:gd name="T29" fmla="*/ 996 h 1092"/>
              <a:gd name="T30" fmla="*/ 673 w 803"/>
              <a:gd name="T31" fmla="*/ 1037 h 1092"/>
              <a:gd name="T32" fmla="*/ 673 w 803"/>
              <a:gd name="T33" fmla="*/ 780 h 1092"/>
              <a:gd name="T34" fmla="*/ 619 w 803"/>
              <a:gd name="T35" fmla="*/ 726 h 1092"/>
              <a:gd name="T36" fmla="*/ 184 w 803"/>
              <a:gd name="T37" fmla="*/ 726 h 1092"/>
              <a:gd name="T38" fmla="*/ 130 w 803"/>
              <a:gd name="T39" fmla="*/ 780 h 1092"/>
              <a:gd name="T40" fmla="*/ 130 w 803"/>
              <a:gd name="T41" fmla="*/ 1037 h 1092"/>
              <a:gd name="T42" fmla="*/ 184 w 803"/>
              <a:gd name="T43" fmla="*/ 1092 h 1092"/>
              <a:gd name="T44" fmla="*/ 619 w 803"/>
              <a:gd name="T45" fmla="*/ 1092 h 1092"/>
              <a:gd name="T46" fmla="*/ 673 w 803"/>
              <a:gd name="T47" fmla="*/ 1037 h 10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803" h="1092">
                <a:moveTo>
                  <a:pt x="621" y="219"/>
                </a:moveTo>
                <a:cubicBezTo>
                  <a:pt x="621" y="341"/>
                  <a:pt x="523" y="439"/>
                  <a:pt x="402" y="439"/>
                </a:cubicBezTo>
                <a:cubicBezTo>
                  <a:pt x="280" y="439"/>
                  <a:pt x="182" y="341"/>
                  <a:pt x="182" y="219"/>
                </a:cubicBezTo>
                <a:cubicBezTo>
                  <a:pt x="182" y="98"/>
                  <a:pt x="280" y="0"/>
                  <a:pt x="402" y="0"/>
                </a:cubicBezTo>
                <a:cubicBezTo>
                  <a:pt x="523" y="0"/>
                  <a:pt x="621" y="98"/>
                  <a:pt x="621" y="219"/>
                </a:cubicBezTo>
                <a:close/>
                <a:moveTo>
                  <a:pt x="673" y="996"/>
                </a:moveTo>
                <a:cubicBezTo>
                  <a:pt x="708" y="996"/>
                  <a:pt x="708" y="996"/>
                  <a:pt x="708" y="996"/>
                </a:cubicBezTo>
                <a:cubicBezTo>
                  <a:pt x="761" y="996"/>
                  <a:pt x="803" y="954"/>
                  <a:pt x="803" y="901"/>
                </a:cubicBezTo>
                <a:cubicBezTo>
                  <a:pt x="803" y="825"/>
                  <a:pt x="803" y="825"/>
                  <a:pt x="803" y="825"/>
                </a:cubicBezTo>
                <a:cubicBezTo>
                  <a:pt x="803" y="662"/>
                  <a:pt x="671" y="529"/>
                  <a:pt x="508" y="529"/>
                </a:cubicBezTo>
                <a:cubicBezTo>
                  <a:pt x="295" y="529"/>
                  <a:pt x="295" y="529"/>
                  <a:pt x="295" y="529"/>
                </a:cubicBezTo>
                <a:cubicBezTo>
                  <a:pt x="132" y="529"/>
                  <a:pt x="0" y="662"/>
                  <a:pt x="0" y="825"/>
                </a:cubicBezTo>
                <a:cubicBezTo>
                  <a:pt x="0" y="901"/>
                  <a:pt x="0" y="901"/>
                  <a:pt x="0" y="901"/>
                </a:cubicBezTo>
                <a:cubicBezTo>
                  <a:pt x="0" y="954"/>
                  <a:pt x="43" y="996"/>
                  <a:pt x="96" y="996"/>
                </a:cubicBezTo>
                <a:cubicBezTo>
                  <a:pt x="130" y="996"/>
                  <a:pt x="130" y="996"/>
                  <a:pt x="130" y="996"/>
                </a:cubicBezTo>
                <a:moveTo>
                  <a:pt x="673" y="1037"/>
                </a:moveTo>
                <a:cubicBezTo>
                  <a:pt x="673" y="780"/>
                  <a:pt x="673" y="780"/>
                  <a:pt x="673" y="780"/>
                </a:cubicBezTo>
                <a:cubicBezTo>
                  <a:pt x="673" y="750"/>
                  <a:pt x="649" y="726"/>
                  <a:pt x="619" y="726"/>
                </a:cubicBezTo>
                <a:cubicBezTo>
                  <a:pt x="184" y="726"/>
                  <a:pt x="184" y="726"/>
                  <a:pt x="184" y="726"/>
                </a:cubicBezTo>
                <a:cubicBezTo>
                  <a:pt x="154" y="726"/>
                  <a:pt x="130" y="750"/>
                  <a:pt x="130" y="780"/>
                </a:cubicBezTo>
                <a:cubicBezTo>
                  <a:pt x="130" y="1037"/>
                  <a:pt x="130" y="1037"/>
                  <a:pt x="130" y="1037"/>
                </a:cubicBezTo>
                <a:cubicBezTo>
                  <a:pt x="130" y="1067"/>
                  <a:pt x="154" y="1092"/>
                  <a:pt x="184" y="1092"/>
                </a:cubicBezTo>
                <a:cubicBezTo>
                  <a:pt x="619" y="1092"/>
                  <a:pt x="619" y="1092"/>
                  <a:pt x="619" y="1092"/>
                </a:cubicBezTo>
                <a:cubicBezTo>
                  <a:pt x="649" y="1092"/>
                  <a:pt x="673" y="1067"/>
                  <a:pt x="673" y="1037"/>
                </a:cubicBezTo>
                <a:close/>
              </a:path>
            </a:pathLst>
          </a:custGeom>
          <a:noFill/>
          <a:ln w="19050">
            <a:solidFill>
              <a:schemeClr val="accent5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accent4"/>
              </a:solidFill>
            </a:endParaRPr>
          </a:p>
        </p:txBody>
      </p:sp>
      <p:sp>
        <p:nvSpPr>
          <p:cNvPr id="459" name="Freeform: Shape 458">
            <a:extLst>
              <a:ext uri="{FF2B5EF4-FFF2-40B4-BE49-F238E27FC236}">
                <a16:creationId xmlns:a16="http://schemas.microsoft.com/office/drawing/2014/main" id="{BE0439ED-E7AA-4B80-88CD-147E2125E24F}"/>
              </a:ext>
            </a:extLst>
          </p:cNvPr>
          <p:cNvSpPr/>
          <p:nvPr/>
        </p:nvSpPr>
        <p:spPr>
          <a:xfrm>
            <a:off x="19641852" y="9101965"/>
            <a:ext cx="598276" cy="575266"/>
          </a:xfrm>
          <a:custGeom>
            <a:avLst/>
            <a:gdLst>
              <a:gd name="connsiteX0" fmla="*/ 122454 w 396240"/>
              <a:gd name="connsiteY0" fmla="*/ 309905 h 381000"/>
              <a:gd name="connsiteX1" fmla="*/ 19431 w 396240"/>
              <a:gd name="connsiteY1" fmla="*/ 309905 h 381000"/>
              <a:gd name="connsiteX2" fmla="*/ 19431 w 396240"/>
              <a:gd name="connsiteY2" fmla="*/ 138608 h 381000"/>
              <a:gd name="connsiteX3" fmla="*/ 122454 w 396240"/>
              <a:gd name="connsiteY3" fmla="*/ 138608 h 381000"/>
              <a:gd name="connsiteX4" fmla="*/ 122454 w 396240"/>
              <a:gd name="connsiteY4" fmla="*/ 309905 h 381000"/>
              <a:gd name="connsiteX5" fmla="*/ 225475 w 396240"/>
              <a:gd name="connsiteY5" fmla="*/ 142265 h 381000"/>
              <a:gd name="connsiteX6" fmla="*/ 225475 w 396240"/>
              <a:gd name="connsiteY6" fmla="*/ 76734 h 381000"/>
              <a:gd name="connsiteX7" fmla="*/ 122454 w 396240"/>
              <a:gd name="connsiteY7" fmla="*/ 76734 h 381000"/>
              <a:gd name="connsiteX8" fmla="*/ 122454 w 396240"/>
              <a:gd name="connsiteY8" fmla="*/ 309753 h 381000"/>
              <a:gd name="connsiteX9" fmla="*/ 166496 w 396240"/>
              <a:gd name="connsiteY9" fmla="*/ 309753 h 381000"/>
              <a:gd name="connsiteX10" fmla="*/ 328345 w 396240"/>
              <a:gd name="connsiteY10" fmla="*/ 143332 h 381000"/>
              <a:gd name="connsiteX11" fmla="*/ 328345 w 396240"/>
              <a:gd name="connsiteY11" fmla="*/ 19431 h 381000"/>
              <a:gd name="connsiteX12" fmla="*/ 225324 w 396240"/>
              <a:gd name="connsiteY12" fmla="*/ 19431 h 381000"/>
              <a:gd name="connsiteX13" fmla="*/ 225324 w 396240"/>
              <a:gd name="connsiteY13" fmla="*/ 142265 h 381000"/>
              <a:gd name="connsiteX14" fmla="*/ 275920 w 396240"/>
              <a:gd name="connsiteY14" fmla="*/ 179908 h 381000"/>
              <a:gd name="connsiteX15" fmla="*/ 201397 w 396240"/>
              <a:gd name="connsiteY15" fmla="*/ 254432 h 381000"/>
              <a:gd name="connsiteX16" fmla="*/ 275920 w 396240"/>
              <a:gd name="connsiteY16" fmla="*/ 328955 h 381000"/>
              <a:gd name="connsiteX17" fmla="*/ 350443 w 396240"/>
              <a:gd name="connsiteY17" fmla="*/ 254432 h 381000"/>
              <a:gd name="connsiteX18" fmla="*/ 275920 w 396240"/>
              <a:gd name="connsiteY18" fmla="*/ 179908 h 381000"/>
              <a:gd name="connsiteX19" fmla="*/ 328650 w 396240"/>
              <a:gd name="connsiteY19" fmla="*/ 307010 h 381000"/>
              <a:gd name="connsiteX20" fmla="*/ 387782 w 396240"/>
              <a:gd name="connsiteY20" fmla="*/ 366141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396240" h="381000">
                <a:moveTo>
                  <a:pt x="122454" y="309905"/>
                </a:moveTo>
                <a:lnTo>
                  <a:pt x="19431" y="309905"/>
                </a:lnTo>
                <a:lnTo>
                  <a:pt x="19431" y="138608"/>
                </a:lnTo>
                <a:lnTo>
                  <a:pt x="122454" y="138608"/>
                </a:lnTo>
                <a:lnTo>
                  <a:pt x="122454" y="309905"/>
                </a:lnTo>
                <a:close/>
                <a:moveTo>
                  <a:pt x="225475" y="142265"/>
                </a:moveTo>
                <a:lnTo>
                  <a:pt x="225475" y="76734"/>
                </a:lnTo>
                <a:lnTo>
                  <a:pt x="122454" y="76734"/>
                </a:lnTo>
                <a:lnTo>
                  <a:pt x="122454" y="309753"/>
                </a:lnTo>
                <a:lnTo>
                  <a:pt x="166496" y="309753"/>
                </a:lnTo>
                <a:moveTo>
                  <a:pt x="328345" y="143332"/>
                </a:moveTo>
                <a:lnTo>
                  <a:pt x="328345" y="19431"/>
                </a:lnTo>
                <a:lnTo>
                  <a:pt x="225324" y="19431"/>
                </a:lnTo>
                <a:lnTo>
                  <a:pt x="225324" y="142265"/>
                </a:lnTo>
                <a:moveTo>
                  <a:pt x="275920" y="179908"/>
                </a:moveTo>
                <a:cubicBezTo>
                  <a:pt x="234772" y="179908"/>
                  <a:pt x="201397" y="213284"/>
                  <a:pt x="201397" y="254432"/>
                </a:cubicBezTo>
                <a:cubicBezTo>
                  <a:pt x="201397" y="295580"/>
                  <a:pt x="234772" y="328955"/>
                  <a:pt x="275920" y="328955"/>
                </a:cubicBezTo>
                <a:cubicBezTo>
                  <a:pt x="317068" y="328955"/>
                  <a:pt x="350443" y="295580"/>
                  <a:pt x="350443" y="254432"/>
                </a:cubicBezTo>
                <a:cubicBezTo>
                  <a:pt x="350443" y="213284"/>
                  <a:pt x="317068" y="179908"/>
                  <a:pt x="275920" y="179908"/>
                </a:cubicBezTo>
                <a:close/>
                <a:moveTo>
                  <a:pt x="328650" y="307010"/>
                </a:moveTo>
                <a:lnTo>
                  <a:pt x="387782" y="366141"/>
                </a:lnTo>
              </a:path>
            </a:pathLst>
          </a:custGeom>
          <a:noFill/>
          <a:ln w="19050">
            <a:solidFill>
              <a:schemeClr val="accent6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16943040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2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2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2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4" dur="3000"/>
                                            <p:tgtEl>
                                              <p:spTgt spid="2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7" dur="1000"/>
                                            <p:tgtEl>
                                              <p:spTgt spid="27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" presetClass="entr" presetSubtype="4" fill="hold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0" dur="1250" fill="hold"/>
                                            <p:tgtEl>
                                              <p:spTgt spid="3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1" dur="1250" fill="hold"/>
                                            <p:tgtEl>
                                              <p:spTgt spid="3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4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4" dur="1250" fill="hold"/>
                                            <p:tgtEl>
                                              <p:spTgt spid="3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5" dur="1250" fill="hold"/>
                                            <p:tgtEl>
                                              <p:spTgt spid="3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40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40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4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4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40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4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4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4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4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4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1000"/>
                                            <p:tgtEl>
                                              <p:spTgt spid="4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4" dur="1000"/>
                                            <p:tgtEl>
                                              <p:spTgt spid="2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1" fill="hold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7" dur="1250" fill="hold"/>
                                            <p:tgtEl>
                                              <p:spTgt spid="4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8" dur="1250" fill="hold"/>
                                            <p:tgtEl>
                                              <p:spTgt spid="4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1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1" dur="1250" fill="hold"/>
                                            <p:tgtEl>
                                              <p:spTgt spid="4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2" dur="1250" fill="hold"/>
                                            <p:tgtEl>
                                              <p:spTgt spid="4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44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4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4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750"/>
                                            <p:tgtEl>
                                              <p:spTgt spid="43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4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4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4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4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4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1000"/>
                                            <p:tgtEl>
                                              <p:spTgt spid="4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1000"/>
                                            <p:tgtEl>
                                              <p:spTgt spid="27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4" dur="1250" fill="hold"/>
                                            <p:tgtEl>
                                              <p:spTgt spid="4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5" dur="1250" fill="hold"/>
                                            <p:tgtEl>
                                              <p:spTgt spid="4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8" dur="1250" fill="hold"/>
                                            <p:tgtEl>
                                              <p:spTgt spid="4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9" dur="1250" fill="hold"/>
                                            <p:tgtEl>
                                              <p:spTgt spid="4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41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4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4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41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4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4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4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45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1000"/>
                                            <p:tgtEl>
                                              <p:spTgt spid="4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8" dur="1000"/>
                                            <p:tgtEl>
                                              <p:spTgt spid="3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9" presetID="2" presetClass="entr" presetSubtype="1" fill="hold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1" dur="1250" fill="hold"/>
                                            <p:tgtEl>
                                              <p:spTgt spid="4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2" dur="1250" fill="hold"/>
                                            <p:tgtEl>
                                              <p:spTgt spid="4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2" presetClass="entr" presetSubtype="1" fill="hold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5" dur="1250" fill="hold"/>
                                            <p:tgtEl>
                                              <p:spTgt spid="4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6" dur="1250" fill="hold"/>
                                            <p:tgtEl>
                                              <p:spTgt spid="4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7" presetID="42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9" dur="750"/>
                                            <p:tgtEl>
                                              <p:spTgt spid="45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4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750" fill="hold"/>
                                            <p:tgtEl>
                                              <p:spTgt spid="4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47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750"/>
                                            <p:tgtEl>
                                              <p:spTgt spid="45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4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4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31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9" dur="1000" fill="hold"/>
                                            <p:tgtEl>
                                              <p:spTgt spid="4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0" dur="1000" fill="hold"/>
                                            <p:tgtEl>
                                              <p:spTgt spid="4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45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4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3" presetID="2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5" dur="1000"/>
                                            <p:tgtEl>
                                              <p:spTgt spid="3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6" presetID="2" presetClass="entr" presetSubtype="4" fill="hold" nodeType="withEffect" p14:presetBounceEnd="50000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8" dur="1250" fill="hold"/>
                                            <p:tgtEl>
                                              <p:spTgt spid="4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9" dur="1250" fill="hold"/>
                                            <p:tgtEl>
                                              <p:spTgt spid="4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2" presetClass="entr" presetSubtype="4" fill="hold" nodeType="withEffect" p14:presetBounceEnd="50000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2" dur="1250" fill="hold"/>
                                            <p:tgtEl>
                                              <p:spTgt spid="4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3" dur="1250" fill="hold"/>
                                            <p:tgtEl>
                                              <p:spTgt spid="4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4" presetID="42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6" dur="750"/>
                                            <p:tgtEl>
                                              <p:spTgt spid="43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4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8" dur="750" fill="hold"/>
                                            <p:tgtEl>
                                              <p:spTgt spid="4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9" presetID="47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1" dur="750"/>
                                            <p:tgtEl>
                                              <p:spTgt spid="42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4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750" fill="hold"/>
                                            <p:tgtEl>
                                              <p:spTgt spid="4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1" presetClass="entr" presetSubtype="0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6" dur="1000" fill="hold"/>
                                            <p:tgtEl>
                                              <p:spTgt spid="45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45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1000" fill="hold"/>
                                            <p:tgtEl>
                                              <p:spTgt spid="45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9" dur="1000"/>
                                            <p:tgtEl>
                                              <p:spTgt spid="4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69" grpId="0"/>
          <p:bldP spid="270" grpId="0"/>
          <p:bldP spid="406" grpId="0"/>
          <p:bldP spid="418" grpId="0"/>
          <p:bldP spid="430" grpId="0"/>
          <p:bldP spid="442" grpId="0"/>
          <p:bldP spid="454" grpId="0"/>
          <p:bldP spid="455" grpId="0" animBg="1"/>
          <p:bldP spid="456" grpId="0" animBg="1"/>
          <p:bldP spid="457" grpId="0" animBg="1"/>
          <p:bldP spid="458" grpId="0" animBg="1"/>
          <p:bldP spid="459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2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2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2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4" dur="3000"/>
                                            <p:tgtEl>
                                              <p:spTgt spid="2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7" dur="1000"/>
                                            <p:tgtEl>
                                              <p:spTgt spid="27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0" dur="1250" fill="hold"/>
                                            <p:tgtEl>
                                              <p:spTgt spid="3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1" dur="1250" fill="hold"/>
                                            <p:tgtEl>
                                              <p:spTgt spid="3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3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5" dur="1250" fill="hold"/>
                                            <p:tgtEl>
                                              <p:spTgt spid="3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40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40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4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4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40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4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4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4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4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4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1000"/>
                                            <p:tgtEl>
                                              <p:spTgt spid="4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4" dur="1000"/>
                                            <p:tgtEl>
                                              <p:spTgt spid="2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250" fill="hold"/>
                                            <p:tgtEl>
                                              <p:spTgt spid="4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250" fill="hold"/>
                                            <p:tgtEl>
                                              <p:spTgt spid="4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1" dur="1250" fill="hold"/>
                                            <p:tgtEl>
                                              <p:spTgt spid="4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2" dur="1250" fill="hold"/>
                                            <p:tgtEl>
                                              <p:spTgt spid="4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44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4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4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750"/>
                                            <p:tgtEl>
                                              <p:spTgt spid="43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4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4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4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4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4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1000"/>
                                            <p:tgtEl>
                                              <p:spTgt spid="4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1000"/>
                                            <p:tgtEl>
                                              <p:spTgt spid="27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1250" fill="hold"/>
                                            <p:tgtEl>
                                              <p:spTgt spid="4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5" dur="1250" fill="hold"/>
                                            <p:tgtEl>
                                              <p:spTgt spid="4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8" dur="1250" fill="hold"/>
                                            <p:tgtEl>
                                              <p:spTgt spid="4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9" dur="1250" fill="hold"/>
                                            <p:tgtEl>
                                              <p:spTgt spid="4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41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4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4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41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4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4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4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45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1000"/>
                                            <p:tgtEl>
                                              <p:spTgt spid="4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8" dur="1000"/>
                                            <p:tgtEl>
                                              <p:spTgt spid="3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9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1" dur="1250" fill="hold"/>
                                            <p:tgtEl>
                                              <p:spTgt spid="4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2" dur="1250" fill="hold"/>
                                            <p:tgtEl>
                                              <p:spTgt spid="4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1250" fill="hold"/>
                                            <p:tgtEl>
                                              <p:spTgt spid="4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6" dur="1250" fill="hold"/>
                                            <p:tgtEl>
                                              <p:spTgt spid="4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7" presetID="42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9" dur="750"/>
                                            <p:tgtEl>
                                              <p:spTgt spid="45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4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750" fill="hold"/>
                                            <p:tgtEl>
                                              <p:spTgt spid="4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47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750"/>
                                            <p:tgtEl>
                                              <p:spTgt spid="45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4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4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31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9" dur="1000" fill="hold"/>
                                            <p:tgtEl>
                                              <p:spTgt spid="4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0" dur="1000" fill="hold"/>
                                            <p:tgtEl>
                                              <p:spTgt spid="4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45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4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3" presetID="2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5" dur="1000"/>
                                            <p:tgtEl>
                                              <p:spTgt spid="3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6" presetID="2" presetClass="entr" presetSubtype="4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8" dur="1250" fill="hold"/>
                                            <p:tgtEl>
                                              <p:spTgt spid="4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9" dur="1250" fill="hold"/>
                                            <p:tgtEl>
                                              <p:spTgt spid="4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2" presetClass="entr" presetSubtype="4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1250" fill="hold"/>
                                            <p:tgtEl>
                                              <p:spTgt spid="4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3" dur="1250" fill="hold"/>
                                            <p:tgtEl>
                                              <p:spTgt spid="4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4" presetID="42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6" dur="750"/>
                                            <p:tgtEl>
                                              <p:spTgt spid="43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4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8" dur="750" fill="hold"/>
                                            <p:tgtEl>
                                              <p:spTgt spid="4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9" presetID="47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1" dur="750"/>
                                            <p:tgtEl>
                                              <p:spTgt spid="42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4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750" fill="hold"/>
                                            <p:tgtEl>
                                              <p:spTgt spid="4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1" presetClass="entr" presetSubtype="0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6" dur="1000" fill="hold"/>
                                            <p:tgtEl>
                                              <p:spTgt spid="45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45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1000" fill="hold"/>
                                            <p:tgtEl>
                                              <p:spTgt spid="45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9" dur="1000"/>
                                            <p:tgtEl>
                                              <p:spTgt spid="4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69" grpId="0"/>
          <p:bldP spid="270" grpId="0"/>
          <p:bldP spid="406" grpId="0"/>
          <p:bldP spid="418" grpId="0"/>
          <p:bldP spid="430" grpId="0"/>
          <p:bldP spid="442" grpId="0"/>
          <p:bldP spid="454" grpId="0"/>
          <p:bldP spid="455" grpId="0" animBg="1"/>
          <p:bldP spid="456" grpId="0" animBg="1"/>
          <p:bldP spid="457" grpId="0" animBg="1"/>
          <p:bldP spid="458" grpId="0" animBg="1"/>
          <p:bldP spid="459" grpId="0" animBg="1"/>
        </p:bldLst>
      </p:timing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>
            <a:extLst>
              <a:ext uri="{FF2B5EF4-FFF2-40B4-BE49-F238E27FC236}">
                <a16:creationId xmlns:a16="http://schemas.microsoft.com/office/drawing/2014/main" id="{317C45FB-64E7-3C02-6E87-96C1B334C5A9}"/>
              </a:ext>
            </a:extLst>
          </p:cNvPr>
          <p:cNvCxnSpPr/>
          <p:nvPr/>
        </p:nvCxnSpPr>
        <p:spPr>
          <a:xfrm>
            <a:off x="0" y="7872488"/>
            <a:ext cx="24384000" cy="0"/>
          </a:xfrm>
          <a:prstGeom prst="line">
            <a:avLst/>
          </a:prstGeom>
          <a:ln w="38100">
            <a:solidFill>
              <a:schemeClr val="tx2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extBox 48">
            <a:extLst>
              <a:ext uri="{FF2B5EF4-FFF2-40B4-BE49-F238E27FC236}">
                <a16:creationId xmlns:a16="http://schemas.microsoft.com/office/drawing/2014/main" id="{89079398-B886-98E8-AA13-28189DE726EE}"/>
              </a:ext>
            </a:extLst>
          </p:cNvPr>
          <p:cNvSpPr txBox="1"/>
          <p:nvPr/>
        </p:nvSpPr>
        <p:spPr>
          <a:xfrm>
            <a:off x="5052079" y="1176536"/>
            <a:ext cx="14279871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3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LEARNING</a:t>
            </a:r>
            <a:r>
              <a:rPr lang="en-US" sz="8800" b="1" dirty="0"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80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DEVELOPMENT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" name="TextBox 48">
            <a:extLst>
              <a:ext uri="{FF2B5EF4-FFF2-40B4-BE49-F238E27FC236}">
                <a16:creationId xmlns:a16="http://schemas.microsoft.com/office/drawing/2014/main" id="{CA851496-199E-821A-AE6C-CD19D3150729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5" name="TextBox 25">
            <a:extLst>
              <a:ext uri="{FF2B5EF4-FFF2-40B4-BE49-F238E27FC236}">
                <a16:creationId xmlns:a16="http://schemas.microsoft.com/office/drawing/2014/main" id="{1600D205-6911-50A8-D7A0-DCB5E800A47A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D07E505B-8C84-A199-58B7-96B84161D597}"/>
              </a:ext>
            </a:extLst>
          </p:cNvPr>
          <p:cNvGrpSpPr/>
          <p:nvPr/>
        </p:nvGrpSpPr>
        <p:grpSpPr>
          <a:xfrm>
            <a:off x="1899397" y="7737743"/>
            <a:ext cx="281940" cy="932485"/>
            <a:chOff x="1899397" y="7383779"/>
            <a:chExt cx="281940" cy="932485"/>
          </a:xfrm>
        </p:grpSpPr>
        <p:cxnSp>
          <p:nvCxnSpPr>
            <p:cNvPr id="7" name="Straight Connector 6">
              <a:extLst>
                <a:ext uri="{FF2B5EF4-FFF2-40B4-BE49-F238E27FC236}">
                  <a16:creationId xmlns:a16="http://schemas.microsoft.com/office/drawing/2014/main" id="{EDAE4313-3E34-34F0-CB04-BBB02FB00DAA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" name="Circle: Hollow 7">
              <a:extLst>
                <a:ext uri="{FF2B5EF4-FFF2-40B4-BE49-F238E27FC236}">
                  <a16:creationId xmlns:a16="http://schemas.microsoft.com/office/drawing/2014/main" id="{82090FC4-D15A-6AE8-6D99-0FC8A48546C9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1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9" name="Group 8">
            <a:extLst>
              <a:ext uri="{FF2B5EF4-FFF2-40B4-BE49-F238E27FC236}">
                <a16:creationId xmlns:a16="http://schemas.microsoft.com/office/drawing/2014/main" id="{AD1C6AE9-04EF-3F61-F24B-9B29B99887A5}"/>
              </a:ext>
            </a:extLst>
          </p:cNvPr>
          <p:cNvGrpSpPr/>
          <p:nvPr/>
        </p:nvGrpSpPr>
        <p:grpSpPr>
          <a:xfrm>
            <a:off x="5991797" y="6979695"/>
            <a:ext cx="281940" cy="1039988"/>
            <a:chOff x="1899397" y="6625731"/>
            <a:chExt cx="281940" cy="1039988"/>
          </a:xfrm>
        </p:grpSpPr>
        <p:cxnSp>
          <p:nvCxnSpPr>
            <p:cNvPr id="10" name="Straight Connector 9">
              <a:extLst>
                <a:ext uri="{FF2B5EF4-FFF2-40B4-BE49-F238E27FC236}">
                  <a16:creationId xmlns:a16="http://schemas.microsoft.com/office/drawing/2014/main" id="{3473B1D7-25D4-A9FF-80AD-F53BDBD2654A}"/>
                </a:ext>
              </a:extLst>
            </p:cNvPr>
            <p:cNvCxnSpPr/>
            <p:nvPr/>
          </p:nvCxnSpPr>
          <p:spPr>
            <a:xfrm>
              <a:off x="2040367" y="6625731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Circle: Hollow 10">
              <a:extLst>
                <a:ext uri="{FF2B5EF4-FFF2-40B4-BE49-F238E27FC236}">
                  <a16:creationId xmlns:a16="http://schemas.microsoft.com/office/drawing/2014/main" id="{A9ED96AC-3A25-AC81-0B0F-27148298784D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2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12" name="Group 11">
            <a:extLst>
              <a:ext uri="{FF2B5EF4-FFF2-40B4-BE49-F238E27FC236}">
                <a16:creationId xmlns:a16="http://schemas.microsoft.com/office/drawing/2014/main" id="{478F387B-52F7-88EE-2CF4-A8183AE89ED3}"/>
              </a:ext>
            </a:extLst>
          </p:cNvPr>
          <p:cNvGrpSpPr/>
          <p:nvPr/>
        </p:nvGrpSpPr>
        <p:grpSpPr>
          <a:xfrm>
            <a:off x="10084197" y="7737743"/>
            <a:ext cx="281940" cy="932485"/>
            <a:chOff x="1899397" y="7383779"/>
            <a:chExt cx="281940" cy="932485"/>
          </a:xfrm>
        </p:grpSpPr>
        <p:cxnSp>
          <p:nvCxnSpPr>
            <p:cNvPr id="13" name="Straight Connector 12">
              <a:extLst>
                <a:ext uri="{FF2B5EF4-FFF2-40B4-BE49-F238E27FC236}">
                  <a16:creationId xmlns:a16="http://schemas.microsoft.com/office/drawing/2014/main" id="{D797962A-36B4-44AD-C671-840CD24D13EE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4" name="Circle: Hollow 13">
              <a:extLst>
                <a:ext uri="{FF2B5EF4-FFF2-40B4-BE49-F238E27FC236}">
                  <a16:creationId xmlns:a16="http://schemas.microsoft.com/office/drawing/2014/main" id="{A9F476F6-B91E-DE64-1722-85B15140B9B2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4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5" name="Group 14">
            <a:extLst>
              <a:ext uri="{FF2B5EF4-FFF2-40B4-BE49-F238E27FC236}">
                <a16:creationId xmlns:a16="http://schemas.microsoft.com/office/drawing/2014/main" id="{DFCFC7D3-B744-75CA-667B-1533D708141F}"/>
              </a:ext>
            </a:extLst>
          </p:cNvPr>
          <p:cNvGrpSpPr/>
          <p:nvPr/>
        </p:nvGrpSpPr>
        <p:grpSpPr>
          <a:xfrm>
            <a:off x="14176597" y="6979695"/>
            <a:ext cx="281940" cy="1039988"/>
            <a:chOff x="1899397" y="6625731"/>
            <a:chExt cx="281940" cy="1039988"/>
          </a:xfrm>
        </p:grpSpPr>
        <p:cxnSp>
          <p:nvCxnSpPr>
            <p:cNvPr id="16" name="Straight Connector 15">
              <a:extLst>
                <a:ext uri="{FF2B5EF4-FFF2-40B4-BE49-F238E27FC236}">
                  <a16:creationId xmlns:a16="http://schemas.microsoft.com/office/drawing/2014/main" id="{ECDC4A8F-A18E-082C-820F-4473E1E987CE}"/>
                </a:ext>
              </a:extLst>
            </p:cNvPr>
            <p:cNvCxnSpPr/>
            <p:nvPr/>
          </p:nvCxnSpPr>
          <p:spPr>
            <a:xfrm>
              <a:off x="2040367" y="6625731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7" name="Circle: Hollow 16">
              <a:extLst>
                <a:ext uri="{FF2B5EF4-FFF2-40B4-BE49-F238E27FC236}">
                  <a16:creationId xmlns:a16="http://schemas.microsoft.com/office/drawing/2014/main" id="{381418E7-05EF-DAD7-0823-08637177994D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5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51909482-DB62-363E-6A2C-C14269A3E4BF}"/>
              </a:ext>
            </a:extLst>
          </p:cNvPr>
          <p:cNvGrpSpPr/>
          <p:nvPr/>
        </p:nvGrpSpPr>
        <p:grpSpPr>
          <a:xfrm>
            <a:off x="18268997" y="7737743"/>
            <a:ext cx="281940" cy="932485"/>
            <a:chOff x="1899397" y="7383779"/>
            <a:chExt cx="281940" cy="932485"/>
          </a:xfrm>
        </p:grpSpPr>
        <p:cxnSp>
          <p:nvCxnSpPr>
            <p:cNvPr id="19" name="Straight Connector 18">
              <a:extLst>
                <a:ext uri="{FF2B5EF4-FFF2-40B4-BE49-F238E27FC236}">
                  <a16:creationId xmlns:a16="http://schemas.microsoft.com/office/drawing/2014/main" id="{93197CA8-75D5-E4CD-7745-C329E5F74328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" name="Circle: Hollow 19">
              <a:extLst>
                <a:ext uri="{FF2B5EF4-FFF2-40B4-BE49-F238E27FC236}">
                  <a16:creationId xmlns:a16="http://schemas.microsoft.com/office/drawing/2014/main" id="{E7F5686D-36A1-A2A3-7AA1-E71EF59E2F12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6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1" name="Group 20">
            <a:extLst>
              <a:ext uri="{FF2B5EF4-FFF2-40B4-BE49-F238E27FC236}">
                <a16:creationId xmlns:a16="http://schemas.microsoft.com/office/drawing/2014/main" id="{CD643FE2-8C23-E65B-A6C7-A4C2C9496680}"/>
              </a:ext>
            </a:extLst>
          </p:cNvPr>
          <p:cNvGrpSpPr/>
          <p:nvPr/>
        </p:nvGrpSpPr>
        <p:grpSpPr>
          <a:xfrm>
            <a:off x="1227409" y="8544440"/>
            <a:ext cx="4908550" cy="1714305"/>
            <a:chOff x="1227409" y="8544440"/>
            <a:chExt cx="4908550" cy="1714305"/>
          </a:xfrm>
        </p:grpSpPr>
        <p:sp>
          <p:nvSpPr>
            <p:cNvPr id="22" name="Rectangle: Rounded Corners 21">
              <a:extLst>
                <a:ext uri="{FF2B5EF4-FFF2-40B4-BE49-F238E27FC236}">
                  <a16:creationId xmlns:a16="http://schemas.microsoft.com/office/drawing/2014/main" id="{0EBB9BA9-3FC9-AEBA-F954-DCDA171FF030}"/>
                </a:ext>
              </a:extLst>
            </p:cNvPr>
            <p:cNvSpPr/>
            <p:nvPr/>
          </p:nvSpPr>
          <p:spPr>
            <a:xfrm>
              <a:off x="1227409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Rectangle: Rounded Corners 22">
              <a:extLst>
                <a:ext uri="{FF2B5EF4-FFF2-40B4-BE49-F238E27FC236}">
                  <a16:creationId xmlns:a16="http://schemas.microsoft.com/office/drawing/2014/main" id="{3C30C69A-FBAA-DCB6-0A62-D443188F6E0C}"/>
                </a:ext>
              </a:extLst>
            </p:cNvPr>
            <p:cNvSpPr/>
            <p:nvPr/>
          </p:nvSpPr>
          <p:spPr>
            <a:xfrm>
              <a:off x="1227409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Rectangle: Rounded Corners 23">
              <a:extLst>
                <a:ext uri="{FF2B5EF4-FFF2-40B4-BE49-F238E27FC236}">
                  <a16:creationId xmlns:a16="http://schemas.microsoft.com/office/drawing/2014/main" id="{C6033080-2A3C-EA4D-8D8C-C195107CA5EA}"/>
                </a:ext>
              </a:extLst>
            </p:cNvPr>
            <p:cNvSpPr/>
            <p:nvPr/>
          </p:nvSpPr>
          <p:spPr>
            <a:xfrm>
              <a:off x="1227409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25" name="Group 24">
            <a:extLst>
              <a:ext uri="{FF2B5EF4-FFF2-40B4-BE49-F238E27FC236}">
                <a16:creationId xmlns:a16="http://schemas.microsoft.com/office/drawing/2014/main" id="{2053BB19-8828-3A30-120F-9BED5663B47D}"/>
              </a:ext>
            </a:extLst>
          </p:cNvPr>
          <p:cNvGrpSpPr/>
          <p:nvPr/>
        </p:nvGrpSpPr>
        <p:grpSpPr>
          <a:xfrm>
            <a:off x="1433784" y="8670228"/>
            <a:ext cx="5349875" cy="1367675"/>
            <a:chOff x="9788525" y="7637838"/>
            <a:chExt cx="5349875" cy="1367675"/>
          </a:xfrm>
          <a:solidFill>
            <a:schemeClr val="accent1">
              <a:lumMod val="25000"/>
              <a:lumOff val="75000"/>
            </a:schemeClr>
          </a:solidFill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26" name="Rectangle: Rounded Corners 25">
              <a:extLst>
                <a:ext uri="{FF2B5EF4-FFF2-40B4-BE49-F238E27FC236}">
                  <a16:creationId xmlns:a16="http://schemas.microsoft.com/office/drawing/2014/main" id="{A89049DA-4693-E599-82EA-A3B6BEAD0D68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" name="Circle: Hollow 26">
              <a:extLst>
                <a:ext uri="{FF2B5EF4-FFF2-40B4-BE49-F238E27FC236}">
                  <a16:creationId xmlns:a16="http://schemas.microsoft.com/office/drawing/2014/main" id="{32CDA564-1F8F-CBAB-8240-759F8E143125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8" name="Rectangle 27">
              <a:extLst>
                <a:ext uri="{FF2B5EF4-FFF2-40B4-BE49-F238E27FC236}">
                  <a16:creationId xmlns:a16="http://schemas.microsoft.com/office/drawing/2014/main" id="{4895D5D1-CC90-E446-66B7-B730A1F29C96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dirty="0"/>
            </a:p>
          </p:txBody>
        </p:sp>
      </p:grpSp>
      <p:grpSp>
        <p:nvGrpSpPr>
          <p:cNvPr id="29" name="Group 28">
            <a:extLst>
              <a:ext uri="{FF2B5EF4-FFF2-40B4-BE49-F238E27FC236}">
                <a16:creationId xmlns:a16="http://schemas.microsoft.com/office/drawing/2014/main" id="{8246F7F5-EAC1-4FBD-9981-99854D9AF58E}"/>
              </a:ext>
            </a:extLst>
          </p:cNvPr>
          <p:cNvGrpSpPr/>
          <p:nvPr/>
        </p:nvGrpSpPr>
        <p:grpSpPr>
          <a:xfrm>
            <a:off x="4073570" y="8919502"/>
            <a:ext cx="2410460" cy="839078"/>
            <a:chOff x="4073570" y="8919502"/>
            <a:chExt cx="2410460" cy="839078"/>
          </a:xfrm>
        </p:grpSpPr>
        <p:sp>
          <p:nvSpPr>
            <p:cNvPr id="30" name="Textbox 200">
              <a:extLst>
                <a:ext uri="{FF2B5EF4-FFF2-40B4-BE49-F238E27FC236}">
                  <a16:creationId xmlns:a16="http://schemas.microsoft.com/office/drawing/2014/main" id="{67D77940-58DE-5F0C-1124-16ECF8517235}"/>
                </a:ext>
              </a:extLst>
            </p:cNvPr>
            <p:cNvSpPr txBox="1"/>
            <p:nvPr/>
          </p:nvSpPr>
          <p:spPr>
            <a:xfrm>
              <a:off x="4073570" y="8919502"/>
              <a:ext cx="157767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bg2"/>
                  </a:solidFill>
                  <a:latin typeface="Gobold" panose="02000500000000000000" pitchFamily="2" charset="0"/>
                </a:rPr>
                <a:t>Assess Needs</a:t>
              </a:r>
              <a:endParaRPr lang="en-US" sz="1900" b="1" dirty="0">
                <a:solidFill>
                  <a:schemeClr val="bg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31" name="Textbox 200">
              <a:extLst>
                <a:ext uri="{FF2B5EF4-FFF2-40B4-BE49-F238E27FC236}">
                  <a16:creationId xmlns:a16="http://schemas.microsoft.com/office/drawing/2014/main" id="{201AB26D-3110-9F7E-5E51-242DB5BFD571}"/>
                </a:ext>
              </a:extLst>
            </p:cNvPr>
            <p:cNvSpPr txBox="1"/>
            <p:nvPr/>
          </p:nvSpPr>
          <p:spPr>
            <a:xfrm>
              <a:off x="4073570" y="9296915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en-US" sz="1200" dirty="0" err="1">
                  <a:solidFill>
                    <a:schemeClr val="bg2"/>
                  </a:solidFill>
                </a:rPr>
                <a:t>Phân</a:t>
              </a:r>
              <a:r>
                <a:rPr lang="en-US" sz="1200" dirty="0">
                  <a:solidFill>
                    <a:schemeClr val="bg2"/>
                  </a:solidFill>
                </a:rPr>
                <a:t> </a:t>
              </a:r>
              <a:r>
                <a:rPr lang="en-US" sz="1200" dirty="0" err="1">
                  <a:solidFill>
                    <a:schemeClr val="bg2"/>
                  </a:solidFill>
                </a:rPr>
                <a:t>tích</a:t>
              </a:r>
              <a:r>
                <a:rPr lang="en-US" sz="1200" dirty="0">
                  <a:solidFill>
                    <a:schemeClr val="bg2"/>
                  </a:solidFill>
                </a:rPr>
                <a:t> </a:t>
              </a:r>
              <a:r>
                <a:rPr lang="en-US" sz="1200" dirty="0" err="1">
                  <a:solidFill>
                    <a:schemeClr val="bg2"/>
                  </a:solidFill>
                </a:rPr>
                <a:t>và</a:t>
              </a:r>
              <a:r>
                <a:rPr lang="en-US" sz="1200" dirty="0">
                  <a:solidFill>
                    <a:schemeClr val="bg2"/>
                  </a:solidFill>
                </a:rPr>
                <a:t> </a:t>
              </a:r>
              <a:r>
                <a:rPr lang="en-US" sz="1200" dirty="0" err="1">
                  <a:solidFill>
                    <a:schemeClr val="bg2"/>
                  </a:solidFill>
                </a:rPr>
                <a:t>đánh</a:t>
              </a:r>
              <a:r>
                <a:rPr lang="en-US" sz="1200" dirty="0">
                  <a:solidFill>
                    <a:schemeClr val="bg2"/>
                  </a:solidFill>
                </a:rPr>
                <a:t> </a:t>
              </a:r>
              <a:r>
                <a:rPr lang="en-US" sz="1200" dirty="0" err="1">
                  <a:solidFill>
                    <a:schemeClr val="bg2"/>
                  </a:solidFill>
                </a:rPr>
                <a:t>giá</a:t>
              </a:r>
              <a:r>
                <a:rPr lang="en-US" sz="1200" dirty="0">
                  <a:solidFill>
                    <a:schemeClr val="bg2"/>
                  </a:solidFill>
                </a:rPr>
                <a:t> </a:t>
              </a:r>
              <a:r>
                <a:rPr lang="en-US" sz="1200" dirty="0" err="1">
                  <a:solidFill>
                    <a:schemeClr val="bg2"/>
                  </a:solidFill>
                </a:rPr>
                <a:t>nhu</a:t>
              </a:r>
              <a:r>
                <a:rPr lang="en-US" sz="1200" dirty="0">
                  <a:solidFill>
                    <a:schemeClr val="bg2"/>
                  </a:solidFill>
                </a:rPr>
                <a:t> </a:t>
              </a:r>
              <a:r>
                <a:rPr lang="en-US" sz="1200" dirty="0" err="1">
                  <a:solidFill>
                    <a:schemeClr val="bg2"/>
                  </a:solidFill>
                </a:rPr>
                <a:t>cầu</a:t>
              </a:r>
              <a:r>
                <a:rPr lang="en-US" sz="1200" dirty="0">
                  <a:solidFill>
                    <a:schemeClr val="bg2"/>
                  </a:solidFill>
                </a:rPr>
                <a:t> </a:t>
              </a:r>
              <a:r>
                <a:rPr lang="en-US" sz="1200" dirty="0" err="1">
                  <a:solidFill>
                    <a:schemeClr val="bg2"/>
                  </a:solidFill>
                </a:rPr>
                <a:t>đào</a:t>
              </a:r>
              <a:r>
                <a:rPr lang="en-US" sz="1200" dirty="0">
                  <a:solidFill>
                    <a:schemeClr val="bg2"/>
                  </a:solidFill>
                </a:rPr>
                <a:t> </a:t>
              </a:r>
              <a:r>
                <a:rPr lang="en-US" sz="1200" dirty="0" err="1">
                  <a:solidFill>
                    <a:schemeClr val="bg2"/>
                  </a:solidFill>
                </a:rPr>
                <a:t>tạo</a:t>
              </a:r>
              <a:r>
                <a:rPr lang="en-US" sz="1200" dirty="0">
                  <a:solidFill>
                    <a:schemeClr val="bg2"/>
                  </a:solidFill>
                </a:rPr>
                <a:t> </a:t>
              </a:r>
              <a:r>
                <a:rPr lang="en-US" sz="1200" dirty="0" err="1">
                  <a:solidFill>
                    <a:schemeClr val="bg2"/>
                  </a:solidFill>
                </a:rPr>
                <a:t>thực</a:t>
              </a:r>
              <a:r>
                <a:rPr lang="en-US" sz="1200" dirty="0">
                  <a:solidFill>
                    <a:schemeClr val="bg2"/>
                  </a:solidFill>
                </a:rPr>
                <a:t> </a:t>
              </a:r>
              <a:r>
                <a:rPr lang="en-US" sz="1200" dirty="0" err="1">
                  <a:solidFill>
                    <a:schemeClr val="bg2"/>
                  </a:solidFill>
                </a:rPr>
                <a:t>tế</a:t>
              </a:r>
              <a:r>
                <a:rPr lang="en-US" sz="1200" dirty="0">
                  <a:solidFill>
                    <a:schemeClr val="bg2"/>
                  </a:solidFill>
                </a:rPr>
                <a:t> </a:t>
              </a:r>
              <a:r>
                <a:rPr lang="en-US" sz="1200" dirty="0" err="1">
                  <a:solidFill>
                    <a:schemeClr val="bg2"/>
                  </a:solidFill>
                </a:rPr>
                <a:t>của</a:t>
              </a:r>
              <a:r>
                <a:rPr lang="en-US" sz="1200" dirty="0">
                  <a:solidFill>
                    <a:schemeClr val="bg2"/>
                  </a:solidFill>
                </a:rPr>
                <a:t> </a:t>
              </a:r>
              <a:r>
                <a:rPr lang="en-US" sz="1200" dirty="0" err="1">
                  <a:solidFill>
                    <a:schemeClr val="bg2"/>
                  </a:solidFill>
                </a:rPr>
                <a:t>tổ</a:t>
              </a:r>
              <a:r>
                <a:rPr lang="en-US" sz="1200" dirty="0">
                  <a:solidFill>
                    <a:schemeClr val="bg2"/>
                  </a:solidFill>
                </a:rPr>
                <a:t> </a:t>
              </a:r>
              <a:r>
                <a:rPr lang="en-US" sz="1200" dirty="0" err="1">
                  <a:solidFill>
                    <a:schemeClr val="bg2"/>
                  </a:solidFill>
                </a:rPr>
                <a:t>chức</a:t>
              </a:r>
              <a:r>
                <a:rPr lang="en-US" sz="1200" dirty="0">
                  <a:solidFill>
                    <a:schemeClr val="bg2"/>
                  </a:solidFill>
                </a:rPr>
                <a:t>.</a:t>
              </a:r>
            </a:p>
          </p:txBody>
        </p:sp>
      </p:grpSp>
      <p:sp>
        <p:nvSpPr>
          <p:cNvPr id="32" name="TextBox 31">
            <a:extLst>
              <a:ext uri="{FF2B5EF4-FFF2-40B4-BE49-F238E27FC236}">
                <a16:creationId xmlns:a16="http://schemas.microsoft.com/office/drawing/2014/main" id="{2973928C-0958-665C-F038-8C33DF10F438}"/>
              </a:ext>
            </a:extLst>
          </p:cNvPr>
          <p:cNvSpPr txBox="1"/>
          <p:nvPr/>
        </p:nvSpPr>
        <p:spPr>
          <a:xfrm>
            <a:off x="1659368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tx2"/>
                </a:solidFill>
                <a:latin typeface="+mj-lt"/>
              </a:rPr>
              <a:t>01</a:t>
            </a:r>
          </a:p>
        </p:txBody>
      </p:sp>
      <p:grpSp>
        <p:nvGrpSpPr>
          <p:cNvPr id="33" name="Group 32">
            <a:extLst>
              <a:ext uri="{FF2B5EF4-FFF2-40B4-BE49-F238E27FC236}">
                <a16:creationId xmlns:a16="http://schemas.microsoft.com/office/drawing/2014/main" id="{D1BBA5E5-1152-47FB-EAA9-0FA54F965D3A}"/>
              </a:ext>
            </a:extLst>
          </p:cNvPr>
          <p:cNvGrpSpPr/>
          <p:nvPr/>
        </p:nvGrpSpPr>
        <p:grpSpPr>
          <a:xfrm>
            <a:off x="9413875" y="8544440"/>
            <a:ext cx="4908550" cy="1714305"/>
            <a:chOff x="9413875" y="8544440"/>
            <a:chExt cx="4908550" cy="1714305"/>
          </a:xfrm>
        </p:grpSpPr>
        <p:sp>
          <p:nvSpPr>
            <p:cNvPr id="34" name="Rectangle: Rounded Corners 33">
              <a:extLst>
                <a:ext uri="{FF2B5EF4-FFF2-40B4-BE49-F238E27FC236}">
                  <a16:creationId xmlns:a16="http://schemas.microsoft.com/office/drawing/2014/main" id="{EDE8098B-939A-F653-856C-D59E9238D173}"/>
                </a:ext>
              </a:extLst>
            </p:cNvPr>
            <p:cNvSpPr/>
            <p:nvPr/>
          </p:nvSpPr>
          <p:spPr>
            <a:xfrm>
              <a:off x="9413875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Rectangle: Rounded Corners 34">
              <a:extLst>
                <a:ext uri="{FF2B5EF4-FFF2-40B4-BE49-F238E27FC236}">
                  <a16:creationId xmlns:a16="http://schemas.microsoft.com/office/drawing/2014/main" id="{6074F1C2-056E-9DE9-886B-7F9674F3A0DA}"/>
                </a:ext>
              </a:extLst>
            </p:cNvPr>
            <p:cNvSpPr/>
            <p:nvPr/>
          </p:nvSpPr>
          <p:spPr>
            <a:xfrm>
              <a:off x="9413875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3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Rectangle: Rounded Corners 35">
              <a:extLst>
                <a:ext uri="{FF2B5EF4-FFF2-40B4-BE49-F238E27FC236}">
                  <a16:creationId xmlns:a16="http://schemas.microsoft.com/office/drawing/2014/main" id="{6EDE12F0-6E09-4B1C-092C-1535C550D80A}"/>
                </a:ext>
              </a:extLst>
            </p:cNvPr>
            <p:cNvSpPr/>
            <p:nvPr/>
          </p:nvSpPr>
          <p:spPr>
            <a:xfrm>
              <a:off x="9413875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37" name="Group 36">
            <a:extLst>
              <a:ext uri="{FF2B5EF4-FFF2-40B4-BE49-F238E27FC236}">
                <a16:creationId xmlns:a16="http://schemas.microsoft.com/office/drawing/2014/main" id="{1A950297-A904-8A48-940E-125F14D18F88}"/>
              </a:ext>
            </a:extLst>
          </p:cNvPr>
          <p:cNvGrpSpPr/>
          <p:nvPr/>
        </p:nvGrpSpPr>
        <p:grpSpPr>
          <a:xfrm>
            <a:off x="9620250" y="8670228"/>
            <a:ext cx="5349875" cy="1367675"/>
            <a:chOff x="9788525" y="7637838"/>
            <a:chExt cx="5349875" cy="1367675"/>
          </a:xfrm>
          <a:solidFill>
            <a:schemeClr val="accent4">
              <a:lumMod val="40000"/>
              <a:lumOff val="60000"/>
            </a:schemeClr>
          </a:solidFill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38" name="Rectangle: Rounded Corners 37">
              <a:extLst>
                <a:ext uri="{FF2B5EF4-FFF2-40B4-BE49-F238E27FC236}">
                  <a16:creationId xmlns:a16="http://schemas.microsoft.com/office/drawing/2014/main" id="{D1E3D3E4-4A8B-2398-745B-B7F2C0E9283A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Circle: Hollow 38">
              <a:extLst>
                <a:ext uri="{FF2B5EF4-FFF2-40B4-BE49-F238E27FC236}">
                  <a16:creationId xmlns:a16="http://schemas.microsoft.com/office/drawing/2014/main" id="{2E2CE36D-0049-4688-EA83-D5915D638F0A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0" name="Rectangle 39">
              <a:extLst>
                <a:ext uri="{FF2B5EF4-FFF2-40B4-BE49-F238E27FC236}">
                  <a16:creationId xmlns:a16="http://schemas.microsoft.com/office/drawing/2014/main" id="{0A47749D-72BC-CE72-5F66-6E3AB9AE8CAB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41" name="Group 40">
            <a:extLst>
              <a:ext uri="{FF2B5EF4-FFF2-40B4-BE49-F238E27FC236}">
                <a16:creationId xmlns:a16="http://schemas.microsoft.com/office/drawing/2014/main" id="{18956952-7CE5-F826-AD5E-BF472B22D8FF}"/>
              </a:ext>
            </a:extLst>
          </p:cNvPr>
          <p:cNvGrpSpPr/>
          <p:nvPr/>
        </p:nvGrpSpPr>
        <p:grpSpPr>
          <a:xfrm>
            <a:off x="12260036" y="8919502"/>
            <a:ext cx="2410460" cy="1023744"/>
            <a:chOff x="12260036" y="8919502"/>
            <a:chExt cx="2410460" cy="1023744"/>
          </a:xfrm>
        </p:grpSpPr>
        <p:sp>
          <p:nvSpPr>
            <p:cNvPr id="42" name="Textbox 200">
              <a:extLst>
                <a:ext uri="{FF2B5EF4-FFF2-40B4-BE49-F238E27FC236}">
                  <a16:creationId xmlns:a16="http://schemas.microsoft.com/office/drawing/2014/main" id="{77CE9E58-8769-66FA-329A-FA18C7C86D2E}"/>
                </a:ext>
              </a:extLst>
            </p:cNvPr>
            <p:cNvSpPr txBox="1"/>
            <p:nvPr/>
          </p:nvSpPr>
          <p:spPr>
            <a:xfrm>
              <a:off x="12260036" y="8919502"/>
              <a:ext cx="1831784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bg2"/>
                  </a:solidFill>
                  <a:latin typeface="Gobold" panose="02000500000000000000" pitchFamily="2" charset="0"/>
                </a:rPr>
                <a:t>Design Program</a:t>
              </a:r>
              <a:endParaRPr lang="en-US" sz="1900" b="1" dirty="0">
                <a:solidFill>
                  <a:schemeClr val="bg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43" name="Textbox 200">
              <a:extLst>
                <a:ext uri="{FF2B5EF4-FFF2-40B4-BE49-F238E27FC236}">
                  <a16:creationId xmlns:a16="http://schemas.microsoft.com/office/drawing/2014/main" id="{C36D1BC4-429E-8BFB-E5A0-01D3E7D9F28A}"/>
                </a:ext>
              </a:extLst>
            </p:cNvPr>
            <p:cNvSpPr txBox="1"/>
            <p:nvPr/>
          </p:nvSpPr>
          <p:spPr>
            <a:xfrm>
              <a:off x="12260036" y="9296915"/>
              <a:ext cx="2410460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bg2"/>
                  </a:solidFill>
                </a:rPr>
                <a:t>Thiết kế chương trình đào tạo phù hợp với nội dung và đối tượng.</a:t>
              </a:r>
              <a:endParaRPr lang="en-US" sz="1200" dirty="0">
                <a:solidFill>
                  <a:schemeClr val="bg2"/>
                </a:solidFill>
              </a:endParaRPr>
            </a:p>
          </p:txBody>
        </p:sp>
      </p:grpSp>
      <p:sp>
        <p:nvSpPr>
          <p:cNvPr id="44" name="TextBox 43">
            <a:extLst>
              <a:ext uri="{FF2B5EF4-FFF2-40B4-BE49-F238E27FC236}">
                <a16:creationId xmlns:a16="http://schemas.microsoft.com/office/drawing/2014/main" id="{B9092660-56AB-BF78-EE98-DCF37161F74B}"/>
              </a:ext>
            </a:extLst>
          </p:cNvPr>
          <p:cNvSpPr txBox="1"/>
          <p:nvPr/>
        </p:nvSpPr>
        <p:spPr>
          <a:xfrm>
            <a:off x="9845834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tx2"/>
                </a:solidFill>
                <a:latin typeface="+mj-lt"/>
              </a:rPr>
              <a:t>03</a:t>
            </a:r>
          </a:p>
        </p:txBody>
      </p:sp>
      <p:grpSp>
        <p:nvGrpSpPr>
          <p:cNvPr id="45" name="Group 44">
            <a:extLst>
              <a:ext uri="{FF2B5EF4-FFF2-40B4-BE49-F238E27FC236}">
                <a16:creationId xmlns:a16="http://schemas.microsoft.com/office/drawing/2014/main" id="{35A68C5A-E478-A93B-DE9D-D885A718B68B}"/>
              </a:ext>
            </a:extLst>
          </p:cNvPr>
          <p:cNvGrpSpPr/>
          <p:nvPr/>
        </p:nvGrpSpPr>
        <p:grpSpPr>
          <a:xfrm>
            <a:off x="17600342" y="8544440"/>
            <a:ext cx="4908550" cy="1714305"/>
            <a:chOff x="17600342" y="8544440"/>
            <a:chExt cx="4908550" cy="1714305"/>
          </a:xfrm>
        </p:grpSpPr>
        <p:sp>
          <p:nvSpPr>
            <p:cNvPr id="46" name="Rectangle: Rounded Corners 45">
              <a:extLst>
                <a:ext uri="{FF2B5EF4-FFF2-40B4-BE49-F238E27FC236}">
                  <a16:creationId xmlns:a16="http://schemas.microsoft.com/office/drawing/2014/main" id="{F26D8EB6-CDAF-D0EB-8735-FDDA45D931C3}"/>
                </a:ext>
              </a:extLst>
            </p:cNvPr>
            <p:cNvSpPr/>
            <p:nvPr/>
          </p:nvSpPr>
          <p:spPr>
            <a:xfrm>
              <a:off x="17600342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Rectangle: Rounded Corners 46">
              <a:extLst>
                <a:ext uri="{FF2B5EF4-FFF2-40B4-BE49-F238E27FC236}">
                  <a16:creationId xmlns:a16="http://schemas.microsoft.com/office/drawing/2014/main" id="{8C02743E-493B-49D7-DFA9-66E700F59A0B}"/>
                </a:ext>
              </a:extLst>
            </p:cNvPr>
            <p:cNvSpPr/>
            <p:nvPr/>
          </p:nvSpPr>
          <p:spPr>
            <a:xfrm>
              <a:off x="17600342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6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Rectangle: Rounded Corners 47">
              <a:extLst>
                <a:ext uri="{FF2B5EF4-FFF2-40B4-BE49-F238E27FC236}">
                  <a16:creationId xmlns:a16="http://schemas.microsoft.com/office/drawing/2014/main" id="{B741A86D-FDDE-DC7F-1FC1-57B02024FFBA}"/>
                </a:ext>
              </a:extLst>
            </p:cNvPr>
            <p:cNvSpPr/>
            <p:nvPr/>
          </p:nvSpPr>
          <p:spPr>
            <a:xfrm>
              <a:off x="17600342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49" name="Group 48">
            <a:extLst>
              <a:ext uri="{FF2B5EF4-FFF2-40B4-BE49-F238E27FC236}">
                <a16:creationId xmlns:a16="http://schemas.microsoft.com/office/drawing/2014/main" id="{40FA1C22-7A1E-1CD6-7441-7778433B8872}"/>
              </a:ext>
            </a:extLst>
          </p:cNvPr>
          <p:cNvGrpSpPr/>
          <p:nvPr/>
        </p:nvGrpSpPr>
        <p:grpSpPr>
          <a:xfrm>
            <a:off x="17806717" y="8670228"/>
            <a:ext cx="5349875" cy="1367675"/>
            <a:chOff x="9788525" y="7637838"/>
            <a:chExt cx="5349875" cy="1367675"/>
          </a:xfrm>
          <a:solidFill>
            <a:schemeClr val="accent6">
              <a:lumMod val="40000"/>
              <a:lumOff val="60000"/>
            </a:schemeClr>
          </a:solidFill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50" name="Rectangle: Rounded Corners 49">
              <a:extLst>
                <a:ext uri="{FF2B5EF4-FFF2-40B4-BE49-F238E27FC236}">
                  <a16:creationId xmlns:a16="http://schemas.microsoft.com/office/drawing/2014/main" id="{BF326115-3B1C-BA16-A88C-6A30C282137C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Circle: Hollow 50">
              <a:extLst>
                <a:ext uri="{FF2B5EF4-FFF2-40B4-BE49-F238E27FC236}">
                  <a16:creationId xmlns:a16="http://schemas.microsoft.com/office/drawing/2014/main" id="{429600B0-BA2C-6D98-17CA-6454443018F3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2" name="Rectangle 51">
              <a:extLst>
                <a:ext uri="{FF2B5EF4-FFF2-40B4-BE49-F238E27FC236}">
                  <a16:creationId xmlns:a16="http://schemas.microsoft.com/office/drawing/2014/main" id="{C6CEDAF6-48FB-09B2-8EC5-DA426C799919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53" name="Group 52">
            <a:extLst>
              <a:ext uri="{FF2B5EF4-FFF2-40B4-BE49-F238E27FC236}">
                <a16:creationId xmlns:a16="http://schemas.microsoft.com/office/drawing/2014/main" id="{0A5E1E5B-2091-4A0F-FF68-80ABC4971C88}"/>
              </a:ext>
            </a:extLst>
          </p:cNvPr>
          <p:cNvGrpSpPr/>
          <p:nvPr/>
        </p:nvGrpSpPr>
        <p:grpSpPr>
          <a:xfrm>
            <a:off x="20446503" y="8919502"/>
            <a:ext cx="2410460" cy="839078"/>
            <a:chOff x="20446503" y="8919502"/>
            <a:chExt cx="2410460" cy="839078"/>
          </a:xfrm>
        </p:grpSpPr>
        <p:sp>
          <p:nvSpPr>
            <p:cNvPr id="54" name="Textbox 200">
              <a:extLst>
                <a:ext uri="{FF2B5EF4-FFF2-40B4-BE49-F238E27FC236}">
                  <a16:creationId xmlns:a16="http://schemas.microsoft.com/office/drawing/2014/main" id="{7F1F4983-95A9-AB18-761D-A477F9FD0ABC}"/>
                </a:ext>
              </a:extLst>
            </p:cNvPr>
            <p:cNvSpPr txBox="1"/>
            <p:nvPr/>
          </p:nvSpPr>
          <p:spPr>
            <a:xfrm>
              <a:off x="20446503" y="8919502"/>
              <a:ext cx="219566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bg2"/>
                  </a:solidFill>
                  <a:latin typeface="Gobold" panose="02000500000000000000" pitchFamily="2" charset="0"/>
                </a:rPr>
                <a:t>Evaluate Outcomes</a:t>
              </a:r>
              <a:endParaRPr lang="en-US" sz="1900" b="1" dirty="0">
                <a:solidFill>
                  <a:schemeClr val="bg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55" name="Textbox 200">
              <a:extLst>
                <a:ext uri="{FF2B5EF4-FFF2-40B4-BE49-F238E27FC236}">
                  <a16:creationId xmlns:a16="http://schemas.microsoft.com/office/drawing/2014/main" id="{5422E9F6-7654-AC7F-FB97-FCF5F70FBF5C}"/>
                </a:ext>
              </a:extLst>
            </p:cNvPr>
            <p:cNvSpPr txBox="1"/>
            <p:nvPr/>
          </p:nvSpPr>
          <p:spPr>
            <a:xfrm>
              <a:off x="20446503" y="9296915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bg2"/>
                  </a:solidFill>
                </a:rPr>
                <a:t>Đo lường kết quả đạt được và rút kinh nghiệm cho lần sau.</a:t>
              </a:r>
              <a:endParaRPr lang="en-US" sz="1200" dirty="0">
                <a:solidFill>
                  <a:schemeClr val="bg2"/>
                </a:solidFill>
              </a:endParaRPr>
            </a:p>
          </p:txBody>
        </p:sp>
      </p:grpSp>
      <p:sp>
        <p:nvSpPr>
          <p:cNvPr id="56" name="TextBox 55">
            <a:extLst>
              <a:ext uri="{FF2B5EF4-FFF2-40B4-BE49-F238E27FC236}">
                <a16:creationId xmlns:a16="http://schemas.microsoft.com/office/drawing/2014/main" id="{AC6F0BC8-2C5C-1CC4-5A02-76B11F419ED7}"/>
              </a:ext>
            </a:extLst>
          </p:cNvPr>
          <p:cNvSpPr txBox="1"/>
          <p:nvPr/>
        </p:nvSpPr>
        <p:spPr>
          <a:xfrm>
            <a:off x="18032301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05</a:t>
            </a:r>
          </a:p>
        </p:txBody>
      </p:sp>
      <p:grpSp>
        <p:nvGrpSpPr>
          <p:cNvPr id="57" name="Group 56">
            <a:extLst>
              <a:ext uri="{FF2B5EF4-FFF2-40B4-BE49-F238E27FC236}">
                <a16:creationId xmlns:a16="http://schemas.microsoft.com/office/drawing/2014/main" id="{8BD72BCF-9549-A8CC-7E51-24B6C9F26382}"/>
              </a:ext>
            </a:extLst>
          </p:cNvPr>
          <p:cNvGrpSpPr/>
          <p:nvPr/>
        </p:nvGrpSpPr>
        <p:grpSpPr>
          <a:xfrm>
            <a:off x="5320642" y="5486232"/>
            <a:ext cx="4908550" cy="1714305"/>
            <a:chOff x="5320642" y="5486232"/>
            <a:chExt cx="4908550" cy="1714305"/>
          </a:xfrm>
        </p:grpSpPr>
        <p:sp>
          <p:nvSpPr>
            <p:cNvPr id="58" name="Rectangle: Rounded Corners 57">
              <a:extLst>
                <a:ext uri="{FF2B5EF4-FFF2-40B4-BE49-F238E27FC236}">
                  <a16:creationId xmlns:a16="http://schemas.microsoft.com/office/drawing/2014/main" id="{598E5348-367F-885F-6253-BE961BEA9F75}"/>
                </a:ext>
              </a:extLst>
            </p:cNvPr>
            <p:cNvSpPr/>
            <p:nvPr/>
          </p:nvSpPr>
          <p:spPr>
            <a:xfrm>
              <a:off x="5320642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7" name="Rectangle: Rounded Corners 166">
              <a:extLst>
                <a:ext uri="{FF2B5EF4-FFF2-40B4-BE49-F238E27FC236}">
                  <a16:creationId xmlns:a16="http://schemas.microsoft.com/office/drawing/2014/main" id="{66ACE37A-07A2-14FB-8916-D6A6E3DDC401}"/>
                </a:ext>
              </a:extLst>
            </p:cNvPr>
            <p:cNvSpPr/>
            <p:nvPr/>
          </p:nvSpPr>
          <p:spPr>
            <a:xfrm>
              <a:off x="5320642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8" name="Rectangle: Rounded Corners 167">
              <a:extLst>
                <a:ext uri="{FF2B5EF4-FFF2-40B4-BE49-F238E27FC236}">
                  <a16:creationId xmlns:a16="http://schemas.microsoft.com/office/drawing/2014/main" id="{60B3D997-E963-6348-14F6-544D186E6CBB}"/>
                </a:ext>
              </a:extLst>
            </p:cNvPr>
            <p:cNvSpPr/>
            <p:nvPr/>
          </p:nvSpPr>
          <p:spPr>
            <a:xfrm>
              <a:off x="5320642" y="5486232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169" name="Group 168">
            <a:extLst>
              <a:ext uri="{FF2B5EF4-FFF2-40B4-BE49-F238E27FC236}">
                <a16:creationId xmlns:a16="http://schemas.microsoft.com/office/drawing/2014/main" id="{A8BCC8A0-3B7F-C78D-BC9E-690B9142DB38}"/>
              </a:ext>
            </a:extLst>
          </p:cNvPr>
          <p:cNvGrpSpPr/>
          <p:nvPr/>
        </p:nvGrpSpPr>
        <p:grpSpPr>
          <a:xfrm>
            <a:off x="5527017" y="5612020"/>
            <a:ext cx="5349875" cy="1367675"/>
            <a:chOff x="9788525" y="7637838"/>
            <a:chExt cx="5349875" cy="1367675"/>
          </a:xfrm>
          <a:solidFill>
            <a:schemeClr val="accent2">
              <a:lumMod val="40000"/>
              <a:lumOff val="60000"/>
            </a:schemeClr>
          </a:solidFill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170" name="Rectangle: Rounded Corners 169">
              <a:extLst>
                <a:ext uri="{FF2B5EF4-FFF2-40B4-BE49-F238E27FC236}">
                  <a16:creationId xmlns:a16="http://schemas.microsoft.com/office/drawing/2014/main" id="{5CE4AC2F-CC7A-D7C2-9BEA-1D6A43C390BF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1" name="Circle: Hollow 170">
              <a:extLst>
                <a:ext uri="{FF2B5EF4-FFF2-40B4-BE49-F238E27FC236}">
                  <a16:creationId xmlns:a16="http://schemas.microsoft.com/office/drawing/2014/main" id="{CF311C17-086F-7833-8C50-1577A6A106F3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72" name="Rectangle 171">
              <a:extLst>
                <a:ext uri="{FF2B5EF4-FFF2-40B4-BE49-F238E27FC236}">
                  <a16:creationId xmlns:a16="http://schemas.microsoft.com/office/drawing/2014/main" id="{EAE7DB31-CB9D-4AF1-FF52-E95FEC426DBF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73" name="Group 172">
            <a:extLst>
              <a:ext uri="{FF2B5EF4-FFF2-40B4-BE49-F238E27FC236}">
                <a16:creationId xmlns:a16="http://schemas.microsoft.com/office/drawing/2014/main" id="{8B05AB4C-CD2B-A670-C9C6-4DA36B0D1807}"/>
              </a:ext>
            </a:extLst>
          </p:cNvPr>
          <p:cNvGrpSpPr/>
          <p:nvPr/>
        </p:nvGrpSpPr>
        <p:grpSpPr>
          <a:xfrm>
            <a:off x="8166803" y="5861294"/>
            <a:ext cx="2410460" cy="839078"/>
            <a:chOff x="8166803" y="5861294"/>
            <a:chExt cx="2410460" cy="839078"/>
          </a:xfrm>
        </p:grpSpPr>
        <p:sp>
          <p:nvSpPr>
            <p:cNvPr id="174" name="Textbox 200">
              <a:extLst>
                <a:ext uri="{FF2B5EF4-FFF2-40B4-BE49-F238E27FC236}">
                  <a16:creationId xmlns:a16="http://schemas.microsoft.com/office/drawing/2014/main" id="{EAAAF021-3242-A3B3-68AA-B3B70D79FB42}"/>
                </a:ext>
              </a:extLst>
            </p:cNvPr>
            <p:cNvSpPr txBox="1"/>
            <p:nvPr/>
          </p:nvSpPr>
          <p:spPr>
            <a:xfrm>
              <a:off x="8166803" y="5861294"/>
              <a:ext cx="172194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bg2"/>
                  </a:solidFill>
                  <a:latin typeface="Gobold" panose="02000500000000000000" pitchFamily="2" charset="0"/>
                </a:rPr>
                <a:t>Set Objectives</a:t>
              </a:r>
              <a:endParaRPr lang="en-US" sz="1900" b="1" dirty="0">
                <a:solidFill>
                  <a:schemeClr val="bg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175" name="Textbox 200">
              <a:extLst>
                <a:ext uri="{FF2B5EF4-FFF2-40B4-BE49-F238E27FC236}">
                  <a16:creationId xmlns:a16="http://schemas.microsoft.com/office/drawing/2014/main" id="{96B1D6AA-88B6-8E8B-DD96-0DD79D38FCE6}"/>
                </a:ext>
              </a:extLst>
            </p:cNvPr>
            <p:cNvSpPr txBox="1"/>
            <p:nvPr/>
          </p:nvSpPr>
          <p:spPr>
            <a:xfrm>
              <a:off x="8166803" y="6238707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bg2"/>
                  </a:solidFill>
                </a:rPr>
                <a:t>Đặt ra mục tiêu học tập rõ ràng, đo lường được và khả thi.</a:t>
              </a:r>
              <a:endParaRPr lang="en-US" sz="1200" dirty="0">
                <a:solidFill>
                  <a:schemeClr val="bg2"/>
                </a:solidFill>
              </a:endParaRPr>
            </a:p>
          </p:txBody>
        </p:sp>
      </p:grpSp>
      <p:sp>
        <p:nvSpPr>
          <p:cNvPr id="176" name="TextBox 175">
            <a:extLst>
              <a:ext uri="{FF2B5EF4-FFF2-40B4-BE49-F238E27FC236}">
                <a16:creationId xmlns:a16="http://schemas.microsoft.com/office/drawing/2014/main" id="{B8928D44-D57C-B730-5E9E-1886C4968A2A}"/>
              </a:ext>
            </a:extLst>
          </p:cNvPr>
          <p:cNvSpPr txBox="1"/>
          <p:nvPr/>
        </p:nvSpPr>
        <p:spPr>
          <a:xfrm>
            <a:off x="5752601" y="5972692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tx2"/>
                </a:solidFill>
                <a:latin typeface="+mj-lt"/>
              </a:rPr>
              <a:t>02</a:t>
            </a:r>
          </a:p>
        </p:txBody>
      </p:sp>
      <p:grpSp>
        <p:nvGrpSpPr>
          <p:cNvPr id="177" name="Group 176">
            <a:extLst>
              <a:ext uri="{FF2B5EF4-FFF2-40B4-BE49-F238E27FC236}">
                <a16:creationId xmlns:a16="http://schemas.microsoft.com/office/drawing/2014/main" id="{DDF46A71-0CC7-086D-1F77-AE6FD75719C2}"/>
              </a:ext>
            </a:extLst>
          </p:cNvPr>
          <p:cNvGrpSpPr/>
          <p:nvPr/>
        </p:nvGrpSpPr>
        <p:grpSpPr>
          <a:xfrm>
            <a:off x="13507108" y="5486232"/>
            <a:ext cx="4908550" cy="1714305"/>
            <a:chOff x="13507108" y="5486232"/>
            <a:chExt cx="4908550" cy="1714305"/>
          </a:xfrm>
        </p:grpSpPr>
        <p:sp>
          <p:nvSpPr>
            <p:cNvPr id="178" name="Rectangle: Rounded Corners 177">
              <a:extLst>
                <a:ext uri="{FF2B5EF4-FFF2-40B4-BE49-F238E27FC236}">
                  <a16:creationId xmlns:a16="http://schemas.microsoft.com/office/drawing/2014/main" id="{9118F7AF-52C4-7DD9-66ED-43A7217054BC}"/>
                </a:ext>
              </a:extLst>
            </p:cNvPr>
            <p:cNvSpPr/>
            <p:nvPr/>
          </p:nvSpPr>
          <p:spPr>
            <a:xfrm>
              <a:off x="13507108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9" name="Rectangle: Rounded Corners 178">
              <a:extLst>
                <a:ext uri="{FF2B5EF4-FFF2-40B4-BE49-F238E27FC236}">
                  <a16:creationId xmlns:a16="http://schemas.microsoft.com/office/drawing/2014/main" id="{1C6B30A0-61D6-9F58-0E48-C345118652D2}"/>
                </a:ext>
              </a:extLst>
            </p:cNvPr>
            <p:cNvSpPr/>
            <p:nvPr/>
          </p:nvSpPr>
          <p:spPr>
            <a:xfrm>
              <a:off x="13507108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5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0" name="Rectangle: Rounded Corners 179">
              <a:extLst>
                <a:ext uri="{FF2B5EF4-FFF2-40B4-BE49-F238E27FC236}">
                  <a16:creationId xmlns:a16="http://schemas.microsoft.com/office/drawing/2014/main" id="{80931EDF-311F-D1E1-2C27-A3324307DA01}"/>
                </a:ext>
              </a:extLst>
            </p:cNvPr>
            <p:cNvSpPr/>
            <p:nvPr/>
          </p:nvSpPr>
          <p:spPr>
            <a:xfrm>
              <a:off x="13507108" y="5486232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181" name="Group 180">
            <a:extLst>
              <a:ext uri="{FF2B5EF4-FFF2-40B4-BE49-F238E27FC236}">
                <a16:creationId xmlns:a16="http://schemas.microsoft.com/office/drawing/2014/main" id="{23B87B34-355B-D965-F3B7-130DFDD3332F}"/>
              </a:ext>
            </a:extLst>
          </p:cNvPr>
          <p:cNvGrpSpPr/>
          <p:nvPr/>
        </p:nvGrpSpPr>
        <p:grpSpPr>
          <a:xfrm>
            <a:off x="13713483" y="5612020"/>
            <a:ext cx="5349875" cy="1367675"/>
            <a:chOff x="9788525" y="7637838"/>
            <a:chExt cx="5349875" cy="1367675"/>
          </a:xfrm>
          <a:solidFill>
            <a:schemeClr val="accent5">
              <a:lumMod val="75000"/>
            </a:schemeClr>
          </a:solidFill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182" name="Rectangle: Rounded Corners 181">
              <a:extLst>
                <a:ext uri="{FF2B5EF4-FFF2-40B4-BE49-F238E27FC236}">
                  <a16:creationId xmlns:a16="http://schemas.microsoft.com/office/drawing/2014/main" id="{F7308163-F30E-2AA3-7440-9D7BD2707A36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3" name="Circle: Hollow 182">
              <a:extLst>
                <a:ext uri="{FF2B5EF4-FFF2-40B4-BE49-F238E27FC236}">
                  <a16:creationId xmlns:a16="http://schemas.microsoft.com/office/drawing/2014/main" id="{6D97521E-4113-515C-29BE-4A9F11D91E16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84" name="Rectangle 183">
              <a:extLst>
                <a:ext uri="{FF2B5EF4-FFF2-40B4-BE49-F238E27FC236}">
                  <a16:creationId xmlns:a16="http://schemas.microsoft.com/office/drawing/2014/main" id="{DDEF069A-65E4-94EB-E537-1E0DBDF711AD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85" name="Group 184">
            <a:extLst>
              <a:ext uri="{FF2B5EF4-FFF2-40B4-BE49-F238E27FC236}">
                <a16:creationId xmlns:a16="http://schemas.microsoft.com/office/drawing/2014/main" id="{5567BB74-7292-B328-81B3-E89745C0ECDB}"/>
              </a:ext>
            </a:extLst>
          </p:cNvPr>
          <p:cNvGrpSpPr/>
          <p:nvPr/>
        </p:nvGrpSpPr>
        <p:grpSpPr>
          <a:xfrm>
            <a:off x="16353269" y="5861294"/>
            <a:ext cx="2410460" cy="1023744"/>
            <a:chOff x="16353269" y="5861294"/>
            <a:chExt cx="2410460" cy="1023744"/>
          </a:xfrm>
        </p:grpSpPr>
        <p:sp>
          <p:nvSpPr>
            <p:cNvPr id="186" name="Textbox 200">
              <a:extLst>
                <a:ext uri="{FF2B5EF4-FFF2-40B4-BE49-F238E27FC236}">
                  <a16:creationId xmlns:a16="http://schemas.microsoft.com/office/drawing/2014/main" id="{E45700F6-6B4C-CFF3-8A7B-0A3CF3543FF2}"/>
                </a:ext>
              </a:extLst>
            </p:cNvPr>
            <p:cNvSpPr txBox="1"/>
            <p:nvPr/>
          </p:nvSpPr>
          <p:spPr>
            <a:xfrm>
              <a:off x="16353269" y="5861294"/>
              <a:ext cx="1878015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bg2"/>
                  </a:solidFill>
                  <a:latin typeface="Gobold" panose="02000500000000000000" pitchFamily="2" charset="0"/>
                </a:rPr>
                <a:t>Deliver Training</a:t>
              </a:r>
              <a:endParaRPr lang="en-US" sz="1900" b="1" dirty="0">
                <a:solidFill>
                  <a:schemeClr val="bg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187" name="Textbox 200">
              <a:extLst>
                <a:ext uri="{FF2B5EF4-FFF2-40B4-BE49-F238E27FC236}">
                  <a16:creationId xmlns:a16="http://schemas.microsoft.com/office/drawing/2014/main" id="{9592FC90-8FA8-F1E8-76CE-0C2DB2CBAA05}"/>
                </a:ext>
              </a:extLst>
            </p:cNvPr>
            <p:cNvSpPr txBox="1"/>
            <p:nvPr/>
          </p:nvSpPr>
          <p:spPr>
            <a:xfrm>
              <a:off x="16353269" y="6238707"/>
              <a:ext cx="2410460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bg2"/>
                  </a:solidFill>
                </a:rPr>
                <a:t>Triển khai đào tạo bằng phương pháp hiệu quả, thu hút người học.</a:t>
              </a:r>
              <a:endParaRPr lang="en-US" sz="1200" dirty="0">
                <a:solidFill>
                  <a:schemeClr val="bg2"/>
                </a:solidFill>
              </a:endParaRPr>
            </a:p>
          </p:txBody>
        </p:sp>
      </p:grpSp>
      <p:sp>
        <p:nvSpPr>
          <p:cNvPr id="188" name="TextBox 187">
            <a:extLst>
              <a:ext uri="{FF2B5EF4-FFF2-40B4-BE49-F238E27FC236}">
                <a16:creationId xmlns:a16="http://schemas.microsoft.com/office/drawing/2014/main" id="{F295FE76-7978-F07F-C18F-6B671F9E6819}"/>
              </a:ext>
            </a:extLst>
          </p:cNvPr>
          <p:cNvSpPr txBox="1"/>
          <p:nvPr/>
        </p:nvSpPr>
        <p:spPr>
          <a:xfrm>
            <a:off x="13939067" y="5972692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04</a:t>
            </a:r>
          </a:p>
        </p:txBody>
      </p:sp>
      <p:sp>
        <p:nvSpPr>
          <p:cNvPr id="189" name="Freeform: Shape 188">
            <a:extLst>
              <a:ext uri="{FF2B5EF4-FFF2-40B4-BE49-F238E27FC236}">
                <a16:creationId xmlns:a16="http://schemas.microsoft.com/office/drawing/2014/main" id="{84C4FD47-BC52-8711-B480-093D09C6D096}"/>
              </a:ext>
            </a:extLst>
          </p:cNvPr>
          <p:cNvSpPr/>
          <p:nvPr/>
        </p:nvSpPr>
        <p:spPr>
          <a:xfrm>
            <a:off x="3207527" y="8994951"/>
            <a:ext cx="621288" cy="64429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19050">
            <a:solidFill>
              <a:schemeClr val="accent1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90" name="Freeform: Shape 189">
            <a:extLst>
              <a:ext uri="{FF2B5EF4-FFF2-40B4-BE49-F238E27FC236}">
                <a16:creationId xmlns:a16="http://schemas.microsoft.com/office/drawing/2014/main" id="{495ECE8F-CA0A-312A-114D-B8F345D65280}"/>
              </a:ext>
            </a:extLst>
          </p:cNvPr>
          <p:cNvSpPr/>
          <p:nvPr/>
        </p:nvSpPr>
        <p:spPr>
          <a:xfrm>
            <a:off x="7328219" y="5923866"/>
            <a:ext cx="713330" cy="644298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19050">
            <a:solidFill>
              <a:schemeClr val="accent2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91" name="Freeform 49">
            <a:extLst>
              <a:ext uri="{FF2B5EF4-FFF2-40B4-BE49-F238E27FC236}">
                <a16:creationId xmlns:a16="http://schemas.microsoft.com/office/drawing/2014/main" id="{BF8B0665-9893-90CE-A55E-813D0CFCCE83}"/>
              </a:ext>
            </a:extLst>
          </p:cNvPr>
          <p:cNvSpPr>
            <a:spLocks noEditPoints="1"/>
          </p:cNvSpPr>
          <p:nvPr/>
        </p:nvSpPr>
        <p:spPr bwMode="auto">
          <a:xfrm>
            <a:off x="11502853" y="9055803"/>
            <a:ext cx="563282" cy="656762"/>
          </a:xfrm>
          <a:custGeom>
            <a:avLst/>
            <a:gdLst>
              <a:gd name="T0" fmla="*/ 79 w 235"/>
              <a:gd name="T1" fmla="*/ 274 h 274"/>
              <a:gd name="T2" fmla="*/ 0 w 235"/>
              <a:gd name="T3" fmla="*/ 274 h 274"/>
              <a:gd name="T4" fmla="*/ 0 w 235"/>
              <a:gd name="T5" fmla="*/ 106 h 274"/>
              <a:gd name="T6" fmla="*/ 79 w 235"/>
              <a:gd name="T7" fmla="*/ 106 h 274"/>
              <a:gd name="T8" fmla="*/ 79 w 235"/>
              <a:gd name="T9" fmla="*/ 274 h 274"/>
              <a:gd name="T10" fmla="*/ 157 w 235"/>
              <a:gd name="T11" fmla="*/ 0 h 274"/>
              <a:gd name="T12" fmla="*/ 79 w 235"/>
              <a:gd name="T13" fmla="*/ 0 h 274"/>
              <a:gd name="T14" fmla="*/ 79 w 235"/>
              <a:gd name="T15" fmla="*/ 274 h 274"/>
              <a:gd name="T16" fmla="*/ 157 w 235"/>
              <a:gd name="T17" fmla="*/ 274 h 274"/>
              <a:gd name="T18" fmla="*/ 157 w 235"/>
              <a:gd name="T19" fmla="*/ 0 h 274"/>
              <a:gd name="T20" fmla="*/ 235 w 235"/>
              <a:gd name="T21" fmla="*/ 58 h 274"/>
              <a:gd name="T22" fmla="*/ 157 w 235"/>
              <a:gd name="T23" fmla="*/ 58 h 274"/>
              <a:gd name="T24" fmla="*/ 157 w 235"/>
              <a:gd name="T25" fmla="*/ 274 h 274"/>
              <a:gd name="T26" fmla="*/ 235 w 235"/>
              <a:gd name="T27" fmla="*/ 274 h 274"/>
              <a:gd name="T28" fmla="*/ 235 w 235"/>
              <a:gd name="T29" fmla="*/ 58 h 274"/>
              <a:gd name="T30" fmla="*/ 51 w 235"/>
              <a:gd name="T31" fmla="*/ 162 h 274"/>
              <a:gd name="T32" fmla="*/ 27 w 235"/>
              <a:gd name="T33" fmla="*/ 162 h 274"/>
              <a:gd name="T34" fmla="*/ 27 w 235"/>
              <a:gd name="T35" fmla="*/ 218 h 274"/>
              <a:gd name="T36" fmla="*/ 51 w 235"/>
              <a:gd name="T37" fmla="*/ 218 h 274"/>
              <a:gd name="T38" fmla="*/ 51 w 235"/>
              <a:gd name="T39" fmla="*/ 162 h 274"/>
              <a:gd name="T40" fmla="*/ 130 w 235"/>
              <a:gd name="T41" fmla="*/ 78 h 274"/>
              <a:gd name="T42" fmla="*/ 106 w 235"/>
              <a:gd name="T43" fmla="*/ 78 h 274"/>
              <a:gd name="T44" fmla="*/ 106 w 235"/>
              <a:gd name="T45" fmla="*/ 218 h 274"/>
              <a:gd name="T46" fmla="*/ 130 w 235"/>
              <a:gd name="T47" fmla="*/ 218 h 274"/>
              <a:gd name="T48" fmla="*/ 130 w 235"/>
              <a:gd name="T49" fmla="*/ 78 h 274"/>
              <a:gd name="T50" fmla="*/ 183 w 235"/>
              <a:gd name="T51" fmla="*/ 136 h 274"/>
              <a:gd name="T52" fmla="*/ 209 w 235"/>
              <a:gd name="T53" fmla="*/ 136 h 274"/>
              <a:gd name="T54" fmla="*/ 183 w 235"/>
              <a:gd name="T55" fmla="*/ 166 h 274"/>
              <a:gd name="T56" fmla="*/ 209 w 235"/>
              <a:gd name="T57" fmla="*/ 166 h 274"/>
              <a:gd name="T58" fmla="*/ 183 w 235"/>
              <a:gd name="T59" fmla="*/ 196 h 274"/>
              <a:gd name="T60" fmla="*/ 209 w 235"/>
              <a:gd name="T61" fmla="*/ 196 h 2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235" h="274">
                <a:moveTo>
                  <a:pt x="79" y="274"/>
                </a:moveTo>
                <a:lnTo>
                  <a:pt x="0" y="274"/>
                </a:lnTo>
                <a:lnTo>
                  <a:pt x="0" y="106"/>
                </a:lnTo>
                <a:lnTo>
                  <a:pt x="79" y="106"/>
                </a:lnTo>
                <a:lnTo>
                  <a:pt x="79" y="274"/>
                </a:lnTo>
                <a:moveTo>
                  <a:pt x="157" y="0"/>
                </a:moveTo>
                <a:lnTo>
                  <a:pt x="79" y="0"/>
                </a:lnTo>
                <a:lnTo>
                  <a:pt x="79" y="274"/>
                </a:lnTo>
                <a:lnTo>
                  <a:pt x="157" y="274"/>
                </a:lnTo>
                <a:lnTo>
                  <a:pt x="157" y="0"/>
                </a:lnTo>
                <a:moveTo>
                  <a:pt x="235" y="58"/>
                </a:moveTo>
                <a:lnTo>
                  <a:pt x="157" y="58"/>
                </a:lnTo>
                <a:lnTo>
                  <a:pt x="157" y="274"/>
                </a:lnTo>
                <a:lnTo>
                  <a:pt x="235" y="274"/>
                </a:lnTo>
                <a:lnTo>
                  <a:pt x="235" y="58"/>
                </a:lnTo>
                <a:moveTo>
                  <a:pt x="51" y="162"/>
                </a:moveTo>
                <a:lnTo>
                  <a:pt x="27" y="162"/>
                </a:lnTo>
                <a:lnTo>
                  <a:pt x="27" y="218"/>
                </a:lnTo>
                <a:lnTo>
                  <a:pt x="51" y="218"/>
                </a:lnTo>
                <a:lnTo>
                  <a:pt x="51" y="162"/>
                </a:lnTo>
                <a:moveTo>
                  <a:pt x="130" y="78"/>
                </a:moveTo>
                <a:lnTo>
                  <a:pt x="106" y="78"/>
                </a:lnTo>
                <a:lnTo>
                  <a:pt x="106" y="218"/>
                </a:lnTo>
                <a:lnTo>
                  <a:pt x="130" y="218"/>
                </a:lnTo>
                <a:lnTo>
                  <a:pt x="130" y="78"/>
                </a:lnTo>
                <a:moveTo>
                  <a:pt x="183" y="136"/>
                </a:moveTo>
                <a:lnTo>
                  <a:pt x="209" y="136"/>
                </a:lnTo>
                <a:moveTo>
                  <a:pt x="183" y="166"/>
                </a:moveTo>
                <a:lnTo>
                  <a:pt x="209" y="166"/>
                </a:lnTo>
                <a:moveTo>
                  <a:pt x="183" y="196"/>
                </a:moveTo>
                <a:lnTo>
                  <a:pt x="209" y="196"/>
                </a:lnTo>
              </a:path>
            </a:pathLst>
          </a:custGeom>
          <a:noFill/>
          <a:ln w="19050">
            <a:solidFill>
              <a:schemeClr val="accent4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accent4"/>
              </a:solidFill>
            </a:endParaRPr>
          </a:p>
        </p:txBody>
      </p:sp>
      <p:sp>
        <p:nvSpPr>
          <p:cNvPr id="192" name="Freeform 39">
            <a:extLst>
              <a:ext uri="{FF2B5EF4-FFF2-40B4-BE49-F238E27FC236}">
                <a16:creationId xmlns:a16="http://schemas.microsoft.com/office/drawing/2014/main" id="{52F61EEF-8BB4-0D37-6C20-5A38D0E686BC}"/>
              </a:ext>
            </a:extLst>
          </p:cNvPr>
          <p:cNvSpPr>
            <a:spLocks noEditPoints="1"/>
          </p:cNvSpPr>
          <p:nvPr/>
        </p:nvSpPr>
        <p:spPr bwMode="auto">
          <a:xfrm>
            <a:off x="15603639" y="5950524"/>
            <a:ext cx="462610" cy="630398"/>
          </a:xfrm>
          <a:custGeom>
            <a:avLst/>
            <a:gdLst>
              <a:gd name="T0" fmla="*/ 621 w 803"/>
              <a:gd name="T1" fmla="*/ 219 h 1092"/>
              <a:gd name="T2" fmla="*/ 402 w 803"/>
              <a:gd name="T3" fmla="*/ 439 h 1092"/>
              <a:gd name="T4" fmla="*/ 182 w 803"/>
              <a:gd name="T5" fmla="*/ 219 h 1092"/>
              <a:gd name="T6" fmla="*/ 402 w 803"/>
              <a:gd name="T7" fmla="*/ 0 h 1092"/>
              <a:gd name="T8" fmla="*/ 621 w 803"/>
              <a:gd name="T9" fmla="*/ 219 h 1092"/>
              <a:gd name="T10" fmla="*/ 673 w 803"/>
              <a:gd name="T11" fmla="*/ 996 h 1092"/>
              <a:gd name="T12" fmla="*/ 708 w 803"/>
              <a:gd name="T13" fmla="*/ 996 h 1092"/>
              <a:gd name="T14" fmla="*/ 803 w 803"/>
              <a:gd name="T15" fmla="*/ 901 h 1092"/>
              <a:gd name="T16" fmla="*/ 803 w 803"/>
              <a:gd name="T17" fmla="*/ 825 h 1092"/>
              <a:gd name="T18" fmla="*/ 508 w 803"/>
              <a:gd name="T19" fmla="*/ 529 h 1092"/>
              <a:gd name="T20" fmla="*/ 295 w 803"/>
              <a:gd name="T21" fmla="*/ 529 h 1092"/>
              <a:gd name="T22" fmla="*/ 0 w 803"/>
              <a:gd name="T23" fmla="*/ 825 h 1092"/>
              <a:gd name="T24" fmla="*/ 0 w 803"/>
              <a:gd name="T25" fmla="*/ 901 h 1092"/>
              <a:gd name="T26" fmla="*/ 96 w 803"/>
              <a:gd name="T27" fmla="*/ 996 h 1092"/>
              <a:gd name="T28" fmla="*/ 130 w 803"/>
              <a:gd name="T29" fmla="*/ 996 h 1092"/>
              <a:gd name="T30" fmla="*/ 673 w 803"/>
              <a:gd name="T31" fmla="*/ 1037 h 1092"/>
              <a:gd name="T32" fmla="*/ 673 w 803"/>
              <a:gd name="T33" fmla="*/ 780 h 1092"/>
              <a:gd name="T34" fmla="*/ 619 w 803"/>
              <a:gd name="T35" fmla="*/ 726 h 1092"/>
              <a:gd name="T36" fmla="*/ 184 w 803"/>
              <a:gd name="T37" fmla="*/ 726 h 1092"/>
              <a:gd name="T38" fmla="*/ 130 w 803"/>
              <a:gd name="T39" fmla="*/ 780 h 1092"/>
              <a:gd name="T40" fmla="*/ 130 w 803"/>
              <a:gd name="T41" fmla="*/ 1037 h 1092"/>
              <a:gd name="T42" fmla="*/ 184 w 803"/>
              <a:gd name="T43" fmla="*/ 1092 h 1092"/>
              <a:gd name="T44" fmla="*/ 619 w 803"/>
              <a:gd name="T45" fmla="*/ 1092 h 1092"/>
              <a:gd name="T46" fmla="*/ 673 w 803"/>
              <a:gd name="T47" fmla="*/ 1037 h 10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803" h="1092">
                <a:moveTo>
                  <a:pt x="621" y="219"/>
                </a:moveTo>
                <a:cubicBezTo>
                  <a:pt x="621" y="341"/>
                  <a:pt x="523" y="439"/>
                  <a:pt x="402" y="439"/>
                </a:cubicBezTo>
                <a:cubicBezTo>
                  <a:pt x="280" y="439"/>
                  <a:pt x="182" y="341"/>
                  <a:pt x="182" y="219"/>
                </a:cubicBezTo>
                <a:cubicBezTo>
                  <a:pt x="182" y="98"/>
                  <a:pt x="280" y="0"/>
                  <a:pt x="402" y="0"/>
                </a:cubicBezTo>
                <a:cubicBezTo>
                  <a:pt x="523" y="0"/>
                  <a:pt x="621" y="98"/>
                  <a:pt x="621" y="219"/>
                </a:cubicBezTo>
                <a:close/>
                <a:moveTo>
                  <a:pt x="673" y="996"/>
                </a:moveTo>
                <a:cubicBezTo>
                  <a:pt x="708" y="996"/>
                  <a:pt x="708" y="996"/>
                  <a:pt x="708" y="996"/>
                </a:cubicBezTo>
                <a:cubicBezTo>
                  <a:pt x="761" y="996"/>
                  <a:pt x="803" y="954"/>
                  <a:pt x="803" y="901"/>
                </a:cubicBezTo>
                <a:cubicBezTo>
                  <a:pt x="803" y="825"/>
                  <a:pt x="803" y="825"/>
                  <a:pt x="803" y="825"/>
                </a:cubicBezTo>
                <a:cubicBezTo>
                  <a:pt x="803" y="662"/>
                  <a:pt x="671" y="529"/>
                  <a:pt x="508" y="529"/>
                </a:cubicBezTo>
                <a:cubicBezTo>
                  <a:pt x="295" y="529"/>
                  <a:pt x="295" y="529"/>
                  <a:pt x="295" y="529"/>
                </a:cubicBezTo>
                <a:cubicBezTo>
                  <a:pt x="132" y="529"/>
                  <a:pt x="0" y="662"/>
                  <a:pt x="0" y="825"/>
                </a:cubicBezTo>
                <a:cubicBezTo>
                  <a:pt x="0" y="901"/>
                  <a:pt x="0" y="901"/>
                  <a:pt x="0" y="901"/>
                </a:cubicBezTo>
                <a:cubicBezTo>
                  <a:pt x="0" y="954"/>
                  <a:pt x="43" y="996"/>
                  <a:pt x="96" y="996"/>
                </a:cubicBezTo>
                <a:cubicBezTo>
                  <a:pt x="130" y="996"/>
                  <a:pt x="130" y="996"/>
                  <a:pt x="130" y="996"/>
                </a:cubicBezTo>
                <a:moveTo>
                  <a:pt x="673" y="1037"/>
                </a:moveTo>
                <a:cubicBezTo>
                  <a:pt x="673" y="780"/>
                  <a:pt x="673" y="780"/>
                  <a:pt x="673" y="780"/>
                </a:cubicBezTo>
                <a:cubicBezTo>
                  <a:pt x="673" y="750"/>
                  <a:pt x="649" y="726"/>
                  <a:pt x="619" y="726"/>
                </a:cubicBezTo>
                <a:cubicBezTo>
                  <a:pt x="184" y="726"/>
                  <a:pt x="184" y="726"/>
                  <a:pt x="184" y="726"/>
                </a:cubicBezTo>
                <a:cubicBezTo>
                  <a:pt x="154" y="726"/>
                  <a:pt x="130" y="750"/>
                  <a:pt x="130" y="780"/>
                </a:cubicBezTo>
                <a:cubicBezTo>
                  <a:pt x="130" y="1037"/>
                  <a:pt x="130" y="1037"/>
                  <a:pt x="130" y="1037"/>
                </a:cubicBezTo>
                <a:cubicBezTo>
                  <a:pt x="130" y="1067"/>
                  <a:pt x="154" y="1092"/>
                  <a:pt x="184" y="1092"/>
                </a:cubicBezTo>
                <a:cubicBezTo>
                  <a:pt x="619" y="1092"/>
                  <a:pt x="619" y="1092"/>
                  <a:pt x="619" y="1092"/>
                </a:cubicBezTo>
                <a:cubicBezTo>
                  <a:pt x="649" y="1092"/>
                  <a:pt x="673" y="1067"/>
                  <a:pt x="673" y="1037"/>
                </a:cubicBezTo>
                <a:close/>
              </a:path>
            </a:pathLst>
          </a:custGeom>
          <a:noFill/>
          <a:ln w="19050">
            <a:solidFill>
              <a:schemeClr val="accent5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accent4"/>
              </a:solidFill>
            </a:endParaRPr>
          </a:p>
        </p:txBody>
      </p:sp>
      <p:sp>
        <p:nvSpPr>
          <p:cNvPr id="193" name="Freeform: Shape 192">
            <a:extLst>
              <a:ext uri="{FF2B5EF4-FFF2-40B4-BE49-F238E27FC236}">
                <a16:creationId xmlns:a16="http://schemas.microsoft.com/office/drawing/2014/main" id="{54B71241-BDB8-8A6C-17EE-EAE1A4CB52BC}"/>
              </a:ext>
            </a:extLst>
          </p:cNvPr>
          <p:cNvSpPr/>
          <p:nvPr/>
        </p:nvSpPr>
        <p:spPr>
          <a:xfrm>
            <a:off x="19641852" y="9101965"/>
            <a:ext cx="598276" cy="575266"/>
          </a:xfrm>
          <a:custGeom>
            <a:avLst/>
            <a:gdLst>
              <a:gd name="connsiteX0" fmla="*/ 122454 w 396240"/>
              <a:gd name="connsiteY0" fmla="*/ 309905 h 381000"/>
              <a:gd name="connsiteX1" fmla="*/ 19431 w 396240"/>
              <a:gd name="connsiteY1" fmla="*/ 309905 h 381000"/>
              <a:gd name="connsiteX2" fmla="*/ 19431 w 396240"/>
              <a:gd name="connsiteY2" fmla="*/ 138608 h 381000"/>
              <a:gd name="connsiteX3" fmla="*/ 122454 w 396240"/>
              <a:gd name="connsiteY3" fmla="*/ 138608 h 381000"/>
              <a:gd name="connsiteX4" fmla="*/ 122454 w 396240"/>
              <a:gd name="connsiteY4" fmla="*/ 309905 h 381000"/>
              <a:gd name="connsiteX5" fmla="*/ 225475 w 396240"/>
              <a:gd name="connsiteY5" fmla="*/ 142265 h 381000"/>
              <a:gd name="connsiteX6" fmla="*/ 225475 w 396240"/>
              <a:gd name="connsiteY6" fmla="*/ 76734 h 381000"/>
              <a:gd name="connsiteX7" fmla="*/ 122454 w 396240"/>
              <a:gd name="connsiteY7" fmla="*/ 76734 h 381000"/>
              <a:gd name="connsiteX8" fmla="*/ 122454 w 396240"/>
              <a:gd name="connsiteY8" fmla="*/ 309753 h 381000"/>
              <a:gd name="connsiteX9" fmla="*/ 166496 w 396240"/>
              <a:gd name="connsiteY9" fmla="*/ 309753 h 381000"/>
              <a:gd name="connsiteX10" fmla="*/ 328345 w 396240"/>
              <a:gd name="connsiteY10" fmla="*/ 143332 h 381000"/>
              <a:gd name="connsiteX11" fmla="*/ 328345 w 396240"/>
              <a:gd name="connsiteY11" fmla="*/ 19431 h 381000"/>
              <a:gd name="connsiteX12" fmla="*/ 225324 w 396240"/>
              <a:gd name="connsiteY12" fmla="*/ 19431 h 381000"/>
              <a:gd name="connsiteX13" fmla="*/ 225324 w 396240"/>
              <a:gd name="connsiteY13" fmla="*/ 142265 h 381000"/>
              <a:gd name="connsiteX14" fmla="*/ 275920 w 396240"/>
              <a:gd name="connsiteY14" fmla="*/ 179908 h 381000"/>
              <a:gd name="connsiteX15" fmla="*/ 201397 w 396240"/>
              <a:gd name="connsiteY15" fmla="*/ 254432 h 381000"/>
              <a:gd name="connsiteX16" fmla="*/ 275920 w 396240"/>
              <a:gd name="connsiteY16" fmla="*/ 328955 h 381000"/>
              <a:gd name="connsiteX17" fmla="*/ 350443 w 396240"/>
              <a:gd name="connsiteY17" fmla="*/ 254432 h 381000"/>
              <a:gd name="connsiteX18" fmla="*/ 275920 w 396240"/>
              <a:gd name="connsiteY18" fmla="*/ 179908 h 381000"/>
              <a:gd name="connsiteX19" fmla="*/ 328650 w 396240"/>
              <a:gd name="connsiteY19" fmla="*/ 307010 h 381000"/>
              <a:gd name="connsiteX20" fmla="*/ 387782 w 396240"/>
              <a:gd name="connsiteY20" fmla="*/ 366141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396240" h="381000">
                <a:moveTo>
                  <a:pt x="122454" y="309905"/>
                </a:moveTo>
                <a:lnTo>
                  <a:pt x="19431" y="309905"/>
                </a:lnTo>
                <a:lnTo>
                  <a:pt x="19431" y="138608"/>
                </a:lnTo>
                <a:lnTo>
                  <a:pt x="122454" y="138608"/>
                </a:lnTo>
                <a:lnTo>
                  <a:pt x="122454" y="309905"/>
                </a:lnTo>
                <a:close/>
                <a:moveTo>
                  <a:pt x="225475" y="142265"/>
                </a:moveTo>
                <a:lnTo>
                  <a:pt x="225475" y="76734"/>
                </a:lnTo>
                <a:lnTo>
                  <a:pt x="122454" y="76734"/>
                </a:lnTo>
                <a:lnTo>
                  <a:pt x="122454" y="309753"/>
                </a:lnTo>
                <a:lnTo>
                  <a:pt x="166496" y="309753"/>
                </a:lnTo>
                <a:moveTo>
                  <a:pt x="328345" y="143332"/>
                </a:moveTo>
                <a:lnTo>
                  <a:pt x="328345" y="19431"/>
                </a:lnTo>
                <a:lnTo>
                  <a:pt x="225324" y="19431"/>
                </a:lnTo>
                <a:lnTo>
                  <a:pt x="225324" y="142265"/>
                </a:lnTo>
                <a:moveTo>
                  <a:pt x="275920" y="179908"/>
                </a:moveTo>
                <a:cubicBezTo>
                  <a:pt x="234772" y="179908"/>
                  <a:pt x="201397" y="213284"/>
                  <a:pt x="201397" y="254432"/>
                </a:cubicBezTo>
                <a:cubicBezTo>
                  <a:pt x="201397" y="295580"/>
                  <a:pt x="234772" y="328955"/>
                  <a:pt x="275920" y="328955"/>
                </a:cubicBezTo>
                <a:cubicBezTo>
                  <a:pt x="317068" y="328955"/>
                  <a:pt x="350443" y="295580"/>
                  <a:pt x="350443" y="254432"/>
                </a:cubicBezTo>
                <a:cubicBezTo>
                  <a:pt x="350443" y="213284"/>
                  <a:pt x="317068" y="179908"/>
                  <a:pt x="275920" y="179908"/>
                </a:cubicBezTo>
                <a:close/>
                <a:moveTo>
                  <a:pt x="328650" y="307010"/>
                </a:moveTo>
                <a:lnTo>
                  <a:pt x="387782" y="366141"/>
                </a:lnTo>
              </a:path>
            </a:pathLst>
          </a:custGeom>
          <a:noFill/>
          <a:ln w="19050">
            <a:solidFill>
              <a:schemeClr val="accent6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38240845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4" dur="30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7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" presetClass="entr" presetSubtype="4" fill="hold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0" dur="12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1" dur="12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4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4" dur="12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5" dur="12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4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1000"/>
                                            <p:tgtEl>
                                              <p:spTgt spid="1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4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1" fill="hold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7" dur="12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8" dur="12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1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1" dur="125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2" dur="125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17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17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1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750"/>
                                            <p:tgtEl>
                                              <p:spTgt spid="17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1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1000"/>
                                            <p:tgtEl>
                                              <p:spTgt spid="1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10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4" dur="12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5" dur="12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8" dur="12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9" dur="12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1000"/>
                                            <p:tgtEl>
                                              <p:spTgt spid="1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8" dur="10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9" presetID="2" presetClass="entr" presetSubtype="1" fill="hold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1" dur="1250" fill="hold"/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2" dur="1250" fill="hold"/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2" presetClass="entr" presetSubtype="1" fill="hold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5" dur="1250" fill="hold"/>
                                            <p:tgtEl>
                                              <p:spTgt spid="1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6" dur="1250" fill="hold"/>
                                            <p:tgtEl>
                                              <p:spTgt spid="1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7" presetID="42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9" dur="750"/>
                                            <p:tgtEl>
                                              <p:spTgt spid="18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750" fill="hold"/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47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750"/>
                                            <p:tgtEl>
                                              <p:spTgt spid="1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31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9" dur="100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0" dur="100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1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3" presetID="2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5" dur="100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6" presetID="2" presetClass="entr" presetSubtype="4" fill="hold" nodeType="withEffect" p14:presetBounceEnd="50000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8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9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2" presetClass="entr" presetSubtype="4" fill="hold" nodeType="withEffect" p14:presetBounceEnd="50000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2" dur="12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3" dur="12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4" presetID="42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6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8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9" presetID="47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1" dur="75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1" presetClass="entr" presetSubtype="0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6" dur="100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100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9" dur="1000"/>
                                            <p:tgtEl>
                                              <p:spTgt spid="1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32" grpId="0"/>
          <p:bldP spid="44" grpId="0"/>
          <p:bldP spid="56" grpId="0"/>
          <p:bldP spid="176" grpId="0"/>
          <p:bldP spid="188" grpId="0"/>
          <p:bldP spid="189" grpId="0" animBg="1"/>
          <p:bldP spid="190" grpId="0" animBg="1"/>
          <p:bldP spid="191" grpId="0" animBg="1"/>
          <p:bldP spid="192" grpId="0" animBg="1"/>
          <p:bldP spid="193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4" dur="30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7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0" dur="12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1" dur="12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5" dur="12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4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1000"/>
                                            <p:tgtEl>
                                              <p:spTgt spid="1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4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2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2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1" dur="125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2" dur="125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17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17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1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750"/>
                                            <p:tgtEl>
                                              <p:spTgt spid="17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1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1000"/>
                                            <p:tgtEl>
                                              <p:spTgt spid="1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10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12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5" dur="12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8" dur="12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9" dur="12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1000"/>
                                            <p:tgtEl>
                                              <p:spTgt spid="1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8" dur="10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9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1" dur="1250" fill="hold"/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2" dur="1250" fill="hold"/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1250" fill="hold"/>
                                            <p:tgtEl>
                                              <p:spTgt spid="1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6" dur="1250" fill="hold"/>
                                            <p:tgtEl>
                                              <p:spTgt spid="1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7" presetID="42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9" dur="750"/>
                                            <p:tgtEl>
                                              <p:spTgt spid="18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750" fill="hold"/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47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750"/>
                                            <p:tgtEl>
                                              <p:spTgt spid="1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31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9" dur="100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0" dur="100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1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3" presetID="2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5" dur="100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6" presetID="2" presetClass="entr" presetSubtype="4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8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9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2" presetClass="entr" presetSubtype="4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12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3" dur="12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4" presetID="42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6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8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9" presetID="47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1" dur="75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1" presetClass="entr" presetSubtype="0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6" dur="100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100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9" dur="1000"/>
                                            <p:tgtEl>
                                              <p:spTgt spid="1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32" grpId="0"/>
          <p:bldP spid="44" grpId="0"/>
          <p:bldP spid="56" grpId="0"/>
          <p:bldP spid="176" grpId="0"/>
          <p:bldP spid="188" grpId="0"/>
          <p:bldP spid="189" grpId="0" animBg="1"/>
          <p:bldP spid="190" grpId="0" animBg="1"/>
          <p:bldP spid="191" grpId="0" animBg="1"/>
          <p:bldP spid="192" grpId="0" animBg="1"/>
          <p:bldP spid="193" grpId="0" animBg="1"/>
        </p:bldLst>
      </p:timing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25000"/>
            <a:lumOff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40" name="Straight Connector 139">
            <a:extLst>
              <a:ext uri="{FF2B5EF4-FFF2-40B4-BE49-F238E27FC236}">
                <a16:creationId xmlns:a16="http://schemas.microsoft.com/office/drawing/2014/main" id="{711C6BE7-4C80-FE0B-D65C-4B78A3B83862}"/>
              </a:ext>
            </a:extLst>
          </p:cNvPr>
          <p:cNvCxnSpPr/>
          <p:nvPr/>
        </p:nvCxnSpPr>
        <p:spPr>
          <a:xfrm>
            <a:off x="0" y="7872488"/>
            <a:ext cx="24384000" cy="0"/>
          </a:xfrm>
          <a:prstGeom prst="line">
            <a:avLst/>
          </a:prstGeom>
          <a:ln w="38100">
            <a:solidFill>
              <a:schemeClr val="tx2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1" name="TextBox 48">
            <a:extLst>
              <a:ext uri="{FF2B5EF4-FFF2-40B4-BE49-F238E27FC236}">
                <a16:creationId xmlns:a16="http://schemas.microsoft.com/office/drawing/2014/main" id="{B291F49C-EF94-75A7-D063-3AB854763538}"/>
              </a:ext>
            </a:extLst>
          </p:cNvPr>
          <p:cNvSpPr txBox="1"/>
          <p:nvPr/>
        </p:nvSpPr>
        <p:spPr>
          <a:xfrm>
            <a:off x="5052079" y="1176536"/>
            <a:ext cx="14279871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3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LEARNING</a:t>
            </a:r>
            <a:r>
              <a:rPr lang="en-US" sz="8800" b="1" dirty="0"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80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DEVELOPMENT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42" name="TextBox 48">
            <a:extLst>
              <a:ext uri="{FF2B5EF4-FFF2-40B4-BE49-F238E27FC236}">
                <a16:creationId xmlns:a16="http://schemas.microsoft.com/office/drawing/2014/main" id="{D5BA1629-3B03-3775-2A9D-743908C9B830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143" name="TextBox 25">
            <a:extLst>
              <a:ext uri="{FF2B5EF4-FFF2-40B4-BE49-F238E27FC236}">
                <a16:creationId xmlns:a16="http://schemas.microsoft.com/office/drawing/2014/main" id="{76EB7B29-5C78-ACEE-08F1-F9DCAD139D0F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grpSp>
        <p:nvGrpSpPr>
          <p:cNvPr id="144" name="Group 143">
            <a:extLst>
              <a:ext uri="{FF2B5EF4-FFF2-40B4-BE49-F238E27FC236}">
                <a16:creationId xmlns:a16="http://schemas.microsoft.com/office/drawing/2014/main" id="{C04A0FCB-D639-AAB9-F446-8210B68C3DA7}"/>
              </a:ext>
            </a:extLst>
          </p:cNvPr>
          <p:cNvGrpSpPr/>
          <p:nvPr/>
        </p:nvGrpSpPr>
        <p:grpSpPr>
          <a:xfrm>
            <a:off x="1899397" y="7737743"/>
            <a:ext cx="281940" cy="932485"/>
            <a:chOff x="1899397" y="7383779"/>
            <a:chExt cx="281940" cy="932485"/>
          </a:xfrm>
        </p:grpSpPr>
        <p:cxnSp>
          <p:nvCxnSpPr>
            <p:cNvPr id="145" name="Straight Connector 144">
              <a:extLst>
                <a:ext uri="{FF2B5EF4-FFF2-40B4-BE49-F238E27FC236}">
                  <a16:creationId xmlns:a16="http://schemas.microsoft.com/office/drawing/2014/main" id="{FA9E88EB-87FD-50E9-4BCC-1569081F4C81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46" name="Circle: Hollow 145">
              <a:extLst>
                <a:ext uri="{FF2B5EF4-FFF2-40B4-BE49-F238E27FC236}">
                  <a16:creationId xmlns:a16="http://schemas.microsoft.com/office/drawing/2014/main" id="{FCA70193-75EE-53EB-D370-7856C90311B8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1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47" name="Group 146">
            <a:extLst>
              <a:ext uri="{FF2B5EF4-FFF2-40B4-BE49-F238E27FC236}">
                <a16:creationId xmlns:a16="http://schemas.microsoft.com/office/drawing/2014/main" id="{BB04A2E4-DBF1-AD8D-2726-19887F0ECC7B}"/>
              </a:ext>
            </a:extLst>
          </p:cNvPr>
          <p:cNvGrpSpPr/>
          <p:nvPr/>
        </p:nvGrpSpPr>
        <p:grpSpPr>
          <a:xfrm>
            <a:off x="5991797" y="6979695"/>
            <a:ext cx="281940" cy="1039988"/>
            <a:chOff x="1899397" y="6625731"/>
            <a:chExt cx="281940" cy="1039988"/>
          </a:xfrm>
        </p:grpSpPr>
        <p:cxnSp>
          <p:nvCxnSpPr>
            <p:cNvPr id="148" name="Straight Connector 147">
              <a:extLst>
                <a:ext uri="{FF2B5EF4-FFF2-40B4-BE49-F238E27FC236}">
                  <a16:creationId xmlns:a16="http://schemas.microsoft.com/office/drawing/2014/main" id="{1794812F-0B8C-EFAA-55DA-96313CDD92C5}"/>
                </a:ext>
              </a:extLst>
            </p:cNvPr>
            <p:cNvCxnSpPr/>
            <p:nvPr/>
          </p:nvCxnSpPr>
          <p:spPr>
            <a:xfrm>
              <a:off x="2040367" y="6625731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49" name="Circle: Hollow 148">
              <a:extLst>
                <a:ext uri="{FF2B5EF4-FFF2-40B4-BE49-F238E27FC236}">
                  <a16:creationId xmlns:a16="http://schemas.microsoft.com/office/drawing/2014/main" id="{A68F4521-7F60-1349-3159-49E531132155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2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150" name="Group 149">
            <a:extLst>
              <a:ext uri="{FF2B5EF4-FFF2-40B4-BE49-F238E27FC236}">
                <a16:creationId xmlns:a16="http://schemas.microsoft.com/office/drawing/2014/main" id="{50916DCF-5BC1-C8C6-67B5-1B3738769BCA}"/>
              </a:ext>
            </a:extLst>
          </p:cNvPr>
          <p:cNvGrpSpPr/>
          <p:nvPr/>
        </p:nvGrpSpPr>
        <p:grpSpPr>
          <a:xfrm>
            <a:off x="10084197" y="7737743"/>
            <a:ext cx="281940" cy="932485"/>
            <a:chOff x="1899397" y="7383779"/>
            <a:chExt cx="281940" cy="932485"/>
          </a:xfrm>
        </p:grpSpPr>
        <p:cxnSp>
          <p:nvCxnSpPr>
            <p:cNvPr id="151" name="Straight Connector 150">
              <a:extLst>
                <a:ext uri="{FF2B5EF4-FFF2-40B4-BE49-F238E27FC236}">
                  <a16:creationId xmlns:a16="http://schemas.microsoft.com/office/drawing/2014/main" id="{DE86AF72-344F-1D17-2A07-C2B1A3984384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2" name="Circle: Hollow 151">
              <a:extLst>
                <a:ext uri="{FF2B5EF4-FFF2-40B4-BE49-F238E27FC236}">
                  <a16:creationId xmlns:a16="http://schemas.microsoft.com/office/drawing/2014/main" id="{AA05B4C0-86D7-E429-AE93-8CEDDD6F292E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4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53" name="Group 152">
            <a:extLst>
              <a:ext uri="{FF2B5EF4-FFF2-40B4-BE49-F238E27FC236}">
                <a16:creationId xmlns:a16="http://schemas.microsoft.com/office/drawing/2014/main" id="{644C96ED-4CE2-9E58-9559-B0C1DAEC4838}"/>
              </a:ext>
            </a:extLst>
          </p:cNvPr>
          <p:cNvGrpSpPr/>
          <p:nvPr/>
        </p:nvGrpSpPr>
        <p:grpSpPr>
          <a:xfrm>
            <a:off x="14176597" y="6979695"/>
            <a:ext cx="281940" cy="1039988"/>
            <a:chOff x="1899397" y="6625731"/>
            <a:chExt cx="281940" cy="1039988"/>
          </a:xfrm>
        </p:grpSpPr>
        <p:cxnSp>
          <p:nvCxnSpPr>
            <p:cNvPr id="154" name="Straight Connector 153">
              <a:extLst>
                <a:ext uri="{FF2B5EF4-FFF2-40B4-BE49-F238E27FC236}">
                  <a16:creationId xmlns:a16="http://schemas.microsoft.com/office/drawing/2014/main" id="{7340DF26-72E0-D724-220B-F0CD6EF298D3}"/>
                </a:ext>
              </a:extLst>
            </p:cNvPr>
            <p:cNvCxnSpPr/>
            <p:nvPr/>
          </p:nvCxnSpPr>
          <p:spPr>
            <a:xfrm>
              <a:off x="2040367" y="6625731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5" name="Circle: Hollow 154">
              <a:extLst>
                <a:ext uri="{FF2B5EF4-FFF2-40B4-BE49-F238E27FC236}">
                  <a16:creationId xmlns:a16="http://schemas.microsoft.com/office/drawing/2014/main" id="{B4DDB3D5-ED06-3EC1-9605-9B12CF92D06A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5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56" name="Group 155">
            <a:extLst>
              <a:ext uri="{FF2B5EF4-FFF2-40B4-BE49-F238E27FC236}">
                <a16:creationId xmlns:a16="http://schemas.microsoft.com/office/drawing/2014/main" id="{C02F49F2-4AA8-8AEB-EF68-A69A46A8EEF0}"/>
              </a:ext>
            </a:extLst>
          </p:cNvPr>
          <p:cNvGrpSpPr/>
          <p:nvPr/>
        </p:nvGrpSpPr>
        <p:grpSpPr>
          <a:xfrm>
            <a:off x="18268997" y="7737743"/>
            <a:ext cx="281940" cy="932485"/>
            <a:chOff x="1899397" y="7383779"/>
            <a:chExt cx="281940" cy="932485"/>
          </a:xfrm>
        </p:grpSpPr>
        <p:cxnSp>
          <p:nvCxnSpPr>
            <p:cNvPr id="157" name="Straight Connector 156">
              <a:extLst>
                <a:ext uri="{FF2B5EF4-FFF2-40B4-BE49-F238E27FC236}">
                  <a16:creationId xmlns:a16="http://schemas.microsoft.com/office/drawing/2014/main" id="{4401AC51-37F8-44B4-1D68-49C4AE59E884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8" name="Circle: Hollow 157">
              <a:extLst>
                <a:ext uri="{FF2B5EF4-FFF2-40B4-BE49-F238E27FC236}">
                  <a16:creationId xmlns:a16="http://schemas.microsoft.com/office/drawing/2014/main" id="{D6B3A5C9-0391-68EE-9E29-1E68CA27F9F9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6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59" name="Group 158">
            <a:extLst>
              <a:ext uri="{FF2B5EF4-FFF2-40B4-BE49-F238E27FC236}">
                <a16:creationId xmlns:a16="http://schemas.microsoft.com/office/drawing/2014/main" id="{72F0C0EA-15AE-C09C-E251-B844420B8FB4}"/>
              </a:ext>
            </a:extLst>
          </p:cNvPr>
          <p:cNvGrpSpPr/>
          <p:nvPr/>
        </p:nvGrpSpPr>
        <p:grpSpPr>
          <a:xfrm>
            <a:off x="1227409" y="8544440"/>
            <a:ext cx="4908550" cy="1714305"/>
            <a:chOff x="1227409" y="8544440"/>
            <a:chExt cx="4908550" cy="1714305"/>
          </a:xfrm>
        </p:grpSpPr>
        <p:sp>
          <p:nvSpPr>
            <p:cNvPr id="160" name="Rectangle: Rounded Corners 159">
              <a:extLst>
                <a:ext uri="{FF2B5EF4-FFF2-40B4-BE49-F238E27FC236}">
                  <a16:creationId xmlns:a16="http://schemas.microsoft.com/office/drawing/2014/main" id="{87C91D36-4149-1E02-B7BC-84794FD41FD6}"/>
                </a:ext>
              </a:extLst>
            </p:cNvPr>
            <p:cNvSpPr/>
            <p:nvPr/>
          </p:nvSpPr>
          <p:spPr>
            <a:xfrm>
              <a:off x="1227409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1" name="Rectangle: Rounded Corners 160">
              <a:extLst>
                <a:ext uri="{FF2B5EF4-FFF2-40B4-BE49-F238E27FC236}">
                  <a16:creationId xmlns:a16="http://schemas.microsoft.com/office/drawing/2014/main" id="{A749C88C-ECD5-3B2E-272A-D76E58E246BB}"/>
                </a:ext>
              </a:extLst>
            </p:cNvPr>
            <p:cNvSpPr/>
            <p:nvPr/>
          </p:nvSpPr>
          <p:spPr>
            <a:xfrm>
              <a:off x="1227409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2" name="Rectangle: Rounded Corners 161">
              <a:extLst>
                <a:ext uri="{FF2B5EF4-FFF2-40B4-BE49-F238E27FC236}">
                  <a16:creationId xmlns:a16="http://schemas.microsoft.com/office/drawing/2014/main" id="{DF44A70E-024D-9AAE-D55C-B68C6DE6BBB4}"/>
                </a:ext>
              </a:extLst>
            </p:cNvPr>
            <p:cNvSpPr/>
            <p:nvPr/>
          </p:nvSpPr>
          <p:spPr>
            <a:xfrm>
              <a:off x="1227409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163" name="Group 162">
            <a:extLst>
              <a:ext uri="{FF2B5EF4-FFF2-40B4-BE49-F238E27FC236}">
                <a16:creationId xmlns:a16="http://schemas.microsoft.com/office/drawing/2014/main" id="{C002EB5C-DCF7-9726-7D1E-B750870A7880}"/>
              </a:ext>
            </a:extLst>
          </p:cNvPr>
          <p:cNvGrpSpPr/>
          <p:nvPr/>
        </p:nvGrpSpPr>
        <p:grpSpPr>
          <a:xfrm>
            <a:off x="1433784" y="8670228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164" name="Rectangle: Rounded Corners 163">
              <a:extLst>
                <a:ext uri="{FF2B5EF4-FFF2-40B4-BE49-F238E27FC236}">
                  <a16:creationId xmlns:a16="http://schemas.microsoft.com/office/drawing/2014/main" id="{E4877C2C-C7D0-2DEF-812A-4683B9466DDA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5" name="Circle: Hollow 164">
              <a:extLst>
                <a:ext uri="{FF2B5EF4-FFF2-40B4-BE49-F238E27FC236}">
                  <a16:creationId xmlns:a16="http://schemas.microsoft.com/office/drawing/2014/main" id="{098CA716-D584-F4DB-96CC-94682664EFBB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6" name="Rectangle 165">
              <a:extLst>
                <a:ext uri="{FF2B5EF4-FFF2-40B4-BE49-F238E27FC236}">
                  <a16:creationId xmlns:a16="http://schemas.microsoft.com/office/drawing/2014/main" id="{9AA54DC3-EC6A-B0B7-DD19-02E9F92DC998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dirty="0"/>
            </a:p>
          </p:txBody>
        </p:sp>
      </p:grpSp>
      <p:grpSp>
        <p:nvGrpSpPr>
          <p:cNvPr id="275" name="Group 274">
            <a:extLst>
              <a:ext uri="{FF2B5EF4-FFF2-40B4-BE49-F238E27FC236}">
                <a16:creationId xmlns:a16="http://schemas.microsoft.com/office/drawing/2014/main" id="{4C240BDD-7DAD-30AC-7667-C436190A162A}"/>
              </a:ext>
            </a:extLst>
          </p:cNvPr>
          <p:cNvGrpSpPr/>
          <p:nvPr/>
        </p:nvGrpSpPr>
        <p:grpSpPr>
          <a:xfrm>
            <a:off x="4073570" y="8919502"/>
            <a:ext cx="2410460" cy="839078"/>
            <a:chOff x="4073570" y="8919502"/>
            <a:chExt cx="2410460" cy="839078"/>
          </a:xfrm>
        </p:grpSpPr>
        <p:sp>
          <p:nvSpPr>
            <p:cNvPr id="276" name="Textbox 200">
              <a:extLst>
                <a:ext uri="{FF2B5EF4-FFF2-40B4-BE49-F238E27FC236}">
                  <a16:creationId xmlns:a16="http://schemas.microsoft.com/office/drawing/2014/main" id="{87C654AB-243C-8D36-7EF5-D28DFBC94ED4}"/>
                </a:ext>
              </a:extLst>
            </p:cNvPr>
            <p:cNvSpPr txBox="1"/>
            <p:nvPr/>
          </p:nvSpPr>
          <p:spPr>
            <a:xfrm>
              <a:off x="4073570" y="8919502"/>
              <a:ext cx="157767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Assess Needs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277" name="Textbox 200">
              <a:extLst>
                <a:ext uri="{FF2B5EF4-FFF2-40B4-BE49-F238E27FC236}">
                  <a16:creationId xmlns:a16="http://schemas.microsoft.com/office/drawing/2014/main" id="{BE3D89FC-C0C2-345E-0D4B-77971153A82C}"/>
                </a:ext>
              </a:extLst>
            </p:cNvPr>
            <p:cNvSpPr txBox="1"/>
            <p:nvPr/>
          </p:nvSpPr>
          <p:spPr>
            <a:xfrm>
              <a:off x="4073570" y="9296915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en-US" sz="1200" dirty="0" err="1">
                  <a:solidFill>
                    <a:schemeClr val="tx2"/>
                  </a:solidFill>
                </a:rPr>
                <a:t>Phân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tích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và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đánh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giá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nhu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cầu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đào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tạo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thực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tế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của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tổ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chức</a:t>
              </a:r>
              <a:r>
                <a:rPr lang="en-US" sz="1200" dirty="0">
                  <a:solidFill>
                    <a:schemeClr val="tx2"/>
                  </a:solidFill>
                </a:rPr>
                <a:t>.</a:t>
              </a:r>
            </a:p>
          </p:txBody>
        </p:sp>
      </p:grpSp>
      <p:sp>
        <p:nvSpPr>
          <p:cNvPr id="278" name="TextBox 277">
            <a:extLst>
              <a:ext uri="{FF2B5EF4-FFF2-40B4-BE49-F238E27FC236}">
                <a16:creationId xmlns:a16="http://schemas.microsoft.com/office/drawing/2014/main" id="{9506985B-1D2A-1DF8-DE1D-2AEE959E2F13}"/>
              </a:ext>
            </a:extLst>
          </p:cNvPr>
          <p:cNvSpPr txBox="1"/>
          <p:nvPr/>
        </p:nvSpPr>
        <p:spPr>
          <a:xfrm>
            <a:off x="1659368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01</a:t>
            </a:r>
          </a:p>
        </p:txBody>
      </p:sp>
      <p:grpSp>
        <p:nvGrpSpPr>
          <p:cNvPr id="279" name="Group 278">
            <a:extLst>
              <a:ext uri="{FF2B5EF4-FFF2-40B4-BE49-F238E27FC236}">
                <a16:creationId xmlns:a16="http://schemas.microsoft.com/office/drawing/2014/main" id="{99BF3F25-B61B-EF23-C76E-D92670A94502}"/>
              </a:ext>
            </a:extLst>
          </p:cNvPr>
          <p:cNvGrpSpPr/>
          <p:nvPr/>
        </p:nvGrpSpPr>
        <p:grpSpPr>
          <a:xfrm>
            <a:off x="9413875" y="8544440"/>
            <a:ext cx="4908550" cy="1714305"/>
            <a:chOff x="9413875" y="8544440"/>
            <a:chExt cx="4908550" cy="1714305"/>
          </a:xfrm>
        </p:grpSpPr>
        <p:sp>
          <p:nvSpPr>
            <p:cNvPr id="280" name="Rectangle: Rounded Corners 279">
              <a:extLst>
                <a:ext uri="{FF2B5EF4-FFF2-40B4-BE49-F238E27FC236}">
                  <a16:creationId xmlns:a16="http://schemas.microsoft.com/office/drawing/2014/main" id="{5C95A57C-1E38-921B-FD47-C6BD06711C0D}"/>
                </a:ext>
              </a:extLst>
            </p:cNvPr>
            <p:cNvSpPr/>
            <p:nvPr/>
          </p:nvSpPr>
          <p:spPr>
            <a:xfrm>
              <a:off x="9413875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81" name="Rectangle: Rounded Corners 280">
              <a:extLst>
                <a:ext uri="{FF2B5EF4-FFF2-40B4-BE49-F238E27FC236}">
                  <a16:creationId xmlns:a16="http://schemas.microsoft.com/office/drawing/2014/main" id="{23F65422-0341-8D3B-BE26-3E4FD9E4B048}"/>
                </a:ext>
              </a:extLst>
            </p:cNvPr>
            <p:cNvSpPr/>
            <p:nvPr/>
          </p:nvSpPr>
          <p:spPr>
            <a:xfrm>
              <a:off x="9413875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3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82" name="Rectangle: Rounded Corners 281">
              <a:extLst>
                <a:ext uri="{FF2B5EF4-FFF2-40B4-BE49-F238E27FC236}">
                  <a16:creationId xmlns:a16="http://schemas.microsoft.com/office/drawing/2014/main" id="{966437C3-2011-238D-06DC-7F5276835A69}"/>
                </a:ext>
              </a:extLst>
            </p:cNvPr>
            <p:cNvSpPr/>
            <p:nvPr/>
          </p:nvSpPr>
          <p:spPr>
            <a:xfrm>
              <a:off x="9413875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283" name="Group 282">
            <a:extLst>
              <a:ext uri="{FF2B5EF4-FFF2-40B4-BE49-F238E27FC236}">
                <a16:creationId xmlns:a16="http://schemas.microsoft.com/office/drawing/2014/main" id="{485BE79F-E530-3ED1-59DD-691D01E4CE03}"/>
              </a:ext>
            </a:extLst>
          </p:cNvPr>
          <p:cNvGrpSpPr/>
          <p:nvPr/>
        </p:nvGrpSpPr>
        <p:grpSpPr>
          <a:xfrm>
            <a:off x="9620250" y="8670228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284" name="Rectangle: Rounded Corners 283">
              <a:extLst>
                <a:ext uri="{FF2B5EF4-FFF2-40B4-BE49-F238E27FC236}">
                  <a16:creationId xmlns:a16="http://schemas.microsoft.com/office/drawing/2014/main" id="{13A6C5E4-210A-B196-F284-1BEBBE7C1035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85" name="Circle: Hollow 284">
              <a:extLst>
                <a:ext uri="{FF2B5EF4-FFF2-40B4-BE49-F238E27FC236}">
                  <a16:creationId xmlns:a16="http://schemas.microsoft.com/office/drawing/2014/main" id="{AC108F0F-3A61-625E-AF94-B68F6BB85D22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86" name="Rectangle 285">
              <a:extLst>
                <a:ext uri="{FF2B5EF4-FFF2-40B4-BE49-F238E27FC236}">
                  <a16:creationId xmlns:a16="http://schemas.microsoft.com/office/drawing/2014/main" id="{C264BBCE-33D6-7CF8-5D3B-0C181D12235D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87" name="Group 286">
            <a:extLst>
              <a:ext uri="{FF2B5EF4-FFF2-40B4-BE49-F238E27FC236}">
                <a16:creationId xmlns:a16="http://schemas.microsoft.com/office/drawing/2014/main" id="{92CA79DF-9436-0198-EA9E-EB814D64F352}"/>
              </a:ext>
            </a:extLst>
          </p:cNvPr>
          <p:cNvGrpSpPr/>
          <p:nvPr/>
        </p:nvGrpSpPr>
        <p:grpSpPr>
          <a:xfrm>
            <a:off x="12260036" y="8919502"/>
            <a:ext cx="2410460" cy="1023744"/>
            <a:chOff x="12260036" y="8919502"/>
            <a:chExt cx="2410460" cy="1023744"/>
          </a:xfrm>
        </p:grpSpPr>
        <p:sp>
          <p:nvSpPr>
            <p:cNvPr id="288" name="Textbox 200">
              <a:extLst>
                <a:ext uri="{FF2B5EF4-FFF2-40B4-BE49-F238E27FC236}">
                  <a16:creationId xmlns:a16="http://schemas.microsoft.com/office/drawing/2014/main" id="{FA94AE01-3016-2AC7-E91D-B9DBE1475188}"/>
                </a:ext>
              </a:extLst>
            </p:cNvPr>
            <p:cNvSpPr txBox="1"/>
            <p:nvPr/>
          </p:nvSpPr>
          <p:spPr>
            <a:xfrm>
              <a:off x="12260036" y="8919502"/>
              <a:ext cx="1831784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Design Program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289" name="Textbox 200">
              <a:extLst>
                <a:ext uri="{FF2B5EF4-FFF2-40B4-BE49-F238E27FC236}">
                  <a16:creationId xmlns:a16="http://schemas.microsoft.com/office/drawing/2014/main" id="{3E1126AD-FB87-8440-995D-A43DD8A71F2A}"/>
                </a:ext>
              </a:extLst>
            </p:cNvPr>
            <p:cNvSpPr txBox="1"/>
            <p:nvPr/>
          </p:nvSpPr>
          <p:spPr>
            <a:xfrm>
              <a:off x="12260036" y="9296915"/>
              <a:ext cx="2410460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Thiết kế chương trình đào tạo phù hợp với nội dung và đối tượng.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290" name="TextBox 289">
            <a:extLst>
              <a:ext uri="{FF2B5EF4-FFF2-40B4-BE49-F238E27FC236}">
                <a16:creationId xmlns:a16="http://schemas.microsoft.com/office/drawing/2014/main" id="{7C25FE35-C973-D6AA-18ED-14B7999560CF}"/>
              </a:ext>
            </a:extLst>
          </p:cNvPr>
          <p:cNvSpPr txBox="1"/>
          <p:nvPr/>
        </p:nvSpPr>
        <p:spPr>
          <a:xfrm>
            <a:off x="9845834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03</a:t>
            </a:r>
          </a:p>
        </p:txBody>
      </p:sp>
      <p:grpSp>
        <p:nvGrpSpPr>
          <p:cNvPr id="291" name="Group 290">
            <a:extLst>
              <a:ext uri="{FF2B5EF4-FFF2-40B4-BE49-F238E27FC236}">
                <a16:creationId xmlns:a16="http://schemas.microsoft.com/office/drawing/2014/main" id="{D9E6E59C-47D6-26F0-3B61-2063198A2A87}"/>
              </a:ext>
            </a:extLst>
          </p:cNvPr>
          <p:cNvGrpSpPr/>
          <p:nvPr/>
        </p:nvGrpSpPr>
        <p:grpSpPr>
          <a:xfrm>
            <a:off x="17600342" y="8544440"/>
            <a:ext cx="4908550" cy="1714305"/>
            <a:chOff x="17600342" y="8544440"/>
            <a:chExt cx="4908550" cy="1714305"/>
          </a:xfrm>
        </p:grpSpPr>
        <p:sp>
          <p:nvSpPr>
            <p:cNvPr id="292" name="Rectangle: Rounded Corners 291">
              <a:extLst>
                <a:ext uri="{FF2B5EF4-FFF2-40B4-BE49-F238E27FC236}">
                  <a16:creationId xmlns:a16="http://schemas.microsoft.com/office/drawing/2014/main" id="{7B682A9E-6E25-84BA-4111-F99C31E2AC9A}"/>
                </a:ext>
              </a:extLst>
            </p:cNvPr>
            <p:cNvSpPr/>
            <p:nvPr/>
          </p:nvSpPr>
          <p:spPr>
            <a:xfrm>
              <a:off x="17600342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93" name="Rectangle: Rounded Corners 292">
              <a:extLst>
                <a:ext uri="{FF2B5EF4-FFF2-40B4-BE49-F238E27FC236}">
                  <a16:creationId xmlns:a16="http://schemas.microsoft.com/office/drawing/2014/main" id="{909B9464-5E2F-9B03-3DAE-E1B678A2BFE6}"/>
                </a:ext>
              </a:extLst>
            </p:cNvPr>
            <p:cNvSpPr/>
            <p:nvPr/>
          </p:nvSpPr>
          <p:spPr>
            <a:xfrm>
              <a:off x="17600342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6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94" name="Rectangle: Rounded Corners 293">
              <a:extLst>
                <a:ext uri="{FF2B5EF4-FFF2-40B4-BE49-F238E27FC236}">
                  <a16:creationId xmlns:a16="http://schemas.microsoft.com/office/drawing/2014/main" id="{D8374793-98C2-3AE8-892C-67E06F6DCFE7}"/>
                </a:ext>
              </a:extLst>
            </p:cNvPr>
            <p:cNvSpPr/>
            <p:nvPr/>
          </p:nvSpPr>
          <p:spPr>
            <a:xfrm>
              <a:off x="17600342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295" name="Group 294">
            <a:extLst>
              <a:ext uri="{FF2B5EF4-FFF2-40B4-BE49-F238E27FC236}">
                <a16:creationId xmlns:a16="http://schemas.microsoft.com/office/drawing/2014/main" id="{19630EF3-9D2F-84B9-8366-EF46C8221FB4}"/>
              </a:ext>
            </a:extLst>
          </p:cNvPr>
          <p:cNvGrpSpPr/>
          <p:nvPr/>
        </p:nvGrpSpPr>
        <p:grpSpPr>
          <a:xfrm>
            <a:off x="17806717" y="8670228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296" name="Rectangle: Rounded Corners 295">
              <a:extLst>
                <a:ext uri="{FF2B5EF4-FFF2-40B4-BE49-F238E27FC236}">
                  <a16:creationId xmlns:a16="http://schemas.microsoft.com/office/drawing/2014/main" id="{0BCCEE3B-7D2D-68B0-5324-7F4411D22386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97" name="Circle: Hollow 296">
              <a:extLst>
                <a:ext uri="{FF2B5EF4-FFF2-40B4-BE49-F238E27FC236}">
                  <a16:creationId xmlns:a16="http://schemas.microsoft.com/office/drawing/2014/main" id="{299ADCB7-CA61-A7FC-E5FC-B419B48564FF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98" name="Rectangle 297">
              <a:extLst>
                <a:ext uri="{FF2B5EF4-FFF2-40B4-BE49-F238E27FC236}">
                  <a16:creationId xmlns:a16="http://schemas.microsoft.com/office/drawing/2014/main" id="{512A85D0-5B64-E72A-825E-DC0076C3262F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99" name="Group 298">
            <a:extLst>
              <a:ext uri="{FF2B5EF4-FFF2-40B4-BE49-F238E27FC236}">
                <a16:creationId xmlns:a16="http://schemas.microsoft.com/office/drawing/2014/main" id="{09E04EE9-A100-ADA4-FFB4-E1A09FE37438}"/>
              </a:ext>
            </a:extLst>
          </p:cNvPr>
          <p:cNvGrpSpPr/>
          <p:nvPr/>
        </p:nvGrpSpPr>
        <p:grpSpPr>
          <a:xfrm>
            <a:off x="20446503" y="8919502"/>
            <a:ext cx="2410460" cy="839078"/>
            <a:chOff x="20446503" y="8919502"/>
            <a:chExt cx="2410460" cy="839078"/>
          </a:xfrm>
        </p:grpSpPr>
        <p:sp>
          <p:nvSpPr>
            <p:cNvPr id="300" name="Textbox 200">
              <a:extLst>
                <a:ext uri="{FF2B5EF4-FFF2-40B4-BE49-F238E27FC236}">
                  <a16:creationId xmlns:a16="http://schemas.microsoft.com/office/drawing/2014/main" id="{854AA3A4-2F14-88F7-0C34-509CFBBB36B6}"/>
                </a:ext>
              </a:extLst>
            </p:cNvPr>
            <p:cNvSpPr txBox="1"/>
            <p:nvPr/>
          </p:nvSpPr>
          <p:spPr>
            <a:xfrm>
              <a:off x="20446503" y="8919502"/>
              <a:ext cx="219566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Evaluate Outcomes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301" name="Textbox 200">
              <a:extLst>
                <a:ext uri="{FF2B5EF4-FFF2-40B4-BE49-F238E27FC236}">
                  <a16:creationId xmlns:a16="http://schemas.microsoft.com/office/drawing/2014/main" id="{B0B6D4F9-A27B-5461-67B2-4CC5CAD8B344}"/>
                </a:ext>
              </a:extLst>
            </p:cNvPr>
            <p:cNvSpPr txBox="1"/>
            <p:nvPr/>
          </p:nvSpPr>
          <p:spPr>
            <a:xfrm>
              <a:off x="20446503" y="9296915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Đo lường kết quả đạt được và rút kinh nghiệm cho lần sau.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302" name="TextBox 301">
            <a:extLst>
              <a:ext uri="{FF2B5EF4-FFF2-40B4-BE49-F238E27FC236}">
                <a16:creationId xmlns:a16="http://schemas.microsoft.com/office/drawing/2014/main" id="{8A06FB71-CFA6-F44E-FB30-C3F951108EC1}"/>
              </a:ext>
            </a:extLst>
          </p:cNvPr>
          <p:cNvSpPr txBox="1"/>
          <p:nvPr/>
        </p:nvSpPr>
        <p:spPr>
          <a:xfrm>
            <a:off x="18032301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05</a:t>
            </a:r>
          </a:p>
        </p:txBody>
      </p:sp>
      <p:grpSp>
        <p:nvGrpSpPr>
          <p:cNvPr id="303" name="Group 302">
            <a:extLst>
              <a:ext uri="{FF2B5EF4-FFF2-40B4-BE49-F238E27FC236}">
                <a16:creationId xmlns:a16="http://schemas.microsoft.com/office/drawing/2014/main" id="{D3DD77C5-0CD0-33CA-6C5B-F40701F1C216}"/>
              </a:ext>
            </a:extLst>
          </p:cNvPr>
          <p:cNvGrpSpPr/>
          <p:nvPr/>
        </p:nvGrpSpPr>
        <p:grpSpPr>
          <a:xfrm>
            <a:off x="5320642" y="5486232"/>
            <a:ext cx="4908550" cy="1714305"/>
            <a:chOff x="5320642" y="5486232"/>
            <a:chExt cx="4908550" cy="1714305"/>
          </a:xfrm>
        </p:grpSpPr>
        <p:sp>
          <p:nvSpPr>
            <p:cNvPr id="304" name="Rectangle: Rounded Corners 303">
              <a:extLst>
                <a:ext uri="{FF2B5EF4-FFF2-40B4-BE49-F238E27FC236}">
                  <a16:creationId xmlns:a16="http://schemas.microsoft.com/office/drawing/2014/main" id="{B28ECCB1-24B2-C070-98B7-C15AD93C898C}"/>
                </a:ext>
              </a:extLst>
            </p:cNvPr>
            <p:cNvSpPr/>
            <p:nvPr/>
          </p:nvSpPr>
          <p:spPr>
            <a:xfrm>
              <a:off x="5320642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05" name="Rectangle: Rounded Corners 304">
              <a:extLst>
                <a:ext uri="{FF2B5EF4-FFF2-40B4-BE49-F238E27FC236}">
                  <a16:creationId xmlns:a16="http://schemas.microsoft.com/office/drawing/2014/main" id="{C09ADC06-7D0C-31CE-7816-E12605318EF9}"/>
                </a:ext>
              </a:extLst>
            </p:cNvPr>
            <p:cNvSpPr/>
            <p:nvPr/>
          </p:nvSpPr>
          <p:spPr>
            <a:xfrm>
              <a:off x="5320642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06" name="Rectangle: Rounded Corners 305">
              <a:extLst>
                <a:ext uri="{FF2B5EF4-FFF2-40B4-BE49-F238E27FC236}">
                  <a16:creationId xmlns:a16="http://schemas.microsoft.com/office/drawing/2014/main" id="{D02CCFD6-8374-B99B-D3F3-46D1CAA6DBBD}"/>
                </a:ext>
              </a:extLst>
            </p:cNvPr>
            <p:cNvSpPr/>
            <p:nvPr/>
          </p:nvSpPr>
          <p:spPr>
            <a:xfrm>
              <a:off x="5320642" y="5486232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307" name="Group 306">
            <a:extLst>
              <a:ext uri="{FF2B5EF4-FFF2-40B4-BE49-F238E27FC236}">
                <a16:creationId xmlns:a16="http://schemas.microsoft.com/office/drawing/2014/main" id="{DD582AEB-D639-D191-F7F0-D8A13BC057F7}"/>
              </a:ext>
            </a:extLst>
          </p:cNvPr>
          <p:cNvGrpSpPr/>
          <p:nvPr/>
        </p:nvGrpSpPr>
        <p:grpSpPr>
          <a:xfrm>
            <a:off x="5527017" y="5612020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308" name="Rectangle: Rounded Corners 307">
              <a:extLst>
                <a:ext uri="{FF2B5EF4-FFF2-40B4-BE49-F238E27FC236}">
                  <a16:creationId xmlns:a16="http://schemas.microsoft.com/office/drawing/2014/main" id="{A50D3658-8ACB-F730-2839-A2D8D6FDC517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09" name="Circle: Hollow 308">
              <a:extLst>
                <a:ext uri="{FF2B5EF4-FFF2-40B4-BE49-F238E27FC236}">
                  <a16:creationId xmlns:a16="http://schemas.microsoft.com/office/drawing/2014/main" id="{94C8E734-3BD0-CDAC-37AE-6683444D93CB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310" name="Rectangle 309">
              <a:extLst>
                <a:ext uri="{FF2B5EF4-FFF2-40B4-BE49-F238E27FC236}">
                  <a16:creationId xmlns:a16="http://schemas.microsoft.com/office/drawing/2014/main" id="{DA29EFC3-10A2-45FA-B844-D994F8407422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311" name="Group 310">
            <a:extLst>
              <a:ext uri="{FF2B5EF4-FFF2-40B4-BE49-F238E27FC236}">
                <a16:creationId xmlns:a16="http://schemas.microsoft.com/office/drawing/2014/main" id="{8A10FEFA-1511-760C-01FF-86F1B5000973}"/>
              </a:ext>
            </a:extLst>
          </p:cNvPr>
          <p:cNvGrpSpPr/>
          <p:nvPr/>
        </p:nvGrpSpPr>
        <p:grpSpPr>
          <a:xfrm>
            <a:off x="8166803" y="5861294"/>
            <a:ext cx="2410460" cy="839078"/>
            <a:chOff x="8166803" y="5861294"/>
            <a:chExt cx="2410460" cy="839078"/>
          </a:xfrm>
        </p:grpSpPr>
        <p:sp>
          <p:nvSpPr>
            <p:cNvPr id="312" name="Textbox 200">
              <a:extLst>
                <a:ext uri="{FF2B5EF4-FFF2-40B4-BE49-F238E27FC236}">
                  <a16:creationId xmlns:a16="http://schemas.microsoft.com/office/drawing/2014/main" id="{C4EBFC54-9173-EFAD-CC53-282483D279EB}"/>
                </a:ext>
              </a:extLst>
            </p:cNvPr>
            <p:cNvSpPr txBox="1"/>
            <p:nvPr/>
          </p:nvSpPr>
          <p:spPr>
            <a:xfrm>
              <a:off x="8166803" y="5861294"/>
              <a:ext cx="172194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Set Objectives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313" name="Textbox 200">
              <a:extLst>
                <a:ext uri="{FF2B5EF4-FFF2-40B4-BE49-F238E27FC236}">
                  <a16:creationId xmlns:a16="http://schemas.microsoft.com/office/drawing/2014/main" id="{97F82AB4-C6B9-7E2B-D363-000C7DD9CCB8}"/>
                </a:ext>
              </a:extLst>
            </p:cNvPr>
            <p:cNvSpPr txBox="1"/>
            <p:nvPr/>
          </p:nvSpPr>
          <p:spPr>
            <a:xfrm>
              <a:off x="8166803" y="6238707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Đặt ra mục tiêu học tập rõ ràng, đo lường được và khả thi.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314" name="TextBox 313">
            <a:extLst>
              <a:ext uri="{FF2B5EF4-FFF2-40B4-BE49-F238E27FC236}">
                <a16:creationId xmlns:a16="http://schemas.microsoft.com/office/drawing/2014/main" id="{495F0757-EFC9-3B8C-1809-797ACB6DF95D}"/>
              </a:ext>
            </a:extLst>
          </p:cNvPr>
          <p:cNvSpPr txBox="1"/>
          <p:nvPr/>
        </p:nvSpPr>
        <p:spPr>
          <a:xfrm>
            <a:off x="5752601" y="5972692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02</a:t>
            </a:r>
          </a:p>
        </p:txBody>
      </p:sp>
      <p:grpSp>
        <p:nvGrpSpPr>
          <p:cNvPr id="315" name="Group 314">
            <a:extLst>
              <a:ext uri="{FF2B5EF4-FFF2-40B4-BE49-F238E27FC236}">
                <a16:creationId xmlns:a16="http://schemas.microsoft.com/office/drawing/2014/main" id="{680B182E-6D54-87A8-15DD-00078182135B}"/>
              </a:ext>
            </a:extLst>
          </p:cNvPr>
          <p:cNvGrpSpPr/>
          <p:nvPr/>
        </p:nvGrpSpPr>
        <p:grpSpPr>
          <a:xfrm>
            <a:off x="13507108" y="5486232"/>
            <a:ext cx="4908550" cy="1714305"/>
            <a:chOff x="13507108" y="5486232"/>
            <a:chExt cx="4908550" cy="1714305"/>
          </a:xfrm>
        </p:grpSpPr>
        <p:sp>
          <p:nvSpPr>
            <p:cNvPr id="316" name="Rectangle: Rounded Corners 315">
              <a:extLst>
                <a:ext uri="{FF2B5EF4-FFF2-40B4-BE49-F238E27FC236}">
                  <a16:creationId xmlns:a16="http://schemas.microsoft.com/office/drawing/2014/main" id="{6370A748-5944-1DAE-8B48-86E886D8050E}"/>
                </a:ext>
              </a:extLst>
            </p:cNvPr>
            <p:cNvSpPr/>
            <p:nvPr/>
          </p:nvSpPr>
          <p:spPr>
            <a:xfrm>
              <a:off x="13507108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7" name="Rectangle: Rounded Corners 316">
              <a:extLst>
                <a:ext uri="{FF2B5EF4-FFF2-40B4-BE49-F238E27FC236}">
                  <a16:creationId xmlns:a16="http://schemas.microsoft.com/office/drawing/2014/main" id="{181F52AE-F040-1D1B-31F6-E0FBCFADEC71}"/>
                </a:ext>
              </a:extLst>
            </p:cNvPr>
            <p:cNvSpPr/>
            <p:nvPr/>
          </p:nvSpPr>
          <p:spPr>
            <a:xfrm>
              <a:off x="13507108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5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8" name="Rectangle: Rounded Corners 317">
              <a:extLst>
                <a:ext uri="{FF2B5EF4-FFF2-40B4-BE49-F238E27FC236}">
                  <a16:creationId xmlns:a16="http://schemas.microsoft.com/office/drawing/2014/main" id="{CB413CF9-7FB8-49F4-0B9E-76A4452B56F8}"/>
                </a:ext>
              </a:extLst>
            </p:cNvPr>
            <p:cNvSpPr/>
            <p:nvPr/>
          </p:nvSpPr>
          <p:spPr>
            <a:xfrm>
              <a:off x="13507108" y="5486232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319" name="Group 318">
            <a:extLst>
              <a:ext uri="{FF2B5EF4-FFF2-40B4-BE49-F238E27FC236}">
                <a16:creationId xmlns:a16="http://schemas.microsoft.com/office/drawing/2014/main" id="{6A9C8CC4-0BCA-2EE2-0710-C0AE03F13D6D}"/>
              </a:ext>
            </a:extLst>
          </p:cNvPr>
          <p:cNvGrpSpPr/>
          <p:nvPr/>
        </p:nvGrpSpPr>
        <p:grpSpPr>
          <a:xfrm>
            <a:off x="13713483" y="5612020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320" name="Rectangle: Rounded Corners 319">
              <a:extLst>
                <a:ext uri="{FF2B5EF4-FFF2-40B4-BE49-F238E27FC236}">
                  <a16:creationId xmlns:a16="http://schemas.microsoft.com/office/drawing/2014/main" id="{F03CFC95-66FF-D4A3-0259-5E3A450D80DC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21" name="Circle: Hollow 320">
              <a:extLst>
                <a:ext uri="{FF2B5EF4-FFF2-40B4-BE49-F238E27FC236}">
                  <a16:creationId xmlns:a16="http://schemas.microsoft.com/office/drawing/2014/main" id="{63C07024-9600-9A9E-F892-37DE1CDCE7FF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322" name="Rectangle 321">
              <a:extLst>
                <a:ext uri="{FF2B5EF4-FFF2-40B4-BE49-F238E27FC236}">
                  <a16:creationId xmlns:a16="http://schemas.microsoft.com/office/drawing/2014/main" id="{6EB96F38-98DC-6335-0E3B-D8B25F6060AA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323" name="Group 322">
            <a:extLst>
              <a:ext uri="{FF2B5EF4-FFF2-40B4-BE49-F238E27FC236}">
                <a16:creationId xmlns:a16="http://schemas.microsoft.com/office/drawing/2014/main" id="{91132C58-C84D-BAC1-D0B1-DE43CF126373}"/>
              </a:ext>
            </a:extLst>
          </p:cNvPr>
          <p:cNvGrpSpPr/>
          <p:nvPr/>
        </p:nvGrpSpPr>
        <p:grpSpPr>
          <a:xfrm>
            <a:off x="16353269" y="5861294"/>
            <a:ext cx="2410460" cy="1023744"/>
            <a:chOff x="16353269" y="5861294"/>
            <a:chExt cx="2410460" cy="1023744"/>
          </a:xfrm>
        </p:grpSpPr>
        <p:sp>
          <p:nvSpPr>
            <p:cNvPr id="324" name="Textbox 200">
              <a:extLst>
                <a:ext uri="{FF2B5EF4-FFF2-40B4-BE49-F238E27FC236}">
                  <a16:creationId xmlns:a16="http://schemas.microsoft.com/office/drawing/2014/main" id="{0BA8EB5B-BC92-938E-53BB-DF635929EDBE}"/>
                </a:ext>
              </a:extLst>
            </p:cNvPr>
            <p:cNvSpPr txBox="1"/>
            <p:nvPr/>
          </p:nvSpPr>
          <p:spPr>
            <a:xfrm>
              <a:off x="16353269" y="5861294"/>
              <a:ext cx="1878015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Deliver Training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325" name="Textbox 200">
              <a:extLst>
                <a:ext uri="{FF2B5EF4-FFF2-40B4-BE49-F238E27FC236}">
                  <a16:creationId xmlns:a16="http://schemas.microsoft.com/office/drawing/2014/main" id="{1BD35FA7-E6C3-AA23-4975-874A58E8411A}"/>
                </a:ext>
              </a:extLst>
            </p:cNvPr>
            <p:cNvSpPr txBox="1"/>
            <p:nvPr/>
          </p:nvSpPr>
          <p:spPr>
            <a:xfrm>
              <a:off x="16353269" y="6238707"/>
              <a:ext cx="2410460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Triển khai đào tạo bằng phương pháp hiệu quả, thu hút người học.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326" name="TextBox 325">
            <a:extLst>
              <a:ext uri="{FF2B5EF4-FFF2-40B4-BE49-F238E27FC236}">
                <a16:creationId xmlns:a16="http://schemas.microsoft.com/office/drawing/2014/main" id="{FBD3CF1C-BF8E-5FA9-6E94-5D0F59B94E86}"/>
              </a:ext>
            </a:extLst>
          </p:cNvPr>
          <p:cNvSpPr txBox="1"/>
          <p:nvPr/>
        </p:nvSpPr>
        <p:spPr>
          <a:xfrm>
            <a:off x="13939067" y="5972692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tx2"/>
                </a:solidFill>
                <a:latin typeface="+mj-lt"/>
              </a:rPr>
              <a:t>04</a:t>
            </a:r>
          </a:p>
        </p:txBody>
      </p:sp>
      <p:sp>
        <p:nvSpPr>
          <p:cNvPr id="327" name="Freeform: Shape 326">
            <a:extLst>
              <a:ext uri="{FF2B5EF4-FFF2-40B4-BE49-F238E27FC236}">
                <a16:creationId xmlns:a16="http://schemas.microsoft.com/office/drawing/2014/main" id="{A94E10C3-E2E4-0293-3896-167D9BADE633}"/>
              </a:ext>
            </a:extLst>
          </p:cNvPr>
          <p:cNvSpPr/>
          <p:nvPr/>
        </p:nvSpPr>
        <p:spPr>
          <a:xfrm>
            <a:off x="3207527" y="8994951"/>
            <a:ext cx="621288" cy="64429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19050">
            <a:solidFill>
              <a:schemeClr val="accent1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28" name="Freeform: Shape 327">
            <a:extLst>
              <a:ext uri="{FF2B5EF4-FFF2-40B4-BE49-F238E27FC236}">
                <a16:creationId xmlns:a16="http://schemas.microsoft.com/office/drawing/2014/main" id="{A3D86CFD-B555-2759-A5E1-7CD811E77A74}"/>
              </a:ext>
            </a:extLst>
          </p:cNvPr>
          <p:cNvSpPr/>
          <p:nvPr/>
        </p:nvSpPr>
        <p:spPr>
          <a:xfrm>
            <a:off x="7328219" y="5923866"/>
            <a:ext cx="713330" cy="644298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19050">
            <a:solidFill>
              <a:schemeClr val="accent2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29" name="Freeform 49">
            <a:extLst>
              <a:ext uri="{FF2B5EF4-FFF2-40B4-BE49-F238E27FC236}">
                <a16:creationId xmlns:a16="http://schemas.microsoft.com/office/drawing/2014/main" id="{74791DEF-5EBF-ECF9-D5B4-DFEA19B4C1FB}"/>
              </a:ext>
            </a:extLst>
          </p:cNvPr>
          <p:cNvSpPr>
            <a:spLocks noEditPoints="1"/>
          </p:cNvSpPr>
          <p:nvPr/>
        </p:nvSpPr>
        <p:spPr bwMode="auto">
          <a:xfrm>
            <a:off x="11502853" y="9055803"/>
            <a:ext cx="563282" cy="656762"/>
          </a:xfrm>
          <a:custGeom>
            <a:avLst/>
            <a:gdLst>
              <a:gd name="T0" fmla="*/ 79 w 235"/>
              <a:gd name="T1" fmla="*/ 274 h 274"/>
              <a:gd name="T2" fmla="*/ 0 w 235"/>
              <a:gd name="T3" fmla="*/ 274 h 274"/>
              <a:gd name="T4" fmla="*/ 0 w 235"/>
              <a:gd name="T5" fmla="*/ 106 h 274"/>
              <a:gd name="T6" fmla="*/ 79 w 235"/>
              <a:gd name="T7" fmla="*/ 106 h 274"/>
              <a:gd name="T8" fmla="*/ 79 w 235"/>
              <a:gd name="T9" fmla="*/ 274 h 274"/>
              <a:gd name="T10" fmla="*/ 157 w 235"/>
              <a:gd name="T11" fmla="*/ 0 h 274"/>
              <a:gd name="T12" fmla="*/ 79 w 235"/>
              <a:gd name="T13" fmla="*/ 0 h 274"/>
              <a:gd name="T14" fmla="*/ 79 w 235"/>
              <a:gd name="T15" fmla="*/ 274 h 274"/>
              <a:gd name="T16" fmla="*/ 157 w 235"/>
              <a:gd name="T17" fmla="*/ 274 h 274"/>
              <a:gd name="T18" fmla="*/ 157 w 235"/>
              <a:gd name="T19" fmla="*/ 0 h 274"/>
              <a:gd name="T20" fmla="*/ 235 w 235"/>
              <a:gd name="T21" fmla="*/ 58 h 274"/>
              <a:gd name="T22" fmla="*/ 157 w 235"/>
              <a:gd name="T23" fmla="*/ 58 h 274"/>
              <a:gd name="T24" fmla="*/ 157 w 235"/>
              <a:gd name="T25" fmla="*/ 274 h 274"/>
              <a:gd name="T26" fmla="*/ 235 w 235"/>
              <a:gd name="T27" fmla="*/ 274 h 274"/>
              <a:gd name="T28" fmla="*/ 235 w 235"/>
              <a:gd name="T29" fmla="*/ 58 h 274"/>
              <a:gd name="T30" fmla="*/ 51 w 235"/>
              <a:gd name="T31" fmla="*/ 162 h 274"/>
              <a:gd name="T32" fmla="*/ 27 w 235"/>
              <a:gd name="T33" fmla="*/ 162 h 274"/>
              <a:gd name="T34" fmla="*/ 27 w 235"/>
              <a:gd name="T35" fmla="*/ 218 h 274"/>
              <a:gd name="T36" fmla="*/ 51 w 235"/>
              <a:gd name="T37" fmla="*/ 218 h 274"/>
              <a:gd name="T38" fmla="*/ 51 w 235"/>
              <a:gd name="T39" fmla="*/ 162 h 274"/>
              <a:gd name="T40" fmla="*/ 130 w 235"/>
              <a:gd name="T41" fmla="*/ 78 h 274"/>
              <a:gd name="T42" fmla="*/ 106 w 235"/>
              <a:gd name="T43" fmla="*/ 78 h 274"/>
              <a:gd name="T44" fmla="*/ 106 w 235"/>
              <a:gd name="T45" fmla="*/ 218 h 274"/>
              <a:gd name="T46" fmla="*/ 130 w 235"/>
              <a:gd name="T47" fmla="*/ 218 h 274"/>
              <a:gd name="T48" fmla="*/ 130 w 235"/>
              <a:gd name="T49" fmla="*/ 78 h 274"/>
              <a:gd name="T50" fmla="*/ 183 w 235"/>
              <a:gd name="T51" fmla="*/ 136 h 274"/>
              <a:gd name="T52" fmla="*/ 209 w 235"/>
              <a:gd name="T53" fmla="*/ 136 h 274"/>
              <a:gd name="T54" fmla="*/ 183 w 235"/>
              <a:gd name="T55" fmla="*/ 166 h 274"/>
              <a:gd name="T56" fmla="*/ 209 w 235"/>
              <a:gd name="T57" fmla="*/ 166 h 274"/>
              <a:gd name="T58" fmla="*/ 183 w 235"/>
              <a:gd name="T59" fmla="*/ 196 h 274"/>
              <a:gd name="T60" fmla="*/ 209 w 235"/>
              <a:gd name="T61" fmla="*/ 196 h 2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235" h="274">
                <a:moveTo>
                  <a:pt x="79" y="274"/>
                </a:moveTo>
                <a:lnTo>
                  <a:pt x="0" y="274"/>
                </a:lnTo>
                <a:lnTo>
                  <a:pt x="0" y="106"/>
                </a:lnTo>
                <a:lnTo>
                  <a:pt x="79" y="106"/>
                </a:lnTo>
                <a:lnTo>
                  <a:pt x="79" y="274"/>
                </a:lnTo>
                <a:moveTo>
                  <a:pt x="157" y="0"/>
                </a:moveTo>
                <a:lnTo>
                  <a:pt x="79" y="0"/>
                </a:lnTo>
                <a:lnTo>
                  <a:pt x="79" y="274"/>
                </a:lnTo>
                <a:lnTo>
                  <a:pt x="157" y="274"/>
                </a:lnTo>
                <a:lnTo>
                  <a:pt x="157" y="0"/>
                </a:lnTo>
                <a:moveTo>
                  <a:pt x="235" y="58"/>
                </a:moveTo>
                <a:lnTo>
                  <a:pt x="157" y="58"/>
                </a:lnTo>
                <a:lnTo>
                  <a:pt x="157" y="274"/>
                </a:lnTo>
                <a:lnTo>
                  <a:pt x="235" y="274"/>
                </a:lnTo>
                <a:lnTo>
                  <a:pt x="235" y="58"/>
                </a:lnTo>
                <a:moveTo>
                  <a:pt x="51" y="162"/>
                </a:moveTo>
                <a:lnTo>
                  <a:pt x="27" y="162"/>
                </a:lnTo>
                <a:lnTo>
                  <a:pt x="27" y="218"/>
                </a:lnTo>
                <a:lnTo>
                  <a:pt x="51" y="218"/>
                </a:lnTo>
                <a:lnTo>
                  <a:pt x="51" y="162"/>
                </a:lnTo>
                <a:moveTo>
                  <a:pt x="130" y="78"/>
                </a:moveTo>
                <a:lnTo>
                  <a:pt x="106" y="78"/>
                </a:lnTo>
                <a:lnTo>
                  <a:pt x="106" y="218"/>
                </a:lnTo>
                <a:lnTo>
                  <a:pt x="130" y="218"/>
                </a:lnTo>
                <a:lnTo>
                  <a:pt x="130" y="78"/>
                </a:lnTo>
                <a:moveTo>
                  <a:pt x="183" y="136"/>
                </a:moveTo>
                <a:lnTo>
                  <a:pt x="209" y="136"/>
                </a:lnTo>
                <a:moveTo>
                  <a:pt x="183" y="166"/>
                </a:moveTo>
                <a:lnTo>
                  <a:pt x="209" y="166"/>
                </a:lnTo>
                <a:moveTo>
                  <a:pt x="183" y="196"/>
                </a:moveTo>
                <a:lnTo>
                  <a:pt x="209" y="196"/>
                </a:lnTo>
              </a:path>
            </a:pathLst>
          </a:custGeom>
          <a:noFill/>
          <a:ln w="19050">
            <a:solidFill>
              <a:schemeClr val="accent4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accent4"/>
              </a:solidFill>
            </a:endParaRPr>
          </a:p>
        </p:txBody>
      </p:sp>
      <p:sp>
        <p:nvSpPr>
          <p:cNvPr id="330" name="Freeform 39">
            <a:extLst>
              <a:ext uri="{FF2B5EF4-FFF2-40B4-BE49-F238E27FC236}">
                <a16:creationId xmlns:a16="http://schemas.microsoft.com/office/drawing/2014/main" id="{33A051F4-5D2E-E3F9-B5B3-D92C84A53451}"/>
              </a:ext>
            </a:extLst>
          </p:cNvPr>
          <p:cNvSpPr>
            <a:spLocks noEditPoints="1"/>
          </p:cNvSpPr>
          <p:nvPr/>
        </p:nvSpPr>
        <p:spPr bwMode="auto">
          <a:xfrm>
            <a:off x="15603639" y="5950524"/>
            <a:ext cx="462610" cy="630398"/>
          </a:xfrm>
          <a:custGeom>
            <a:avLst/>
            <a:gdLst>
              <a:gd name="T0" fmla="*/ 621 w 803"/>
              <a:gd name="T1" fmla="*/ 219 h 1092"/>
              <a:gd name="T2" fmla="*/ 402 w 803"/>
              <a:gd name="T3" fmla="*/ 439 h 1092"/>
              <a:gd name="T4" fmla="*/ 182 w 803"/>
              <a:gd name="T5" fmla="*/ 219 h 1092"/>
              <a:gd name="T6" fmla="*/ 402 w 803"/>
              <a:gd name="T7" fmla="*/ 0 h 1092"/>
              <a:gd name="T8" fmla="*/ 621 w 803"/>
              <a:gd name="T9" fmla="*/ 219 h 1092"/>
              <a:gd name="T10" fmla="*/ 673 w 803"/>
              <a:gd name="T11" fmla="*/ 996 h 1092"/>
              <a:gd name="T12" fmla="*/ 708 w 803"/>
              <a:gd name="T13" fmla="*/ 996 h 1092"/>
              <a:gd name="T14" fmla="*/ 803 w 803"/>
              <a:gd name="T15" fmla="*/ 901 h 1092"/>
              <a:gd name="T16" fmla="*/ 803 w 803"/>
              <a:gd name="T17" fmla="*/ 825 h 1092"/>
              <a:gd name="T18" fmla="*/ 508 w 803"/>
              <a:gd name="T19" fmla="*/ 529 h 1092"/>
              <a:gd name="T20" fmla="*/ 295 w 803"/>
              <a:gd name="T21" fmla="*/ 529 h 1092"/>
              <a:gd name="T22" fmla="*/ 0 w 803"/>
              <a:gd name="T23" fmla="*/ 825 h 1092"/>
              <a:gd name="T24" fmla="*/ 0 w 803"/>
              <a:gd name="T25" fmla="*/ 901 h 1092"/>
              <a:gd name="T26" fmla="*/ 96 w 803"/>
              <a:gd name="T27" fmla="*/ 996 h 1092"/>
              <a:gd name="T28" fmla="*/ 130 w 803"/>
              <a:gd name="T29" fmla="*/ 996 h 1092"/>
              <a:gd name="T30" fmla="*/ 673 w 803"/>
              <a:gd name="T31" fmla="*/ 1037 h 1092"/>
              <a:gd name="T32" fmla="*/ 673 w 803"/>
              <a:gd name="T33" fmla="*/ 780 h 1092"/>
              <a:gd name="T34" fmla="*/ 619 w 803"/>
              <a:gd name="T35" fmla="*/ 726 h 1092"/>
              <a:gd name="T36" fmla="*/ 184 w 803"/>
              <a:gd name="T37" fmla="*/ 726 h 1092"/>
              <a:gd name="T38" fmla="*/ 130 w 803"/>
              <a:gd name="T39" fmla="*/ 780 h 1092"/>
              <a:gd name="T40" fmla="*/ 130 w 803"/>
              <a:gd name="T41" fmla="*/ 1037 h 1092"/>
              <a:gd name="T42" fmla="*/ 184 w 803"/>
              <a:gd name="T43" fmla="*/ 1092 h 1092"/>
              <a:gd name="T44" fmla="*/ 619 w 803"/>
              <a:gd name="T45" fmla="*/ 1092 h 1092"/>
              <a:gd name="T46" fmla="*/ 673 w 803"/>
              <a:gd name="T47" fmla="*/ 1037 h 10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803" h="1092">
                <a:moveTo>
                  <a:pt x="621" y="219"/>
                </a:moveTo>
                <a:cubicBezTo>
                  <a:pt x="621" y="341"/>
                  <a:pt x="523" y="439"/>
                  <a:pt x="402" y="439"/>
                </a:cubicBezTo>
                <a:cubicBezTo>
                  <a:pt x="280" y="439"/>
                  <a:pt x="182" y="341"/>
                  <a:pt x="182" y="219"/>
                </a:cubicBezTo>
                <a:cubicBezTo>
                  <a:pt x="182" y="98"/>
                  <a:pt x="280" y="0"/>
                  <a:pt x="402" y="0"/>
                </a:cubicBezTo>
                <a:cubicBezTo>
                  <a:pt x="523" y="0"/>
                  <a:pt x="621" y="98"/>
                  <a:pt x="621" y="219"/>
                </a:cubicBezTo>
                <a:close/>
                <a:moveTo>
                  <a:pt x="673" y="996"/>
                </a:moveTo>
                <a:cubicBezTo>
                  <a:pt x="708" y="996"/>
                  <a:pt x="708" y="996"/>
                  <a:pt x="708" y="996"/>
                </a:cubicBezTo>
                <a:cubicBezTo>
                  <a:pt x="761" y="996"/>
                  <a:pt x="803" y="954"/>
                  <a:pt x="803" y="901"/>
                </a:cubicBezTo>
                <a:cubicBezTo>
                  <a:pt x="803" y="825"/>
                  <a:pt x="803" y="825"/>
                  <a:pt x="803" y="825"/>
                </a:cubicBezTo>
                <a:cubicBezTo>
                  <a:pt x="803" y="662"/>
                  <a:pt x="671" y="529"/>
                  <a:pt x="508" y="529"/>
                </a:cubicBezTo>
                <a:cubicBezTo>
                  <a:pt x="295" y="529"/>
                  <a:pt x="295" y="529"/>
                  <a:pt x="295" y="529"/>
                </a:cubicBezTo>
                <a:cubicBezTo>
                  <a:pt x="132" y="529"/>
                  <a:pt x="0" y="662"/>
                  <a:pt x="0" y="825"/>
                </a:cubicBezTo>
                <a:cubicBezTo>
                  <a:pt x="0" y="901"/>
                  <a:pt x="0" y="901"/>
                  <a:pt x="0" y="901"/>
                </a:cubicBezTo>
                <a:cubicBezTo>
                  <a:pt x="0" y="954"/>
                  <a:pt x="43" y="996"/>
                  <a:pt x="96" y="996"/>
                </a:cubicBezTo>
                <a:cubicBezTo>
                  <a:pt x="130" y="996"/>
                  <a:pt x="130" y="996"/>
                  <a:pt x="130" y="996"/>
                </a:cubicBezTo>
                <a:moveTo>
                  <a:pt x="673" y="1037"/>
                </a:moveTo>
                <a:cubicBezTo>
                  <a:pt x="673" y="780"/>
                  <a:pt x="673" y="780"/>
                  <a:pt x="673" y="780"/>
                </a:cubicBezTo>
                <a:cubicBezTo>
                  <a:pt x="673" y="750"/>
                  <a:pt x="649" y="726"/>
                  <a:pt x="619" y="726"/>
                </a:cubicBezTo>
                <a:cubicBezTo>
                  <a:pt x="184" y="726"/>
                  <a:pt x="184" y="726"/>
                  <a:pt x="184" y="726"/>
                </a:cubicBezTo>
                <a:cubicBezTo>
                  <a:pt x="154" y="726"/>
                  <a:pt x="130" y="750"/>
                  <a:pt x="130" y="780"/>
                </a:cubicBezTo>
                <a:cubicBezTo>
                  <a:pt x="130" y="1037"/>
                  <a:pt x="130" y="1037"/>
                  <a:pt x="130" y="1037"/>
                </a:cubicBezTo>
                <a:cubicBezTo>
                  <a:pt x="130" y="1067"/>
                  <a:pt x="154" y="1092"/>
                  <a:pt x="184" y="1092"/>
                </a:cubicBezTo>
                <a:cubicBezTo>
                  <a:pt x="619" y="1092"/>
                  <a:pt x="619" y="1092"/>
                  <a:pt x="619" y="1092"/>
                </a:cubicBezTo>
                <a:cubicBezTo>
                  <a:pt x="649" y="1092"/>
                  <a:pt x="673" y="1067"/>
                  <a:pt x="673" y="1037"/>
                </a:cubicBezTo>
                <a:close/>
              </a:path>
            </a:pathLst>
          </a:custGeom>
          <a:noFill/>
          <a:ln w="19050">
            <a:solidFill>
              <a:schemeClr val="accent5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accent4"/>
              </a:solidFill>
            </a:endParaRPr>
          </a:p>
        </p:txBody>
      </p:sp>
      <p:sp>
        <p:nvSpPr>
          <p:cNvPr id="331" name="Freeform: Shape 330">
            <a:extLst>
              <a:ext uri="{FF2B5EF4-FFF2-40B4-BE49-F238E27FC236}">
                <a16:creationId xmlns:a16="http://schemas.microsoft.com/office/drawing/2014/main" id="{A3BC8F1E-BCCE-DC2D-C723-71FD96B0F2C6}"/>
              </a:ext>
            </a:extLst>
          </p:cNvPr>
          <p:cNvSpPr/>
          <p:nvPr/>
        </p:nvSpPr>
        <p:spPr>
          <a:xfrm>
            <a:off x="19641852" y="9101965"/>
            <a:ext cx="598276" cy="575266"/>
          </a:xfrm>
          <a:custGeom>
            <a:avLst/>
            <a:gdLst>
              <a:gd name="connsiteX0" fmla="*/ 122454 w 396240"/>
              <a:gd name="connsiteY0" fmla="*/ 309905 h 381000"/>
              <a:gd name="connsiteX1" fmla="*/ 19431 w 396240"/>
              <a:gd name="connsiteY1" fmla="*/ 309905 h 381000"/>
              <a:gd name="connsiteX2" fmla="*/ 19431 w 396240"/>
              <a:gd name="connsiteY2" fmla="*/ 138608 h 381000"/>
              <a:gd name="connsiteX3" fmla="*/ 122454 w 396240"/>
              <a:gd name="connsiteY3" fmla="*/ 138608 h 381000"/>
              <a:gd name="connsiteX4" fmla="*/ 122454 w 396240"/>
              <a:gd name="connsiteY4" fmla="*/ 309905 h 381000"/>
              <a:gd name="connsiteX5" fmla="*/ 225475 w 396240"/>
              <a:gd name="connsiteY5" fmla="*/ 142265 h 381000"/>
              <a:gd name="connsiteX6" fmla="*/ 225475 w 396240"/>
              <a:gd name="connsiteY6" fmla="*/ 76734 h 381000"/>
              <a:gd name="connsiteX7" fmla="*/ 122454 w 396240"/>
              <a:gd name="connsiteY7" fmla="*/ 76734 h 381000"/>
              <a:gd name="connsiteX8" fmla="*/ 122454 w 396240"/>
              <a:gd name="connsiteY8" fmla="*/ 309753 h 381000"/>
              <a:gd name="connsiteX9" fmla="*/ 166496 w 396240"/>
              <a:gd name="connsiteY9" fmla="*/ 309753 h 381000"/>
              <a:gd name="connsiteX10" fmla="*/ 328345 w 396240"/>
              <a:gd name="connsiteY10" fmla="*/ 143332 h 381000"/>
              <a:gd name="connsiteX11" fmla="*/ 328345 w 396240"/>
              <a:gd name="connsiteY11" fmla="*/ 19431 h 381000"/>
              <a:gd name="connsiteX12" fmla="*/ 225324 w 396240"/>
              <a:gd name="connsiteY12" fmla="*/ 19431 h 381000"/>
              <a:gd name="connsiteX13" fmla="*/ 225324 w 396240"/>
              <a:gd name="connsiteY13" fmla="*/ 142265 h 381000"/>
              <a:gd name="connsiteX14" fmla="*/ 275920 w 396240"/>
              <a:gd name="connsiteY14" fmla="*/ 179908 h 381000"/>
              <a:gd name="connsiteX15" fmla="*/ 201397 w 396240"/>
              <a:gd name="connsiteY15" fmla="*/ 254432 h 381000"/>
              <a:gd name="connsiteX16" fmla="*/ 275920 w 396240"/>
              <a:gd name="connsiteY16" fmla="*/ 328955 h 381000"/>
              <a:gd name="connsiteX17" fmla="*/ 350443 w 396240"/>
              <a:gd name="connsiteY17" fmla="*/ 254432 h 381000"/>
              <a:gd name="connsiteX18" fmla="*/ 275920 w 396240"/>
              <a:gd name="connsiteY18" fmla="*/ 179908 h 381000"/>
              <a:gd name="connsiteX19" fmla="*/ 328650 w 396240"/>
              <a:gd name="connsiteY19" fmla="*/ 307010 h 381000"/>
              <a:gd name="connsiteX20" fmla="*/ 387782 w 396240"/>
              <a:gd name="connsiteY20" fmla="*/ 366141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396240" h="381000">
                <a:moveTo>
                  <a:pt x="122454" y="309905"/>
                </a:moveTo>
                <a:lnTo>
                  <a:pt x="19431" y="309905"/>
                </a:lnTo>
                <a:lnTo>
                  <a:pt x="19431" y="138608"/>
                </a:lnTo>
                <a:lnTo>
                  <a:pt x="122454" y="138608"/>
                </a:lnTo>
                <a:lnTo>
                  <a:pt x="122454" y="309905"/>
                </a:lnTo>
                <a:close/>
                <a:moveTo>
                  <a:pt x="225475" y="142265"/>
                </a:moveTo>
                <a:lnTo>
                  <a:pt x="225475" y="76734"/>
                </a:lnTo>
                <a:lnTo>
                  <a:pt x="122454" y="76734"/>
                </a:lnTo>
                <a:lnTo>
                  <a:pt x="122454" y="309753"/>
                </a:lnTo>
                <a:lnTo>
                  <a:pt x="166496" y="309753"/>
                </a:lnTo>
                <a:moveTo>
                  <a:pt x="328345" y="143332"/>
                </a:moveTo>
                <a:lnTo>
                  <a:pt x="328345" y="19431"/>
                </a:lnTo>
                <a:lnTo>
                  <a:pt x="225324" y="19431"/>
                </a:lnTo>
                <a:lnTo>
                  <a:pt x="225324" y="142265"/>
                </a:lnTo>
                <a:moveTo>
                  <a:pt x="275920" y="179908"/>
                </a:moveTo>
                <a:cubicBezTo>
                  <a:pt x="234772" y="179908"/>
                  <a:pt x="201397" y="213284"/>
                  <a:pt x="201397" y="254432"/>
                </a:cubicBezTo>
                <a:cubicBezTo>
                  <a:pt x="201397" y="295580"/>
                  <a:pt x="234772" y="328955"/>
                  <a:pt x="275920" y="328955"/>
                </a:cubicBezTo>
                <a:cubicBezTo>
                  <a:pt x="317068" y="328955"/>
                  <a:pt x="350443" y="295580"/>
                  <a:pt x="350443" y="254432"/>
                </a:cubicBezTo>
                <a:cubicBezTo>
                  <a:pt x="350443" y="213284"/>
                  <a:pt x="317068" y="179908"/>
                  <a:pt x="275920" y="179908"/>
                </a:cubicBezTo>
                <a:close/>
                <a:moveTo>
                  <a:pt x="328650" y="307010"/>
                </a:moveTo>
                <a:lnTo>
                  <a:pt x="387782" y="366141"/>
                </a:lnTo>
              </a:path>
            </a:pathLst>
          </a:custGeom>
          <a:noFill/>
          <a:ln w="19050">
            <a:solidFill>
              <a:schemeClr val="accent6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14307363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1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4" dur="3000"/>
                                            <p:tgtEl>
                                              <p:spTgt spid="1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7" dur="1000"/>
                                            <p:tgtEl>
                                              <p:spTgt spid="1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" presetClass="entr" presetSubtype="4" fill="hold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0" dur="125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1" dur="125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4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4" dur="125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5" dur="125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27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27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27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4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27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3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3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32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1000"/>
                                            <p:tgtEl>
                                              <p:spTgt spid="3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4" dur="1000"/>
                                            <p:tgtEl>
                                              <p:spTgt spid="1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1" fill="hold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7" dur="1250" fill="hold"/>
                                            <p:tgtEl>
                                              <p:spTgt spid="3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8" dur="1250" fill="hold"/>
                                            <p:tgtEl>
                                              <p:spTgt spid="3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1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1" dur="1250" fill="hold"/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2" dur="1250" fill="hold"/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31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3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3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750"/>
                                            <p:tgtEl>
                                              <p:spTgt spid="3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3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3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3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3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3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1000"/>
                                            <p:tgtEl>
                                              <p:spTgt spid="3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1000"/>
                                            <p:tgtEl>
                                              <p:spTgt spid="1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4" dur="1250" fill="hold"/>
                                            <p:tgtEl>
                                              <p:spTgt spid="2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5" dur="1250" fill="hold"/>
                                            <p:tgtEl>
                                              <p:spTgt spid="2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8" dur="1250" fill="hold"/>
                                            <p:tgtEl>
                                              <p:spTgt spid="2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9" dur="1250" fill="hold"/>
                                            <p:tgtEl>
                                              <p:spTgt spid="2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29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28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2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2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3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3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32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1000"/>
                                            <p:tgtEl>
                                              <p:spTgt spid="3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8" dur="1000"/>
                                            <p:tgtEl>
                                              <p:spTgt spid="1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9" presetID="2" presetClass="entr" presetSubtype="1" fill="hold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1" dur="1250" fill="hold"/>
                                            <p:tgtEl>
                                              <p:spTgt spid="3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2" dur="1250" fill="hold"/>
                                            <p:tgtEl>
                                              <p:spTgt spid="3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2" presetClass="entr" presetSubtype="1" fill="hold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5" dur="1250" fill="hold"/>
                                            <p:tgtEl>
                                              <p:spTgt spid="3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6" dur="1250" fill="hold"/>
                                            <p:tgtEl>
                                              <p:spTgt spid="3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7" presetID="42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9" dur="750"/>
                                            <p:tgtEl>
                                              <p:spTgt spid="32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3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750" fill="hold"/>
                                            <p:tgtEl>
                                              <p:spTgt spid="3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47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750"/>
                                            <p:tgtEl>
                                              <p:spTgt spid="32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3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3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31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9" dur="1000" fill="hold"/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0" dur="1000" fill="hold"/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3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3" presetID="2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5" dur="10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6" presetID="2" presetClass="entr" presetSubtype="4" fill="hold" nodeType="withEffect" p14:presetBounceEnd="50000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8" dur="1250" fill="hold"/>
                                            <p:tgtEl>
                                              <p:spTgt spid="2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9" dur="1250" fill="hold"/>
                                            <p:tgtEl>
                                              <p:spTgt spid="2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2" presetClass="entr" presetSubtype="4" fill="hold" nodeType="withEffect" p14:presetBounceEnd="50000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2" dur="1250" fill="hold"/>
                                            <p:tgtEl>
                                              <p:spTgt spid="2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3" dur="1250" fill="hold"/>
                                            <p:tgtEl>
                                              <p:spTgt spid="2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4" presetID="42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6" dur="750"/>
                                            <p:tgtEl>
                                              <p:spTgt spid="30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3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8" dur="750" fill="hold"/>
                                            <p:tgtEl>
                                              <p:spTgt spid="3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9" presetID="47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1" dur="750"/>
                                            <p:tgtEl>
                                              <p:spTgt spid="29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2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750" fill="hold"/>
                                            <p:tgtEl>
                                              <p:spTgt spid="2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1" presetClass="entr" presetSubtype="0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6" dur="1000" fill="hold"/>
                                            <p:tgtEl>
                                              <p:spTgt spid="3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3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1000" fill="hold"/>
                                            <p:tgtEl>
                                              <p:spTgt spid="3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9" dur="1000"/>
                                            <p:tgtEl>
                                              <p:spTgt spid="3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41" grpId="0"/>
          <p:bldP spid="142" grpId="0"/>
          <p:bldP spid="278" grpId="0"/>
          <p:bldP spid="290" grpId="0"/>
          <p:bldP spid="302" grpId="0"/>
          <p:bldP spid="314" grpId="0"/>
          <p:bldP spid="326" grpId="0"/>
          <p:bldP spid="327" grpId="0" animBg="1"/>
          <p:bldP spid="328" grpId="0" animBg="1"/>
          <p:bldP spid="329" grpId="0" animBg="1"/>
          <p:bldP spid="330" grpId="0" animBg="1"/>
          <p:bldP spid="331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1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4" dur="3000"/>
                                            <p:tgtEl>
                                              <p:spTgt spid="1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7" dur="1000"/>
                                            <p:tgtEl>
                                              <p:spTgt spid="1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0" dur="125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1" dur="125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5" dur="1250" fill="hold"/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27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27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27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4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27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3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3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32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1000"/>
                                            <p:tgtEl>
                                              <p:spTgt spid="3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4" dur="1000"/>
                                            <p:tgtEl>
                                              <p:spTgt spid="1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250" fill="hold"/>
                                            <p:tgtEl>
                                              <p:spTgt spid="3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250" fill="hold"/>
                                            <p:tgtEl>
                                              <p:spTgt spid="3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1" dur="1250" fill="hold"/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2" dur="1250" fill="hold"/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31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3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3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750"/>
                                            <p:tgtEl>
                                              <p:spTgt spid="3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3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3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3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3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3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1000"/>
                                            <p:tgtEl>
                                              <p:spTgt spid="3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1000"/>
                                            <p:tgtEl>
                                              <p:spTgt spid="1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1250" fill="hold"/>
                                            <p:tgtEl>
                                              <p:spTgt spid="2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5" dur="1250" fill="hold"/>
                                            <p:tgtEl>
                                              <p:spTgt spid="2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8" dur="1250" fill="hold"/>
                                            <p:tgtEl>
                                              <p:spTgt spid="2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9" dur="1250" fill="hold"/>
                                            <p:tgtEl>
                                              <p:spTgt spid="2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29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28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2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2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3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3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32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1000"/>
                                            <p:tgtEl>
                                              <p:spTgt spid="3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8" dur="1000"/>
                                            <p:tgtEl>
                                              <p:spTgt spid="1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9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1" dur="1250" fill="hold"/>
                                            <p:tgtEl>
                                              <p:spTgt spid="3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2" dur="1250" fill="hold"/>
                                            <p:tgtEl>
                                              <p:spTgt spid="3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1250" fill="hold"/>
                                            <p:tgtEl>
                                              <p:spTgt spid="3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6" dur="1250" fill="hold"/>
                                            <p:tgtEl>
                                              <p:spTgt spid="3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7" presetID="42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9" dur="750"/>
                                            <p:tgtEl>
                                              <p:spTgt spid="32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3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750" fill="hold"/>
                                            <p:tgtEl>
                                              <p:spTgt spid="3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47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750"/>
                                            <p:tgtEl>
                                              <p:spTgt spid="32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3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3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31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9" dur="1000" fill="hold"/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0" dur="1000" fill="hold"/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3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3" presetID="2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5" dur="10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6" presetID="2" presetClass="entr" presetSubtype="4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8" dur="1250" fill="hold"/>
                                            <p:tgtEl>
                                              <p:spTgt spid="2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9" dur="1250" fill="hold"/>
                                            <p:tgtEl>
                                              <p:spTgt spid="2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2" presetClass="entr" presetSubtype="4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1250" fill="hold"/>
                                            <p:tgtEl>
                                              <p:spTgt spid="2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3" dur="1250" fill="hold"/>
                                            <p:tgtEl>
                                              <p:spTgt spid="2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4" presetID="42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6" dur="750"/>
                                            <p:tgtEl>
                                              <p:spTgt spid="30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3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8" dur="750" fill="hold"/>
                                            <p:tgtEl>
                                              <p:spTgt spid="3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9" presetID="47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1" dur="750"/>
                                            <p:tgtEl>
                                              <p:spTgt spid="29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2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750" fill="hold"/>
                                            <p:tgtEl>
                                              <p:spTgt spid="2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1" presetClass="entr" presetSubtype="0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6" dur="1000" fill="hold"/>
                                            <p:tgtEl>
                                              <p:spTgt spid="3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3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1000" fill="hold"/>
                                            <p:tgtEl>
                                              <p:spTgt spid="3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9" dur="1000"/>
                                            <p:tgtEl>
                                              <p:spTgt spid="3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41" grpId="0"/>
          <p:bldP spid="142" grpId="0"/>
          <p:bldP spid="278" grpId="0"/>
          <p:bldP spid="290" grpId="0"/>
          <p:bldP spid="302" grpId="0"/>
          <p:bldP spid="314" grpId="0"/>
          <p:bldP spid="326" grpId="0"/>
          <p:bldP spid="327" grpId="0" animBg="1"/>
          <p:bldP spid="328" grpId="0" animBg="1"/>
          <p:bldP spid="329" grpId="0" animBg="1"/>
          <p:bldP spid="330" grpId="0" animBg="1"/>
          <p:bldP spid="331" grpId="0" animBg="1"/>
        </p:bldLst>
      </p:timing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94" name="Straight Connector 193">
            <a:extLst>
              <a:ext uri="{FF2B5EF4-FFF2-40B4-BE49-F238E27FC236}">
                <a16:creationId xmlns:a16="http://schemas.microsoft.com/office/drawing/2014/main" id="{53AFE580-6F27-7624-B783-FCC3ED261946}"/>
              </a:ext>
            </a:extLst>
          </p:cNvPr>
          <p:cNvCxnSpPr/>
          <p:nvPr/>
        </p:nvCxnSpPr>
        <p:spPr>
          <a:xfrm>
            <a:off x="0" y="7872488"/>
            <a:ext cx="24384000" cy="0"/>
          </a:xfrm>
          <a:prstGeom prst="line">
            <a:avLst/>
          </a:prstGeom>
          <a:ln w="38100">
            <a:solidFill>
              <a:schemeClr val="tx2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5" name="TextBox 48">
            <a:extLst>
              <a:ext uri="{FF2B5EF4-FFF2-40B4-BE49-F238E27FC236}">
                <a16:creationId xmlns:a16="http://schemas.microsoft.com/office/drawing/2014/main" id="{618B8D00-4567-2EAD-195F-045E7CC838BE}"/>
              </a:ext>
            </a:extLst>
          </p:cNvPr>
          <p:cNvSpPr txBox="1"/>
          <p:nvPr/>
        </p:nvSpPr>
        <p:spPr>
          <a:xfrm>
            <a:off x="5052079" y="1176536"/>
            <a:ext cx="14279871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3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LEARNING</a:t>
            </a:r>
            <a:r>
              <a:rPr lang="en-US" sz="8800" b="1" dirty="0"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80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DEVELOPMENT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96" name="TextBox 48">
            <a:extLst>
              <a:ext uri="{FF2B5EF4-FFF2-40B4-BE49-F238E27FC236}">
                <a16:creationId xmlns:a16="http://schemas.microsoft.com/office/drawing/2014/main" id="{8A28703E-D366-ADC6-F9D9-11DADF7C182E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197" name="TextBox 25">
            <a:extLst>
              <a:ext uri="{FF2B5EF4-FFF2-40B4-BE49-F238E27FC236}">
                <a16:creationId xmlns:a16="http://schemas.microsoft.com/office/drawing/2014/main" id="{BA180308-A077-CFAC-7470-FF1AA9D73DD4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grpSp>
        <p:nvGrpSpPr>
          <p:cNvPr id="198" name="Group 197">
            <a:extLst>
              <a:ext uri="{FF2B5EF4-FFF2-40B4-BE49-F238E27FC236}">
                <a16:creationId xmlns:a16="http://schemas.microsoft.com/office/drawing/2014/main" id="{6696BE50-9586-479A-256A-E2CCA2198C9C}"/>
              </a:ext>
            </a:extLst>
          </p:cNvPr>
          <p:cNvGrpSpPr/>
          <p:nvPr/>
        </p:nvGrpSpPr>
        <p:grpSpPr>
          <a:xfrm>
            <a:off x="1899397" y="7737743"/>
            <a:ext cx="281940" cy="932485"/>
            <a:chOff x="1899397" y="7383779"/>
            <a:chExt cx="281940" cy="932485"/>
          </a:xfrm>
        </p:grpSpPr>
        <p:cxnSp>
          <p:nvCxnSpPr>
            <p:cNvPr id="199" name="Straight Connector 198">
              <a:extLst>
                <a:ext uri="{FF2B5EF4-FFF2-40B4-BE49-F238E27FC236}">
                  <a16:creationId xmlns:a16="http://schemas.microsoft.com/office/drawing/2014/main" id="{1777A1A8-F63B-166F-9542-8942B97925AF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0" name="Circle: Hollow 199">
              <a:extLst>
                <a:ext uri="{FF2B5EF4-FFF2-40B4-BE49-F238E27FC236}">
                  <a16:creationId xmlns:a16="http://schemas.microsoft.com/office/drawing/2014/main" id="{DC11741B-19BE-B224-B3C9-D24AC34DD65E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1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01" name="Group 200">
            <a:extLst>
              <a:ext uri="{FF2B5EF4-FFF2-40B4-BE49-F238E27FC236}">
                <a16:creationId xmlns:a16="http://schemas.microsoft.com/office/drawing/2014/main" id="{9EC5A322-9EFD-A101-CAFD-B8EC7E281576}"/>
              </a:ext>
            </a:extLst>
          </p:cNvPr>
          <p:cNvGrpSpPr/>
          <p:nvPr/>
        </p:nvGrpSpPr>
        <p:grpSpPr>
          <a:xfrm>
            <a:off x="5991797" y="6979695"/>
            <a:ext cx="281940" cy="1039988"/>
            <a:chOff x="1899397" y="6625731"/>
            <a:chExt cx="281940" cy="1039988"/>
          </a:xfrm>
        </p:grpSpPr>
        <p:cxnSp>
          <p:nvCxnSpPr>
            <p:cNvPr id="202" name="Straight Connector 201">
              <a:extLst>
                <a:ext uri="{FF2B5EF4-FFF2-40B4-BE49-F238E27FC236}">
                  <a16:creationId xmlns:a16="http://schemas.microsoft.com/office/drawing/2014/main" id="{E750D27B-F8C1-2273-DC68-39DD861AED82}"/>
                </a:ext>
              </a:extLst>
            </p:cNvPr>
            <p:cNvCxnSpPr/>
            <p:nvPr/>
          </p:nvCxnSpPr>
          <p:spPr>
            <a:xfrm>
              <a:off x="2040367" y="6625731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3" name="Circle: Hollow 202">
              <a:extLst>
                <a:ext uri="{FF2B5EF4-FFF2-40B4-BE49-F238E27FC236}">
                  <a16:creationId xmlns:a16="http://schemas.microsoft.com/office/drawing/2014/main" id="{726CD692-BF0E-4968-02BA-A72EAF5FBC53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2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204" name="Group 203">
            <a:extLst>
              <a:ext uri="{FF2B5EF4-FFF2-40B4-BE49-F238E27FC236}">
                <a16:creationId xmlns:a16="http://schemas.microsoft.com/office/drawing/2014/main" id="{B810989E-BC87-98F5-1E89-9A0549A510EA}"/>
              </a:ext>
            </a:extLst>
          </p:cNvPr>
          <p:cNvGrpSpPr/>
          <p:nvPr/>
        </p:nvGrpSpPr>
        <p:grpSpPr>
          <a:xfrm>
            <a:off x="10084197" y="7737743"/>
            <a:ext cx="281940" cy="932485"/>
            <a:chOff x="1899397" y="7383779"/>
            <a:chExt cx="281940" cy="932485"/>
          </a:xfrm>
        </p:grpSpPr>
        <p:cxnSp>
          <p:nvCxnSpPr>
            <p:cNvPr id="205" name="Straight Connector 204">
              <a:extLst>
                <a:ext uri="{FF2B5EF4-FFF2-40B4-BE49-F238E27FC236}">
                  <a16:creationId xmlns:a16="http://schemas.microsoft.com/office/drawing/2014/main" id="{AEE1744E-0F41-5100-05BA-CE31E6A4A185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6" name="Circle: Hollow 205">
              <a:extLst>
                <a:ext uri="{FF2B5EF4-FFF2-40B4-BE49-F238E27FC236}">
                  <a16:creationId xmlns:a16="http://schemas.microsoft.com/office/drawing/2014/main" id="{49DD9E0F-C4EA-6E86-7BEA-D1A30E05917A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4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07" name="Group 206">
            <a:extLst>
              <a:ext uri="{FF2B5EF4-FFF2-40B4-BE49-F238E27FC236}">
                <a16:creationId xmlns:a16="http://schemas.microsoft.com/office/drawing/2014/main" id="{79B0DD5B-7F71-973D-089F-2A68574EB914}"/>
              </a:ext>
            </a:extLst>
          </p:cNvPr>
          <p:cNvGrpSpPr/>
          <p:nvPr/>
        </p:nvGrpSpPr>
        <p:grpSpPr>
          <a:xfrm>
            <a:off x="14176597" y="6979695"/>
            <a:ext cx="281940" cy="1039988"/>
            <a:chOff x="1899397" y="6625731"/>
            <a:chExt cx="281940" cy="1039988"/>
          </a:xfrm>
        </p:grpSpPr>
        <p:cxnSp>
          <p:nvCxnSpPr>
            <p:cNvPr id="208" name="Straight Connector 207">
              <a:extLst>
                <a:ext uri="{FF2B5EF4-FFF2-40B4-BE49-F238E27FC236}">
                  <a16:creationId xmlns:a16="http://schemas.microsoft.com/office/drawing/2014/main" id="{9B493FEE-A105-ADB4-0328-1A213C6812E8}"/>
                </a:ext>
              </a:extLst>
            </p:cNvPr>
            <p:cNvCxnSpPr/>
            <p:nvPr/>
          </p:nvCxnSpPr>
          <p:spPr>
            <a:xfrm>
              <a:off x="2040367" y="6625731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9" name="Circle: Hollow 208">
              <a:extLst>
                <a:ext uri="{FF2B5EF4-FFF2-40B4-BE49-F238E27FC236}">
                  <a16:creationId xmlns:a16="http://schemas.microsoft.com/office/drawing/2014/main" id="{6B95267E-D69B-E1FB-B6BF-8A3930B59D32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5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10" name="Group 209">
            <a:extLst>
              <a:ext uri="{FF2B5EF4-FFF2-40B4-BE49-F238E27FC236}">
                <a16:creationId xmlns:a16="http://schemas.microsoft.com/office/drawing/2014/main" id="{9812D8DE-7289-DBCD-2D11-781558C8E41D}"/>
              </a:ext>
            </a:extLst>
          </p:cNvPr>
          <p:cNvGrpSpPr/>
          <p:nvPr/>
        </p:nvGrpSpPr>
        <p:grpSpPr>
          <a:xfrm>
            <a:off x="18268997" y="7737743"/>
            <a:ext cx="281940" cy="932485"/>
            <a:chOff x="1899397" y="7383779"/>
            <a:chExt cx="281940" cy="932485"/>
          </a:xfrm>
        </p:grpSpPr>
        <p:cxnSp>
          <p:nvCxnSpPr>
            <p:cNvPr id="211" name="Straight Connector 210">
              <a:extLst>
                <a:ext uri="{FF2B5EF4-FFF2-40B4-BE49-F238E27FC236}">
                  <a16:creationId xmlns:a16="http://schemas.microsoft.com/office/drawing/2014/main" id="{65730485-5D74-5E4F-5AE2-1456E93C3D7B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12" name="Circle: Hollow 211">
              <a:extLst>
                <a:ext uri="{FF2B5EF4-FFF2-40B4-BE49-F238E27FC236}">
                  <a16:creationId xmlns:a16="http://schemas.microsoft.com/office/drawing/2014/main" id="{FABBCDF4-69A1-9C1A-E00D-040838A80EDA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6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13" name="Group 212">
            <a:extLst>
              <a:ext uri="{FF2B5EF4-FFF2-40B4-BE49-F238E27FC236}">
                <a16:creationId xmlns:a16="http://schemas.microsoft.com/office/drawing/2014/main" id="{1F155A73-0A50-5F84-A319-650514A029DE}"/>
              </a:ext>
            </a:extLst>
          </p:cNvPr>
          <p:cNvGrpSpPr/>
          <p:nvPr/>
        </p:nvGrpSpPr>
        <p:grpSpPr>
          <a:xfrm>
            <a:off x="1227409" y="8544440"/>
            <a:ext cx="4908550" cy="1714305"/>
            <a:chOff x="1227409" y="8544440"/>
            <a:chExt cx="4908550" cy="1714305"/>
          </a:xfrm>
        </p:grpSpPr>
        <p:sp>
          <p:nvSpPr>
            <p:cNvPr id="214" name="Rectangle: Rounded Corners 213">
              <a:extLst>
                <a:ext uri="{FF2B5EF4-FFF2-40B4-BE49-F238E27FC236}">
                  <a16:creationId xmlns:a16="http://schemas.microsoft.com/office/drawing/2014/main" id="{10ECD8E9-0A12-377B-A4AB-D16B5369682C}"/>
                </a:ext>
              </a:extLst>
            </p:cNvPr>
            <p:cNvSpPr/>
            <p:nvPr/>
          </p:nvSpPr>
          <p:spPr>
            <a:xfrm>
              <a:off x="1227409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5" name="Rectangle: Rounded Corners 214">
              <a:extLst>
                <a:ext uri="{FF2B5EF4-FFF2-40B4-BE49-F238E27FC236}">
                  <a16:creationId xmlns:a16="http://schemas.microsoft.com/office/drawing/2014/main" id="{F392C520-83A2-6227-8B41-2E4DCDB4D258}"/>
                </a:ext>
              </a:extLst>
            </p:cNvPr>
            <p:cNvSpPr/>
            <p:nvPr/>
          </p:nvSpPr>
          <p:spPr>
            <a:xfrm>
              <a:off x="1227409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6" name="Rectangle: Rounded Corners 215">
              <a:extLst>
                <a:ext uri="{FF2B5EF4-FFF2-40B4-BE49-F238E27FC236}">
                  <a16:creationId xmlns:a16="http://schemas.microsoft.com/office/drawing/2014/main" id="{5820684D-9907-FD63-A5A8-6E486D698C53}"/>
                </a:ext>
              </a:extLst>
            </p:cNvPr>
            <p:cNvSpPr/>
            <p:nvPr/>
          </p:nvSpPr>
          <p:spPr>
            <a:xfrm>
              <a:off x="1227409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217" name="Group 216">
            <a:extLst>
              <a:ext uri="{FF2B5EF4-FFF2-40B4-BE49-F238E27FC236}">
                <a16:creationId xmlns:a16="http://schemas.microsoft.com/office/drawing/2014/main" id="{4410BE63-AC8C-430C-E0FA-4C02FAF7CD44}"/>
              </a:ext>
            </a:extLst>
          </p:cNvPr>
          <p:cNvGrpSpPr/>
          <p:nvPr/>
        </p:nvGrpSpPr>
        <p:grpSpPr>
          <a:xfrm>
            <a:off x="1433784" y="8670228"/>
            <a:ext cx="5349875" cy="1367675"/>
            <a:chOff x="9788525" y="7637838"/>
            <a:chExt cx="5349875" cy="1367675"/>
          </a:xfrm>
          <a:solidFill>
            <a:schemeClr val="accent1">
              <a:lumMod val="25000"/>
              <a:lumOff val="75000"/>
            </a:schemeClr>
          </a:solidFill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218" name="Rectangle: Rounded Corners 217">
              <a:extLst>
                <a:ext uri="{FF2B5EF4-FFF2-40B4-BE49-F238E27FC236}">
                  <a16:creationId xmlns:a16="http://schemas.microsoft.com/office/drawing/2014/main" id="{2AA6D2B5-4BA0-627F-33D0-41D6E97FB26E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9" name="Circle: Hollow 218">
              <a:extLst>
                <a:ext uri="{FF2B5EF4-FFF2-40B4-BE49-F238E27FC236}">
                  <a16:creationId xmlns:a16="http://schemas.microsoft.com/office/drawing/2014/main" id="{E3F7065F-AA28-457B-A5B8-17192C7AC6E5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20" name="Rectangle 219">
              <a:extLst>
                <a:ext uri="{FF2B5EF4-FFF2-40B4-BE49-F238E27FC236}">
                  <a16:creationId xmlns:a16="http://schemas.microsoft.com/office/drawing/2014/main" id="{C1A2F2C8-E3E1-17C8-A6F7-F61607933740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dirty="0"/>
            </a:p>
          </p:txBody>
        </p:sp>
      </p:grpSp>
      <p:grpSp>
        <p:nvGrpSpPr>
          <p:cNvPr id="221" name="Group 220">
            <a:extLst>
              <a:ext uri="{FF2B5EF4-FFF2-40B4-BE49-F238E27FC236}">
                <a16:creationId xmlns:a16="http://schemas.microsoft.com/office/drawing/2014/main" id="{CB5A2331-A582-7F6D-A3AD-D17C83B17890}"/>
              </a:ext>
            </a:extLst>
          </p:cNvPr>
          <p:cNvGrpSpPr/>
          <p:nvPr/>
        </p:nvGrpSpPr>
        <p:grpSpPr>
          <a:xfrm>
            <a:off x="4073570" y="8919502"/>
            <a:ext cx="2410460" cy="839078"/>
            <a:chOff x="4073570" y="8919502"/>
            <a:chExt cx="2410460" cy="839078"/>
          </a:xfrm>
        </p:grpSpPr>
        <p:sp>
          <p:nvSpPr>
            <p:cNvPr id="222" name="Textbox 200">
              <a:extLst>
                <a:ext uri="{FF2B5EF4-FFF2-40B4-BE49-F238E27FC236}">
                  <a16:creationId xmlns:a16="http://schemas.microsoft.com/office/drawing/2014/main" id="{D132B9F4-9D29-9636-CCEF-F116AA5FFAA4}"/>
                </a:ext>
              </a:extLst>
            </p:cNvPr>
            <p:cNvSpPr txBox="1"/>
            <p:nvPr/>
          </p:nvSpPr>
          <p:spPr>
            <a:xfrm>
              <a:off x="4073570" y="8919502"/>
              <a:ext cx="157767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bg2"/>
                  </a:solidFill>
                  <a:latin typeface="Gobold" panose="02000500000000000000" pitchFamily="2" charset="0"/>
                </a:rPr>
                <a:t>Assess Needs</a:t>
              </a:r>
              <a:endParaRPr lang="en-US" sz="1900" b="1" dirty="0">
                <a:solidFill>
                  <a:schemeClr val="bg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223" name="Textbox 200">
              <a:extLst>
                <a:ext uri="{FF2B5EF4-FFF2-40B4-BE49-F238E27FC236}">
                  <a16:creationId xmlns:a16="http://schemas.microsoft.com/office/drawing/2014/main" id="{89EE69F4-B1DF-F618-221A-D7859C9C46F7}"/>
                </a:ext>
              </a:extLst>
            </p:cNvPr>
            <p:cNvSpPr txBox="1"/>
            <p:nvPr/>
          </p:nvSpPr>
          <p:spPr>
            <a:xfrm>
              <a:off x="4073570" y="9296915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en-US" sz="1200" dirty="0" err="1">
                  <a:solidFill>
                    <a:schemeClr val="bg2"/>
                  </a:solidFill>
                </a:rPr>
                <a:t>Phân</a:t>
              </a:r>
              <a:r>
                <a:rPr lang="en-US" sz="1200" dirty="0">
                  <a:solidFill>
                    <a:schemeClr val="bg2"/>
                  </a:solidFill>
                </a:rPr>
                <a:t> </a:t>
              </a:r>
              <a:r>
                <a:rPr lang="en-US" sz="1200" dirty="0" err="1">
                  <a:solidFill>
                    <a:schemeClr val="bg2"/>
                  </a:solidFill>
                </a:rPr>
                <a:t>tích</a:t>
              </a:r>
              <a:r>
                <a:rPr lang="en-US" sz="1200" dirty="0">
                  <a:solidFill>
                    <a:schemeClr val="bg2"/>
                  </a:solidFill>
                </a:rPr>
                <a:t> </a:t>
              </a:r>
              <a:r>
                <a:rPr lang="en-US" sz="1200" dirty="0" err="1">
                  <a:solidFill>
                    <a:schemeClr val="bg2"/>
                  </a:solidFill>
                </a:rPr>
                <a:t>và</a:t>
              </a:r>
              <a:r>
                <a:rPr lang="en-US" sz="1200" dirty="0">
                  <a:solidFill>
                    <a:schemeClr val="bg2"/>
                  </a:solidFill>
                </a:rPr>
                <a:t> </a:t>
              </a:r>
              <a:r>
                <a:rPr lang="en-US" sz="1200" dirty="0" err="1">
                  <a:solidFill>
                    <a:schemeClr val="bg2"/>
                  </a:solidFill>
                </a:rPr>
                <a:t>đánh</a:t>
              </a:r>
              <a:r>
                <a:rPr lang="en-US" sz="1200" dirty="0">
                  <a:solidFill>
                    <a:schemeClr val="bg2"/>
                  </a:solidFill>
                </a:rPr>
                <a:t> </a:t>
              </a:r>
              <a:r>
                <a:rPr lang="en-US" sz="1200" dirty="0" err="1">
                  <a:solidFill>
                    <a:schemeClr val="bg2"/>
                  </a:solidFill>
                </a:rPr>
                <a:t>giá</a:t>
              </a:r>
              <a:r>
                <a:rPr lang="en-US" sz="1200" dirty="0">
                  <a:solidFill>
                    <a:schemeClr val="bg2"/>
                  </a:solidFill>
                </a:rPr>
                <a:t> </a:t>
              </a:r>
              <a:r>
                <a:rPr lang="en-US" sz="1200" dirty="0" err="1">
                  <a:solidFill>
                    <a:schemeClr val="bg2"/>
                  </a:solidFill>
                </a:rPr>
                <a:t>nhu</a:t>
              </a:r>
              <a:r>
                <a:rPr lang="en-US" sz="1200" dirty="0">
                  <a:solidFill>
                    <a:schemeClr val="bg2"/>
                  </a:solidFill>
                </a:rPr>
                <a:t> </a:t>
              </a:r>
              <a:r>
                <a:rPr lang="en-US" sz="1200" dirty="0" err="1">
                  <a:solidFill>
                    <a:schemeClr val="bg2"/>
                  </a:solidFill>
                </a:rPr>
                <a:t>cầu</a:t>
              </a:r>
              <a:r>
                <a:rPr lang="en-US" sz="1200" dirty="0">
                  <a:solidFill>
                    <a:schemeClr val="bg2"/>
                  </a:solidFill>
                </a:rPr>
                <a:t> </a:t>
              </a:r>
              <a:r>
                <a:rPr lang="en-US" sz="1200" dirty="0" err="1">
                  <a:solidFill>
                    <a:schemeClr val="bg2"/>
                  </a:solidFill>
                </a:rPr>
                <a:t>đào</a:t>
              </a:r>
              <a:r>
                <a:rPr lang="en-US" sz="1200" dirty="0">
                  <a:solidFill>
                    <a:schemeClr val="bg2"/>
                  </a:solidFill>
                </a:rPr>
                <a:t> </a:t>
              </a:r>
              <a:r>
                <a:rPr lang="en-US" sz="1200" dirty="0" err="1">
                  <a:solidFill>
                    <a:schemeClr val="bg2"/>
                  </a:solidFill>
                </a:rPr>
                <a:t>tạo</a:t>
              </a:r>
              <a:r>
                <a:rPr lang="en-US" sz="1200" dirty="0">
                  <a:solidFill>
                    <a:schemeClr val="bg2"/>
                  </a:solidFill>
                </a:rPr>
                <a:t> </a:t>
              </a:r>
              <a:r>
                <a:rPr lang="en-US" sz="1200" dirty="0" err="1">
                  <a:solidFill>
                    <a:schemeClr val="bg2"/>
                  </a:solidFill>
                </a:rPr>
                <a:t>thực</a:t>
              </a:r>
              <a:r>
                <a:rPr lang="en-US" sz="1200" dirty="0">
                  <a:solidFill>
                    <a:schemeClr val="bg2"/>
                  </a:solidFill>
                </a:rPr>
                <a:t> </a:t>
              </a:r>
              <a:r>
                <a:rPr lang="en-US" sz="1200" dirty="0" err="1">
                  <a:solidFill>
                    <a:schemeClr val="bg2"/>
                  </a:solidFill>
                </a:rPr>
                <a:t>tế</a:t>
              </a:r>
              <a:r>
                <a:rPr lang="en-US" sz="1200" dirty="0">
                  <a:solidFill>
                    <a:schemeClr val="bg2"/>
                  </a:solidFill>
                </a:rPr>
                <a:t> </a:t>
              </a:r>
              <a:r>
                <a:rPr lang="en-US" sz="1200" dirty="0" err="1">
                  <a:solidFill>
                    <a:schemeClr val="bg2"/>
                  </a:solidFill>
                </a:rPr>
                <a:t>của</a:t>
              </a:r>
              <a:r>
                <a:rPr lang="en-US" sz="1200" dirty="0">
                  <a:solidFill>
                    <a:schemeClr val="bg2"/>
                  </a:solidFill>
                </a:rPr>
                <a:t> </a:t>
              </a:r>
              <a:r>
                <a:rPr lang="en-US" sz="1200" dirty="0" err="1">
                  <a:solidFill>
                    <a:schemeClr val="bg2"/>
                  </a:solidFill>
                </a:rPr>
                <a:t>tổ</a:t>
              </a:r>
              <a:r>
                <a:rPr lang="en-US" sz="1200" dirty="0">
                  <a:solidFill>
                    <a:schemeClr val="bg2"/>
                  </a:solidFill>
                </a:rPr>
                <a:t> </a:t>
              </a:r>
              <a:r>
                <a:rPr lang="en-US" sz="1200" dirty="0" err="1">
                  <a:solidFill>
                    <a:schemeClr val="bg2"/>
                  </a:solidFill>
                </a:rPr>
                <a:t>chức</a:t>
              </a:r>
              <a:r>
                <a:rPr lang="en-US" sz="1200" dirty="0">
                  <a:solidFill>
                    <a:schemeClr val="bg2"/>
                  </a:solidFill>
                </a:rPr>
                <a:t>.</a:t>
              </a:r>
            </a:p>
          </p:txBody>
        </p:sp>
      </p:grpSp>
      <p:sp>
        <p:nvSpPr>
          <p:cNvPr id="224" name="TextBox 223">
            <a:extLst>
              <a:ext uri="{FF2B5EF4-FFF2-40B4-BE49-F238E27FC236}">
                <a16:creationId xmlns:a16="http://schemas.microsoft.com/office/drawing/2014/main" id="{A865FC12-244B-CAC7-F204-B0C865483581}"/>
              </a:ext>
            </a:extLst>
          </p:cNvPr>
          <p:cNvSpPr txBox="1"/>
          <p:nvPr/>
        </p:nvSpPr>
        <p:spPr>
          <a:xfrm>
            <a:off x="1659368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tx2"/>
                </a:solidFill>
                <a:latin typeface="+mj-lt"/>
              </a:rPr>
              <a:t>01</a:t>
            </a:r>
          </a:p>
        </p:txBody>
      </p:sp>
      <p:grpSp>
        <p:nvGrpSpPr>
          <p:cNvPr id="225" name="Group 224">
            <a:extLst>
              <a:ext uri="{FF2B5EF4-FFF2-40B4-BE49-F238E27FC236}">
                <a16:creationId xmlns:a16="http://schemas.microsoft.com/office/drawing/2014/main" id="{17E75BA4-9586-A600-9852-7F15ACAD43CC}"/>
              </a:ext>
            </a:extLst>
          </p:cNvPr>
          <p:cNvGrpSpPr/>
          <p:nvPr/>
        </p:nvGrpSpPr>
        <p:grpSpPr>
          <a:xfrm>
            <a:off x="9413875" y="8544440"/>
            <a:ext cx="4908550" cy="1714305"/>
            <a:chOff x="9413875" y="8544440"/>
            <a:chExt cx="4908550" cy="1714305"/>
          </a:xfrm>
        </p:grpSpPr>
        <p:sp>
          <p:nvSpPr>
            <p:cNvPr id="226" name="Rectangle: Rounded Corners 225">
              <a:extLst>
                <a:ext uri="{FF2B5EF4-FFF2-40B4-BE49-F238E27FC236}">
                  <a16:creationId xmlns:a16="http://schemas.microsoft.com/office/drawing/2014/main" id="{538BB474-A8A3-F966-F470-211479771E50}"/>
                </a:ext>
              </a:extLst>
            </p:cNvPr>
            <p:cNvSpPr/>
            <p:nvPr/>
          </p:nvSpPr>
          <p:spPr>
            <a:xfrm>
              <a:off x="9413875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7" name="Rectangle: Rounded Corners 226">
              <a:extLst>
                <a:ext uri="{FF2B5EF4-FFF2-40B4-BE49-F238E27FC236}">
                  <a16:creationId xmlns:a16="http://schemas.microsoft.com/office/drawing/2014/main" id="{0EFEEE43-E0AA-4829-B0F7-F1CA06AD0AF7}"/>
                </a:ext>
              </a:extLst>
            </p:cNvPr>
            <p:cNvSpPr/>
            <p:nvPr/>
          </p:nvSpPr>
          <p:spPr>
            <a:xfrm>
              <a:off x="9413875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3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8" name="Rectangle: Rounded Corners 227">
              <a:extLst>
                <a:ext uri="{FF2B5EF4-FFF2-40B4-BE49-F238E27FC236}">
                  <a16:creationId xmlns:a16="http://schemas.microsoft.com/office/drawing/2014/main" id="{36B7B226-4EC6-FD9D-41E7-60878780CAE7}"/>
                </a:ext>
              </a:extLst>
            </p:cNvPr>
            <p:cNvSpPr/>
            <p:nvPr/>
          </p:nvSpPr>
          <p:spPr>
            <a:xfrm>
              <a:off x="9413875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229" name="Group 228">
            <a:extLst>
              <a:ext uri="{FF2B5EF4-FFF2-40B4-BE49-F238E27FC236}">
                <a16:creationId xmlns:a16="http://schemas.microsoft.com/office/drawing/2014/main" id="{FB4CD2AE-F360-0A6B-1DFE-B4B802BDEDD0}"/>
              </a:ext>
            </a:extLst>
          </p:cNvPr>
          <p:cNvGrpSpPr/>
          <p:nvPr/>
        </p:nvGrpSpPr>
        <p:grpSpPr>
          <a:xfrm>
            <a:off x="9620250" y="8670228"/>
            <a:ext cx="5349875" cy="1367675"/>
            <a:chOff x="9788525" y="7637838"/>
            <a:chExt cx="5349875" cy="1367675"/>
          </a:xfrm>
          <a:solidFill>
            <a:schemeClr val="accent4">
              <a:lumMod val="40000"/>
              <a:lumOff val="60000"/>
            </a:schemeClr>
          </a:solidFill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230" name="Rectangle: Rounded Corners 229">
              <a:extLst>
                <a:ext uri="{FF2B5EF4-FFF2-40B4-BE49-F238E27FC236}">
                  <a16:creationId xmlns:a16="http://schemas.microsoft.com/office/drawing/2014/main" id="{5D820E30-5F75-1242-1E92-5328D8C581D6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1" name="Circle: Hollow 230">
              <a:extLst>
                <a:ext uri="{FF2B5EF4-FFF2-40B4-BE49-F238E27FC236}">
                  <a16:creationId xmlns:a16="http://schemas.microsoft.com/office/drawing/2014/main" id="{5FA21EC0-282E-9EDF-E50E-5E05E3B24A9F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32" name="Rectangle 231">
              <a:extLst>
                <a:ext uri="{FF2B5EF4-FFF2-40B4-BE49-F238E27FC236}">
                  <a16:creationId xmlns:a16="http://schemas.microsoft.com/office/drawing/2014/main" id="{EAD1D3C1-1F2C-C1D1-FEEE-AB471011EAA0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33" name="Group 232">
            <a:extLst>
              <a:ext uri="{FF2B5EF4-FFF2-40B4-BE49-F238E27FC236}">
                <a16:creationId xmlns:a16="http://schemas.microsoft.com/office/drawing/2014/main" id="{801D6BBB-4790-E71D-7F8F-35A54B9AE3CB}"/>
              </a:ext>
            </a:extLst>
          </p:cNvPr>
          <p:cNvGrpSpPr/>
          <p:nvPr/>
        </p:nvGrpSpPr>
        <p:grpSpPr>
          <a:xfrm>
            <a:off x="12260036" y="8919502"/>
            <a:ext cx="2410460" cy="1023744"/>
            <a:chOff x="12260036" y="8919502"/>
            <a:chExt cx="2410460" cy="1023744"/>
          </a:xfrm>
        </p:grpSpPr>
        <p:sp>
          <p:nvSpPr>
            <p:cNvPr id="234" name="Textbox 200">
              <a:extLst>
                <a:ext uri="{FF2B5EF4-FFF2-40B4-BE49-F238E27FC236}">
                  <a16:creationId xmlns:a16="http://schemas.microsoft.com/office/drawing/2014/main" id="{1252FFF9-F703-FC39-8F02-22548A4385F2}"/>
                </a:ext>
              </a:extLst>
            </p:cNvPr>
            <p:cNvSpPr txBox="1"/>
            <p:nvPr/>
          </p:nvSpPr>
          <p:spPr>
            <a:xfrm>
              <a:off x="12260036" y="8919502"/>
              <a:ext cx="1831784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bg2"/>
                  </a:solidFill>
                  <a:latin typeface="Gobold" panose="02000500000000000000" pitchFamily="2" charset="0"/>
                </a:rPr>
                <a:t>Design Program</a:t>
              </a:r>
              <a:endParaRPr lang="en-US" sz="1900" b="1" dirty="0">
                <a:solidFill>
                  <a:schemeClr val="bg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235" name="Textbox 200">
              <a:extLst>
                <a:ext uri="{FF2B5EF4-FFF2-40B4-BE49-F238E27FC236}">
                  <a16:creationId xmlns:a16="http://schemas.microsoft.com/office/drawing/2014/main" id="{494A278B-7CF8-CC20-CBDB-CED2EC711BC9}"/>
                </a:ext>
              </a:extLst>
            </p:cNvPr>
            <p:cNvSpPr txBox="1"/>
            <p:nvPr/>
          </p:nvSpPr>
          <p:spPr>
            <a:xfrm>
              <a:off x="12260036" y="9296915"/>
              <a:ext cx="2410460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bg2"/>
                  </a:solidFill>
                </a:rPr>
                <a:t>Thiết kế chương trình đào tạo phù hợp với nội dung và đối tượng.</a:t>
              </a:r>
              <a:endParaRPr lang="en-US" sz="1200" dirty="0">
                <a:solidFill>
                  <a:schemeClr val="bg2"/>
                </a:solidFill>
              </a:endParaRPr>
            </a:p>
          </p:txBody>
        </p:sp>
      </p:grpSp>
      <p:sp>
        <p:nvSpPr>
          <p:cNvPr id="236" name="TextBox 235">
            <a:extLst>
              <a:ext uri="{FF2B5EF4-FFF2-40B4-BE49-F238E27FC236}">
                <a16:creationId xmlns:a16="http://schemas.microsoft.com/office/drawing/2014/main" id="{2E688E7C-E479-2EED-B54F-4C18F4C9E306}"/>
              </a:ext>
            </a:extLst>
          </p:cNvPr>
          <p:cNvSpPr txBox="1"/>
          <p:nvPr/>
        </p:nvSpPr>
        <p:spPr>
          <a:xfrm>
            <a:off x="9845834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03</a:t>
            </a:r>
          </a:p>
        </p:txBody>
      </p:sp>
      <p:grpSp>
        <p:nvGrpSpPr>
          <p:cNvPr id="237" name="Group 236">
            <a:extLst>
              <a:ext uri="{FF2B5EF4-FFF2-40B4-BE49-F238E27FC236}">
                <a16:creationId xmlns:a16="http://schemas.microsoft.com/office/drawing/2014/main" id="{C215232C-A2EB-9F40-64EE-0A694C1D4DF6}"/>
              </a:ext>
            </a:extLst>
          </p:cNvPr>
          <p:cNvGrpSpPr/>
          <p:nvPr/>
        </p:nvGrpSpPr>
        <p:grpSpPr>
          <a:xfrm>
            <a:off x="17600342" y="8544440"/>
            <a:ext cx="4908550" cy="1714305"/>
            <a:chOff x="17600342" y="8544440"/>
            <a:chExt cx="4908550" cy="1714305"/>
          </a:xfrm>
        </p:grpSpPr>
        <p:sp>
          <p:nvSpPr>
            <p:cNvPr id="238" name="Rectangle: Rounded Corners 237">
              <a:extLst>
                <a:ext uri="{FF2B5EF4-FFF2-40B4-BE49-F238E27FC236}">
                  <a16:creationId xmlns:a16="http://schemas.microsoft.com/office/drawing/2014/main" id="{2AB7FE2F-96E4-0F06-C17A-430463BD5EEF}"/>
                </a:ext>
              </a:extLst>
            </p:cNvPr>
            <p:cNvSpPr/>
            <p:nvPr/>
          </p:nvSpPr>
          <p:spPr>
            <a:xfrm>
              <a:off x="17600342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9" name="Rectangle: Rounded Corners 238">
              <a:extLst>
                <a:ext uri="{FF2B5EF4-FFF2-40B4-BE49-F238E27FC236}">
                  <a16:creationId xmlns:a16="http://schemas.microsoft.com/office/drawing/2014/main" id="{EC34394B-A70E-D574-44FD-93FF12DF4B40}"/>
                </a:ext>
              </a:extLst>
            </p:cNvPr>
            <p:cNvSpPr/>
            <p:nvPr/>
          </p:nvSpPr>
          <p:spPr>
            <a:xfrm>
              <a:off x="17600342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6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0" name="Rectangle: Rounded Corners 239">
              <a:extLst>
                <a:ext uri="{FF2B5EF4-FFF2-40B4-BE49-F238E27FC236}">
                  <a16:creationId xmlns:a16="http://schemas.microsoft.com/office/drawing/2014/main" id="{8C973F96-E256-8E9F-C603-F393416CBF70}"/>
                </a:ext>
              </a:extLst>
            </p:cNvPr>
            <p:cNvSpPr/>
            <p:nvPr/>
          </p:nvSpPr>
          <p:spPr>
            <a:xfrm>
              <a:off x="17600342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241" name="Group 240">
            <a:extLst>
              <a:ext uri="{FF2B5EF4-FFF2-40B4-BE49-F238E27FC236}">
                <a16:creationId xmlns:a16="http://schemas.microsoft.com/office/drawing/2014/main" id="{C8105855-A0A6-1FAD-8F8B-15FE606D5055}"/>
              </a:ext>
            </a:extLst>
          </p:cNvPr>
          <p:cNvGrpSpPr/>
          <p:nvPr/>
        </p:nvGrpSpPr>
        <p:grpSpPr>
          <a:xfrm>
            <a:off x="17806717" y="8670228"/>
            <a:ext cx="5349875" cy="1367675"/>
            <a:chOff x="9788525" y="7637838"/>
            <a:chExt cx="5349875" cy="1367675"/>
          </a:xfrm>
          <a:solidFill>
            <a:schemeClr val="accent6">
              <a:lumMod val="40000"/>
              <a:lumOff val="60000"/>
            </a:schemeClr>
          </a:solidFill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242" name="Rectangle: Rounded Corners 241">
              <a:extLst>
                <a:ext uri="{FF2B5EF4-FFF2-40B4-BE49-F238E27FC236}">
                  <a16:creationId xmlns:a16="http://schemas.microsoft.com/office/drawing/2014/main" id="{81072A47-1108-95DE-7273-CC0CD8701913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3" name="Circle: Hollow 242">
              <a:extLst>
                <a:ext uri="{FF2B5EF4-FFF2-40B4-BE49-F238E27FC236}">
                  <a16:creationId xmlns:a16="http://schemas.microsoft.com/office/drawing/2014/main" id="{6B9AD8E9-2AB2-C254-31DA-0D910F26F02C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44" name="Rectangle 243">
              <a:extLst>
                <a:ext uri="{FF2B5EF4-FFF2-40B4-BE49-F238E27FC236}">
                  <a16:creationId xmlns:a16="http://schemas.microsoft.com/office/drawing/2014/main" id="{0ED572FB-E257-A8B2-1E6E-8EA83E7769D8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45" name="Group 244">
            <a:extLst>
              <a:ext uri="{FF2B5EF4-FFF2-40B4-BE49-F238E27FC236}">
                <a16:creationId xmlns:a16="http://schemas.microsoft.com/office/drawing/2014/main" id="{48E816FE-4510-D04E-B416-257912B51367}"/>
              </a:ext>
            </a:extLst>
          </p:cNvPr>
          <p:cNvGrpSpPr/>
          <p:nvPr/>
        </p:nvGrpSpPr>
        <p:grpSpPr>
          <a:xfrm>
            <a:off x="20446503" y="8919502"/>
            <a:ext cx="2410460" cy="839078"/>
            <a:chOff x="20446503" y="8919502"/>
            <a:chExt cx="2410460" cy="839078"/>
          </a:xfrm>
        </p:grpSpPr>
        <p:sp>
          <p:nvSpPr>
            <p:cNvPr id="246" name="Textbox 200">
              <a:extLst>
                <a:ext uri="{FF2B5EF4-FFF2-40B4-BE49-F238E27FC236}">
                  <a16:creationId xmlns:a16="http://schemas.microsoft.com/office/drawing/2014/main" id="{168D84C6-FCDD-7468-4E28-5BC8B4CB5304}"/>
                </a:ext>
              </a:extLst>
            </p:cNvPr>
            <p:cNvSpPr txBox="1"/>
            <p:nvPr/>
          </p:nvSpPr>
          <p:spPr>
            <a:xfrm>
              <a:off x="20446503" y="8919502"/>
              <a:ext cx="219566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bg2"/>
                  </a:solidFill>
                  <a:latin typeface="Gobold" panose="02000500000000000000" pitchFamily="2" charset="0"/>
                </a:rPr>
                <a:t>Evaluate Outcomes</a:t>
              </a:r>
              <a:endParaRPr lang="en-US" sz="1900" b="1" dirty="0">
                <a:solidFill>
                  <a:schemeClr val="bg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247" name="Textbox 200">
              <a:extLst>
                <a:ext uri="{FF2B5EF4-FFF2-40B4-BE49-F238E27FC236}">
                  <a16:creationId xmlns:a16="http://schemas.microsoft.com/office/drawing/2014/main" id="{DAB34C7B-B9B0-CAFA-68C3-4217664F07A9}"/>
                </a:ext>
              </a:extLst>
            </p:cNvPr>
            <p:cNvSpPr txBox="1"/>
            <p:nvPr/>
          </p:nvSpPr>
          <p:spPr>
            <a:xfrm>
              <a:off x="20446503" y="9296915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bg2"/>
                  </a:solidFill>
                </a:rPr>
                <a:t>Đo lường kết quả đạt được và rút kinh nghiệm cho lần sau.</a:t>
              </a:r>
              <a:endParaRPr lang="en-US" sz="1200" dirty="0">
                <a:solidFill>
                  <a:schemeClr val="bg2"/>
                </a:solidFill>
              </a:endParaRPr>
            </a:p>
          </p:txBody>
        </p:sp>
      </p:grpSp>
      <p:sp>
        <p:nvSpPr>
          <p:cNvPr id="248" name="TextBox 247">
            <a:extLst>
              <a:ext uri="{FF2B5EF4-FFF2-40B4-BE49-F238E27FC236}">
                <a16:creationId xmlns:a16="http://schemas.microsoft.com/office/drawing/2014/main" id="{5E7C92E5-4E7C-82A9-1734-3DAF126742A0}"/>
              </a:ext>
            </a:extLst>
          </p:cNvPr>
          <p:cNvSpPr txBox="1"/>
          <p:nvPr/>
        </p:nvSpPr>
        <p:spPr>
          <a:xfrm>
            <a:off x="18032301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05</a:t>
            </a:r>
          </a:p>
        </p:txBody>
      </p:sp>
      <p:grpSp>
        <p:nvGrpSpPr>
          <p:cNvPr id="249" name="Group 248">
            <a:extLst>
              <a:ext uri="{FF2B5EF4-FFF2-40B4-BE49-F238E27FC236}">
                <a16:creationId xmlns:a16="http://schemas.microsoft.com/office/drawing/2014/main" id="{53F58F5F-3EA5-95C1-D91F-E8C38D1292AE}"/>
              </a:ext>
            </a:extLst>
          </p:cNvPr>
          <p:cNvGrpSpPr/>
          <p:nvPr/>
        </p:nvGrpSpPr>
        <p:grpSpPr>
          <a:xfrm>
            <a:off x="5320642" y="5486232"/>
            <a:ext cx="4908550" cy="1714305"/>
            <a:chOff x="5320642" y="5486232"/>
            <a:chExt cx="4908550" cy="1714305"/>
          </a:xfrm>
        </p:grpSpPr>
        <p:sp>
          <p:nvSpPr>
            <p:cNvPr id="250" name="Rectangle: Rounded Corners 249">
              <a:extLst>
                <a:ext uri="{FF2B5EF4-FFF2-40B4-BE49-F238E27FC236}">
                  <a16:creationId xmlns:a16="http://schemas.microsoft.com/office/drawing/2014/main" id="{8D9B261D-9B03-BA00-F193-762188BDB5D7}"/>
                </a:ext>
              </a:extLst>
            </p:cNvPr>
            <p:cNvSpPr/>
            <p:nvPr/>
          </p:nvSpPr>
          <p:spPr>
            <a:xfrm>
              <a:off x="5320642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1" name="Rectangle: Rounded Corners 250">
              <a:extLst>
                <a:ext uri="{FF2B5EF4-FFF2-40B4-BE49-F238E27FC236}">
                  <a16:creationId xmlns:a16="http://schemas.microsoft.com/office/drawing/2014/main" id="{18FD4A46-DF48-D474-0DF7-E57E25C1FCB0}"/>
                </a:ext>
              </a:extLst>
            </p:cNvPr>
            <p:cNvSpPr/>
            <p:nvPr/>
          </p:nvSpPr>
          <p:spPr>
            <a:xfrm>
              <a:off x="5320642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2" name="Rectangle: Rounded Corners 251">
              <a:extLst>
                <a:ext uri="{FF2B5EF4-FFF2-40B4-BE49-F238E27FC236}">
                  <a16:creationId xmlns:a16="http://schemas.microsoft.com/office/drawing/2014/main" id="{ACE0CF8A-639D-AD8A-A545-46A3B4941507}"/>
                </a:ext>
              </a:extLst>
            </p:cNvPr>
            <p:cNvSpPr/>
            <p:nvPr/>
          </p:nvSpPr>
          <p:spPr>
            <a:xfrm>
              <a:off x="5320642" y="5486232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253" name="Group 252">
            <a:extLst>
              <a:ext uri="{FF2B5EF4-FFF2-40B4-BE49-F238E27FC236}">
                <a16:creationId xmlns:a16="http://schemas.microsoft.com/office/drawing/2014/main" id="{7C49882C-5631-D4D3-ABB7-0AD4894E1D33}"/>
              </a:ext>
            </a:extLst>
          </p:cNvPr>
          <p:cNvGrpSpPr/>
          <p:nvPr/>
        </p:nvGrpSpPr>
        <p:grpSpPr>
          <a:xfrm>
            <a:off x="5527017" y="5612020"/>
            <a:ext cx="5349875" cy="1367675"/>
            <a:chOff x="9788525" y="7637838"/>
            <a:chExt cx="5349875" cy="1367675"/>
          </a:xfrm>
          <a:solidFill>
            <a:schemeClr val="accent2">
              <a:lumMod val="40000"/>
              <a:lumOff val="60000"/>
            </a:schemeClr>
          </a:solidFill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254" name="Rectangle: Rounded Corners 253">
              <a:extLst>
                <a:ext uri="{FF2B5EF4-FFF2-40B4-BE49-F238E27FC236}">
                  <a16:creationId xmlns:a16="http://schemas.microsoft.com/office/drawing/2014/main" id="{0659BE54-01CA-309F-D2B1-EA32C07FF318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5" name="Circle: Hollow 254">
              <a:extLst>
                <a:ext uri="{FF2B5EF4-FFF2-40B4-BE49-F238E27FC236}">
                  <a16:creationId xmlns:a16="http://schemas.microsoft.com/office/drawing/2014/main" id="{1311A4BE-4918-1095-FDB3-0C5C89E7C506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56" name="Rectangle 255">
              <a:extLst>
                <a:ext uri="{FF2B5EF4-FFF2-40B4-BE49-F238E27FC236}">
                  <a16:creationId xmlns:a16="http://schemas.microsoft.com/office/drawing/2014/main" id="{E45B3EEB-5898-234F-6C9A-C365C351F91E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57" name="Group 256">
            <a:extLst>
              <a:ext uri="{FF2B5EF4-FFF2-40B4-BE49-F238E27FC236}">
                <a16:creationId xmlns:a16="http://schemas.microsoft.com/office/drawing/2014/main" id="{57BECDB5-5369-737C-D5B9-DD20AD1E3292}"/>
              </a:ext>
            </a:extLst>
          </p:cNvPr>
          <p:cNvGrpSpPr/>
          <p:nvPr/>
        </p:nvGrpSpPr>
        <p:grpSpPr>
          <a:xfrm>
            <a:off x="8166803" y="5861294"/>
            <a:ext cx="2410460" cy="839078"/>
            <a:chOff x="8166803" y="5861294"/>
            <a:chExt cx="2410460" cy="839078"/>
          </a:xfrm>
        </p:grpSpPr>
        <p:sp>
          <p:nvSpPr>
            <p:cNvPr id="258" name="Textbox 200">
              <a:extLst>
                <a:ext uri="{FF2B5EF4-FFF2-40B4-BE49-F238E27FC236}">
                  <a16:creationId xmlns:a16="http://schemas.microsoft.com/office/drawing/2014/main" id="{C75586BB-1FEF-5473-A05D-571239973FAE}"/>
                </a:ext>
              </a:extLst>
            </p:cNvPr>
            <p:cNvSpPr txBox="1"/>
            <p:nvPr/>
          </p:nvSpPr>
          <p:spPr>
            <a:xfrm>
              <a:off x="8166803" y="5861294"/>
              <a:ext cx="172194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bg2"/>
                  </a:solidFill>
                  <a:latin typeface="Gobold" panose="02000500000000000000" pitchFamily="2" charset="0"/>
                </a:rPr>
                <a:t>Set Objectives</a:t>
              </a:r>
              <a:endParaRPr lang="en-US" sz="1900" b="1" dirty="0">
                <a:solidFill>
                  <a:schemeClr val="bg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259" name="Textbox 200">
              <a:extLst>
                <a:ext uri="{FF2B5EF4-FFF2-40B4-BE49-F238E27FC236}">
                  <a16:creationId xmlns:a16="http://schemas.microsoft.com/office/drawing/2014/main" id="{BFF15F62-7CC9-B6E6-7907-C77A0C8001DD}"/>
                </a:ext>
              </a:extLst>
            </p:cNvPr>
            <p:cNvSpPr txBox="1"/>
            <p:nvPr/>
          </p:nvSpPr>
          <p:spPr>
            <a:xfrm>
              <a:off x="8166803" y="6238707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bg2"/>
                  </a:solidFill>
                </a:rPr>
                <a:t>Đặt ra mục tiêu học tập rõ ràng, đo lường được và khả thi.</a:t>
              </a:r>
              <a:endParaRPr lang="en-US" sz="1200" dirty="0">
                <a:solidFill>
                  <a:schemeClr val="bg2"/>
                </a:solidFill>
              </a:endParaRPr>
            </a:p>
          </p:txBody>
        </p:sp>
      </p:grpSp>
      <p:sp>
        <p:nvSpPr>
          <p:cNvPr id="260" name="TextBox 259">
            <a:extLst>
              <a:ext uri="{FF2B5EF4-FFF2-40B4-BE49-F238E27FC236}">
                <a16:creationId xmlns:a16="http://schemas.microsoft.com/office/drawing/2014/main" id="{528AFCD1-CDF5-67F8-295A-ABBDD9F72EF1}"/>
              </a:ext>
            </a:extLst>
          </p:cNvPr>
          <p:cNvSpPr txBox="1"/>
          <p:nvPr/>
        </p:nvSpPr>
        <p:spPr>
          <a:xfrm>
            <a:off x="5752601" y="5972692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tx2"/>
                </a:solidFill>
                <a:latin typeface="+mj-lt"/>
              </a:rPr>
              <a:t>02</a:t>
            </a:r>
          </a:p>
        </p:txBody>
      </p:sp>
      <p:grpSp>
        <p:nvGrpSpPr>
          <p:cNvPr id="261" name="Group 260">
            <a:extLst>
              <a:ext uri="{FF2B5EF4-FFF2-40B4-BE49-F238E27FC236}">
                <a16:creationId xmlns:a16="http://schemas.microsoft.com/office/drawing/2014/main" id="{7215ECCB-CDD9-D358-0628-FC5371A5E1E1}"/>
              </a:ext>
            </a:extLst>
          </p:cNvPr>
          <p:cNvGrpSpPr/>
          <p:nvPr/>
        </p:nvGrpSpPr>
        <p:grpSpPr>
          <a:xfrm>
            <a:off x="13507108" y="5486232"/>
            <a:ext cx="4908550" cy="1714305"/>
            <a:chOff x="13507108" y="5486232"/>
            <a:chExt cx="4908550" cy="1714305"/>
          </a:xfrm>
        </p:grpSpPr>
        <p:sp>
          <p:nvSpPr>
            <p:cNvPr id="262" name="Rectangle: Rounded Corners 261">
              <a:extLst>
                <a:ext uri="{FF2B5EF4-FFF2-40B4-BE49-F238E27FC236}">
                  <a16:creationId xmlns:a16="http://schemas.microsoft.com/office/drawing/2014/main" id="{7F125430-2C13-4AED-6C77-4762451B3EEA}"/>
                </a:ext>
              </a:extLst>
            </p:cNvPr>
            <p:cNvSpPr/>
            <p:nvPr/>
          </p:nvSpPr>
          <p:spPr>
            <a:xfrm>
              <a:off x="13507108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3" name="Rectangle: Rounded Corners 262">
              <a:extLst>
                <a:ext uri="{FF2B5EF4-FFF2-40B4-BE49-F238E27FC236}">
                  <a16:creationId xmlns:a16="http://schemas.microsoft.com/office/drawing/2014/main" id="{8A9A428B-A9AD-9826-7715-A5844EADD105}"/>
                </a:ext>
              </a:extLst>
            </p:cNvPr>
            <p:cNvSpPr/>
            <p:nvPr/>
          </p:nvSpPr>
          <p:spPr>
            <a:xfrm>
              <a:off x="13507108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5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4" name="Rectangle: Rounded Corners 263">
              <a:extLst>
                <a:ext uri="{FF2B5EF4-FFF2-40B4-BE49-F238E27FC236}">
                  <a16:creationId xmlns:a16="http://schemas.microsoft.com/office/drawing/2014/main" id="{4332C650-37BE-3624-88AD-47033B5CF50F}"/>
                </a:ext>
              </a:extLst>
            </p:cNvPr>
            <p:cNvSpPr/>
            <p:nvPr/>
          </p:nvSpPr>
          <p:spPr>
            <a:xfrm>
              <a:off x="13507108" y="5486232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265" name="Group 264">
            <a:extLst>
              <a:ext uri="{FF2B5EF4-FFF2-40B4-BE49-F238E27FC236}">
                <a16:creationId xmlns:a16="http://schemas.microsoft.com/office/drawing/2014/main" id="{3A124CC7-32CF-3CDC-2C70-10EED6635C55}"/>
              </a:ext>
            </a:extLst>
          </p:cNvPr>
          <p:cNvGrpSpPr/>
          <p:nvPr/>
        </p:nvGrpSpPr>
        <p:grpSpPr>
          <a:xfrm>
            <a:off x="13713483" y="5612020"/>
            <a:ext cx="5349875" cy="1367675"/>
            <a:chOff x="9788525" y="7637838"/>
            <a:chExt cx="5349875" cy="1367675"/>
          </a:xfrm>
          <a:solidFill>
            <a:schemeClr val="accent5">
              <a:lumMod val="75000"/>
            </a:schemeClr>
          </a:solidFill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266" name="Rectangle: Rounded Corners 265">
              <a:extLst>
                <a:ext uri="{FF2B5EF4-FFF2-40B4-BE49-F238E27FC236}">
                  <a16:creationId xmlns:a16="http://schemas.microsoft.com/office/drawing/2014/main" id="{2F45FF80-336D-20B5-3B3A-8FBBA7C8125F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7" name="Circle: Hollow 266">
              <a:extLst>
                <a:ext uri="{FF2B5EF4-FFF2-40B4-BE49-F238E27FC236}">
                  <a16:creationId xmlns:a16="http://schemas.microsoft.com/office/drawing/2014/main" id="{A1EB0085-4802-83BF-2E18-FFD53E10AB4E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68" name="Rectangle 267">
              <a:extLst>
                <a:ext uri="{FF2B5EF4-FFF2-40B4-BE49-F238E27FC236}">
                  <a16:creationId xmlns:a16="http://schemas.microsoft.com/office/drawing/2014/main" id="{79A8D9E3-F136-F4FE-3649-EE31B9120B4E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69" name="Group 268">
            <a:extLst>
              <a:ext uri="{FF2B5EF4-FFF2-40B4-BE49-F238E27FC236}">
                <a16:creationId xmlns:a16="http://schemas.microsoft.com/office/drawing/2014/main" id="{787A862F-9459-B4A3-55E5-EDE675E4C0D2}"/>
              </a:ext>
            </a:extLst>
          </p:cNvPr>
          <p:cNvGrpSpPr/>
          <p:nvPr/>
        </p:nvGrpSpPr>
        <p:grpSpPr>
          <a:xfrm>
            <a:off x="16353269" y="5861294"/>
            <a:ext cx="2410460" cy="1023744"/>
            <a:chOff x="16353269" y="5861294"/>
            <a:chExt cx="2410460" cy="1023744"/>
          </a:xfrm>
        </p:grpSpPr>
        <p:sp>
          <p:nvSpPr>
            <p:cNvPr id="270" name="Textbox 200">
              <a:extLst>
                <a:ext uri="{FF2B5EF4-FFF2-40B4-BE49-F238E27FC236}">
                  <a16:creationId xmlns:a16="http://schemas.microsoft.com/office/drawing/2014/main" id="{59892092-2984-352C-DD6A-CA4E3ABD044E}"/>
                </a:ext>
              </a:extLst>
            </p:cNvPr>
            <p:cNvSpPr txBox="1"/>
            <p:nvPr/>
          </p:nvSpPr>
          <p:spPr>
            <a:xfrm>
              <a:off x="16353269" y="5861294"/>
              <a:ext cx="1878015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bg2"/>
                  </a:solidFill>
                  <a:latin typeface="Gobold" panose="02000500000000000000" pitchFamily="2" charset="0"/>
                </a:rPr>
                <a:t>Deliver Training</a:t>
              </a:r>
              <a:endParaRPr lang="en-US" sz="1900" b="1" dirty="0">
                <a:solidFill>
                  <a:schemeClr val="bg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271" name="Textbox 200">
              <a:extLst>
                <a:ext uri="{FF2B5EF4-FFF2-40B4-BE49-F238E27FC236}">
                  <a16:creationId xmlns:a16="http://schemas.microsoft.com/office/drawing/2014/main" id="{DD96EFA8-EC21-920F-8723-05A87551B3D7}"/>
                </a:ext>
              </a:extLst>
            </p:cNvPr>
            <p:cNvSpPr txBox="1"/>
            <p:nvPr/>
          </p:nvSpPr>
          <p:spPr>
            <a:xfrm>
              <a:off x="16353269" y="6238707"/>
              <a:ext cx="2410460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bg2"/>
                  </a:solidFill>
                </a:rPr>
                <a:t>Triển khai đào tạo bằng phương pháp hiệu quả, thu hút người học.</a:t>
              </a:r>
              <a:endParaRPr lang="en-US" sz="1200" dirty="0">
                <a:solidFill>
                  <a:schemeClr val="bg2"/>
                </a:solidFill>
              </a:endParaRPr>
            </a:p>
          </p:txBody>
        </p:sp>
      </p:grpSp>
      <p:sp>
        <p:nvSpPr>
          <p:cNvPr id="272" name="TextBox 271">
            <a:extLst>
              <a:ext uri="{FF2B5EF4-FFF2-40B4-BE49-F238E27FC236}">
                <a16:creationId xmlns:a16="http://schemas.microsoft.com/office/drawing/2014/main" id="{340656A4-0824-B536-5FD0-EAA8D24540C1}"/>
              </a:ext>
            </a:extLst>
          </p:cNvPr>
          <p:cNvSpPr txBox="1"/>
          <p:nvPr/>
        </p:nvSpPr>
        <p:spPr>
          <a:xfrm>
            <a:off x="13939067" y="5972692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04</a:t>
            </a:r>
          </a:p>
        </p:txBody>
      </p:sp>
      <p:sp>
        <p:nvSpPr>
          <p:cNvPr id="273" name="Freeform: Shape 272">
            <a:extLst>
              <a:ext uri="{FF2B5EF4-FFF2-40B4-BE49-F238E27FC236}">
                <a16:creationId xmlns:a16="http://schemas.microsoft.com/office/drawing/2014/main" id="{58339A17-A0CE-5013-E003-4D45F4950F26}"/>
              </a:ext>
            </a:extLst>
          </p:cNvPr>
          <p:cNvSpPr/>
          <p:nvPr/>
        </p:nvSpPr>
        <p:spPr>
          <a:xfrm>
            <a:off x="3207527" y="8994951"/>
            <a:ext cx="621288" cy="64429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19050">
            <a:solidFill>
              <a:schemeClr val="accent1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74" name="Freeform: Shape 273">
            <a:extLst>
              <a:ext uri="{FF2B5EF4-FFF2-40B4-BE49-F238E27FC236}">
                <a16:creationId xmlns:a16="http://schemas.microsoft.com/office/drawing/2014/main" id="{4394C67F-A2A8-CBDC-B4C1-645E6D003E75}"/>
              </a:ext>
            </a:extLst>
          </p:cNvPr>
          <p:cNvSpPr/>
          <p:nvPr/>
        </p:nvSpPr>
        <p:spPr>
          <a:xfrm>
            <a:off x="7328219" y="5923866"/>
            <a:ext cx="713330" cy="644298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19050">
            <a:solidFill>
              <a:schemeClr val="accent2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75" name="Freeform 49">
            <a:extLst>
              <a:ext uri="{FF2B5EF4-FFF2-40B4-BE49-F238E27FC236}">
                <a16:creationId xmlns:a16="http://schemas.microsoft.com/office/drawing/2014/main" id="{5BE0E5F0-191C-6D5A-2F22-CBCA3791F1D5}"/>
              </a:ext>
            </a:extLst>
          </p:cNvPr>
          <p:cNvSpPr>
            <a:spLocks noEditPoints="1"/>
          </p:cNvSpPr>
          <p:nvPr/>
        </p:nvSpPr>
        <p:spPr bwMode="auto">
          <a:xfrm>
            <a:off x="11502853" y="9055803"/>
            <a:ext cx="563282" cy="656762"/>
          </a:xfrm>
          <a:custGeom>
            <a:avLst/>
            <a:gdLst>
              <a:gd name="T0" fmla="*/ 79 w 235"/>
              <a:gd name="T1" fmla="*/ 274 h 274"/>
              <a:gd name="T2" fmla="*/ 0 w 235"/>
              <a:gd name="T3" fmla="*/ 274 h 274"/>
              <a:gd name="T4" fmla="*/ 0 w 235"/>
              <a:gd name="T5" fmla="*/ 106 h 274"/>
              <a:gd name="T6" fmla="*/ 79 w 235"/>
              <a:gd name="T7" fmla="*/ 106 h 274"/>
              <a:gd name="T8" fmla="*/ 79 w 235"/>
              <a:gd name="T9" fmla="*/ 274 h 274"/>
              <a:gd name="T10" fmla="*/ 157 w 235"/>
              <a:gd name="T11" fmla="*/ 0 h 274"/>
              <a:gd name="T12" fmla="*/ 79 w 235"/>
              <a:gd name="T13" fmla="*/ 0 h 274"/>
              <a:gd name="T14" fmla="*/ 79 w 235"/>
              <a:gd name="T15" fmla="*/ 274 h 274"/>
              <a:gd name="T16" fmla="*/ 157 w 235"/>
              <a:gd name="T17" fmla="*/ 274 h 274"/>
              <a:gd name="T18" fmla="*/ 157 w 235"/>
              <a:gd name="T19" fmla="*/ 0 h 274"/>
              <a:gd name="T20" fmla="*/ 235 w 235"/>
              <a:gd name="T21" fmla="*/ 58 h 274"/>
              <a:gd name="T22" fmla="*/ 157 w 235"/>
              <a:gd name="T23" fmla="*/ 58 h 274"/>
              <a:gd name="T24" fmla="*/ 157 w 235"/>
              <a:gd name="T25" fmla="*/ 274 h 274"/>
              <a:gd name="T26" fmla="*/ 235 w 235"/>
              <a:gd name="T27" fmla="*/ 274 h 274"/>
              <a:gd name="T28" fmla="*/ 235 w 235"/>
              <a:gd name="T29" fmla="*/ 58 h 274"/>
              <a:gd name="T30" fmla="*/ 51 w 235"/>
              <a:gd name="T31" fmla="*/ 162 h 274"/>
              <a:gd name="T32" fmla="*/ 27 w 235"/>
              <a:gd name="T33" fmla="*/ 162 h 274"/>
              <a:gd name="T34" fmla="*/ 27 w 235"/>
              <a:gd name="T35" fmla="*/ 218 h 274"/>
              <a:gd name="T36" fmla="*/ 51 w 235"/>
              <a:gd name="T37" fmla="*/ 218 h 274"/>
              <a:gd name="T38" fmla="*/ 51 w 235"/>
              <a:gd name="T39" fmla="*/ 162 h 274"/>
              <a:gd name="T40" fmla="*/ 130 w 235"/>
              <a:gd name="T41" fmla="*/ 78 h 274"/>
              <a:gd name="T42" fmla="*/ 106 w 235"/>
              <a:gd name="T43" fmla="*/ 78 h 274"/>
              <a:gd name="T44" fmla="*/ 106 w 235"/>
              <a:gd name="T45" fmla="*/ 218 h 274"/>
              <a:gd name="T46" fmla="*/ 130 w 235"/>
              <a:gd name="T47" fmla="*/ 218 h 274"/>
              <a:gd name="T48" fmla="*/ 130 w 235"/>
              <a:gd name="T49" fmla="*/ 78 h 274"/>
              <a:gd name="T50" fmla="*/ 183 w 235"/>
              <a:gd name="T51" fmla="*/ 136 h 274"/>
              <a:gd name="T52" fmla="*/ 209 w 235"/>
              <a:gd name="T53" fmla="*/ 136 h 274"/>
              <a:gd name="T54" fmla="*/ 183 w 235"/>
              <a:gd name="T55" fmla="*/ 166 h 274"/>
              <a:gd name="T56" fmla="*/ 209 w 235"/>
              <a:gd name="T57" fmla="*/ 166 h 274"/>
              <a:gd name="T58" fmla="*/ 183 w 235"/>
              <a:gd name="T59" fmla="*/ 196 h 274"/>
              <a:gd name="T60" fmla="*/ 209 w 235"/>
              <a:gd name="T61" fmla="*/ 196 h 2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235" h="274">
                <a:moveTo>
                  <a:pt x="79" y="274"/>
                </a:moveTo>
                <a:lnTo>
                  <a:pt x="0" y="274"/>
                </a:lnTo>
                <a:lnTo>
                  <a:pt x="0" y="106"/>
                </a:lnTo>
                <a:lnTo>
                  <a:pt x="79" y="106"/>
                </a:lnTo>
                <a:lnTo>
                  <a:pt x="79" y="274"/>
                </a:lnTo>
                <a:moveTo>
                  <a:pt x="157" y="0"/>
                </a:moveTo>
                <a:lnTo>
                  <a:pt x="79" y="0"/>
                </a:lnTo>
                <a:lnTo>
                  <a:pt x="79" y="274"/>
                </a:lnTo>
                <a:lnTo>
                  <a:pt x="157" y="274"/>
                </a:lnTo>
                <a:lnTo>
                  <a:pt x="157" y="0"/>
                </a:lnTo>
                <a:moveTo>
                  <a:pt x="235" y="58"/>
                </a:moveTo>
                <a:lnTo>
                  <a:pt x="157" y="58"/>
                </a:lnTo>
                <a:lnTo>
                  <a:pt x="157" y="274"/>
                </a:lnTo>
                <a:lnTo>
                  <a:pt x="235" y="274"/>
                </a:lnTo>
                <a:lnTo>
                  <a:pt x="235" y="58"/>
                </a:lnTo>
                <a:moveTo>
                  <a:pt x="51" y="162"/>
                </a:moveTo>
                <a:lnTo>
                  <a:pt x="27" y="162"/>
                </a:lnTo>
                <a:lnTo>
                  <a:pt x="27" y="218"/>
                </a:lnTo>
                <a:lnTo>
                  <a:pt x="51" y="218"/>
                </a:lnTo>
                <a:lnTo>
                  <a:pt x="51" y="162"/>
                </a:lnTo>
                <a:moveTo>
                  <a:pt x="130" y="78"/>
                </a:moveTo>
                <a:lnTo>
                  <a:pt x="106" y="78"/>
                </a:lnTo>
                <a:lnTo>
                  <a:pt x="106" y="218"/>
                </a:lnTo>
                <a:lnTo>
                  <a:pt x="130" y="218"/>
                </a:lnTo>
                <a:lnTo>
                  <a:pt x="130" y="78"/>
                </a:lnTo>
                <a:moveTo>
                  <a:pt x="183" y="136"/>
                </a:moveTo>
                <a:lnTo>
                  <a:pt x="209" y="136"/>
                </a:lnTo>
                <a:moveTo>
                  <a:pt x="183" y="166"/>
                </a:moveTo>
                <a:lnTo>
                  <a:pt x="209" y="166"/>
                </a:lnTo>
                <a:moveTo>
                  <a:pt x="183" y="196"/>
                </a:moveTo>
                <a:lnTo>
                  <a:pt x="209" y="196"/>
                </a:lnTo>
              </a:path>
            </a:pathLst>
          </a:custGeom>
          <a:noFill/>
          <a:ln w="19050">
            <a:solidFill>
              <a:schemeClr val="accent4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accent4"/>
              </a:solidFill>
            </a:endParaRPr>
          </a:p>
        </p:txBody>
      </p:sp>
      <p:sp>
        <p:nvSpPr>
          <p:cNvPr id="276" name="Freeform 39">
            <a:extLst>
              <a:ext uri="{FF2B5EF4-FFF2-40B4-BE49-F238E27FC236}">
                <a16:creationId xmlns:a16="http://schemas.microsoft.com/office/drawing/2014/main" id="{4087A5C2-831E-0E0F-1B08-483A6174EAAD}"/>
              </a:ext>
            </a:extLst>
          </p:cNvPr>
          <p:cNvSpPr>
            <a:spLocks noEditPoints="1"/>
          </p:cNvSpPr>
          <p:nvPr/>
        </p:nvSpPr>
        <p:spPr bwMode="auto">
          <a:xfrm>
            <a:off x="15603639" y="5950524"/>
            <a:ext cx="462610" cy="630398"/>
          </a:xfrm>
          <a:custGeom>
            <a:avLst/>
            <a:gdLst>
              <a:gd name="T0" fmla="*/ 621 w 803"/>
              <a:gd name="T1" fmla="*/ 219 h 1092"/>
              <a:gd name="T2" fmla="*/ 402 w 803"/>
              <a:gd name="T3" fmla="*/ 439 h 1092"/>
              <a:gd name="T4" fmla="*/ 182 w 803"/>
              <a:gd name="T5" fmla="*/ 219 h 1092"/>
              <a:gd name="T6" fmla="*/ 402 w 803"/>
              <a:gd name="T7" fmla="*/ 0 h 1092"/>
              <a:gd name="T8" fmla="*/ 621 w 803"/>
              <a:gd name="T9" fmla="*/ 219 h 1092"/>
              <a:gd name="T10" fmla="*/ 673 w 803"/>
              <a:gd name="T11" fmla="*/ 996 h 1092"/>
              <a:gd name="T12" fmla="*/ 708 w 803"/>
              <a:gd name="T13" fmla="*/ 996 h 1092"/>
              <a:gd name="T14" fmla="*/ 803 w 803"/>
              <a:gd name="T15" fmla="*/ 901 h 1092"/>
              <a:gd name="T16" fmla="*/ 803 w 803"/>
              <a:gd name="T17" fmla="*/ 825 h 1092"/>
              <a:gd name="T18" fmla="*/ 508 w 803"/>
              <a:gd name="T19" fmla="*/ 529 h 1092"/>
              <a:gd name="T20" fmla="*/ 295 w 803"/>
              <a:gd name="T21" fmla="*/ 529 h 1092"/>
              <a:gd name="T22" fmla="*/ 0 w 803"/>
              <a:gd name="T23" fmla="*/ 825 h 1092"/>
              <a:gd name="T24" fmla="*/ 0 w 803"/>
              <a:gd name="T25" fmla="*/ 901 h 1092"/>
              <a:gd name="T26" fmla="*/ 96 w 803"/>
              <a:gd name="T27" fmla="*/ 996 h 1092"/>
              <a:gd name="T28" fmla="*/ 130 w 803"/>
              <a:gd name="T29" fmla="*/ 996 h 1092"/>
              <a:gd name="T30" fmla="*/ 673 w 803"/>
              <a:gd name="T31" fmla="*/ 1037 h 1092"/>
              <a:gd name="T32" fmla="*/ 673 w 803"/>
              <a:gd name="T33" fmla="*/ 780 h 1092"/>
              <a:gd name="T34" fmla="*/ 619 w 803"/>
              <a:gd name="T35" fmla="*/ 726 h 1092"/>
              <a:gd name="T36" fmla="*/ 184 w 803"/>
              <a:gd name="T37" fmla="*/ 726 h 1092"/>
              <a:gd name="T38" fmla="*/ 130 w 803"/>
              <a:gd name="T39" fmla="*/ 780 h 1092"/>
              <a:gd name="T40" fmla="*/ 130 w 803"/>
              <a:gd name="T41" fmla="*/ 1037 h 1092"/>
              <a:gd name="T42" fmla="*/ 184 w 803"/>
              <a:gd name="T43" fmla="*/ 1092 h 1092"/>
              <a:gd name="T44" fmla="*/ 619 w 803"/>
              <a:gd name="T45" fmla="*/ 1092 h 1092"/>
              <a:gd name="T46" fmla="*/ 673 w 803"/>
              <a:gd name="T47" fmla="*/ 1037 h 10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803" h="1092">
                <a:moveTo>
                  <a:pt x="621" y="219"/>
                </a:moveTo>
                <a:cubicBezTo>
                  <a:pt x="621" y="341"/>
                  <a:pt x="523" y="439"/>
                  <a:pt x="402" y="439"/>
                </a:cubicBezTo>
                <a:cubicBezTo>
                  <a:pt x="280" y="439"/>
                  <a:pt x="182" y="341"/>
                  <a:pt x="182" y="219"/>
                </a:cubicBezTo>
                <a:cubicBezTo>
                  <a:pt x="182" y="98"/>
                  <a:pt x="280" y="0"/>
                  <a:pt x="402" y="0"/>
                </a:cubicBezTo>
                <a:cubicBezTo>
                  <a:pt x="523" y="0"/>
                  <a:pt x="621" y="98"/>
                  <a:pt x="621" y="219"/>
                </a:cubicBezTo>
                <a:close/>
                <a:moveTo>
                  <a:pt x="673" y="996"/>
                </a:moveTo>
                <a:cubicBezTo>
                  <a:pt x="708" y="996"/>
                  <a:pt x="708" y="996"/>
                  <a:pt x="708" y="996"/>
                </a:cubicBezTo>
                <a:cubicBezTo>
                  <a:pt x="761" y="996"/>
                  <a:pt x="803" y="954"/>
                  <a:pt x="803" y="901"/>
                </a:cubicBezTo>
                <a:cubicBezTo>
                  <a:pt x="803" y="825"/>
                  <a:pt x="803" y="825"/>
                  <a:pt x="803" y="825"/>
                </a:cubicBezTo>
                <a:cubicBezTo>
                  <a:pt x="803" y="662"/>
                  <a:pt x="671" y="529"/>
                  <a:pt x="508" y="529"/>
                </a:cubicBezTo>
                <a:cubicBezTo>
                  <a:pt x="295" y="529"/>
                  <a:pt x="295" y="529"/>
                  <a:pt x="295" y="529"/>
                </a:cubicBezTo>
                <a:cubicBezTo>
                  <a:pt x="132" y="529"/>
                  <a:pt x="0" y="662"/>
                  <a:pt x="0" y="825"/>
                </a:cubicBezTo>
                <a:cubicBezTo>
                  <a:pt x="0" y="901"/>
                  <a:pt x="0" y="901"/>
                  <a:pt x="0" y="901"/>
                </a:cubicBezTo>
                <a:cubicBezTo>
                  <a:pt x="0" y="954"/>
                  <a:pt x="43" y="996"/>
                  <a:pt x="96" y="996"/>
                </a:cubicBezTo>
                <a:cubicBezTo>
                  <a:pt x="130" y="996"/>
                  <a:pt x="130" y="996"/>
                  <a:pt x="130" y="996"/>
                </a:cubicBezTo>
                <a:moveTo>
                  <a:pt x="673" y="1037"/>
                </a:moveTo>
                <a:cubicBezTo>
                  <a:pt x="673" y="780"/>
                  <a:pt x="673" y="780"/>
                  <a:pt x="673" y="780"/>
                </a:cubicBezTo>
                <a:cubicBezTo>
                  <a:pt x="673" y="750"/>
                  <a:pt x="649" y="726"/>
                  <a:pt x="619" y="726"/>
                </a:cubicBezTo>
                <a:cubicBezTo>
                  <a:pt x="184" y="726"/>
                  <a:pt x="184" y="726"/>
                  <a:pt x="184" y="726"/>
                </a:cubicBezTo>
                <a:cubicBezTo>
                  <a:pt x="154" y="726"/>
                  <a:pt x="130" y="750"/>
                  <a:pt x="130" y="780"/>
                </a:cubicBezTo>
                <a:cubicBezTo>
                  <a:pt x="130" y="1037"/>
                  <a:pt x="130" y="1037"/>
                  <a:pt x="130" y="1037"/>
                </a:cubicBezTo>
                <a:cubicBezTo>
                  <a:pt x="130" y="1067"/>
                  <a:pt x="154" y="1092"/>
                  <a:pt x="184" y="1092"/>
                </a:cubicBezTo>
                <a:cubicBezTo>
                  <a:pt x="619" y="1092"/>
                  <a:pt x="619" y="1092"/>
                  <a:pt x="619" y="1092"/>
                </a:cubicBezTo>
                <a:cubicBezTo>
                  <a:pt x="649" y="1092"/>
                  <a:pt x="673" y="1067"/>
                  <a:pt x="673" y="1037"/>
                </a:cubicBezTo>
                <a:close/>
              </a:path>
            </a:pathLst>
          </a:custGeom>
          <a:noFill/>
          <a:ln w="19050">
            <a:solidFill>
              <a:schemeClr val="accent5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accent4"/>
              </a:solidFill>
            </a:endParaRPr>
          </a:p>
        </p:txBody>
      </p:sp>
      <p:sp>
        <p:nvSpPr>
          <p:cNvPr id="277" name="Freeform: Shape 276">
            <a:extLst>
              <a:ext uri="{FF2B5EF4-FFF2-40B4-BE49-F238E27FC236}">
                <a16:creationId xmlns:a16="http://schemas.microsoft.com/office/drawing/2014/main" id="{952D5F0A-E958-EE4A-F435-17522D8A3A51}"/>
              </a:ext>
            </a:extLst>
          </p:cNvPr>
          <p:cNvSpPr/>
          <p:nvPr/>
        </p:nvSpPr>
        <p:spPr>
          <a:xfrm>
            <a:off x="19641852" y="9101965"/>
            <a:ext cx="598276" cy="575266"/>
          </a:xfrm>
          <a:custGeom>
            <a:avLst/>
            <a:gdLst>
              <a:gd name="connsiteX0" fmla="*/ 122454 w 396240"/>
              <a:gd name="connsiteY0" fmla="*/ 309905 h 381000"/>
              <a:gd name="connsiteX1" fmla="*/ 19431 w 396240"/>
              <a:gd name="connsiteY1" fmla="*/ 309905 h 381000"/>
              <a:gd name="connsiteX2" fmla="*/ 19431 w 396240"/>
              <a:gd name="connsiteY2" fmla="*/ 138608 h 381000"/>
              <a:gd name="connsiteX3" fmla="*/ 122454 w 396240"/>
              <a:gd name="connsiteY3" fmla="*/ 138608 h 381000"/>
              <a:gd name="connsiteX4" fmla="*/ 122454 w 396240"/>
              <a:gd name="connsiteY4" fmla="*/ 309905 h 381000"/>
              <a:gd name="connsiteX5" fmla="*/ 225475 w 396240"/>
              <a:gd name="connsiteY5" fmla="*/ 142265 h 381000"/>
              <a:gd name="connsiteX6" fmla="*/ 225475 w 396240"/>
              <a:gd name="connsiteY6" fmla="*/ 76734 h 381000"/>
              <a:gd name="connsiteX7" fmla="*/ 122454 w 396240"/>
              <a:gd name="connsiteY7" fmla="*/ 76734 h 381000"/>
              <a:gd name="connsiteX8" fmla="*/ 122454 w 396240"/>
              <a:gd name="connsiteY8" fmla="*/ 309753 h 381000"/>
              <a:gd name="connsiteX9" fmla="*/ 166496 w 396240"/>
              <a:gd name="connsiteY9" fmla="*/ 309753 h 381000"/>
              <a:gd name="connsiteX10" fmla="*/ 328345 w 396240"/>
              <a:gd name="connsiteY10" fmla="*/ 143332 h 381000"/>
              <a:gd name="connsiteX11" fmla="*/ 328345 w 396240"/>
              <a:gd name="connsiteY11" fmla="*/ 19431 h 381000"/>
              <a:gd name="connsiteX12" fmla="*/ 225324 w 396240"/>
              <a:gd name="connsiteY12" fmla="*/ 19431 h 381000"/>
              <a:gd name="connsiteX13" fmla="*/ 225324 w 396240"/>
              <a:gd name="connsiteY13" fmla="*/ 142265 h 381000"/>
              <a:gd name="connsiteX14" fmla="*/ 275920 w 396240"/>
              <a:gd name="connsiteY14" fmla="*/ 179908 h 381000"/>
              <a:gd name="connsiteX15" fmla="*/ 201397 w 396240"/>
              <a:gd name="connsiteY15" fmla="*/ 254432 h 381000"/>
              <a:gd name="connsiteX16" fmla="*/ 275920 w 396240"/>
              <a:gd name="connsiteY16" fmla="*/ 328955 h 381000"/>
              <a:gd name="connsiteX17" fmla="*/ 350443 w 396240"/>
              <a:gd name="connsiteY17" fmla="*/ 254432 h 381000"/>
              <a:gd name="connsiteX18" fmla="*/ 275920 w 396240"/>
              <a:gd name="connsiteY18" fmla="*/ 179908 h 381000"/>
              <a:gd name="connsiteX19" fmla="*/ 328650 w 396240"/>
              <a:gd name="connsiteY19" fmla="*/ 307010 h 381000"/>
              <a:gd name="connsiteX20" fmla="*/ 387782 w 396240"/>
              <a:gd name="connsiteY20" fmla="*/ 366141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396240" h="381000">
                <a:moveTo>
                  <a:pt x="122454" y="309905"/>
                </a:moveTo>
                <a:lnTo>
                  <a:pt x="19431" y="309905"/>
                </a:lnTo>
                <a:lnTo>
                  <a:pt x="19431" y="138608"/>
                </a:lnTo>
                <a:lnTo>
                  <a:pt x="122454" y="138608"/>
                </a:lnTo>
                <a:lnTo>
                  <a:pt x="122454" y="309905"/>
                </a:lnTo>
                <a:close/>
                <a:moveTo>
                  <a:pt x="225475" y="142265"/>
                </a:moveTo>
                <a:lnTo>
                  <a:pt x="225475" y="76734"/>
                </a:lnTo>
                <a:lnTo>
                  <a:pt x="122454" y="76734"/>
                </a:lnTo>
                <a:lnTo>
                  <a:pt x="122454" y="309753"/>
                </a:lnTo>
                <a:lnTo>
                  <a:pt x="166496" y="309753"/>
                </a:lnTo>
                <a:moveTo>
                  <a:pt x="328345" y="143332"/>
                </a:moveTo>
                <a:lnTo>
                  <a:pt x="328345" y="19431"/>
                </a:lnTo>
                <a:lnTo>
                  <a:pt x="225324" y="19431"/>
                </a:lnTo>
                <a:lnTo>
                  <a:pt x="225324" y="142265"/>
                </a:lnTo>
                <a:moveTo>
                  <a:pt x="275920" y="179908"/>
                </a:moveTo>
                <a:cubicBezTo>
                  <a:pt x="234772" y="179908"/>
                  <a:pt x="201397" y="213284"/>
                  <a:pt x="201397" y="254432"/>
                </a:cubicBezTo>
                <a:cubicBezTo>
                  <a:pt x="201397" y="295580"/>
                  <a:pt x="234772" y="328955"/>
                  <a:pt x="275920" y="328955"/>
                </a:cubicBezTo>
                <a:cubicBezTo>
                  <a:pt x="317068" y="328955"/>
                  <a:pt x="350443" y="295580"/>
                  <a:pt x="350443" y="254432"/>
                </a:cubicBezTo>
                <a:cubicBezTo>
                  <a:pt x="350443" y="213284"/>
                  <a:pt x="317068" y="179908"/>
                  <a:pt x="275920" y="179908"/>
                </a:cubicBezTo>
                <a:close/>
                <a:moveTo>
                  <a:pt x="328650" y="307010"/>
                </a:moveTo>
                <a:lnTo>
                  <a:pt x="387782" y="366141"/>
                </a:lnTo>
              </a:path>
            </a:pathLst>
          </a:custGeom>
          <a:noFill/>
          <a:ln w="19050">
            <a:solidFill>
              <a:schemeClr val="accent6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40821808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1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1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1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4" dur="3000"/>
                                            <p:tgtEl>
                                              <p:spTgt spid="1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7" dur="1000"/>
                                            <p:tgtEl>
                                              <p:spTgt spid="1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" presetClass="entr" presetSubtype="4" fill="hold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0" dur="1250" fill="hold"/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1" dur="1250" fill="hold"/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4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4" dur="1250" fill="hold"/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5" dur="1250" fill="hold"/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22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2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2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4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22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27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27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27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1000"/>
                                            <p:tgtEl>
                                              <p:spTgt spid="2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4" dur="1000"/>
                                            <p:tgtEl>
                                              <p:spTgt spid="2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1" fill="hold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7" dur="1250" fill="hold"/>
                                            <p:tgtEl>
                                              <p:spTgt spid="2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8" dur="1250" fill="hold"/>
                                            <p:tgtEl>
                                              <p:spTgt spid="2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1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1" dur="1250" fill="hold"/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2" dur="1250" fill="hold"/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2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750"/>
                                            <p:tgtEl>
                                              <p:spTgt spid="2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27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27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27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1000"/>
                                            <p:tgtEl>
                                              <p:spTgt spid="2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1000"/>
                                            <p:tgtEl>
                                              <p:spTgt spid="2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4" dur="1250" fill="hold"/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5" dur="1250" fill="hold"/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8" dur="1250" fill="hold"/>
                                            <p:tgtEl>
                                              <p:spTgt spid="2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9" dur="1250" fill="hold"/>
                                            <p:tgtEl>
                                              <p:spTgt spid="2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2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23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2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2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1000"/>
                                            <p:tgtEl>
                                              <p:spTgt spid="2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8" dur="1000"/>
                                            <p:tgtEl>
                                              <p:spTgt spid="20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9" presetID="2" presetClass="entr" presetSubtype="1" fill="hold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1" dur="1250" fill="hold"/>
                                            <p:tgtEl>
                                              <p:spTgt spid="2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2" dur="1250" fill="hold"/>
                                            <p:tgtEl>
                                              <p:spTgt spid="2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2" presetClass="entr" presetSubtype="1" fill="hold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5" dur="125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6" dur="125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7" presetID="42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9" dur="750"/>
                                            <p:tgtEl>
                                              <p:spTgt spid="27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2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750" fill="hold"/>
                                            <p:tgtEl>
                                              <p:spTgt spid="2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47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750"/>
                                            <p:tgtEl>
                                              <p:spTgt spid="26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2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2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31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9" dur="1000" fill="hold"/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0" dur="1000" fill="hold"/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2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3" presetID="2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5" dur="1000"/>
                                            <p:tgtEl>
                                              <p:spTgt spid="2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6" presetID="2" presetClass="entr" presetSubtype="4" fill="hold" nodeType="withEffect" p14:presetBounceEnd="50000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8" dur="1250" fill="hold"/>
                                            <p:tgtEl>
                                              <p:spTgt spid="2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9" dur="1250" fill="hold"/>
                                            <p:tgtEl>
                                              <p:spTgt spid="2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2" presetClass="entr" presetSubtype="4" fill="hold" nodeType="withEffect" p14:presetBounceEnd="50000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2" dur="1250" fill="hold"/>
                                            <p:tgtEl>
                                              <p:spTgt spid="2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3" dur="1250" fill="hold"/>
                                            <p:tgtEl>
                                              <p:spTgt spid="2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4" presetID="42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6" dur="750"/>
                                            <p:tgtEl>
                                              <p:spTgt spid="2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8" dur="750" fill="hold"/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9" presetID="47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1" dur="750"/>
                                            <p:tgtEl>
                                              <p:spTgt spid="24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2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750" fill="hold"/>
                                            <p:tgtEl>
                                              <p:spTgt spid="2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1" presetClass="entr" presetSubtype="0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6" dur="1000" fill="hold"/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1000" fill="hold"/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9" dur="1000"/>
                                            <p:tgtEl>
                                              <p:spTgt spid="27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95" grpId="0"/>
          <p:bldP spid="196" grpId="0"/>
          <p:bldP spid="224" grpId="0"/>
          <p:bldP spid="236" grpId="0"/>
          <p:bldP spid="248" grpId="0"/>
          <p:bldP spid="260" grpId="0"/>
          <p:bldP spid="272" grpId="0"/>
          <p:bldP spid="273" grpId="0" animBg="1"/>
          <p:bldP spid="274" grpId="0" animBg="1"/>
          <p:bldP spid="275" grpId="0" animBg="1"/>
          <p:bldP spid="276" grpId="0" animBg="1"/>
          <p:bldP spid="277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1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1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1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4" dur="3000"/>
                                            <p:tgtEl>
                                              <p:spTgt spid="1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7" dur="1000"/>
                                            <p:tgtEl>
                                              <p:spTgt spid="1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0" dur="1250" fill="hold"/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1" dur="1250" fill="hold"/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5" dur="1250" fill="hold"/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22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2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2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4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22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27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27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27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1000"/>
                                            <p:tgtEl>
                                              <p:spTgt spid="2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4" dur="1000"/>
                                            <p:tgtEl>
                                              <p:spTgt spid="2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250" fill="hold"/>
                                            <p:tgtEl>
                                              <p:spTgt spid="2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250" fill="hold"/>
                                            <p:tgtEl>
                                              <p:spTgt spid="2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1" dur="1250" fill="hold"/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2" dur="1250" fill="hold"/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2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750"/>
                                            <p:tgtEl>
                                              <p:spTgt spid="2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27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27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27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1000"/>
                                            <p:tgtEl>
                                              <p:spTgt spid="2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1000"/>
                                            <p:tgtEl>
                                              <p:spTgt spid="2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1250" fill="hold"/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5" dur="1250" fill="hold"/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8" dur="1250" fill="hold"/>
                                            <p:tgtEl>
                                              <p:spTgt spid="2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9" dur="1250" fill="hold"/>
                                            <p:tgtEl>
                                              <p:spTgt spid="2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2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23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2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2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1000"/>
                                            <p:tgtEl>
                                              <p:spTgt spid="2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8" dur="1000"/>
                                            <p:tgtEl>
                                              <p:spTgt spid="20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9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1" dur="1250" fill="hold"/>
                                            <p:tgtEl>
                                              <p:spTgt spid="2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2" dur="1250" fill="hold"/>
                                            <p:tgtEl>
                                              <p:spTgt spid="2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125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6" dur="125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7" presetID="42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9" dur="750"/>
                                            <p:tgtEl>
                                              <p:spTgt spid="27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2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750" fill="hold"/>
                                            <p:tgtEl>
                                              <p:spTgt spid="2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47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750"/>
                                            <p:tgtEl>
                                              <p:spTgt spid="26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2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2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31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9" dur="1000" fill="hold"/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0" dur="1000" fill="hold"/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2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3" presetID="2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5" dur="1000"/>
                                            <p:tgtEl>
                                              <p:spTgt spid="2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6" presetID="2" presetClass="entr" presetSubtype="4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8" dur="1250" fill="hold"/>
                                            <p:tgtEl>
                                              <p:spTgt spid="2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9" dur="1250" fill="hold"/>
                                            <p:tgtEl>
                                              <p:spTgt spid="2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2" presetClass="entr" presetSubtype="4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1250" fill="hold"/>
                                            <p:tgtEl>
                                              <p:spTgt spid="2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3" dur="1250" fill="hold"/>
                                            <p:tgtEl>
                                              <p:spTgt spid="2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4" presetID="42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6" dur="750"/>
                                            <p:tgtEl>
                                              <p:spTgt spid="2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8" dur="750" fill="hold"/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9" presetID="47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1" dur="750"/>
                                            <p:tgtEl>
                                              <p:spTgt spid="24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2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750" fill="hold"/>
                                            <p:tgtEl>
                                              <p:spTgt spid="2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1" presetClass="entr" presetSubtype="0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6" dur="1000" fill="hold"/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1000" fill="hold"/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9" dur="1000"/>
                                            <p:tgtEl>
                                              <p:spTgt spid="27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95" grpId="0"/>
          <p:bldP spid="196" grpId="0"/>
          <p:bldP spid="224" grpId="0"/>
          <p:bldP spid="236" grpId="0"/>
          <p:bldP spid="248" grpId="0"/>
          <p:bldP spid="260" grpId="0"/>
          <p:bldP spid="272" grpId="0"/>
          <p:bldP spid="273" grpId="0" animBg="1"/>
          <p:bldP spid="274" grpId="0" animBg="1"/>
          <p:bldP spid="275" grpId="0" animBg="1"/>
          <p:bldP spid="276" grpId="0" animBg="1"/>
          <p:bldP spid="277" grpId="0" animBg="1"/>
        </p:bldLst>
      </p:timing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>
            <a:extLst>
              <a:ext uri="{FF2B5EF4-FFF2-40B4-BE49-F238E27FC236}">
                <a16:creationId xmlns:a16="http://schemas.microsoft.com/office/drawing/2014/main" id="{CDD4715A-E101-0AC1-3BC9-3FE3B62345E3}"/>
              </a:ext>
            </a:extLst>
          </p:cNvPr>
          <p:cNvCxnSpPr/>
          <p:nvPr/>
        </p:nvCxnSpPr>
        <p:spPr>
          <a:xfrm>
            <a:off x="0" y="7872488"/>
            <a:ext cx="24384000" cy="0"/>
          </a:xfrm>
          <a:prstGeom prst="line">
            <a:avLst/>
          </a:prstGeom>
          <a:ln w="38100">
            <a:solidFill>
              <a:schemeClr val="tx2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extBox 48">
            <a:extLst>
              <a:ext uri="{FF2B5EF4-FFF2-40B4-BE49-F238E27FC236}">
                <a16:creationId xmlns:a16="http://schemas.microsoft.com/office/drawing/2014/main" id="{2487D9B3-E3EC-58FD-1C66-4301CE9B4D17}"/>
              </a:ext>
            </a:extLst>
          </p:cNvPr>
          <p:cNvSpPr txBox="1"/>
          <p:nvPr/>
        </p:nvSpPr>
        <p:spPr>
          <a:xfrm>
            <a:off x="5052079" y="1176536"/>
            <a:ext cx="14279871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3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LEARNING</a:t>
            </a:r>
            <a:r>
              <a:rPr lang="en-US" sz="8800" b="1" dirty="0"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80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DEVELOPMENT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" name="TextBox 48">
            <a:extLst>
              <a:ext uri="{FF2B5EF4-FFF2-40B4-BE49-F238E27FC236}">
                <a16:creationId xmlns:a16="http://schemas.microsoft.com/office/drawing/2014/main" id="{9C26BCB5-92DE-512C-3975-DD7756ED59CC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5" name="TextBox 25">
            <a:extLst>
              <a:ext uri="{FF2B5EF4-FFF2-40B4-BE49-F238E27FC236}">
                <a16:creationId xmlns:a16="http://schemas.microsoft.com/office/drawing/2014/main" id="{4187E02D-0080-43AD-4DDB-D81704E6B230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61EE1457-1A76-3CF3-1013-AF6B843AD1AF}"/>
              </a:ext>
            </a:extLst>
          </p:cNvPr>
          <p:cNvGrpSpPr/>
          <p:nvPr/>
        </p:nvGrpSpPr>
        <p:grpSpPr>
          <a:xfrm>
            <a:off x="1899397" y="7737743"/>
            <a:ext cx="281940" cy="932485"/>
            <a:chOff x="1899397" y="7383779"/>
            <a:chExt cx="281940" cy="932485"/>
          </a:xfrm>
        </p:grpSpPr>
        <p:cxnSp>
          <p:nvCxnSpPr>
            <p:cNvPr id="7" name="Straight Connector 6">
              <a:extLst>
                <a:ext uri="{FF2B5EF4-FFF2-40B4-BE49-F238E27FC236}">
                  <a16:creationId xmlns:a16="http://schemas.microsoft.com/office/drawing/2014/main" id="{5D71889E-9CBB-0A37-6F00-30FCA311000F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" name="Circle: Hollow 7">
              <a:extLst>
                <a:ext uri="{FF2B5EF4-FFF2-40B4-BE49-F238E27FC236}">
                  <a16:creationId xmlns:a16="http://schemas.microsoft.com/office/drawing/2014/main" id="{5CD77619-846A-7603-0F1C-055EAF106C17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1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9" name="Group 8">
            <a:extLst>
              <a:ext uri="{FF2B5EF4-FFF2-40B4-BE49-F238E27FC236}">
                <a16:creationId xmlns:a16="http://schemas.microsoft.com/office/drawing/2014/main" id="{49E26650-692A-6D12-5CC6-DB215942AED4}"/>
              </a:ext>
            </a:extLst>
          </p:cNvPr>
          <p:cNvGrpSpPr/>
          <p:nvPr/>
        </p:nvGrpSpPr>
        <p:grpSpPr>
          <a:xfrm>
            <a:off x="5991797" y="6979695"/>
            <a:ext cx="281940" cy="1039988"/>
            <a:chOff x="1899397" y="6625731"/>
            <a:chExt cx="281940" cy="1039988"/>
          </a:xfrm>
        </p:grpSpPr>
        <p:cxnSp>
          <p:nvCxnSpPr>
            <p:cNvPr id="10" name="Straight Connector 9">
              <a:extLst>
                <a:ext uri="{FF2B5EF4-FFF2-40B4-BE49-F238E27FC236}">
                  <a16:creationId xmlns:a16="http://schemas.microsoft.com/office/drawing/2014/main" id="{3C8CE7D4-05DF-AD52-1887-F8C7D1DD4F10}"/>
                </a:ext>
              </a:extLst>
            </p:cNvPr>
            <p:cNvCxnSpPr/>
            <p:nvPr/>
          </p:nvCxnSpPr>
          <p:spPr>
            <a:xfrm>
              <a:off x="2040367" y="6625731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Circle: Hollow 10">
              <a:extLst>
                <a:ext uri="{FF2B5EF4-FFF2-40B4-BE49-F238E27FC236}">
                  <a16:creationId xmlns:a16="http://schemas.microsoft.com/office/drawing/2014/main" id="{3E0A419F-FAC9-D40C-1452-31B5C388C192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2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12" name="Group 11">
            <a:extLst>
              <a:ext uri="{FF2B5EF4-FFF2-40B4-BE49-F238E27FC236}">
                <a16:creationId xmlns:a16="http://schemas.microsoft.com/office/drawing/2014/main" id="{0B696783-21C4-9F26-9F7E-7A2B10099BAE}"/>
              </a:ext>
            </a:extLst>
          </p:cNvPr>
          <p:cNvGrpSpPr/>
          <p:nvPr/>
        </p:nvGrpSpPr>
        <p:grpSpPr>
          <a:xfrm>
            <a:off x="10084197" y="7737743"/>
            <a:ext cx="281940" cy="932485"/>
            <a:chOff x="1899397" y="7383779"/>
            <a:chExt cx="281940" cy="932485"/>
          </a:xfrm>
        </p:grpSpPr>
        <p:cxnSp>
          <p:nvCxnSpPr>
            <p:cNvPr id="13" name="Straight Connector 12">
              <a:extLst>
                <a:ext uri="{FF2B5EF4-FFF2-40B4-BE49-F238E27FC236}">
                  <a16:creationId xmlns:a16="http://schemas.microsoft.com/office/drawing/2014/main" id="{D63219D5-AB19-24DD-75E6-BBE23DE261D5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4" name="Circle: Hollow 13">
              <a:extLst>
                <a:ext uri="{FF2B5EF4-FFF2-40B4-BE49-F238E27FC236}">
                  <a16:creationId xmlns:a16="http://schemas.microsoft.com/office/drawing/2014/main" id="{1BE91F38-C67F-C634-B0DE-F2ABDF7F68BE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4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5" name="Group 14">
            <a:extLst>
              <a:ext uri="{FF2B5EF4-FFF2-40B4-BE49-F238E27FC236}">
                <a16:creationId xmlns:a16="http://schemas.microsoft.com/office/drawing/2014/main" id="{5E266C7B-4202-738E-71FA-080E42406F67}"/>
              </a:ext>
            </a:extLst>
          </p:cNvPr>
          <p:cNvGrpSpPr/>
          <p:nvPr/>
        </p:nvGrpSpPr>
        <p:grpSpPr>
          <a:xfrm>
            <a:off x="14176597" y="6979695"/>
            <a:ext cx="281940" cy="1039988"/>
            <a:chOff x="1899397" y="6625731"/>
            <a:chExt cx="281940" cy="1039988"/>
          </a:xfrm>
        </p:grpSpPr>
        <p:cxnSp>
          <p:nvCxnSpPr>
            <p:cNvPr id="16" name="Straight Connector 15">
              <a:extLst>
                <a:ext uri="{FF2B5EF4-FFF2-40B4-BE49-F238E27FC236}">
                  <a16:creationId xmlns:a16="http://schemas.microsoft.com/office/drawing/2014/main" id="{444D0FA5-0656-CF51-97AF-D46997571A57}"/>
                </a:ext>
              </a:extLst>
            </p:cNvPr>
            <p:cNvCxnSpPr/>
            <p:nvPr/>
          </p:nvCxnSpPr>
          <p:spPr>
            <a:xfrm>
              <a:off x="2040367" y="6625731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7" name="Circle: Hollow 16">
              <a:extLst>
                <a:ext uri="{FF2B5EF4-FFF2-40B4-BE49-F238E27FC236}">
                  <a16:creationId xmlns:a16="http://schemas.microsoft.com/office/drawing/2014/main" id="{68E07DCE-F4B6-6C8E-1AB9-A2FCC96CFEA3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5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B7FB0B70-3735-C427-F841-24368A99CF3E}"/>
              </a:ext>
            </a:extLst>
          </p:cNvPr>
          <p:cNvGrpSpPr/>
          <p:nvPr/>
        </p:nvGrpSpPr>
        <p:grpSpPr>
          <a:xfrm>
            <a:off x="18268997" y="7737743"/>
            <a:ext cx="281940" cy="932485"/>
            <a:chOff x="1899397" y="7383779"/>
            <a:chExt cx="281940" cy="932485"/>
          </a:xfrm>
        </p:grpSpPr>
        <p:cxnSp>
          <p:nvCxnSpPr>
            <p:cNvPr id="19" name="Straight Connector 18">
              <a:extLst>
                <a:ext uri="{FF2B5EF4-FFF2-40B4-BE49-F238E27FC236}">
                  <a16:creationId xmlns:a16="http://schemas.microsoft.com/office/drawing/2014/main" id="{04DCE09D-B6D1-3845-9EBE-207D599026CD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" name="Circle: Hollow 19">
              <a:extLst>
                <a:ext uri="{FF2B5EF4-FFF2-40B4-BE49-F238E27FC236}">
                  <a16:creationId xmlns:a16="http://schemas.microsoft.com/office/drawing/2014/main" id="{6208BDA9-8A5F-0B6F-15CC-D89CE55D43F1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6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1" name="Group 20">
            <a:extLst>
              <a:ext uri="{FF2B5EF4-FFF2-40B4-BE49-F238E27FC236}">
                <a16:creationId xmlns:a16="http://schemas.microsoft.com/office/drawing/2014/main" id="{04636493-F2CF-97A0-0994-60A71C2AB35D}"/>
              </a:ext>
            </a:extLst>
          </p:cNvPr>
          <p:cNvGrpSpPr/>
          <p:nvPr/>
        </p:nvGrpSpPr>
        <p:grpSpPr>
          <a:xfrm>
            <a:off x="1227409" y="8544440"/>
            <a:ext cx="4908550" cy="1714305"/>
            <a:chOff x="1227409" y="8544440"/>
            <a:chExt cx="4908550" cy="1714305"/>
          </a:xfrm>
        </p:grpSpPr>
        <p:sp>
          <p:nvSpPr>
            <p:cNvPr id="22" name="Rectangle: Rounded Corners 21">
              <a:extLst>
                <a:ext uri="{FF2B5EF4-FFF2-40B4-BE49-F238E27FC236}">
                  <a16:creationId xmlns:a16="http://schemas.microsoft.com/office/drawing/2014/main" id="{42FBB377-042B-8E71-5C9C-A64BC804FD08}"/>
                </a:ext>
              </a:extLst>
            </p:cNvPr>
            <p:cNvSpPr/>
            <p:nvPr/>
          </p:nvSpPr>
          <p:spPr>
            <a:xfrm>
              <a:off x="1227409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Rectangle: Rounded Corners 22">
              <a:extLst>
                <a:ext uri="{FF2B5EF4-FFF2-40B4-BE49-F238E27FC236}">
                  <a16:creationId xmlns:a16="http://schemas.microsoft.com/office/drawing/2014/main" id="{B5D763E1-A27B-B39E-45B7-CDA4564785C6}"/>
                </a:ext>
              </a:extLst>
            </p:cNvPr>
            <p:cNvSpPr/>
            <p:nvPr/>
          </p:nvSpPr>
          <p:spPr>
            <a:xfrm>
              <a:off x="1227409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Rectangle: Rounded Corners 23">
              <a:extLst>
                <a:ext uri="{FF2B5EF4-FFF2-40B4-BE49-F238E27FC236}">
                  <a16:creationId xmlns:a16="http://schemas.microsoft.com/office/drawing/2014/main" id="{A0887CE9-22C6-0B6C-2C6E-9ED50369CBF1}"/>
                </a:ext>
              </a:extLst>
            </p:cNvPr>
            <p:cNvSpPr/>
            <p:nvPr/>
          </p:nvSpPr>
          <p:spPr>
            <a:xfrm>
              <a:off x="1227409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25" name="Group 24">
            <a:extLst>
              <a:ext uri="{FF2B5EF4-FFF2-40B4-BE49-F238E27FC236}">
                <a16:creationId xmlns:a16="http://schemas.microsoft.com/office/drawing/2014/main" id="{81B59DE2-923F-BF2F-6248-537B35BE719E}"/>
              </a:ext>
            </a:extLst>
          </p:cNvPr>
          <p:cNvGrpSpPr/>
          <p:nvPr/>
        </p:nvGrpSpPr>
        <p:grpSpPr>
          <a:xfrm>
            <a:off x="1433784" y="8670228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26" name="Rectangle: Rounded Corners 25">
              <a:extLst>
                <a:ext uri="{FF2B5EF4-FFF2-40B4-BE49-F238E27FC236}">
                  <a16:creationId xmlns:a16="http://schemas.microsoft.com/office/drawing/2014/main" id="{99762AFB-33CA-785C-1BAF-B01B4D40C8F2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" name="Circle: Hollow 26">
              <a:extLst>
                <a:ext uri="{FF2B5EF4-FFF2-40B4-BE49-F238E27FC236}">
                  <a16:creationId xmlns:a16="http://schemas.microsoft.com/office/drawing/2014/main" id="{F54E7DB0-5D52-8A46-D724-64A712BC9871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8" name="Rectangle 27">
              <a:extLst>
                <a:ext uri="{FF2B5EF4-FFF2-40B4-BE49-F238E27FC236}">
                  <a16:creationId xmlns:a16="http://schemas.microsoft.com/office/drawing/2014/main" id="{00689164-4AEC-B14D-BBF4-64BEB8A607D2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dirty="0"/>
            </a:p>
          </p:txBody>
        </p:sp>
      </p:grpSp>
      <p:grpSp>
        <p:nvGrpSpPr>
          <p:cNvPr id="29" name="Group 28">
            <a:extLst>
              <a:ext uri="{FF2B5EF4-FFF2-40B4-BE49-F238E27FC236}">
                <a16:creationId xmlns:a16="http://schemas.microsoft.com/office/drawing/2014/main" id="{3990D5B5-7028-CBE1-6AD4-796BB528AD02}"/>
              </a:ext>
            </a:extLst>
          </p:cNvPr>
          <p:cNvGrpSpPr/>
          <p:nvPr/>
        </p:nvGrpSpPr>
        <p:grpSpPr>
          <a:xfrm>
            <a:off x="4073570" y="8919502"/>
            <a:ext cx="2410460" cy="839078"/>
            <a:chOff x="4073570" y="8919502"/>
            <a:chExt cx="2410460" cy="839078"/>
          </a:xfrm>
        </p:grpSpPr>
        <p:sp>
          <p:nvSpPr>
            <p:cNvPr id="30" name="Textbox 200">
              <a:extLst>
                <a:ext uri="{FF2B5EF4-FFF2-40B4-BE49-F238E27FC236}">
                  <a16:creationId xmlns:a16="http://schemas.microsoft.com/office/drawing/2014/main" id="{C33B720D-135A-D2D3-9E8E-89C4B98EAA98}"/>
                </a:ext>
              </a:extLst>
            </p:cNvPr>
            <p:cNvSpPr txBox="1"/>
            <p:nvPr/>
          </p:nvSpPr>
          <p:spPr>
            <a:xfrm>
              <a:off x="4073570" y="8919502"/>
              <a:ext cx="157767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Assess Needs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31" name="Textbox 200">
              <a:extLst>
                <a:ext uri="{FF2B5EF4-FFF2-40B4-BE49-F238E27FC236}">
                  <a16:creationId xmlns:a16="http://schemas.microsoft.com/office/drawing/2014/main" id="{12485DE7-6BFE-70EC-0B74-599051365DEB}"/>
                </a:ext>
              </a:extLst>
            </p:cNvPr>
            <p:cNvSpPr txBox="1"/>
            <p:nvPr/>
          </p:nvSpPr>
          <p:spPr>
            <a:xfrm>
              <a:off x="4073570" y="9296915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en-US" sz="1200" dirty="0" err="1">
                  <a:solidFill>
                    <a:schemeClr val="tx2"/>
                  </a:solidFill>
                </a:rPr>
                <a:t>Phân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tích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và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đánh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giá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nhu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cầu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đào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tạo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thực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tế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của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tổ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chức</a:t>
              </a:r>
              <a:r>
                <a:rPr lang="en-US" sz="1200" dirty="0">
                  <a:solidFill>
                    <a:schemeClr val="tx2"/>
                  </a:solidFill>
                </a:rPr>
                <a:t>.</a:t>
              </a:r>
            </a:p>
          </p:txBody>
        </p:sp>
      </p:grpSp>
      <p:sp>
        <p:nvSpPr>
          <p:cNvPr id="32" name="TextBox 31">
            <a:extLst>
              <a:ext uri="{FF2B5EF4-FFF2-40B4-BE49-F238E27FC236}">
                <a16:creationId xmlns:a16="http://schemas.microsoft.com/office/drawing/2014/main" id="{36DB3A38-5791-D13C-0E1A-7B921C3D5C9A}"/>
              </a:ext>
            </a:extLst>
          </p:cNvPr>
          <p:cNvSpPr txBox="1"/>
          <p:nvPr/>
        </p:nvSpPr>
        <p:spPr>
          <a:xfrm>
            <a:off x="1659368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01</a:t>
            </a:r>
          </a:p>
        </p:txBody>
      </p:sp>
      <p:grpSp>
        <p:nvGrpSpPr>
          <p:cNvPr id="33" name="Group 32">
            <a:extLst>
              <a:ext uri="{FF2B5EF4-FFF2-40B4-BE49-F238E27FC236}">
                <a16:creationId xmlns:a16="http://schemas.microsoft.com/office/drawing/2014/main" id="{A5A318AD-8D3C-AD84-6E8F-5FA206815DD5}"/>
              </a:ext>
            </a:extLst>
          </p:cNvPr>
          <p:cNvGrpSpPr/>
          <p:nvPr/>
        </p:nvGrpSpPr>
        <p:grpSpPr>
          <a:xfrm>
            <a:off x="9413875" y="8544440"/>
            <a:ext cx="4908550" cy="1714305"/>
            <a:chOff x="9413875" y="8544440"/>
            <a:chExt cx="4908550" cy="1714305"/>
          </a:xfrm>
        </p:grpSpPr>
        <p:sp>
          <p:nvSpPr>
            <p:cNvPr id="34" name="Rectangle: Rounded Corners 33">
              <a:extLst>
                <a:ext uri="{FF2B5EF4-FFF2-40B4-BE49-F238E27FC236}">
                  <a16:creationId xmlns:a16="http://schemas.microsoft.com/office/drawing/2014/main" id="{0B79F6AD-A088-A941-A1CE-9727C00CFF91}"/>
                </a:ext>
              </a:extLst>
            </p:cNvPr>
            <p:cNvSpPr/>
            <p:nvPr/>
          </p:nvSpPr>
          <p:spPr>
            <a:xfrm>
              <a:off x="9413875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Rectangle: Rounded Corners 34">
              <a:extLst>
                <a:ext uri="{FF2B5EF4-FFF2-40B4-BE49-F238E27FC236}">
                  <a16:creationId xmlns:a16="http://schemas.microsoft.com/office/drawing/2014/main" id="{19C9148D-CB7B-9B2A-885E-4BACFD47ACCD}"/>
                </a:ext>
              </a:extLst>
            </p:cNvPr>
            <p:cNvSpPr/>
            <p:nvPr/>
          </p:nvSpPr>
          <p:spPr>
            <a:xfrm>
              <a:off x="9413875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3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Rectangle: Rounded Corners 35">
              <a:extLst>
                <a:ext uri="{FF2B5EF4-FFF2-40B4-BE49-F238E27FC236}">
                  <a16:creationId xmlns:a16="http://schemas.microsoft.com/office/drawing/2014/main" id="{E23300D1-074B-6C82-2386-1AE02CAE9C95}"/>
                </a:ext>
              </a:extLst>
            </p:cNvPr>
            <p:cNvSpPr/>
            <p:nvPr/>
          </p:nvSpPr>
          <p:spPr>
            <a:xfrm>
              <a:off x="9413875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37" name="Group 36">
            <a:extLst>
              <a:ext uri="{FF2B5EF4-FFF2-40B4-BE49-F238E27FC236}">
                <a16:creationId xmlns:a16="http://schemas.microsoft.com/office/drawing/2014/main" id="{0C58C86C-4199-F313-DDD2-382A99D7F3FD}"/>
              </a:ext>
            </a:extLst>
          </p:cNvPr>
          <p:cNvGrpSpPr/>
          <p:nvPr/>
        </p:nvGrpSpPr>
        <p:grpSpPr>
          <a:xfrm>
            <a:off x="9620250" y="8670228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38" name="Rectangle: Rounded Corners 37">
              <a:extLst>
                <a:ext uri="{FF2B5EF4-FFF2-40B4-BE49-F238E27FC236}">
                  <a16:creationId xmlns:a16="http://schemas.microsoft.com/office/drawing/2014/main" id="{2521E3AF-4EB0-204B-7395-986831E749C8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Circle: Hollow 38">
              <a:extLst>
                <a:ext uri="{FF2B5EF4-FFF2-40B4-BE49-F238E27FC236}">
                  <a16:creationId xmlns:a16="http://schemas.microsoft.com/office/drawing/2014/main" id="{0B701220-16A7-C609-E1E3-42E0F4FA3108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0" name="Rectangle 39">
              <a:extLst>
                <a:ext uri="{FF2B5EF4-FFF2-40B4-BE49-F238E27FC236}">
                  <a16:creationId xmlns:a16="http://schemas.microsoft.com/office/drawing/2014/main" id="{2D9BFF71-8CE6-376C-1888-6D8827A211C1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41" name="Group 40">
            <a:extLst>
              <a:ext uri="{FF2B5EF4-FFF2-40B4-BE49-F238E27FC236}">
                <a16:creationId xmlns:a16="http://schemas.microsoft.com/office/drawing/2014/main" id="{AAAF9584-8470-38C5-87AE-36BD120961F2}"/>
              </a:ext>
            </a:extLst>
          </p:cNvPr>
          <p:cNvGrpSpPr/>
          <p:nvPr/>
        </p:nvGrpSpPr>
        <p:grpSpPr>
          <a:xfrm>
            <a:off x="12260036" y="8919502"/>
            <a:ext cx="2410460" cy="1023744"/>
            <a:chOff x="12260036" y="8919502"/>
            <a:chExt cx="2410460" cy="1023744"/>
          </a:xfrm>
        </p:grpSpPr>
        <p:sp>
          <p:nvSpPr>
            <p:cNvPr id="42" name="Textbox 200">
              <a:extLst>
                <a:ext uri="{FF2B5EF4-FFF2-40B4-BE49-F238E27FC236}">
                  <a16:creationId xmlns:a16="http://schemas.microsoft.com/office/drawing/2014/main" id="{3573C161-1F22-5493-1B09-EDCD2AF4A04E}"/>
                </a:ext>
              </a:extLst>
            </p:cNvPr>
            <p:cNvSpPr txBox="1"/>
            <p:nvPr/>
          </p:nvSpPr>
          <p:spPr>
            <a:xfrm>
              <a:off x="12260036" y="8919502"/>
              <a:ext cx="1831784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Design Program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43" name="Textbox 200">
              <a:extLst>
                <a:ext uri="{FF2B5EF4-FFF2-40B4-BE49-F238E27FC236}">
                  <a16:creationId xmlns:a16="http://schemas.microsoft.com/office/drawing/2014/main" id="{37140FFD-F9C7-42E0-F2CE-02D6BEA417C4}"/>
                </a:ext>
              </a:extLst>
            </p:cNvPr>
            <p:cNvSpPr txBox="1"/>
            <p:nvPr/>
          </p:nvSpPr>
          <p:spPr>
            <a:xfrm>
              <a:off x="12260036" y="9296915"/>
              <a:ext cx="2410460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Thiết kế chương trình đào tạo phù hợp với nội dung và đối tượng.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44" name="TextBox 43">
            <a:extLst>
              <a:ext uri="{FF2B5EF4-FFF2-40B4-BE49-F238E27FC236}">
                <a16:creationId xmlns:a16="http://schemas.microsoft.com/office/drawing/2014/main" id="{1071A03F-31E9-0AA0-B039-AE6E668A05CA}"/>
              </a:ext>
            </a:extLst>
          </p:cNvPr>
          <p:cNvSpPr txBox="1"/>
          <p:nvPr/>
        </p:nvSpPr>
        <p:spPr>
          <a:xfrm>
            <a:off x="9845834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03</a:t>
            </a:r>
          </a:p>
        </p:txBody>
      </p:sp>
      <p:grpSp>
        <p:nvGrpSpPr>
          <p:cNvPr id="45" name="Group 44">
            <a:extLst>
              <a:ext uri="{FF2B5EF4-FFF2-40B4-BE49-F238E27FC236}">
                <a16:creationId xmlns:a16="http://schemas.microsoft.com/office/drawing/2014/main" id="{C122DD99-7D68-C8E0-2A3D-7FDD4287AE54}"/>
              </a:ext>
            </a:extLst>
          </p:cNvPr>
          <p:cNvGrpSpPr/>
          <p:nvPr/>
        </p:nvGrpSpPr>
        <p:grpSpPr>
          <a:xfrm>
            <a:off x="17600342" y="8544440"/>
            <a:ext cx="4908550" cy="1714305"/>
            <a:chOff x="17600342" y="8544440"/>
            <a:chExt cx="4908550" cy="1714305"/>
          </a:xfrm>
        </p:grpSpPr>
        <p:sp>
          <p:nvSpPr>
            <p:cNvPr id="46" name="Rectangle: Rounded Corners 45">
              <a:extLst>
                <a:ext uri="{FF2B5EF4-FFF2-40B4-BE49-F238E27FC236}">
                  <a16:creationId xmlns:a16="http://schemas.microsoft.com/office/drawing/2014/main" id="{34A92CD9-081F-EFC8-33C9-308BC98EE48F}"/>
                </a:ext>
              </a:extLst>
            </p:cNvPr>
            <p:cNvSpPr/>
            <p:nvPr/>
          </p:nvSpPr>
          <p:spPr>
            <a:xfrm>
              <a:off x="17600342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Rectangle: Rounded Corners 46">
              <a:extLst>
                <a:ext uri="{FF2B5EF4-FFF2-40B4-BE49-F238E27FC236}">
                  <a16:creationId xmlns:a16="http://schemas.microsoft.com/office/drawing/2014/main" id="{4ED08917-E3D1-C8A4-060A-9F8EDE21D2BC}"/>
                </a:ext>
              </a:extLst>
            </p:cNvPr>
            <p:cNvSpPr/>
            <p:nvPr/>
          </p:nvSpPr>
          <p:spPr>
            <a:xfrm>
              <a:off x="17600342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6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Rectangle: Rounded Corners 47">
              <a:extLst>
                <a:ext uri="{FF2B5EF4-FFF2-40B4-BE49-F238E27FC236}">
                  <a16:creationId xmlns:a16="http://schemas.microsoft.com/office/drawing/2014/main" id="{09429715-E7DD-14E8-78DA-2B44CA5D5D0E}"/>
                </a:ext>
              </a:extLst>
            </p:cNvPr>
            <p:cNvSpPr/>
            <p:nvPr/>
          </p:nvSpPr>
          <p:spPr>
            <a:xfrm>
              <a:off x="17600342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49" name="Group 48">
            <a:extLst>
              <a:ext uri="{FF2B5EF4-FFF2-40B4-BE49-F238E27FC236}">
                <a16:creationId xmlns:a16="http://schemas.microsoft.com/office/drawing/2014/main" id="{109EBCAE-4F80-4992-AF94-5E84DF8586DF}"/>
              </a:ext>
            </a:extLst>
          </p:cNvPr>
          <p:cNvGrpSpPr/>
          <p:nvPr/>
        </p:nvGrpSpPr>
        <p:grpSpPr>
          <a:xfrm>
            <a:off x="17806717" y="8670228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50" name="Rectangle: Rounded Corners 49">
              <a:extLst>
                <a:ext uri="{FF2B5EF4-FFF2-40B4-BE49-F238E27FC236}">
                  <a16:creationId xmlns:a16="http://schemas.microsoft.com/office/drawing/2014/main" id="{6ABEDAD3-5C22-6CB7-62D4-39265C79BEB5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Circle: Hollow 50">
              <a:extLst>
                <a:ext uri="{FF2B5EF4-FFF2-40B4-BE49-F238E27FC236}">
                  <a16:creationId xmlns:a16="http://schemas.microsoft.com/office/drawing/2014/main" id="{BB52CF8F-BA65-42AA-6AAE-897181737045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2" name="Rectangle 51">
              <a:extLst>
                <a:ext uri="{FF2B5EF4-FFF2-40B4-BE49-F238E27FC236}">
                  <a16:creationId xmlns:a16="http://schemas.microsoft.com/office/drawing/2014/main" id="{5AA68C5F-C8FF-B028-1EF0-AF81F12463FC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53" name="Group 52">
            <a:extLst>
              <a:ext uri="{FF2B5EF4-FFF2-40B4-BE49-F238E27FC236}">
                <a16:creationId xmlns:a16="http://schemas.microsoft.com/office/drawing/2014/main" id="{235C3B42-5DE8-327D-9F07-4BBB00ECC2BD}"/>
              </a:ext>
            </a:extLst>
          </p:cNvPr>
          <p:cNvGrpSpPr/>
          <p:nvPr/>
        </p:nvGrpSpPr>
        <p:grpSpPr>
          <a:xfrm>
            <a:off x="20446503" y="8919502"/>
            <a:ext cx="2410460" cy="839078"/>
            <a:chOff x="20446503" y="8919502"/>
            <a:chExt cx="2410460" cy="839078"/>
          </a:xfrm>
        </p:grpSpPr>
        <p:sp>
          <p:nvSpPr>
            <p:cNvPr id="54" name="Textbox 200">
              <a:extLst>
                <a:ext uri="{FF2B5EF4-FFF2-40B4-BE49-F238E27FC236}">
                  <a16:creationId xmlns:a16="http://schemas.microsoft.com/office/drawing/2014/main" id="{9E530322-84B6-552E-12F5-521CA6D732F4}"/>
                </a:ext>
              </a:extLst>
            </p:cNvPr>
            <p:cNvSpPr txBox="1"/>
            <p:nvPr/>
          </p:nvSpPr>
          <p:spPr>
            <a:xfrm>
              <a:off x="20446503" y="8919502"/>
              <a:ext cx="219566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Evaluate Outcomes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55" name="Textbox 200">
              <a:extLst>
                <a:ext uri="{FF2B5EF4-FFF2-40B4-BE49-F238E27FC236}">
                  <a16:creationId xmlns:a16="http://schemas.microsoft.com/office/drawing/2014/main" id="{4DBD66D9-D74D-FFFF-5E02-9D08461DC48C}"/>
                </a:ext>
              </a:extLst>
            </p:cNvPr>
            <p:cNvSpPr txBox="1"/>
            <p:nvPr/>
          </p:nvSpPr>
          <p:spPr>
            <a:xfrm>
              <a:off x="20446503" y="9296915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Đo lường kết quả đạt được và rút kinh nghiệm cho lần sau.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56" name="TextBox 55">
            <a:extLst>
              <a:ext uri="{FF2B5EF4-FFF2-40B4-BE49-F238E27FC236}">
                <a16:creationId xmlns:a16="http://schemas.microsoft.com/office/drawing/2014/main" id="{9D3B3B35-FF1B-527D-C648-753028615BFC}"/>
              </a:ext>
            </a:extLst>
          </p:cNvPr>
          <p:cNvSpPr txBox="1"/>
          <p:nvPr/>
        </p:nvSpPr>
        <p:spPr>
          <a:xfrm>
            <a:off x="18032301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05</a:t>
            </a:r>
          </a:p>
        </p:txBody>
      </p:sp>
      <p:grpSp>
        <p:nvGrpSpPr>
          <p:cNvPr id="57" name="Group 56">
            <a:extLst>
              <a:ext uri="{FF2B5EF4-FFF2-40B4-BE49-F238E27FC236}">
                <a16:creationId xmlns:a16="http://schemas.microsoft.com/office/drawing/2014/main" id="{05CDC0BF-876B-FF1B-A3FB-638650EAF589}"/>
              </a:ext>
            </a:extLst>
          </p:cNvPr>
          <p:cNvGrpSpPr/>
          <p:nvPr/>
        </p:nvGrpSpPr>
        <p:grpSpPr>
          <a:xfrm>
            <a:off x="5320642" y="5486232"/>
            <a:ext cx="4908550" cy="1714305"/>
            <a:chOff x="5320642" y="5486232"/>
            <a:chExt cx="4908550" cy="1714305"/>
          </a:xfrm>
        </p:grpSpPr>
        <p:sp>
          <p:nvSpPr>
            <p:cNvPr id="58" name="Rectangle: Rounded Corners 57">
              <a:extLst>
                <a:ext uri="{FF2B5EF4-FFF2-40B4-BE49-F238E27FC236}">
                  <a16:creationId xmlns:a16="http://schemas.microsoft.com/office/drawing/2014/main" id="{5C303DC8-12C5-0D56-375D-5ED8417E2395}"/>
                </a:ext>
              </a:extLst>
            </p:cNvPr>
            <p:cNvSpPr/>
            <p:nvPr/>
          </p:nvSpPr>
          <p:spPr>
            <a:xfrm>
              <a:off x="5320642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7" name="Rectangle: Rounded Corners 166">
              <a:extLst>
                <a:ext uri="{FF2B5EF4-FFF2-40B4-BE49-F238E27FC236}">
                  <a16:creationId xmlns:a16="http://schemas.microsoft.com/office/drawing/2014/main" id="{56F0CE8A-C748-652F-7622-F08B5A03484E}"/>
                </a:ext>
              </a:extLst>
            </p:cNvPr>
            <p:cNvSpPr/>
            <p:nvPr/>
          </p:nvSpPr>
          <p:spPr>
            <a:xfrm>
              <a:off x="5320642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8" name="Rectangle: Rounded Corners 167">
              <a:extLst>
                <a:ext uri="{FF2B5EF4-FFF2-40B4-BE49-F238E27FC236}">
                  <a16:creationId xmlns:a16="http://schemas.microsoft.com/office/drawing/2014/main" id="{3663E221-70EB-A7D6-7593-5D6F09EEB207}"/>
                </a:ext>
              </a:extLst>
            </p:cNvPr>
            <p:cNvSpPr/>
            <p:nvPr/>
          </p:nvSpPr>
          <p:spPr>
            <a:xfrm>
              <a:off x="5320642" y="5486232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169" name="Group 168">
            <a:extLst>
              <a:ext uri="{FF2B5EF4-FFF2-40B4-BE49-F238E27FC236}">
                <a16:creationId xmlns:a16="http://schemas.microsoft.com/office/drawing/2014/main" id="{7A70D4FB-4964-B5DA-08CE-34FC6A18CCE3}"/>
              </a:ext>
            </a:extLst>
          </p:cNvPr>
          <p:cNvGrpSpPr/>
          <p:nvPr/>
        </p:nvGrpSpPr>
        <p:grpSpPr>
          <a:xfrm>
            <a:off x="5527017" y="5612020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170" name="Rectangle: Rounded Corners 169">
              <a:extLst>
                <a:ext uri="{FF2B5EF4-FFF2-40B4-BE49-F238E27FC236}">
                  <a16:creationId xmlns:a16="http://schemas.microsoft.com/office/drawing/2014/main" id="{6D043BFD-73D4-C2E2-53FA-553A064AA73B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1" name="Circle: Hollow 170">
              <a:extLst>
                <a:ext uri="{FF2B5EF4-FFF2-40B4-BE49-F238E27FC236}">
                  <a16:creationId xmlns:a16="http://schemas.microsoft.com/office/drawing/2014/main" id="{4BD567F9-4198-C8D2-3217-BDCDD1FDA815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72" name="Rectangle 171">
              <a:extLst>
                <a:ext uri="{FF2B5EF4-FFF2-40B4-BE49-F238E27FC236}">
                  <a16:creationId xmlns:a16="http://schemas.microsoft.com/office/drawing/2014/main" id="{840E4384-BA80-CE5A-59FD-E335F907C0FD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73" name="Group 172">
            <a:extLst>
              <a:ext uri="{FF2B5EF4-FFF2-40B4-BE49-F238E27FC236}">
                <a16:creationId xmlns:a16="http://schemas.microsoft.com/office/drawing/2014/main" id="{4B679A54-B94C-C600-0785-9FC282D8BBE5}"/>
              </a:ext>
            </a:extLst>
          </p:cNvPr>
          <p:cNvGrpSpPr/>
          <p:nvPr/>
        </p:nvGrpSpPr>
        <p:grpSpPr>
          <a:xfrm>
            <a:off x="8166803" y="5861294"/>
            <a:ext cx="2410460" cy="839078"/>
            <a:chOff x="8166803" y="5861294"/>
            <a:chExt cx="2410460" cy="839078"/>
          </a:xfrm>
        </p:grpSpPr>
        <p:sp>
          <p:nvSpPr>
            <p:cNvPr id="174" name="Textbox 200">
              <a:extLst>
                <a:ext uri="{FF2B5EF4-FFF2-40B4-BE49-F238E27FC236}">
                  <a16:creationId xmlns:a16="http://schemas.microsoft.com/office/drawing/2014/main" id="{FBE647BE-0650-7126-5CF3-06EC71F6B294}"/>
                </a:ext>
              </a:extLst>
            </p:cNvPr>
            <p:cNvSpPr txBox="1"/>
            <p:nvPr/>
          </p:nvSpPr>
          <p:spPr>
            <a:xfrm>
              <a:off x="8166803" y="5861294"/>
              <a:ext cx="172194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Set Objectives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175" name="Textbox 200">
              <a:extLst>
                <a:ext uri="{FF2B5EF4-FFF2-40B4-BE49-F238E27FC236}">
                  <a16:creationId xmlns:a16="http://schemas.microsoft.com/office/drawing/2014/main" id="{34BF4607-1001-4AFA-11DB-EDB432AE92FC}"/>
                </a:ext>
              </a:extLst>
            </p:cNvPr>
            <p:cNvSpPr txBox="1"/>
            <p:nvPr/>
          </p:nvSpPr>
          <p:spPr>
            <a:xfrm>
              <a:off x="8166803" y="6238707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Đặt ra mục tiêu học tập rõ ràng, đo lường được và khả thi.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176" name="TextBox 175">
            <a:extLst>
              <a:ext uri="{FF2B5EF4-FFF2-40B4-BE49-F238E27FC236}">
                <a16:creationId xmlns:a16="http://schemas.microsoft.com/office/drawing/2014/main" id="{59B7F3B0-E1D2-B8FE-49D0-1BCBF123BB9F}"/>
              </a:ext>
            </a:extLst>
          </p:cNvPr>
          <p:cNvSpPr txBox="1"/>
          <p:nvPr/>
        </p:nvSpPr>
        <p:spPr>
          <a:xfrm>
            <a:off x="5752601" y="5972692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02</a:t>
            </a:r>
          </a:p>
        </p:txBody>
      </p:sp>
      <p:grpSp>
        <p:nvGrpSpPr>
          <p:cNvPr id="177" name="Group 176">
            <a:extLst>
              <a:ext uri="{FF2B5EF4-FFF2-40B4-BE49-F238E27FC236}">
                <a16:creationId xmlns:a16="http://schemas.microsoft.com/office/drawing/2014/main" id="{20A1DEB8-05BB-E7BC-9D22-84B2F57AE5CD}"/>
              </a:ext>
            </a:extLst>
          </p:cNvPr>
          <p:cNvGrpSpPr/>
          <p:nvPr/>
        </p:nvGrpSpPr>
        <p:grpSpPr>
          <a:xfrm>
            <a:off x="13507108" y="5486232"/>
            <a:ext cx="4908550" cy="1714305"/>
            <a:chOff x="13507108" y="5486232"/>
            <a:chExt cx="4908550" cy="1714305"/>
          </a:xfrm>
        </p:grpSpPr>
        <p:sp>
          <p:nvSpPr>
            <p:cNvPr id="178" name="Rectangle: Rounded Corners 177">
              <a:extLst>
                <a:ext uri="{FF2B5EF4-FFF2-40B4-BE49-F238E27FC236}">
                  <a16:creationId xmlns:a16="http://schemas.microsoft.com/office/drawing/2014/main" id="{5962A313-0906-3A90-811B-90BC8B67A1CE}"/>
                </a:ext>
              </a:extLst>
            </p:cNvPr>
            <p:cNvSpPr/>
            <p:nvPr/>
          </p:nvSpPr>
          <p:spPr>
            <a:xfrm>
              <a:off x="13507108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9" name="Rectangle: Rounded Corners 178">
              <a:extLst>
                <a:ext uri="{FF2B5EF4-FFF2-40B4-BE49-F238E27FC236}">
                  <a16:creationId xmlns:a16="http://schemas.microsoft.com/office/drawing/2014/main" id="{00BE456E-30DC-9405-87BF-93704673DB46}"/>
                </a:ext>
              </a:extLst>
            </p:cNvPr>
            <p:cNvSpPr/>
            <p:nvPr/>
          </p:nvSpPr>
          <p:spPr>
            <a:xfrm>
              <a:off x="13507108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5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0" name="Rectangle: Rounded Corners 179">
              <a:extLst>
                <a:ext uri="{FF2B5EF4-FFF2-40B4-BE49-F238E27FC236}">
                  <a16:creationId xmlns:a16="http://schemas.microsoft.com/office/drawing/2014/main" id="{D9726B94-2FCE-A1BB-2946-8564D00B02E8}"/>
                </a:ext>
              </a:extLst>
            </p:cNvPr>
            <p:cNvSpPr/>
            <p:nvPr/>
          </p:nvSpPr>
          <p:spPr>
            <a:xfrm>
              <a:off x="13507108" y="5486232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181" name="Group 180">
            <a:extLst>
              <a:ext uri="{FF2B5EF4-FFF2-40B4-BE49-F238E27FC236}">
                <a16:creationId xmlns:a16="http://schemas.microsoft.com/office/drawing/2014/main" id="{F38EA6FD-A5FB-F32E-3D68-D9B709634F71}"/>
              </a:ext>
            </a:extLst>
          </p:cNvPr>
          <p:cNvGrpSpPr/>
          <p:nvPr/>
        </p:nvGrpSpPr>
        <p:grpSpPr>
          <a:xfrm>
            <a:off x="13713483" y="5612020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182" name="Rectangle: Rounded Corners 181">
              <a:extLst>
                <a:ext uri="{FF2B5EF4-FFF2-40B4-BE49-F238E27FC236}">
                  <a16:creationId xmlns:a16="http://schemas.microsoft.com/office/drawing/2014/main" id="{72568245-D98B-6C18-3DF1-BA55650D19EB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3" name="Circle: Hollow 182">
              <a:extLst>
                <a:ext uri="{FF2B5EF4-FFF2-40B4-BE49-F238E27FC236}">
                  <a16:creationId xmlns:a16="http://schemas.microsoft.com/office/drawing/2014/main" id="{CBAC4875-5286-4B6A-6A8C-F66806A85AE7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84" name="Rectangle 183">
              <a:extLst>
                <a:ext uri="{FF2B5EF4-FFF2-40B4-BE49-F238E27FC236}">
                  <a16:creationId xmlns:a16="http://schemas.microsoft.com/office/drawing/2014/main" id="{D2C8BCB4-7014-8FF5-B5C9-4F59E3BCF545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85" name="Group 184">
            <a:extLst>
              <a:ext uri="{FF2B5EF4-FFF2-40B4-BE49-F238E27FC236}">
                <a16:creationId xmlns:a16="http://schemas.microsoft.com/office/drawing/2014/main" id="{9552E6A5-29B7-8815-63E9-D967B58A9B29}"/>
              </a:ext>
            </a:extLst>
          </p:cNvPr>
          <p:cNvGrpSpPr/>
          <p:nvPr/>
        </p:nvGrpSpPr>
        <p:grpSpPr>
          <a:xfrm>
            <a:off x="16353269" y="5861294"/>
            <a:ext cx="2410460" cy="1023744"/>
            <a:chOff x="16353269" y="5861294"/>
            <a:chExt cx="2410460" cy="1023744"/>
          </a:xfrm>
        </p:grpSpPr>
        <p:sp>
          <p:nvSpPr>
            <p:cNvPr id="186" name="Textbox 200">
              <a:extLst>
                <a:ext uri="{FF2B5EF4-FFF2-40B4-BE49-F238E27FC236}">
                  <a16:creationId xmlns:a16="http://schemas.microsoft.com/office/drawing/2014/main" id="{31E1A778-7008-3194-8285-6E1EABF7D008}"/>
                </a:ext>
              </a:extLst>
            </p:cNvPr>
            <p:cNvSpPr txBox="1"/>
            <p:nvPr/>
          </p:nvSpPr>
          <p:spPr>
            <a:xfrm>
              <a:off x="16353269" y="5861294"/>
              <a:ext cx="1878015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Deliver Training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187" name="Textbox 200">
              <a:extLst>
                <a:ext uri="{FF2B5EF4-FFF2-40B4-BE49-F238E27FC236}">
                  <a16:creationId xmlns:a16="http://schemas.microsoft.com/office/drawing/2014/main" id="{28A815C9-BDA0-5DF1-C9E1-F62AC8DB1BBF}"/>
                </a:ext>
              </a:extLst>
            </p:cNvPr>
            <p:cNvSpPr txBox="1"/>
            <p:nvPr/>
          </p:nvSpPr>
          <p:spPr>
            <a:xfrm>
              <a:off x="16353269" y="6238707"/>
              <a:ext cx="2410460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Triển khai đào tạo bằng phương pháp hiệu quả, thu hút người học.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188" name="TextBox 187">
            <a:extLst>
              <a:ext uri="{FF2B5EF4-FFF2-40B4-BE49-F238E27FC236}">
                <a16:creationId xmlns:a16="http://schemas.microsoft.com/office/drawing/2014/main" id="{AA0FAA68-1EE2-34AB-57C1-BFC74E320A80}"/>
              </a:ext>
            </a:extLst>
          </p:cNvPr>
          <p:cNvSpPr txBox="1"/>
          <p:nvPr/>
        </p:nvSpPr>
        <p:spPr>
          <a:xfrm>
            <a:off x="13939067" y="5972692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tx2"/>
                </a:solidFill>
                <a:latin typeface="+mj-lt"/>
              </a:rPr>
              <a:t>04</a:t>
            </a:r>
          </a:p>
        </p:txBody>
      </p:sp>
      <p:sp>
        <p:nvSpPr>
          <p:cNvPr id="189" name="Freeform: Shape 188">
            <a:extLst>
              <a:ext uri="{FF2B5EF4-FFF2-40B4-BE49-F238E27FC236}">
                <a16:creationId xmlns:a16="http://schemas.microsoft.com/office/drawing/2014/main" id="{C6D696B9-EF12-09D6-DE29-8CDFDEE2550F}"/>
              </a:ext>
            </a:extLst>
          </p:cNvPr>
          <p:cNvSpPr/>
          <p:nvPr/>
        </p:nvSpPr>
        <p:spPr>
          <a:xfrm>
            <a:off x="3207527" y="8994951"/>
            <a:ext cx="621288" cy="64429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19050">
            <a:solidFill>
              <a:schemeClr val="accent1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90" name="Freeform: Shape 189">
            <a:extLst>
              <a:ext uri="{FF2B5EF4-FFF2-40B4-BE49-F238E27FC236}">
                <a16:creationId xmlns:a16="http://schemas.microsoft.com/office/drawing/2014/main" id="{129B5A21-1464-0B94-D8F9-2075F531A0E9}"/>
              </a:ext>
            </a:extLst>
          </p:cNvPr>
          <p:cNvSpPr/>
          <p:nvPr/>
        </p:nvSpPr>
        <p:spPr>
          <a:xfrm>
            <a:off x="7328219" y="5923866"/>
            <a:ext cx="713330" cy="644298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19050">
            <a:solidFill>
              <a:schemeClr val="accent2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91" name="Freeform 49">
            <a:extLst>
              <a:ext uri="{FF2B5EF4-FFF2-40B4-BE49-F238E27FC236}">
                <a16:creationId xmlns:a16="http://schemas.microsoft.com/office/drawing/2014/main" id="{D02A8236-57AD-58E6-D86A-BB728767B1F1}"/>
              </a:ext>
            </a:extLst>
          </p:cNvPr>
          <p:cNvSpPr>
            <a:spLocks noEditPoints="1"/>
          </p:cNvSpPr>
          <p:nvPr/>
        </p:nvSpPr>
        <p:spPr bwMode="auto">
          <a:xfrm>
            <a:off x="11502853" y="9055803"/>
            <a:ext cx="563282" cy="656762"/>
          </a:xfrm>
          <a:custGeom>
            <a:avLst/>
            <a:gdLst>
              <a:gd name="T0" fmla="*/ 79 w 235"/>
              <a:gd name="T1" fmla="*/ 274 h 274"/>
              <a:gd name="T2" fmla="*/ 0 w 235"/>
              <a:gd name="T3" fmla="*/ 274 h 274"/>
              <a:gd name="T4" fmla="*/ 0 w 235"/>
              <a:gd name="T5" fmla="*/ 106 h 274"/>
              <a:gd name="T6" fmla="*/ 79 w 235"/>
              <a:gd name="T7" fmla="*/ 106 h 274"/>
              <a:gd name="T8" fmla="*/ 79 w 235"/>
              <a:gd name="T9" fmla="*/ 274 h 274"/>
              <a:gd name="T10" fmla="*/ 157 w 235"/>
              <a:gd name="T11" fmla="*/ 0 h 274"/>
              <a:gd name="T12" fmla="*/ 79 w 235"/>
              <a:gd name="T13" fmla="*/ 0 h 274"/>
              <a:gd name="T14" fmla="*/ 79 w 235"/>
              <a:gd name="T15" fmla="*/ 274 h 274"/>
              <a:gd name="T16" fmla="*/ 157 w 235"/>
              <a:gd name="T17" fmla="*/ 274 h 274"/>
              <a:gd name="T18" fmla="*/ 157 w 235"/>
              <a:gd name="T19" fmla="*/ 0 h 274"/>
              <a:gd name="T20" fmla="*/ 235 w 235"/>
              <a:gd name="T21" fmla="*/ 58 h 274"/>
              <a:gd name="T22" fmla="*/ 157 w 235"/>
              <a:gd name="T23" fmla="*/ 58 h 274"/>
              <a:gd name="T24" fmla="*/ 157 w 235"/>
              <a:gd name="T25" fmla="*/ 274 h 274"/>
              <a:gd name="T26" fmla="*/ 235 w 235"/>
              <a:gd name="T27" fmla="*/ 274 h 274"/>
              <a:gd name="T28" fmla="*/ 235 w 235"/>
              <a:gd name="T29" fmla="*/ 58 h 274"/>
              <a:gd name="T30" fmla="*/ 51 w 235"/>
              <a:gd name="T31" fmla="*/ 162 h 274"/>
              <a:gd name="T32" fmla="*/ 27 w 235"/>
              <a:gd name="T33" fmla="*/ 162 h 274"/>
              <a:gd name="T34" fmla="*/ 27 w 235"/>
              <a:gd name="T35" fmla="*/ 218 h 274"/>
              <a:gd name="T36" fmla="*/ 51 w 235"/>
              <a:gd name="T37" fmla="*/ 218 h 274"/>
              <a:gd name="T38" fmla="*/ 51 w 235"/>
              <a:gd name="T39" fmla="*/ 162 h 274"/>
              <a:gd name="T40" fmla="*/ 130 w 235"/>
              <a:gd name="T41" fmla="*/ 78 h 274"/>
              <a:gd name="T42" fmla="*/ 106 w 235"/>
              <a:gd name="T43" fmla="*/ 78 h 274"/>
              <a:gd name="T44" fmla="*/ 106 w 235"/>
              <a:gd name="T45" fmla="*/ 218 h 274"/>
              <a:gd name="T46" fmla="*/ 130 w 235"/>
              <a:gd name="T47" fmla="*/ 218 h 274"/>
              <a:gd name="T48" fmla="*/ 130 w 235"/>
              <a:gd name="T49" fmla="*/ 78 h 274"/>
              <a:gd name="T50" fmla="*/ 183 w 235"/>
              <a:gd name="T51" fmla="*/ 136 h 274"/>
              <a:gd name="T52" fmla="*/ 209 w 235"/>
              <a:gd name="T53" fmla="*/ 136 h 274"/>
              <a:gd name="T54" fmla="*/ 183 w 235"/>
              <a:gd name="T55" fmla="*/ 166 h 274"/>
              <a:gd name="T56" fmla="*/ 209 w 235"/>
              <a:gd name="T57" fmla="*/ 166 h 274"/>
              <a:gd name="T58" fmla="*/ 183 w 235"/>
              <a:gd name="T59" fmla="*/ 196 h 274"/>
              <a:gd name="T60" fmla="*/ 209 w 235"/>
              <a:gd name="T61" fmla="*/ 196 h 2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235" h="274">
                <a:moveTo>
                  <a:pt x="79" y="274"/>
                </a:moveTo>
                <a:lnTo>
                  <a:pt x="0" y="274"/>
                </a:lnTo>
                <a:lnTo>
                  <a:pt x="0" y="106"/>
                </a:lnTo>
                <a:lnTo>
                  <a:pt x="79" y="106"/>
                </a:lnTo>
                <a:lnTo>
                  <a:pt x="79" y="274"/>
                </a:lnTo>
                <a:moveTo>
                  <a:pt x="157" y="0"/>
                </a:moveTo>
                <a:lnTo>
                  <a:pt x="79" y="0"/>
                </a:lnTo>
                <a:lnTo>
                  <a:pt x="79" y="274"/>
                </a:lnTo>
                <a:lnTo>
                  <a:pt x="157" y="274"/>
                </a:lnTo>
                <a:lnTo>
                  <a:pt x="157" y="0"/>
                </a:lnTo>
                <a:moveTo>
                  <a:pt x="235" y="58"/>
                </a:moveTo>
                <a:lnTo>
                  <a:pt x="157" y="58"/>
                </a:lnTo>
                <a:lnTo>
                  <a:pt x="157" y="274"/>
                </a:lnTo>
                <a:lnTo>
                  <a:pt x="235" y="274"/>
                </a:lnTo>
                <a:lnTo>
                  <a:pt x="235" y="58"/>
                </a:lnTo>
                <a:moveTo>
                  <a:pt x="51" y="162"/>
                </a:moveTo>
                <a:lnTo>
                  <a:pt x="27" y="162"/>
                </a:lnTo>
                <a:lnTo>
                  <a:pt x="27" y="218"/>
                </a:lnTo>
                <a:lnTo>
                  <a:pt x="51" y="218"/>
                </a:lnTo>
                <a:lnTo>
                  <a:pt x="51" y="162"/>
                </a:lnTo>
                <a:moveTo>
                  <a:pt x="130" y="78"/>
                </a:moveTo>
                <a:lnTo>
                  <a:pt x="106" y="78"/>
                </a:lnTo>
                <a:lnTo>
                  <a:pt x="106" y="218"/>
                </a:lnTo>
                <a:lnTo>
                  <a:pt x="130" y="218"/>
                </a:lnTo>
                <a:lnTo>
                  <a:pt x="130" y="78"/>
                </a:lnTo>
                <a:moveTo>
                  <a:pt x="183" y="136"/>
                </a:moveTo>
                <a:lnTo>
                  <a:pt x="209" y="136"/>
                </a:lnTo>
                <a:moveTo>
                  <a:pt x="183" y="166"/>
                </a:moveTo>
                <a:lnTo>
                  <a:pt x="209" y="166"/>
                </a:lnTo>
                <a:moveTo>
                  <a:pt x="183" y="196"/>
                </a:moveTo>
                <a:lnTo>
                  <a:pt x="209" y="196"/>
                </a:lnTo>
              </a:path>
            </a:pathLst>
          </a:custGeom>
          <a:noFill/>
          <a:ln w="19050">
            <a:solidFill>
              <a:schemeClr val="accent4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accent4"/>
              </a:solidFill>
            </a:endParaRPr>
          </a:p>
        </p:txBody>
      </p:sp>
      <p:sp>
        <p:nvSpPr>
          <p:cNvPr id="192" name="Freeform 39">
            <a:extLst>
              <a:ext uri="{FF2B5EF4-FFF2-40B4-BE49-F238E27FC236}">
                <a16:creationId xmlns:a16="http://schemas.microsoft.com/office/drawing/2014/main" id="{846FEB37-D7EE-A4FC-D153-1F1861EBD319}"/>
              </a:ext>
            </a:extLst>
          </p:cNvPr>
          <p:cNvSpPr>
            <a:spLocks noEditPoints="1"/>
          </p:cNvSpPr>
          <p:nvPr/>
        </p:nvSpPr>
        <p:spPr bwMode="auto">
          <a:xfrm>
            <a:off x="15603639" y="5950524"/>
            <a:ext cx="462610" cy="630398"/>
          </a:xfrm>
          <a:custGeom>
            <a:avLst/>
            <a:gdLst>
              <a:gd name="T0" fmla="*/ 621 w 803"/>
              <a:gd name="T1" fmla="*/ 219 h 1092"/>
              <a:gd name="T2" fmla="*/ 402 w 803"/>
              <a:gd name="T3" fmla="*/ 439 h 1092"/>
              <a:gd name="T4" fmla="*/ 182 w 803"/>
              <a:gd name="T5" fmla="*/ 219 h 1092"/>
              <a:gd name="T6" fmla="*/ 402 w 803"/>
              <a:gd name="T7" fmla="*/ 0 h 1092"/>
              <a:gd name="T8" fmla="*/ 621 w 803"/>
              <a:gd name="T9" fmla="*/ 219 h 1092"/>
              <a:gd name="T10" fmla="*/ 673 w 803"/>
              <a:gd name="T11" fmla="*/ 996 h 1092"/>
              <a:gd name="T12" fmla="*/ 708 w 803"/>
              <a:gd name="T13" fmla="*/ 996 h 1092"/>
              <a:gd name="T14" fmla="*/ 803 w 803"/>
              <a:gd name="T15" fmla="*/ 901 h 1092"/>
              <a:gd name="T16" fmla="*/ 803 w 803"/>
              <a:gd name="T17" fmla="*/ 825 h 1092"/>
              <a:gd name="T18" fmla="*/ 508 w 803"/>
              <a:gd name="T19" fmla="*/ 529 h 1092"/>
              <a:gd name="T20" fmla="*/ 295 w 803"/>
              <a:gd name="T21" fmla="*/ 529 h 1092"/>
              <a:gd name="T22" fmla="*/ 0 w 803"/>
              <a:gd name="T23" fmla="*/ 825 h 1092"/>
              <a:gd name="T24" fmla="*/ 0 w 803"/>
              <a:gd name="T25" fmla="*/ 901 h 1092"/>
              <a:gd name="T26" fmla="*/ 96 w 803"/>
              <a:gd name="T27" fmla="*/ 996 h 1092"/>
              <a:gd name="T28" fmla="*/ 130 w 803"/>
              <a:gd name="T29" fmla="*/ 996 h 1092"/>
              <a:gd name="T30" fmla="*/ 673 w 803"/>
              <a:gd name="T31" fmla="*/ 1037 h 1092"/>
              <a:gd name="T32" fmla="*/ 673 w 803"/>
              <a:gd name="T33" fmla="*/ 780 h 1092"/>
              <a:gd name="T34" fmla="*/ 619 w 803"/>
              <a:gd name="T35" fmla="*/ 726 h 1092"/>
              <a:gd name="T36" fmla="*/ 184 w 803"/>
              <a:gd name="T37" fmla="*/ 726 h 1092"/>
              <a:gd name="T38" fmla="*/ 130 w 803"/>
              <a:gd name="T39" fmla="*/ 780 h 1092"/>
              <a:gd name="T40" fmla="*/ 130 w 803"/>
              <a:gd name="T41" fmla="*/ 1037 h 1092"/>
              <a:gd name="T42" fmla="*/ 184 w 803"/>
              <a:gd name="T43" fmla="*/ 1092 h 1092"/>
              <a:gd name="T44" fmla="*/ 619 w 803"/>
              <a:gd name="T45" fmla="*/ 1092 h 1092"/>
              <a:gd name="T46" fmla="*/ 673 w 803"/>
              <a:gd name="T47" fmla="*/ 1037 h 10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803" h="1092">
                <a:moveTo>
                  <a:pt x="621" y="219"/>
                </a:moveTo>
                <a:cubicBezTo>
                  <a:pt x="621" y="341"/>
                  <a:pt x="523" y="439"/>
                  <a:pt x="402" y="439"/>
                </a:cubicBezTo>
                <a:cubicBezTo>
                  <a:pt x="280" y="439"/>
                  <a:pt x="182" y="341"/>
                  <a:pt x="182" y="219"/>
                </a:cubicBezTo>
                <a:cubicBezTo>
                  <a:pt x="182" y="98"/>
                  <a:pt x="280" y="0"/>
                  <a:pt x="402" y="0"/>
                </a:cubicBezTo>
                <a:cubicBezTo>
                  <a:pt x="523" y="0"/>
                  <a:pt x="621" y="98"/>
                  <a:pt x="621" y="219"/>
                </a:cubicBezTo>
                <a:close/>
                <a:moveTo>
                  <a:pt x="673" y="996"/>
                </a:moveTo>
                <a:cubicBezTo>
                  <a:pt x="708" y="996"/>
                  <a:pt x="708" y="996"/>
                  <a:pt x="708" y="996"/>
                </a:cubicBezTo>
                <a:cubicBezTo>
                  <a:pt x="761" y="996"/>
                  <a:pt x="803" y="954"/>
                  <a:pt x="803" y="901"/>
                </a:cubicBezTo>
                <a:cubicBezTo>
                  <a:pt x="803" y="825"/>
                  <a:pt x="803" y="825"/>
                  <a:pt x="803" y="825"/>
                </a:cubicBezTo>
                <a:cubicBezTo>
                  <a:pt x="803" y="662"/>
                  <a:pt x="671" y="529"/>
                  <a:pt x="508" y="529"/>
                </a:cubicBezTo>
                <a:cubicBezTo>
                  <a:pt x="295" y="529"/>
                  <a:pt x="295" y="529"/>
                  <a:pt x="295" y="529"/>
                </a:cubicBezTo>
                <a:cubicBezTo>
                  <a:pt x="132" y="529"/>
                  <a:pt x="0" y="662"/>
                  <a:pt x="0" y="825"/>
                </a:cubicBezTo>
                <a:cubicBezTo>
                  <a:pt x="0" y="901"/>
                  <a:pt x="0" y="901"/>
                  <a:pt x="0" y="901"/>
                </a:cubicBezTo>
                <a:cubicBezTo>
                  <a:pt x="0" y="954"/>
                  <a:pt x="43" y="996"/>
                  <a:pt x="96" y="996"/>
                </a:cubicBezTo>
                <a:cubicBezTo>
                  <a:pt x="130" y="996"/>
                  <a:pt x="130" y="996"/>
                  <a:pt x="130" y="996"/>
                </a:cubicBezTo>
                <a:moveTo>
                  <a:pt x="673" y="1037"/>
                </a:moveTo>
                <a:cubicBezTo>
                  <a:pt x="673" y="780"/>
                  <a:pt x="673" y="780"/>
                  <a:pt x="673" y="780"/>
                </a:cubicBezTo>
                <a:cubicBezTo>
                  <a:pt x="673" y="750"/>
                  <a:pt x="649" y="726"/>
                  <a:pt x="619" y="726"/>
                </a:cubicBezTo>
                <a:cubicBezTo>
                  <a:pt x="184" y="726"/>
                  <a:pt x="184" y="726"/>
                  <a:pt x="184" y="726"/>
                </a:cubicBezTo>
                <a:cubicBezTo>
                  <a:pt x="154" y="726"/>
                  <a:pt x="130" y="750"/>
                  <a:pt x="130" y="780"/>
                </a:cubicBezTo>
                <a:cubicBezTo>
                  <a:pt x="130" y="1037"/>
                  <a:pt x="130" y="1037"/>
                  <a:pt x="130" y="1037"/>
                </a:cubicBezTo>
                <a:cubicBezTo>
                  <a:pt x="130" y="1067"/>
                  <a:pt x="154" y="1092"/>
                  <a:pt x="184" y="1092"/>
                </a:cubicBezTo>
                <a:cubicBezTo>
                  <a:pt x="619" y="1092"/>
                  <a:pt x="619" y="1092"/>
                  <a:pt x="619" y="1092"/>
                </a:cubicBezTo>
                <a:cubicBezTo>
                  <a:pt x="649" y="1092"/>
                  <a:pt x="673" y="1067"/>
                  <a:pt x="673" y="1037"/>
                </a:cubicBezTo>
                <a:close/>
              </a:path>
            </a:pathLst>
          </a:custGeom>
          <a:noFill/>
          <a:ln w="19050">
            <a:solidFill>
              <a:schemeClr val="accent5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accent4"/>
              </a:solidFill>
            </a:endParaRPr>
          </a:p>
        </p:txBody>
      </p:sp>
      <p:sp>
        <p:nvSpPr>
          <p:cNvPr id="193" name="Freeform: Shape 192">
            <a:extLst>
              <a:ext uri="{FF2B5EF4-FFF2-40B4-BE49-F238E27FC236}">
                <a16:creationId xmlns:a16="http://schemas.microsoft.com/office/drawing/2014/main" id="{D305F1A0-3971-A568-EDCC-0EE699119386}"/>
              </a:ext>
            </a:extLst>
          </p:cNvPr>
          <p:cNvSpPr/>
          <p:nvPr/>
        </p:nvSpPr>
        <p:spPr>
          <a:xfrm>
            <a:off x="19641852" y="9101965"/>
            <a:ext cx="598276" cy="575266"/>
          </a:xfrm>
          <a:custGeom>
            <a:avLst/>
            <a:gdLst>
              <a:gd name="connsiteX0" fmla="*/ 122454 w 396240"/>
              <a:gd name="connsiteY0" fmla="*/ 309905 h 381000"/>
              <a:gd name="connsiteX1" fmla="*/ 19431 w 396240"/>
              <a:gd name="connsiteY1" fmla="*/ 309905 h 381000"/>
              <a:gd name="connsiteX2" fmla="*/ 19431 w 396240"/>
              <a:gd name="connsiteY2" fmla="*/ 138608 h 381000"/>
              <a:gd name="connsiteX3" fmla="*/ 122454 w 396240"/>
              <a:gd name="connsiteY3" fmla="*/ 138608 h 381000"/>
              <a:gd name="connsiteX4" fmla="*/ 122454 w 396240"/>
              <a:gd name="connsiteY4" fmla="*/ 309905 h 381000"/>
              <a:gd name="connsiteX5" fmla="*/ 225475 w 396240"/>
              <a:gd name="connsiteY5" fmla="*/ 142265 h 381000"/>
              <a:gd name="connsiteX6" fmla="*/ 225475 w 396240"/>
              <a:gd name="connsiteY6" fmla="*/ 76734 h 381000"/>
              <a:gd name="connsiteX7" fmla="*/ 122454 w 396240"/>
              <a:gd name="connsiteY7" fmla="*/ 76734 h 381000"/>
              <a:gd name="connsiteX8" fmla="*/ 122454 w 396240"/>
              <a:gd name="connsiteY8" fmla="*/ 309753 h 381000"/>
              <a:gd name="connsiteX9" fmla="*/ 166496 w 396240"/>
              <a:gd name="connsiteY9" fmla="*/ 309753 h 381000"/>
              <a:gd name="connsiteX10" fmla="*/ 328345 w 396240"/>
              <a:gd name="connsiteY10" fmla="*/ 143332 h 381000"/>
              <a:gd name="connsiteX11" fmla="*/ 328345 w 396240"/>
              <a:gd name="connsiteY11" fmla="*/ 19431 h 381000"/>
              <a:gd name="connsiteX12" fmla="*/ 225324 w 396240"/>
              <a:gd name="connsiteY12" fmla="*/ 19431 h 381000"/>
              <a:gd name="connsiteX13" fmla="*/ 225324 w 396240"/>
              <a:gd name="connsiteY13" fmla="*/ 142265 h 381000"/>
              <a:gd name="connsiteX14" fmla="*/ 275920 w 396240"/>
              <a:gd name="connsiteY14" fmla="*/ 179908 h 381000"/>
              <a:gd name="connsiteX15" fmla="*/ 201397 w 396240"/>
              <a:gd name="connsiteY15" fmla="*/ 254432 h 381000"/>
              <a:gd name="connsiteX16" fmla="*/ 275920 w 396240"/>
              <a:gd name="connsiteY16" fmla="*/ 328955 h 381000"/>
              <a:gd name="connsiteX17" fmla="*/ 350443 w 396240"/>
              <a:gd name="connsiteY17" fmla="*/ 254432 h 381000"/>
              <a:gd name="connsiteX18" fmla="*/ 275920 w 396240"/>
              <a:gd name="connsiteY18" fmla="*/ 179908 h 381000"/>
              <a:gd name="connsiteX19" fmla="*/ 328650 w 396240"/>
              <a:gd name="connsiteY19" fmla="*/ 307010 h 381000"/>
              <a:gd name="connsiteX20" fmla="*/ 387782 w 396240"/>
              <a:gd name="connsiteY20" fmla="*/ 366141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396240" h="381000">
                <a:moveTo>
                  <a:pt x="122454" y="309905"/>
                </a:moveTo>
                <a:lnTo>
                  <a:pt x="19431" y="309905"/>
                </a:lnTo>
                <a:lnTo>
                  <a:pt x="19431" y="138608"/>
                </a:lnTo>
                <a:lnTo>
                  <a:pt x="122454" y="138608"/>
                </a:lnTo>
                <a:lnTo>
                  <a:pt x="122454" y="309905"/>
                </a:lnTo>
                <a:close/>
                <a:moveTo>
                  <a:pt x="225475" y="142265"/>
                </a:moveTo>
                <a:lnTo>
                  <a:pt x="225475" y="76734"/>
                </a:lnTo>
                <a:lnTo>
                  <a:pt x="122454" y="76734"/>
                </a:lnTo>
                <a:lnTo>
                  <a:pt x="122454" y="309753"/>
                </a:lnTo>
                <a:lnTo>
                  <a:pt x="166496" y="309753"/>
                </a:lnTo>
                <a:moveTo>
                  <a:pt x="328345" y="143332"/>
                </a:moveTo>
                <a:lnTo>
                  <a:pt x="328345" y="19431"/>
                </a:lnTo>
                <a:lnTo>
                  <a:pt x="225324" y="19431"/>
                </a:lnTo>
                <a:lnTo>
                  <a:pt x="225324" y="142265"/>
                </a:lnTo>
                <a:moveTo>
                  <a:pt x="275920" y="179908"/>
                </a:moveTo>
                <a:cubicBezTo>
                  <a:pt x="234772" y="179908"/>
                  <a:pt x="201397" y="213284"/>
                  <a:pt x="201397" y="254432"/>
                </a:cubicBezTo>
                <a:cubicBezTo>
                  <a:pt x="201397" y="295580"/>
                  <a:pt x="234772" y="328955"/>
                  <a:pt x="275920" y="328955"/>
                </a:cubicBezTo>
                <a:cubicBezTo>
                  <a:pt x="317068" y="328955"/>
                  <a:pt x="350443" y="295580"/>
                  <a:pt x="350443" y="254432"/>
                </a:cubicBezTo>
                <a:cubicBezTo>
                  <a:pt x="350443" y="213284"/>
                  <a:pt x="317068" y="179908"/>
                  <a:pt x="275920" y="179908"/>
                </a:cubicBezTo>
                <a:close/>
                <a:moveTo>
                  <a:pt x="328650" y="307010"/>
                </a:moveTo>
                <a:lnTo>
                  <a:pt x="387782" y="366141"/>
                </a:lnTo>
              </a:path>
            </a:pathLst>
          </a:custGeom>
          <a:noFill/>
          <a:ln w="19050">
            <a:solidFill>
              <a:schemeClr val="accent6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29032472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4" dur="30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7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" presetClass="entr" presetSubtype="4" fill="hold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0" dur="12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1" dur="12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4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4" dur="12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5" dur="12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4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1000"/>
                                            <p:tgtEl>
                                              <p:spTgt spid="1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4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1" fill="hold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7" dur="12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8" dur="12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1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1" dur="125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2" dur="125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17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17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1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750"/>
                                            <p:tgtEl>
                                              <p:spTgt spid="17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1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1000"/>
                                            <p:tgtEl>
                                              <p:spTgt spid="1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10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4" dur="12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5" dur="12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8" dur="12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9" dur="12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1000"/>
                                            <p:tgtEl>
                                              <p:spTgt spid="1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8" dur="10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9" presetID="2" presetClass="entr" presetSubtype="1" fill="hold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1" dur="1250" fill="hold"/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2" dur="1250" fill="hold"/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2" presetClass="entr" presetSubtype="1" fill="hold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5" dur="1250" fill="hold"/>
                                            <p:tgtEl>
                                              <p:spTgt spid="1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6" dur="1250" fill="hold"/>
                                            <p:tgtEl>
                                              <p:spTgt spid="1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7" presetID="42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9" dur="750"/>
                                            <p:tgtEl>
                                              <p:spTgt spid="18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750" fill="hold"/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47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750"/>
                                            <p:tgtEl>
                                              <p:spTgt spid="1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31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9" dur="100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0" dur="100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1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3" presetID="2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5" dur="100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6" presetID="2" presetClass="entr" presetSubtype="4" fill="hold" nodeType="withEffect" p14:presetBounceEnd="50000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8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9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2" presetClass="entr" presetSubtype="4" fill="hold" nodeType="withEffect" p14:presetBounceEnd="50000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2" dur="12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3" dur="12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4" presetID="42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6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8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9" presetID="47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1" dur="75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1" presetClass="entr" presetSubtype="0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6" dur="100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100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9" dur="1000"/>
                                            <p:tgtEl>
                                              <p:spTgt spid="1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32" grpId="0"/>
          <p:bldP spid="44" grpId="0"/>
          <p:bldP spid="56" grpId="0"/>
          <p:bldP spid="176" grpId="0"/>
          <p:bldP spid="188" grpId="0"/>
          <p:bldP spid="189" grpId="0" animBg="1"/>
          <p:bldP spid="190" grpId="0" animBg="1"/>
          <p:bldP spid="191" grpId="0" animBg="1"/>
          <p:bldP spid="192" grpId="0" animBg="1"/>
          <p:bldP spid="193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4" dur="30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7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0" dur="12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1" dur="12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5" dur="12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4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1000"/>
                                            <p:tgtEl>
                                              <p:spTgt spid="1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4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2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2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1" dur="125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2" dur="125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17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17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1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750"/>
                                            <p:tgtEl>
                                              <p:spTgt spid="17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1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1000"/>
                                            <p:tgtEl>
                                              <p:spTgt spid="1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10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12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5" dur="12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8" dur="12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9" dur="12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1000"/>
                                            <p:tgtEl>
                                              <p:spTgt spid="1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8" dur="10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9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1" dur="1250" fill="hold"/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2" dur="1250" fill="hold"/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1250" fill="hold"/>
                                            <p:tgtEl>
                                              <p:spTgt spid="1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6" dur="1250" fill="hold"/>
                                            <p:tgtEl>
                                              <p:spTgt spid="1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7" presetID="42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9" dur="750"/>
                                            <p:tgtEl>
                                              <p:spTgt spid="18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750" fill="hold"/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47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750"/>
                                            <p:tgtEl>
                                              <p:spTgt spid="1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31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9" dur="100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0" dur="100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1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3" presetID="2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5" dur="100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6" presetID="2" presetClass="entr" presetSubtype="4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8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9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2" presetClass="entr" presetSubtype="4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12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3" dur="125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4" presetID="42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6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8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9" presetID="47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1" dur="75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1" presetClass="entr" presetSubtype="0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6" dur="100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100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9" dur="1000"/>
                                            <p:tgtEl>
                                              <p:spTgt spid="1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32" grpId="0"/>
          <p:bldP spid="44" grpId="0"/>
          <p:bldP spid="56" grpId="0"/>
          <p:bldP spid="176" grpId="0"/>
          <p:bldP spid="188" grpId="0"/>
          <p:bldP spid="189" grpId="0" animBg="1"/>
          <p:bldP spid="190" grpId="0" animBg="1"/>
          <p:bldP spid="191" grpId="0" animBg="1"/>
          <p:bldP spid="192" grpId="0" animBg="1"/>
          <p:bldP spid="193" grpId="0" animBg="1"/>
        </p:bldLst>
      </p:timing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75000"/>
            <a:lumOff val="2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210C4BFF-F062-2C0E-E14A-4E822BBF8CA2}"/>
              </a:ext>
            </a:extLst>
          </p:cNvPr>
          <p:cNvCxnSpPr/>
          <p:nvPr/>
        </p:nvCxnSpPr>
        <p:spPr>
          <a:xfrm>
            <a:off x="0" y="7872488"/>
            <a:ext cx="24384000" cy="0"/>
          </a:xfrm>
          <a:prstGeom prst="line">
            <a:avLst/>
          </a:prstGeom>
          <a:ln w="38100">
            <a:solidFill>
              <a:schemeClr val="tx2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Box 48">
            <a:extLst>
              <a:ext uri="{FF2B5EF4-FFF2-40B4-BE49-F238E27FC236}">
                <a16:creationId xmlns:a16="http://schemas.microsoft.com/office/drawing/2014/main" id="{2407C4C8-A271-015D-9609-ABFF2E6C94A0}"/>
              </a:ext>
            </a:extLst>
          </p:cNvPr>
          <p:cNvSpPr txBox="1"/>
          <p:nvPr/>
        </p:nvSpPr>
        <p:spPr>
          <a:xfrm>
            <a:off x="5052079" y="1176536"/>
            <a:ext cx="14279871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3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LEARNING</a:t>
            </a:r>
            <a:r>
              <a:rPr lang="en-US" sz="8800" b="1" dirty="0"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80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DEVELOPMENT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7" name="TextBox 48">
            <a:extLst>
              <a:ext uri="{FF2B5EF4-FFF2-40B4-BE49-F238E27FC236}">
                <a16:creationId xmlns:a16="http://schemas.microsoft.com/office/drawing/2014/main" id="{5D3EA2C9-1AB8-9232-3E90-448B562B2FCA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10" name="TextBox 25">
            <a:extLst>
              <a:ext uri="{FF2B5EF4-FFF2-40B4-BE49-F238E27FC236}">
                <a16:creationId xmlns:a16="http://schemas.microsoft.com/office/drawing/2014/main" id="{EC691AE2-59A3-AB06-1D20-69FA8275F3E2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grpSp>
        <p:nvGrpSpPr>
          <p:cNvPr id="24" name="Group 23">
            <a:extLst>
              <a:ext uri="{FF2B5EF4-FFF2-40B4-BE49-F238E27FC236}">
                <a16:creationId xmlns:a16="http://schemas.microsoft.com/office/drawing/2014/main" id="{B702FF3A-5E9D-FB89-CC9A-6F57690610EE}"/>
              </a:ext>
            </a:extLst>
          </p:cNvPr>
          <p:cNvGrpSpPr/>
          <p:nvPr/>
        </p:nvGrpSpPr>
        <p:grpSpPr>
          <a:xfrm>
            <a:off x="1899397" y="7737743"/>
            <a:ext cx="281940" cy="932485"/>
            <a:chOff x="1899397" y="7383779"/>
            <a:chExt cx="281940" cy="932485"/>
          </a:xfrm>
        </p:grpSpPr>
        <p:cxnSp>
          <p:nvCxnSpPr>
            <p:cNvPr id="33" name="Straight Connector 32">
              <a:extLst>
                <a:ext uri="{FF2B5EF4-FFF2-40B4-BE49-F238E27FC236}">
                  <a16:creationId xmlns:a16="http://schemas.microsoft.com/office/drawing/2014/main" id="{B771AA25-743E-8CB9-7F46-7C09B39874C0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" name="Circle: Hollow 33">
              <a:extLst>
                <a:ext uri="{FF2B5EF4-FFF2-40B4-BE49-F238E27FC236}">
                  <a16:creationId xmlns:a16="http://schemas.microsoft.com/office/drawing/2014/main" id="{C6A2EA44-431A-324F-E3C1-7163FB7EF7DC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1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36" name="Group 35">
            <a:extLst>
              <a:ext uri="{FF2B5EF4-FFF2-40B4-BE49-F238E27FC236}">
                <a16:creationId xmlns:a16="http://schemas.microsoft.com/office/drawing/2014/main" id="{32EDE482-9EFF-EE7F-EF0D-1B8C01F8F388}"/>
              </a:ext>
            </a:extLst>
          </p:cNvPr>
          <p:cNvGrpSpPr/>
          <p:nvPr/>
        </p:nvGrpSpPr>
        <p:grpSpPr>
          <a:xfrm>
            <a:off x="5991797" y="6979695"/>
            <a:ext cx="281940" cy="1039988"/>
            <a:chOff x="1899397" y="6625731"/>
            <a:chExt cx="281940" cy="1039988"/>
          </a:xfrm>
        </p:grpSpPr>
        <p:cxnSp>
          <p:nvCxnSpPr>
            <p:cNvPr id="37" name="Straight Connector 36">
              <a:extLst>
                <a:ext uri="{FF2B5EF4-FFF2-40B4-BE49-F238E27FC236}">
                  <a16:creationId xmlns:a16="http://schemas.microsoft.com/office/drawing/2014/main" id="{4FD63AAD-B05E-7BAB-A916-1B6A9AF33367}"/>
                </a:ext>
              </a:extLst>
            </p:cNvPr>
            <p:cNvCxnSpPr/>
            <p:nvPr/>
          </p:nvCxnSpPr>
          <p:spPr>
            <a:xfrm>
              <a:off x="2040367" y="6625731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8" name="Circle: Hollow 37">
              <a:extLst>
                <a:ext uri="{FF2B5EF4-FFF2-40B4-BE49-F238E27FC236}">
                  <a16:creationId xmlns:a16="http://schemas.microsoft.com/office/drawing/2014/main" id="{377BBDBD-D5A8-B880-AC8A-3022D4F2796D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2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41" name="Group 40">
            <a:extLst>
              <a:ext uri="{FF2B5EF4-FFF2-40B4-BE49-F238E27FC236}">
                <a16:creationId xmlns:a16="http://schemas.microsoft.com/office/drawing/2014/main" id="{CB6C63C9-DDCF-738B-3503-E6B0A37F7360}"/>
              </a:ext>
            </a:extLst>
          </p:cNvPr>
          <p:cNvGrpSpPr/>
          <p:nvPr/>
        </p:nvGrpSpPr>
        <p:grpSpPr>
          <a:xfrm>
            <a:off x="10084197" y="7737743"/>
            <a:ext cx="281940" cy="932485"/>
            <a:chOff x="1899397" y="7383779"/>
            <a:chExt cx="281940" cy="932485"/>
          </a:xfrm>
        </p:grpSpPr>
        <p:cxnSp>
          <p:nvCxnSpPr>
            <p:cNvPr id="42" name="Straight Connector 41">
              <a:extLst>
                <a:ext uri="{FF2B5EF4-FFF2-40B4-BE49-F238E27FC236}">
                  <a16:creationId xmlns:a16="http://schemas.microsoft.com/office/drawing/2014/main" id="{C4BB5E50-68DC-2E57-6293-5AE37C2B82AD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5" name="Circle: Hollow 44">
              <a:extLst>
                <a:ext uri="{FF2B5EF4-FFF2-40B4-BE49-F238E27FC236}">
                  <a16:creationId xmlns:a16="http://schemas.microsoft.com/office/drawing/2014/main" id="{5EF37AFC-91C9-39E3-1285-59B7599C5AF6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4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48" name="Group 47">
            <a:extLst>
              <a:ext uri="{FF2B5EF4-FFF2-40B4-BE49-F238E27FC236}">
                <a16:creationId xmlns:a16="http://schemas.microsoft.com/office/drawing/2014/main" id="{946C5C27-709D-9AC3-EECE-173706345F49}"/>
              </a:ext>
            </a:extLst>
          </p:cNvPr>
          <p:cNvGrpSpPr/>
          <p:nvPr/>
        </p:nvGrpSpPr>
        <p:grpSpPr>
          <a:xfrm>
            <a:off x="14176597" y="6979695"/>
            <a:ext cx="281940" cy="1039988"/>
            <a:chOff x="1899397" y="6625731"/>
            <a:chExt cx="281940" cy="1039988"/>
          </a:xfrm>
        </p:grpSpPr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6AE1362C-196D-4DB6-788F-42C281AD1BD6}"/>
                </a:ext>
              </a:extLst>
            </p:cNvPr>
            <p:cNvCxnSpPr/>
            <p:nvPr/>
          </p:nvCxnSpPr>
          <p:spPr>
            <a:xfrm>
              <a:off x="2040367" y="6625731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2" name="Circle: Hollow 51">
              <a:extLst>
                <a:ext uri="{FF2B5EF4-FFF2-40B4-BE49-F238E27FC236}">
                  <a16:creationId xmlns:a16="http://schemas.microsoft.com/office/drawing/2014/main" id="{860881A9-9041-5C76-4715-BA5A230E5291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5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54" name="Group 53">
            <a:extLst>
              <a:ext uri="{FF2B5EF4-FFF2-40B4-BE49-F238E27FC236}">
                <a16:creationId xmlns:a16="http://schemas.microsoft.com/office/drawing/2014/main" id="{568AE22C-665D-64F7-A492-EA472B6A4256}"/>
              </a:ext>
            </a:extLst>
          </p:cNvPr>
          <p:cNvGrpSpPr/>
          <p:nvPr/>
        </p:nvGrpSpPr>
        <p:grpSpPr>
          <a:xfrm>
            <a:off x="18268997" y="7737743"/>
            <a:ext cx="281940" cy="932485"/>
            <a:chOff x="1899397" y="7383779"/>
            <a:chExt cx="281940" cy="932485"/>
          </a:xfrm>
        </p:grpSpPr>
        <p:cxnSp>
          <p:nvCxnSpPr>
            <p:cNvPr id="55" name="Straight Connector 54">
              <a:extLst>
                <a:ext uri="{FF2B5EF4-FFF2-40B4-BE49-F238E27FC236}">
                  <a16:creationId xmlns:a16="http://schemas.microsoft.com/office/drawing/2014/main" id="{13219A7B-C39C-9043-BEC6-C71981341996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7" name="Circle: Hollow 56">
              <a:extLst>
                <a:ext uri="{FF2B5EF4-FFF2-40B4-BE49-F238E27FC236}">
                  <a16:creationId xmlns:a16="http://schemas.microsoft.com/office/drawing/2014/main" id="{1D8F8824-247E-5E61-3819-78378B0BEC0B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6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024" name="Group 1023">
            <a:extLst>
              <a:ext uri="{FF2B5EF4-FFF2-40B4-BE49-F238E27FC236}">
                <a16:creationId xmlns:a16="http://schemas.microsoft.com/office/drawing/2014/main" id="{C2460D53-FEF6-3DDE-9370-9567D49E176D}"/>
              </a:ext>
            </a:extLst>
          </p:cNvPr>
          <p:cNvGrpSpPr/>
          <p:nvPr/>
        </p:nvGrpSpPr>
        <p:grpSpPr>
          <a:xfrm>
            <a:off x="1227409" y="8544440"/>
            <a:ext cx="4908550" cy="1714305"/>
            <a:chOff x="1227409" y="8544440"/>
            <a:chExt cx="4908550" cy="1714305"/>
          </a:xfrm>
        </p:grpSpPr>
        <p:sp>
          <p:nvSpPr>
            <p:cNvPr id="1025" name="Rectangle: Rounded Corners 1024">
              <a:extLst>
                <a:ext uri="{FF2B5EF4-FFF2-40B4-BE49-F238E27FC236}">
                  <a16:creationId xmlns:a16="http://schemas.microsoft.com/office/drawing/2014/main" id="{0CD45F31-99E7-9334-F21F-F75E47BC2AD1}"/>
                </a:ext>
              </a:extLst>
            </p:cNvPr>
            <p:cNvSpPr/>
            <p:nvPr/>
          </p:nvSpPr>
          <p:spPr>
            <a:xfrm>
              <a:off x="1227409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26" name="Rectangle: Rounded Corners 1025">
              <a:extLst>
                <a:ext uri="{FF2B5EF4-FFF2-40B4-BE49-F238E27FC236}">
                  <a16:creationId xmlns:a16="http://schemas.microsoft.com/office/drawing/2014/main" id="{037BAEE2-ED1C-A6EE-5813-AEEE593E0B22}"/>
                </a:ext>
              </a:extLst>
            </p:cNvPr>
            <p:cNvSpPr/>
            <p:nvPr/>
          </p:nvSpPr>
          <p:spPr>
            <a:xfrm>
              <a:off x="1227409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29" name="Rectangle: Rounded Corners 1028">
              <a:extLst>
                <a:ext uri="{FF2B5EF4-FFF2-40B4-BE49-F238E27FC236}">
                  <a16:creationId xmlns:a16="http://schemas.microsoft.com/office/drawing/2014/main" id="{8E88B4D0-5183-6525-BED3-5B9344FAA4B1}"/>
                </a:ext>
              </a:extLst>
            </p:cNvPr>
            <p:cNvSpPr/>
            <p:nvPr/>
          </p:nvSpPr>
          <p:spPr>
            <a:xfrm>
              <a:off x="1227409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1030" name="Group 1029">
            <a:extLst>
              <a:ext uri="{FF2B5EF4-FFF2-40B4-BE49-F238E27FC236}">
                <a16:creationId xmlns:a16="http://schemas.microsoft.com/office/drawing/2014/main" id="{8F6D0AF3-84CB-B35B-1C5B-C64B074A67EB}"/>
              </a:ext>
            </a:extLst>
          </p:cNvPr>
          <p:cNvGrpSpPr/>
          <p:nvPr/>
        </p:nvGrpSpPr>
        <p:grpSpPr>
          <a:xfrm>
            <a:off x="1433784" y="8670228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1033" name="Rectangle: Rounded Corners 1032">
              <a:extLst>
                <a:ext uri="{FF2B5EF4-FFF2-40B4-BE49-F238E27FC236}">
                  <a16:creationId xmlns:a16="http://schemas.microsoft.com/office/drawing/2014/main" id="{BB33BE31-4AEB-50F6-78B3-DDD11C891F14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34" name="Circle: Hollow 1033">
              <a:extLst>
                <a:ext uri="{FF2B5EF4-FFF2-40B4-BE49-F238E27FC236}">
                  <a16:creationId xmlns:a16="http://schemas.microsoft.com/office/drawing/2014/main" id="{B33549E5-675F-A1B5-73E7-D33F7E2AF40E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035" name="Rectangle 1034">
              <a:extLst>
                <a:ext uri="{FF2B5EF4-FFF2-40B4-BE49-F238E27FC236}">
                  <a16:creationId xmlns:a16="http://schemas.microsoft.com/office/drawing/2014/main" id="{6AF9933F-FE86-F0A3-54AA-8E119ED65D48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dirty="0"/>
            </a:p>
          </p:txBody>
        </p:sp>
      </p:grpSp>
      <p:grpSp>
        <p:nvGrpSpPr>
          <p:cNvPr id="1036" name="Group 1035">
            <a:extLst>
              <a:ext uri="{FF2B5EF4-FFF2-40B4-BE49-F238E27FC236}">
                <a16:creationId xmlns:a16="http://schemas.microsoft.com/office/drawing/2014/main" id="{69C82888-8E1D-157B-BD25-2A427EA6CD4D}"/>
              </a:ext>
            </a:extLst>
          </p:cNvPr>
          <p:cNvGrpSpPr/>
          <p:nvPr/>
        </p:nvGrpSpPr>
        <p:grpSpPr>
          <a:xfrm>
            <a:off x="4073570" y="8919502"/>
            <a:ext cx="2410460" cy="839078"/>
            <a:chOff x="4073570" y="8919502"/>
            <a:chExt cx="2410460" cy="839078"/>
          </a:xfrm>
        </p:grpSpPr>
        <p:sp>
          <p:nvSpPr>
            <p:cNvPr id="1037" name="Textbox 200">
              <a:extLst>
                <a:ext uri="{FF2B5EF4-FFF2-40B4-BE49-F238E27FC236}">
                  <a16:creationId xmlns:a16="http://schemas.microsoft.com/office/drawing/2014/main" id="{A4AD0210-043F-9416-CAEF-AF7442F2939B}"/>
                </a:ext>
              </a:extLst>
            </p:cNvPr>
            <p:cNvSpPr txBox="1"/>
            <p:nvPr/>
          </p:nvSpPr>
          <p:spPr>
            <a:xfrm>
              <a:off x="4073570" y="8919502"/>
              <a:ext cx="157767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Assess Needs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1038" name="Textbox 200">
              <a:extLst>
                <a:ext uri="{FF2B5EF4-FFF2-40B4-BE49-F238E27FC236}">
                  <a16:creationId xmlns:a16="http://schemas.microsoft.com/office/drawing/2014/main" id="{A8999DC3-C927-DED7-5FF2-EC32904B64D0}"/>
                </a:ext>
              </a:extLst>
            </p:cNvPr>
            <p:cNvSpPr txBox="1"/>
            <p:nvPr/>
          </p:nvSpPr>
          <p:spPr>
            <a:xfrm>
              <a:off x="4073570" y="9296915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en-US" sz="1200" dirty="0" err="1">
                  <a:solidFill>
                    <a:schemeClr val="tx2"/>
                  </a:solidFill>
                </a:rPr>
                <a:t>Phân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tích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và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đánh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giá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nhu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cầu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đào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tạo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thực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tế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của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tổ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chức</a:t>
              </a:r>
              <a:r>
                <a:rPr lang="en-US" sz="1200" dirty="0">
                  <a:solidFill>
                    <a:schemeClr val="tx2"/>
                  </a:solidFill>
                </a:rPr>
                <a:t>.</a:t>
              </a:r>
            </a:p>
          </p:txBody>
        </p:sp>
      </p:grpSp>
      <p:sp>
        <p:nvSpPr>
          <p:cNvPr id="1042" name="TextBox 1041">
            <a:extLst>
              <a:ext uri="{FF2B5EF4-FFF2-40B4-BE49-F238E27FC236}">
                <a16:creationId xmlns:a16="http://schemas.microsoft.com/office/drawing/2014/main" id="{C3E43C76-CFD3-2AB6-3099-A0B283B59F10}"/>
              </a:ext>
            </a:extLst>
          </p:cNvPr>
          <p:cNvSpPr txBox="1"/>
          <p:nvPr/>
        </p:nvSpPr>
        <p:spPr>
          <a:xfrm>
            <a:off x="1659368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01</a:t>
            </a:r>
          </a:p>
        </p:txBody>
      </p:sp>
      <p:grpSp>
        <p:nvGrpSpPr>
          <p:cNvPr id="1048" name="Group 1047">
            <a:extLst>
              <a:ext uri="{FF2B5EF4-FFF2-40B4-BE49-F238E27FC236}">
                <a16:creationId xmlns:a16="http://schemas.microsoft.com/office/drawing/2014/main" id="{9E5E330D-1792-A5F3-8B17-42F28AF6D7AA}"/>
              </a:ext>
            </a:extLst>
          </p:cNvPr>
          <p:cNvGrpSpPr/>
          <p:nvPr/>
        </p:nvGrpSpPr>
        <p:grpSpPr>
          <a:xfrm>
            <a:off x="9413875" y="8544440"/>
            <a:ext cx="4908550" cy="1714305"/>
            <a:chOff x="9413875" y="8544440"/>
            <a:chExt cx="4908550" cy="1714305"/>
          </a:xfrm>
        </p:grpSpPr>
        <p:sp>
          <p:nvSpPr>
            <p:cNvPr id="1050" name="Rectangle: Rounded Corners 1049">
              <a:extLst>
                <a:ext uri="{FF2B5EF4-FFF2-40B4-BE49-F238E27FC236}">
                  <a16:creationId xmlns:a16="http://schemas.microsoft.com/office/drawing/2014/main" id="{13B55A56-F195-1C67-2D00-298F17440BE1}"/>
                </a:ext>
              </a:extLst>
            </p:cNvPr>
            <p:cNvSpPr/>
            <p:nvPr/>
          </p:nvSpPr>
          <p:spPr>
            <a:xfrm>
              <a:off x="9413875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51" name="Rectangle: Rounded Corners 1050">
              <a:extLst>
                <a:ext uri="{FF2B5EF4-FFF2-40B4-BE49-F238E27FC236}">
                  <a16:creationId xmlns:a16="http://schemas.microsoft.com/office/drawing/2014/main" id="{96BE5F72-0283-FF93-B799-1D1B51D0D3C3}"/>
                </a:ext>
              </a:extLst>
            </p:cNvPr>
            <p:cNvSpPr/>
            <p:nvPr/>
          </p:nvSpPr>
          <p:spPr>
            <a:xfrm>
              <a:off x="9413875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3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52" name="Rectangle: Rounded Corners 1051">
              <a:extLst>
                <a:ext uri="{FF2B5EF4-FFF2-40B4-BE49-F238E27FC236}">
                  <a16:creationId xmlns:a16="http://schemas.microsoft.com/office/drawing/2014/main" id="{F880F1A3-A4AA-B51E-D468-83DE1236DB5E}"/>
                </a:ext>
              </a:extLst>
            </p:cNvPr>
            <p:cNvSpPr/>
            <p:nvPr/>
          </p:nvSpPr>
          <p:spPr>
            <a:xfrm>
              <a:off x="9413875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1053" name="Group 1052">
            <a:extLst>
              <a:ext uri="{FF2B5EF4-FFF2-40B4-BE49-F238E27FC236}">
                <a16:creationId xmlns:a16="http://schemas.microsoft.com/office/drawing/2014/main" id="{A347DA58-9B0E-6996-C4EA-D0FA4443D584}"/>
              </a:ext>
            </a:extLst>
          </p:cNvPr>
          <p:cNvGrpSpPr/>
          <p:nvPr/>
        </p:nvGrpSpPr>
        <p:grpSpPr>
          <a:xfrm>
            <a:off x="9620250" y="8670228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1054" name="Rectangle: Rounded Corners 1053">
              <a:extLst>
                <a:ext uri="{FF2B5EF4-FFF2-40B4-BE49-F238E27FC236}">
                  <a16:creationId xmlns:a16="http://schemas.microsoft.com/office/drawing/2014/main" id="{9571E695-9666-B0D6-BFDC-55A7853C816B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55" name="Circle: Hollow 1054">
              <a:extLst>
                <a:ext uri="{FF2B5EF4-FFF2-40B4-BE49-F238E27FC236}">
                  <a16:creationId xmlns:a16="http://schemas.microsoft.com/office/drawing/2014/main" id="{92179230-B3FC-B6A3-0EF8-FC039BC4597A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056" name="Rectangle 1055">
              <a:extLst>
                <a:ext uri="{FF2B5EF4-FFF2-40B4-BE49-F238E27FC236}">
                  <a16:creationId xmlns:a16="http://schemas.microsoft.com/office/drawing/2014/main" id="{2786D26F-D1BA-A49F-807F-7E8CB18CFB9D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057" name="Group 1056">
            <a:extLst>
              <a:ext uri="{FF2B5EF4-FFF2-40B4-BE49-F238E27FC236}">
                <a16:creationId xmlns:a16="http://schemas.microsoft.com/office/drawing/2014/main" id="{7E310DDE-4E85-F044-8EBE-EAC303438B70}"/>
              </a:ext>
            </a:extLst>
          </p:cNvPr>
          <p:cNvGrpSpPr/>
          <p:nvPr/>
        </p:nvGrpSpPr>
        <p:grpSpPr>
          <a:xfrm>
            <a:off x="12260036" y="8919502"/>
            <a:ext cx="2410460" cy="1023744"/>
            <a:chOff x="12260036" y="8919502"/>
            <a:chExt cx="2410460" cy="1023744"/>
          </a:xfrm>
        </p:grpSpPr>
        <p:sp>
          <p:nvSpPr>
            <p:cNvPr id="1058" name="Textbox 200">
              <a:extLst>
                <a:ext uri="{FF2B5EF4-FFF2-40B4-BE49-F238E27FC236}">
                  <a16:creationId xmlns:a16="http://schemas.microsoft.com/office/drawing/2014/main" id="{E8DDDAFB-22E9-6CF6-FDF8-49D1687E75A7}"/>
                </a:ext>
              </a:extLst>
            </p:cNvPr>
            <p:cNvSpPr txBox="1"/>
            <p:nvPr/>
          </p:nvSpPr>
          <p:spPr>
            <a:xfrm>
              <a:off x="12260036" y="8919502"/>
              <a:ext cx="1831784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Design Program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1059" name="Textbox 200">
              <a:extLst>
                <a:ext uri="{FF2B5EF4-FFF2-40B4-BE49-F238E27FC236}">
                  <a16:creationId xmlns:a16="http://schemas.microsoft.com/office/drawing/2014/main" id="{89269C06-A220-EC91-565A-DBC7BF8B95A6}"/>
                </a:ext>
              </a:extLst>
            </p:cNvPr>
            <p:cNvSpPr txBox="1"/>
            <p:nvPr/>
          </p:nvSpPr>
          <p:spPr>
            <a:xfrm>
              <a:off x="12260036" y="9296915"/>
              <a:ext cx="2410460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Thiết kế chương trình đào tạo phù hợp với nội dung và đối tượng.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1060" name="TextBox 1059">
            <a:extLst>
              <a:ext uri="{FF2B5EF4-FFF2-40B4-BE49-F238E27FC236}">
                <a16:creationId xmlns:a16="http://schemas.microsoft.com/office/drawing/2014/main" id="{68A6C82A-C06E-EE5F-3E2D-2BB022204C34}"/>
              </a:ext>
            </a:extLst>
          </p:cNvPr>
          <p:cNvSpPr txBox="1"/>
          <p:nvPr/>
        </p:nvSpPr>
        <p:spPr>
          <a:xfrm>
            <a:off x="9845834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03</a:t>
            </a:r>
          </a:p>
        </p:txBody>
      </p:sp>
      <p:grpSp>
        <p:nvGrpSpPr>
          <p:cNvPr id="1061" name="Group 1060">
            <a:extLst>
              <a:ext uri="{FF2B5EF4-FFF2-40B4-BE49-F238E27FC236}">
                <a16:creationId xmlns:a16="http://schemas.microsoft.com/office/drawing/2014/main" id="{47C76C1E-7588-2F65-8B58-0077F3F70DAE}"/>
              </a:ext>
            </a:extLst>
          </p:cNvPr>
          <p:cNvGrpSpPr/>
          <p:nvPr/>
        </p:nvGrpSpPr>
        <p:grpSpPr>
          <a:xfrm>
            <a:off x="17600342" y="8544440"/>
            <a:ext cx="4908550" cy="1714305"/>
            <a:chOff x="17600342" y="8544440"/>
            <a:chExt cx="4908550" cy="1714305"/>
          </a:xfrm>
        </p:grpSpPr>
        <p:sp>
          <p:nvSpPr>
            <p:cNvPr id="1062" name="Rectangle: Rounded Corners 1061">
              <a:extLst>
                <a:ext uri="{FF2B5EF4-FFF2-40B4-BE49-F238E27FC236}">
                  <a16:creationId xmlns:a16="http://schemas.microsoft.com/office/drawing/2014/main" id="{D0EBC9E2-0BFD-BEF4-96FC-A5088D427270}"/>
                </a:ext>
              </a:extLst>
            </p:cNvPr>
            <p:cNvSpPr/>
            <p:nvPr/>
          </p:nvSpPr>
          <p:spPr>
            <a:xfrm>
              <a:off x="17600342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63" name="Rectangle: Rounded Corners 1062">
              <a:extLst>
                <a:ext uri="{FF2B5EF4-FFF2-40B4-BE49-F238E27FC236}">
                  <a16:creationId xmlns:a16="http://schemas.microsoft.com/office/drawing/2014/main" id="{0B8078AB-EFB7-EC4F-B7F7-FCD94474CFA1}"/>
                </a:ext>
              </a:extLst>
            </p:cNvPr>
            <p:cNvSpPr/>
            <p:nvPr/>
          </p:nvSpPr>
          <p:spPr>
            <a:xfrm>
              <a:off x="17600342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6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64" name="Rectangle: Rounded Corners 1063">
              <a:extLst>
                <a:ext uri="{FF2B5EF4-FFF2-40B4-BE49-F238E27FC236}">
                  <a16:creationId xmlns:a16="http://schemas.microsoft.com/office/drawing/2014/main" id="{818D3587-8669-7AD1-E96E-027DCCC79A31}"/>
                </a:ext>
              </a:extLst>
            </p:cNvPr>
            <p:cNvSpPr/>
            <p:nvPr/>
          </p:nvSpPr>
          <p:spPr>
            <a:xfrm>
              <a:off x="17600342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1065" name="Group 1064">
            <a:extLst>
              <a:ext uri="{FF2B5EF4-FFF2-40B4-BE49-F238E27FC236}">
                <a16:creationId xmlns:a16="http://schemas.microsoft.com/office/drawing/2014/main" id="{7DA52331-5B3A-0200-9A02-29BA5D8FA42E}"/>
              </a:ext>
            </a:extLst>
          </p:cNvPr>
          <p:cNvGrpSpPr/>
          <p:nvPr/>
        </p:nvGrpSpPr>
        <p:grpSpPr>
          <a:xfrm>
            <a:off x="17806717" y="8670228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1066" name="Rectangle: Rounded Corners 1065">
              <a:extLst>
                <a:ext uri="{FF2B5EF4-FFF2-40B4-BE49-F238E27FC236}">
                  <a16:creationId xmlns:a16="http://schemas.microsoft.com/office/drawing/2014/main" id="{052C00AD-8174-2C41-7AA0-A6BED4D9A86E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67" name="Circle: Hollow 1066">
              <a:extLst>
                <a:ext uri="{FF2B5EF4-FFF2-40B4-BE49-F238E27FC236}">
                  <a16:creationId xmlns:a16="http://schemas.microsoft.com/office/drawing/2014/main" id="{3714F6FA-D6CB-E729-5550-E7BFC7EBEAEA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068" name="Rectangle 1067">
              <a:extLst>
                <a:ext uri="{FF2B5EF4-FFF2-40B4-BE49-F238E27FC236}">
                  <a16:creationId xmlns:a16="http://schemas.microsoft.com/office/drawing/2014/main" id="{536C6AF2-4AA3-8931-E249-A14B0F404D2D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069" name="Group 1068">
            <a:extLst>
              <a:ext uri="{FF2B5EF4-FFF2-40B4-BE49-F238E27FC236}">
                <a16:creationId xmlns:a16="http://schemas.microsoft.com/office/drawing/2014/main" id="{80814616-100F-65D7-B5C6-5A58058EDE48}"/>
              </a:ext>
            </a:extLst>
          </p:cNvPr>
          <p:cNvGrpSpPr/>
          <p:nvPr/>
        </p:nvGrpSpPr>
        <p:grpSpPr>
          <a:xfrm>
            <a:off x="20446503" y="8919502"/>
            <a:ext cx="2410460" cy="839078"/>
            <a:chOff x="20446503" y="8919502"/>
            <a:chExt cx="2410460" cy="839078"/>
          </a:xfrm>
        </p:grpSpPr>
        <p:sp>
          <p:nvSpPr>
            <p:cNvPr id="1070" name="Textbox 200">
              <a:extLst>
                <a:ext uri="{FF2B5EF4-FFF2-40B4-BE49-F238E27FC236}">
                  <a16:creationId xmlns:a16="http://schemas.microsoft.com/office/drawing/2014/main" id="{007AD3BB-5C4B-4EBB-6831-70CD93B05ACE}"/>
                </a:ext>
              </a:extLst>
            </p:cNvPr>
            <p:cNvSpPr txBox="1"/>
            <p:nvPr/>
          </p:nvSpPr>
          <p:spPr>
            <a:xfrm>
              <a:off x="20446503" y="8919502"/>
              <a:ext cx="219566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Evaluate Outcomes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1071" name="Textbox 200">
              <a:extLst>
                <a:ext uri="{FF2B5EF4-FFF2-40B4-BE49-F238E27FC236}">
                  <a16:creationId xmlns:a16="http://schemas.microsoft.com/office/drawing/2014/main" id="{5EAA2EA6-58C9-159D-D2E6-E0722ED0E532}"/>
                </a:ext>
              </a:extLst>
            </p:cNvPr>
            <p:cNvSpPr txBox="1"/>
            <p:nvPr/>
          </p:nvSpPr>
          <p:spPr>
            <a:xfrm>
              <a:off x="20446503" y="9296915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Đo lường kết quả đạt được và rút kinh nghiệm cho lần sau.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1072" name="TextBox 1071">
            <a:extLst>
              <a:ext uri="{FF2B5EF4-FFF2-40B4-BE49-F238E27FC236}">
                <a16:creationId xmlns:a16="http://schemas.microsoft.com/office/drawing/2014/main" id="{584CC442-E734-F193-99A3-74AD318D7EBF}"/>
              </a:ext>
            </a:extLst>
          </p:cNvPr>
          <p:cNvSpPr txBox="1"/>
          <p:nvPr/>
        </p:nvSpPr>
        <p:spPr>
          <a:xfrm>
            <a:off x="18032301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05</a:t>
            </a:r>
          </a:p>
        </p:txBody>
      </p:sp>
      <p:grpSp>
        <p:nvGrpSpPr>
          <p:cNvPr id="1073" name="Group 1072">
            <a:extLst>
              <a:ext uri="{FF2B5EF4-FFF2-40B4-BE49-F238E27FC236}">
                <a16:creationId xmlns:a16="http://schemas.microsoft.com/office/drawing/2014/main" id="{A93FC86E-8DAD-04E0-DD03-F123800D83F9}"/>
              </a:ext>
            </a:extLst>
          </p:cNvPr>
          <p:cNvGrpSpPr/>
          <p:nvPr/>
        </p:nvGrpSpPr>
        <p:grpSpPr>
          <a:xfrm>
            <a:off x="5320642" y="5486232"/>
            <a:ext cx="4908550" cy="1714305"/>
            <a:chOff x="5320642" y="5486232"/>
            <a:chExt cx="4908550" cy="1714305"/>
          </a:xfrm>
        </p:grpSpPr>
        <p:sp>
          <p:nvSpPr>
            <p:cNvPr id="1074" name="Rectangle: Rounded Corners 1073">
              <a:extLst>
                <a:ext uri="{FF2B5EF4-FFF2-40B4-BE49-F238E27FC236}">
                  <a16:creationId xmlns:a16="http://schemas.microsoft.com/office/drawing/2014/main" id="{6DCA2186-2F6D-CD5D-F35F-704C9F4D7B8E}"/>
                </a:ext>
              </a:extLst>
            </p:cNvPr>
            <p:cNvSpPr/>
            <p:nvPr/>
          </p:nvSpPr>
          <p:spPr>
            <a:xfrm>
              <a:off x="5320642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27" name="Rectangle: Rounded Corners 1126">
              <a:extLst>
                <a:ext uri="{FF2B5EF4-FFF2-40B4-BE49-F238E27FC236}">
                  <a16:creationId xmlns:a16="http://schemas.microsoft.com/office/drawing/2014/main" id="{5CE91247-156E-7EE9-6D02-434E21D7854B}"/>
                </a:ext>
              </a:extLst>
            </p:cNvPr>
            <p:cNvSpPr/>
            <p:nvPr/>
          </p:nvSpPr>
          <p:spPr>
            <a:xfrm>
              <a:off x="5320642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28" name="Rectangle: Rounded Corners 1127">
              <a:extLst>
                <a:ext uri="{FF2B5EF4-FFF2-40B4-BE49-F238E27FC236}">
                  <a16:creationId xmlns:a16="http://schemas.microsoft.com/office/drawing/2014/main" id="{0863A8EB-F112-017A-4C0D-5C1C1A47596B}"/>
                </a:ext>
              </a:extLst>
            </p:cNvPr>
            <p:cNvSpPr/>
            <p:nvPr/>
          </p:nvSpPr>
          <p:spPr>
            <a:xfrm>
              <a:off x="5320642" y="5486232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1129" name="Group 1128">
            <a:extLst>
              <a:ext uri="{FF2B5EF4-FFF2-40B4-BE49-F238E27FC236}">
                <a16:creationId xmlns:a16="http://schemas.microsoft.com/office/drawing/2014/main" id="{D5D00174-B064-7E69-5C1B-7CE6F045ECEE}"/>
              </a:ext>
            </a:extLst>
          </p:cNvPr>
          <p:cNvGrpSpPr/>
          <p:nvPr/>
        </p:nvGrpSpPr>
        <p:grpSpPr>
          <a:xfrm>
            <a:off x="5527017" y="5612020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1130" name="Rectangle: Rounded Corners 1129">
              <a:extLst>
                <a:ext uri="{FF2B5EF4-FFF2-40B4-BE49-F238E27FC236}">
                  <a16:creationId xmlns:a16="http://schemas.microsoft.com/office/drawing/2014/main" id="{B1AB9F8F-26C9-972E-17B3-D926404122E8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31" name="Circle: Hollow 1130">
              <a:extLst>
                <a:ext uri="{FF2B5EF4-FFF2-40B4-BE49-F238E27FC236}">
                  <a16:creationId xmlns:a16="http://schemas.microsoft.com/office/drawing/2014/main" id="{0D4BC546-D19F-E76A-7AD0-D6A251401ACC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132" name="Rectangle 1131">
              <a:extLst>
                <a:ext uri="{FF2B5EF4-FFF2-40B4-BE49-F238E27FC236}">
                  <a16:creationId xmlns:a16="http://schemas.microsoft.com/office/drawing/2014/main" id="{7ACA2CF8-2055-6F7A-1349-06F3A8B4D5A5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133" name="Group 1132">
            <a:extLst>
              <a:ext uri="{FF2B5EF4-FFF2-40B4-BE49-F238E27FC236}">
                <a16:creationId xmlns:a16="http://schemas.microsoft.com/office/drawing/2014/main" id="{71BC2620-8110-B708-9940-C83A5073AD09}"/>
              </a:ext>
            </a:extLst>
          </p:cNvPr>
          <p:cNvGrpSpPr/>
          <p:nvPr/>
        </p:nvGrpSpPr>
        <p:grpSpPr>
          <a:xfrm>
            <a:off x="8166803" y="5861294"/>
            <a:ext cx="2410460" cy="839078"/>
            <a:chOff x="8166803" y="5861294"/>
            <a:chExt cx="2410460" cy="839078"/>
          </a:xfrm>
        </p:grpSpPr>
        <p:sp>
          <p:nvSpPr>
            <p:cNvPr id="1134" name="Textbox 200">
              <a:extLst>
                <a:ext uri="{FF2B5EF4-FFF2-40B4-BE49-F238E27FC236}">
                  <a16:creationId xmlns:a16="http://schemas.microsoft.com/office/drawing/2014/main" id="{F3A82791-5A54-4C6D-4827-7F1DA8166FDB}"/>
                </a:ext>
              </a:extLst>
            </p:cNvPr>
            <p:cNvSpPr txBox="1"/>
            <p:nvPr/>
          </p:nvSpPr>
          <p:spPr>
            <a:xfrm>
              <a:off x="8166803" y="5861294"/>
              <a:ext cx="172194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Set Objectives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1135" name="Textbox 200">
              <a:extLst>
                <a:ext uri="{FF2B5EF4-FFF2-40B4-BE49-F238E27FC236}">
                  <a16:creationId xmlns:a16="http://schemas.microsoft.com/office/drawing/2014/main" id="{42C91E05-1ABF-5B3C-C107-A32FF47C0325}"/>
                </a:ext>
              </a:extLst>
            </p:cNvPr>
            <p:cNvSpPr txBox="1"/>
            <p:nvPr/>
          </p:nvSpPr>
          <p:spPr>
            <a:xfrm>
              <a:off x="8166803" y="6238707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Đặt ra mục tiêu học tập rõ ràng, đo lường được và khả thi.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1136" name="TextBox 1135">
            <a:extLst>
              <a:ext uri="{FF2B5EF4-FFF2-40B4-BE49-F238E27FC236}">
                <a16:creationId xmlns:a16="http://schemas.microsoft.com/office/drawing/2014/main" id="{52D26D48-6C92-838B-4FC1-75F9335FD316}"/>
              </a:ext>
            </a:extLst>
          </p:cNvPr>
          <p:cNvSpPr txBox="1"/>
          <p:nvPr/>
        </p:nvSpPr>
        <p:spPr>
          <a:xfrm>
            <a:off x="5752601" y="5972692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02</a:t>
            </a:r>
          </a:p>
        </p:txBody>
      </p:sp>
      <p:grpSp>
        <p:nvGrpSpPr>
          <p:cNvPr id="1137" name="Group 1136">
            <a:extLst>
              <a:ext uri="{FF2B5EF4-FFF2-40B4-BE49-F238E27FC236}">
                <a16:creationId xmlns:a16="http://schemas.microsoft.com/office/drawing/2014/main" id="{D86F8CEF-40AD-5401-6621-BA7FAF3F74EA}"/>
              </a:ext>
            </a:extLst>
          </p:cNvPr>
          <p:cNvGrpSpPr/>
          <p:nvPr/>
        </p:nvGrpSpPr>
        <p:grpSpPr>
          <a:xfrm>
            <a:off x="13507108" y="5486232"/>
            <a:ext cx="4908550" cy="1714305"/>
            <a:chOff x="13507108" y="5486232"/>
            <a:chExt cx="4908550" cy="1714305"/>
          </a:xfrm>
        </p:grpSpPr>
        <p:sp>
          <p:nvSpPr>
            <p:cNvPr id="1138" name="Rectangle: Rounded Corners 1137">
              <a:extLst>
                <a:ext uri="{FF2B5EF4-FFF2-40B4-BE49-F238E27FC236}">
                  <a16:creationId xmlns:a16="http://schemas.microsoft.com/office/drawing/2014/main" id="{044E05B6-F73B-6A73-3C08-F80F306731CE}"/>
                </a:ext>
              </a:extLst>
            </p:cNvPr>
            <p:cNvSpPr/>
            <p:nvPr/>
          </p:nvSpPr>
          <p:spPr>
            <a:xfrm>
              <a:off x="13507108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39" name="Rectangle: Rounded Corners 1138">
              <a:extLst>
                <a:ext uri="{FF2B5EF4-FFF2-40B4-BE49-F238E27FC236}">
                  <a16:creationId xmlns:a16="http://schemas.microsoft.com/office/drawing/2014/main" id="{5A00F9BD-E286-C01B-73D1-C9B72BEB5496}"/>
                </a:ext>
              </a:extLst>
            </p:cNvPr>
            <p:cNvSpPr/>
            <p:nvPr/>
          </p:nvSpPr>
          <p:spPr>
            <a:xfrm>
              <a:off x="13507108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5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40" name="Rectangle: Rounded Corners 1139">
              <a:extLst>
                <a:ext uri="{FF2B5EF4-FFF2-40B4-BE49-F238E27FC236}">
                  <a16:creationId xmlns:a16="http://schemas.microsoft.com/office/drawing/2014/main" id="{3CEDF373-4432-9950-549B-3A737F893F21}"/>
                </a:ext>
              </a:extLst>
            </p:cNvPr>
            <p:cNvSpPr/>
            <p:nvPr/>
          </p:nvSpPr>
          <p:spPr>
            <a:xfrm>
              <a:off x="13507108" y="5486232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1141" name="Group 1140">
            <a:extLst>
              <a:ext uri="{FF2B5EF4-FFF2-40B4-BE49-F238E27FC236}">
                <a16:creationId xmlns:a16="http://schemas.microsoft.com/office/drawing/2014/main" id="{CB27E7A7-7BC2-0724-FAB1-D6DC7F81F109}"/>
              </a:ext>
            </a:extLst>
          </p:cNvPr>
          <p:cNvGrpSpPr/>
          <p:nvPr/>
        </p:nvGrpSpPr>
        <p:grpSpPr>
          <a:xfrm>
            <a:off x="13713483" y="5612020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1142" name="Rectangle: Rounded Corners 1141">
              <a:extLst>
                <a:ext uri="{FF2B5EF4-FFF2-40B4-BE49-F238E27FC236}">
                  <a16:creationId xmlns:a16="http://schemas.microsoft.com/office/drawing/2014/main" id="{83E703F5-2019-7827-AC5A-FD2EA0C6202D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43" name="Circle: Hollow 1142">
              <a:extLst>
                <a:ext uri="{FF2B5EF4-FFF2-40B4-BE49-F238E27FC236}">
                  <a16:creationId xmlns:a16="http://schemas.microsoft.com/office/drawing/2014/main" id="{727F85B9-585C-BE0E-975B-D57D302AD9BF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144" name="Rectangle 1143">
              <a:extLst>
                <a:ext uri="{FF2B5EF4-FFF2-40B4-BE49-F238E27FC236}">
                  <a16:creationId xmlns:a16="http://schemas.microsoft.com/office/drawing/2014/main" id="{862ECA90-DC60-F7D8-BFB4-F75EF2542E95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145" name="Group 1144">
            <a:extLst>
              <a:ext uri="{FF2B5EF4-FFF2-40B4-BE49-F238E27FC236}">
                <a16:creationId xmlns:a16="http://schemas.microsoft.com/office/drawing/2014/main" id="{DB821834-EFAD-64CA-445C-F1D7039F8F0A}"/>
              </a:ext>
            </a:extLst>
          </p:cNvPr>
          <p:cNvGrpSpPr/>
          <p:nvPr/>
        </p:nvGrpSpPr>
        <p:grpSpPr>
          <a:xfrm>
            <a:off x="16353269" y="5861294"/>
            <a:ext cx="2410460" cy="1023744"/>
            <a:chOff x="16353269" y="5861294"/>
            <a:chExt cx="2410460" cy="1023744"/>
          </a:xfrm>
        </p:grpSpPr>
        <p:sp>
          <p:nvSpPr>
            <p:cNvPr id="1146" name="Textbox 200">
              <a:extLst>
                <a:ext uri="{FF2B5EF4-FFF2-40B4-BE49-F238E27FC236}">
                  <a16:creationId xmlns:a16="http://schemas.microsoft.com/office/drawing/2014/main" id="{EB681390-D130-3D3D-9D68-BBECD9A6D349}"/>
                </a:ext>
              </a:extLst>
            </p:cNvPr>
            <p:cNvSpPr txBox="1"/>
            <p:nvPr/>
          </p:nvSpPr>
          <p:spPr>
            <a:xfrm>
              <a:off x="16353269" y="5861294"/>
              <a:ext cx="1878015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Deliver Training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1147" name="Textbox 200">
              <a:extLst>
                <a:ext uri="{FF2B5EF4-FFF2-40B4-BE49-F238E27FC236}">
                  <a16:creationId xmlns:a16="http://schemas.microsoft.com/office/drawing/2014/main" id="{B3C94CD9-ADF6-E2D8-4FDB-498D50B1DB26}"/>
                </a:ext>
              </a:extLst>
            </p:cNvPr>
            <p:cNvSpPr txBox="1"/>
            <p:nvPr/>
          </p:nvSpPr>
          <p:spPr>
            <a:xfrm>
              <a:off x="16353269" y="6238707"/>
              <a:ext cx="2410460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Triển khai đào tạo bằng phương pháp hiệu quả, thu hút người học.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1148" name="TextBox 1147">
            <a:extLst>
              <a:ext uri="{FF2B5EF4-FFF2-40B4-BE49-F238E27FC236}">
                <a16:creationId xmlns:a16="http://schemas.microsoft.com/office/drawing/2014/main" id="{31C67098-C38F-6F17-9673-D59F0D038D6C}"/>
              </a:ext>
            </a:extLst>
          </p:cNvPr>
          <p:cNvSpPr txBox="1"/>
          <p:nvPr/>
        </p:nvSpPr>
        <p:spPr>
          <a:xfrm>
            <a:off x="13939067" y="5972692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04</a:t>
            </a:r>
          </a:p>
        </p:txBody>
      </p:sp>
      <p:sp>
        <p:nvSpPr>
          <p:cNvPr id="1149" name="Freeform: Shape 1148">
            <a:extLst>
              <a:ext uri="{FF2B5EF4-FFF2-40B4-BE49-F238E27FC236}">
                <a16:creationId xmlns:a16="http://schemas.microsoft.com/office/drawing/2014/main" id="{4811B0EE-0C6B-3554-23D8-93ED6797DBDF}"/>
              </a:ext>
            </a:extLst>
          </p:cNvPr>
          <p:cNvSpPr/>
          <p:nvPr/>
        </p:nvSpPr>
        <p:spPr>
          <a:xfrm>
            <a:off x="3207527" y="8994951"/>
            <a:ext cx="621288" cy="64429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19050">
            <a:solidFill>
              <a:schemeClr val="accent1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150" name="Freeform: Shape 1149">
            <a:extLst>
              <a:ext uri="{FF2B5EF4-FFF2-40B4-BE49-F238E27FC236}">
                <a16:creationId xmlns:a16="http://schemas.microsoft.com/office/drawing/2014/main" id="{32A141C4-BF51-C5A1-23AC-9722F4746B25}"/>
              </a:ext>
            </a:extLst>
          </p:cNvPr>
          <p:cNvSpPr/>
          <p:nvPr/>
        </p:nvSpPr>
        <p:spPr>
          <a:xfrm>
            <a:off x="7328219" y="5923866"/>
            <a:ext cx="713330" cy="644298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19050">
            <a:solidFill>
              <a:schemeClr val="accent2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151" name="Freeform 49">
            <a:extLst>
              <a:ext uri="{FF2B5EF4-FFF2-40B4-BE49-F238E27FC236}">
                <a16:creationId xmlns:a16="http://schemas.microsoft.com/office/drawing/2014/main" id="{FC77903B-9229-E43A-AAE1-995047B6ECCC}"/>
              </a:ext>
            </a:extLst>
          </p:cNvPr>
          <p:cNvSpPr>
            <a:spLocks noEditPoints="1"/>
          </p:cNvSpPr>
          <p:nvPr/>
        </p:nvSpPr>
        <p:spPr bwMode="auto">
          <a:xfrm>
            <a:off x="11502853" y="9055803"/>
            <a:ext cx="563282" cy="656762"/>
          </a:xfrm>
          <a:custGeom>
            <a:avLst/>
            <a:gdLst>
              <a:gd name="T0" fmla="*/ 79 w 235"/>
              <a:gd name="T1" fmla="*/ 274 h 274"/>
              <a:gd name="T2" fmla="*/ 0 w 235"/>
              <a:gd name="T3" fmla="*/ 274 h 274"/>
              <a:gd name="T4" fmla="*/ 0 w 235"/>
              <a:gd name="T5" fmla="*/ 106 h 274"/>
              <a:gd name="T6" fmla="*/ 79 w 235"/>
              <a:gd name="T7" fmla="*/ 106 h 274"/>
              <a:gd name="T8" fmla="*/ 79 w 235"/>
              <a:gd name="T9" fmla="*/ 274 h 274"/>
              <a:gd name="T10" fmla="*/ 157 w 235"/>
              <a:gd name="T11" fmla="*/ 0 h 274"/>
              <a:gd name="T12" fmla="*/ 79 w 235"/>
              <a:gd name="T13" fmla="*/ 0 h 274"/>
              <a:gd name="T14" fmla="*/ 79 w 235"/>
              <a:gd name="T15" fmla="*/ 274 h 274"/>
              <a:gd name="T16" fmla="*/ 157 w 235"/>
              <a:gd name="T17" fmla="*/ 274 h 274"/>
              <a:gd name="T18" fmla="*/ 157 w 235"/>
              <a:gd name="T19" fmla="*/ 0 h 274"/>
              <a:gd name="T20" fmla="*/ 235 w 235"/>
              <a:gd name="T21" fmla="*/ 58 h 274"/>
              <a:gd name="T22" fmla="*/ 157 w 235"/>
              <a:gd name="T23" fmla="*/ 58 h 274"/>
              <a:gd name="T24" fmla="*/ 157 w 235"/>
              <a:gd name="T25" fmla="*/ 274 h 274"/>
              <a:gd name="T26" fmla="*/ 235 w 235"/>
              <a:gd name="T27" fmla="*/ 274 h 274"/>
              <a:gd name="T28" fmla="*/ 235 w 235"/>
              <a:gd name="T29" fmla="*/ 58 h 274"/>
              <a:gd name="T30" fmla="*/ 51 w 235"/>
              <a:gd name="T31" fmla="*/ 162 h 274"/>
              <a:gd name="T32" fmla="*/ 27 w 235"/>
              <a:gd name="T33" fmla="*/ 162 h 274"/>
              <a:gd name="T34" fmla="*/ 27 w 235"/>
              <a:gd name="T35" fmla="*/ 218 h 274"/>
              <a:gd name="T36" fmla="*/ 51 w 235"/>
              <a:gd name="T37" fmla="*/ 218 h 274"/>
              <a:gd name="T38" fmla="*/ 51 w 235"/>
              <a:gd name="T39" fmla="*/ 162 h 274"/>
              <a:gd name="T40" fmla="*/ 130 w 235"/>
              <a:gd name="T41" fmla="*/ 78 h 274"/>
              <a:gd name="T42" fmla="*/ 106 w 235"/>
              <a:gd name="T43" fmla="*/ 78 h 274"/>
              <a:gd name="T44" fmla="*/ 106 w 235"/>
              <a:gd name="T45" fmla="*/ 218 h 274"/>
              <a:gd name="T46" fmla="*/ 130 w 235"/>
              <a:gd name="T47" fmla="*/ 218 h 274"/>
              <a:gd name="T48" fmla="*/ 130 w 235"/>
              <a:gd name="T49" fmla="*/ 78 h 274"/>
              <a:gd name="T50" fmla="*/ 183 w 235"/>
              <a:gd name="T51" fmla="*/ 136 h 274"/>
              <a:gd name="T52" fmla="*/ 209 w 235"/>
              <a:gd name="T53" fmla="*/ 136 h 274"/>
              <a:gd name="T54" fmla="*/ 183 w 235"/>
              <a:gd name="T55" fmla="*/ 166 h 274"/>
              <a:gd name="T56" fmla="*/ 209 w 235"/>
              <a:gd name="T57" fmla="*/ 166 h 274"/>
              <a:gd name="T58" fmla="*/ 183 w 235"/>
              <a:gd name="T59" fmla="*/ 196 h 274"/>
              <a:gd name="T60" fmla="*/ 209 w 235"/>
              <a:gd name="T61" fmla="*/ 196 h 2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235" h="274">
                <a:moveTo>
                  <a:pt x="79" y="274"/>
                </a:moveTo>
                <a:lnTo>
                  <a:pt x="0" y="274"/>
                </a:lnTo>
                <a:lnTo>
                  <a:pt x="0" y="106"/>
                </a:lnTo>
                <a:lnTo>
                  <a:pt x="79" y="106"/>
                </a:lnTo>
                <a:lnTo>
                  <a:pt x="79" y="274"/>
                </a:lnTo>
                <a:moveTo>
                  <a:pt x="157" y="0"/>
                </a:moveTo>
                <a:lnTo>
                  <a:pt x="79" y="0"/>
                </a:lnTo>
                <a:lnTo>
                  <a:pt x="79" y="274"/>
                </a:lnTo>
                <a:lnTo>
                  <a:pt x="157" y="274"/>
                </a:lnTo>
                <a:lnTo>
                  <a:pt x="157" y="0"/>
                </a:lnTo>
                <a:moveTo>
                  <a:pt x="235" y="58"/>
                </a:moveTo>
                <a:lnTo>
                  <a:pt x="157" y="58"/>
                </a:lnTo>
                <a:lnTo>
                  <a:pt x="157" y="274"/>
                </a:lnTo>
                <a:lnTo>
                  <a:pt x="235" y="274"/>
                </a:lnTo>
                <a:lnTo>
                  <a:pt x="235" y="58"/>
                </a:lnTo>
                <a:moveTo>
                  <a:pt x="51" y="162"/>
                </a:moveTo>
                <a:lnTo>
                  <a:pt x="27" y="162"/>
                </a:lnTo>
                <a:lnTo>
                  <a:pt x="27" y="218"/>
                </a:lnTo>
                <a:lnTo>
                  <a:pt x="51" y="218"/>
                </a:lnTo>
                <a:lnTo>
                  <a:pt x="51" y="162"/>
                </a:lnTo>
                <a:moveTo>
                  <a:pt x="130" y="78"/>
                </a:moveTo>
                <a:lnTo>
                  <a:pt x="106" y="78"/>
                </a:lnTo>
                <a:lnTo>
                  <a:pt x="106" y="218"/>
                </a:lnTo>
                <a:lnTo>
                  <a:pt x="130" y="218"/>
                </a:lnTo>
                <a:lnTo>
                  <a:pt x="130" y="78"/>
                </a:lnTo>
                <a:moveTo>
                  <a:pt x="183" y="136"/>
                </a:moveTo>
                <a:lnTo>
                  <a:pt x="209" y="136"/>
                </a:lnTo>
                <a:moveTo>
                  <a:pt x="183" y="166"/>
                </a:moveTo>
                <a:lnTo>
                  <a:pt x="209" y="166"/>
                </a:lnTo>
                <a:moveTo>
                  <a:pt x="183" y="196"/>
                </a:moveTo>
                <a:lnTo>
                  <a:pt x="209" y="196"/>
                </a:lnTo>
              </a:path>
            </a:pathLst>
          </a:custGeom>
          <a:noFill/>
          <a:ln w="19050">
            <a:solidFill>
              <a:schemeClr val="accent4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accent4"/>
              </a:solidFill>
            </a:endParaRPr>
          </a:p>
        </p:txBody>
      </p:sp>
      <p:sp>
        <p:nvSpPr>
          <p:cNvPr id="1152" name="Freeform 39">
            <a:extLst>
              <a:ext uri="{FF2B5EF4-FFF2-40B4-BE49-F238E27FC236}">
                <a16:creationId xmlns:a16="http://schemas.microsoft.com/office/drawing/2014/main" id="{A3CF45EF-3C9D-2889-E218-54801FF95319}"/>
              </a:ext>
            </a:extLst>
          </p:cNvPr>
          <p:cNvSpPr>
            <a:spLocks noEditPoints="1"/>
          </p:cNvSpPr>
          <p:nvPr/>
        </p:nvSpPr>
        <p:spPr bwMode="auto">
          <a:xfrm>
            <a:off x="15603639" y="5950524"/>
            <a:ext cx="462610" cy="630398"/>
          </a:xfrm>
          <a:custGeom>
            <a:avLst/>
            <a:gdLst>
              <a:gd name="T0" fmla="*/ 621 w 803"/>
              <a:gd name="T1" fmla="*/ 219 h 1092"/>
              <a:gd name="T2" fmla="*/ 402 w 803"/>
              <a:gd name="T3" fmla="*/ 439 h 1092"/>
              <a:gd name="T4" fmla="*/ 182 w 803"/>
              <a:gd name="T5" fmla="*/ 219 h 1092"/>
              <a:gd name="T6" fmla="*/ 402 w 803"/>
              <a:gd name="T7" fmla="*/ 0 h 1092"/>
              <a:gd name="T8" fmla="*/ 621 w 803"/>
              <a:gd name="T9" fmla="*/ 219 h 1092"/>
              <a:gd name="T10" fmla="*/ 673 w 803"/>
              <a:gd name="T11" fmla="*/ 996 h 1092"/>
              <a:gd name="T12" fmla="*/ 708 w 803"/>
              <a:gd name="T13" fmla="*/ 996 h 1092"/>
              <a:gd name="T14" fmla="*/ 803 w 803"/>
              <a:gd name="T15" fmla="*/ 901 h 1092"/>
              <a:gd name="T16" fmla="*/ 803 w 803"/>
              <a:gd name="T17" fmla="*/ 825 h 1092"/>
              <a:gd name="T18" fmla="*/ 508 w 803"/>
              <a:gd name="T19" fmla="*/ 529 h 1092"/>
              <a:gd name="T20" fmla="*/ 295 w 803"/>
              <a:gd name="T21" fmla="*/ 529 h 1092"/>
              <a:gd name="T22" fmla="*/ 0 w 803"/>
              <a:gd name="T23" fmla="*/ 825 h 1092"/>
              <a:gd name="T24" fmla="*/ 0 w 803"/>
              <a:gd name="T25" fmla="*/ 901 h 1092"/>
              <a:gd name="T26" fmla="*/ 96 w 803"/>
              <a:gd name="T27" fmla="*/ 996 h 1092"/>
              <a:gd name="T28" fmla="*/ 130 w 803"/>
              <a:gd name="T29" fmla="*/ 996 h 1092"/>
              <a:gd name="T30" fmla="*/ 673 w 803"/>
              <a:gd name="T31" fmla="*/ 1037 h 1092"/>
              <a:gd name="T32" fmla="*/ 673 w 803"/>
              <a:gd name="T33" fmla="*/ 780 h 1092"/>
              <a:gd name="T34" fmla="*/ 619 w 803"/>
              <a:gd name="T35" fmla="*/ 726 h 1092"/>
              <a:gd name="T36" fmla="*/ 184 w 803"/>
              <a:gd name="T37" fmla="*/ 726 h 1092"/>
              <a:gd name="T38" fmla="*/ 130 w 803"/>
              <a:gd name="T39" fmla="*/ 780 h 1092"/>
              <a:gd name="T40" fmla="*/ 130 w 803"/>
              <a:gd name="T41" fmla="*/ 1037 h 1092"/>
              <a:gd name="T42" fmla="*/ 184 w 803"/>
              <a:gd name="T43" fmla="*/ 1092 h 1092"/>
              <a:gd name="T44" fmla="*/ 619 w 803"/>
              <a:gd name="T45" fmla="*/ 1092 h 1092"/>
              <a:gd name="T46" fmla="*/ 673 w 803"/>
              <a:gd name="T47" fmla="*/ 1037 h 10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803" h="1092">
                <a:moveTo>
                  <a:pt x="621" y="219"/>
                </a:moveTo>
                <a:cubicBezTo>
                  <a:pt x="621" y="341"/>
                  <a:pt x="523" y="439"/>
                  <a:pt x="402" y="439"/>
                </a:cubicBezTo>
                <a:cubicBezTo>
                  <a:pt x="280" y="439"/>
                  <a:pt x="182" y="341"/>
                  <a:pt x="182" y="219"/>
                </a:cubicBezTo>
                <a:cubicBezTo>
                  <a:pt x="182" y="98"/>
                  <a:pt x="280" y="0"/>
                  <a:pt x="402" y="0"/>
                </a:cubicBezTo>
                <a:cubicBezTo>
                  <a:pt x="523" y="0"/>
                  <a:pt x="621" y="98"/>
                  <a:pt x="621" y="219"/>
                </a:cubicBezTo>
                <a:close/>
                <a:moveTo>
                  <a:pt x="673" y="996"/>
                </a:moveTo>
                <a:cubicBezTo>
                  <a:pt x="708" y="996"/>
                  <a:pt x="708" y="996"/>
                  <a:pt x="708" y="996"/>
                </a:cubicBezTo>
                <a:cubicBezTo>
                  <a:pt x="761" y="996"/>
                  <a:pt x="803" y="954"/>
                  <a:pt x="803" y="901"/>
                </a:cubicBezTo>
                <a:cubicBezTo>
                  <a:pt x="803" y="825"/>
                  <a:pt x="803" y="825"/>
                  <a:pt x="803" y="825"/>
                </a:cubicBezTo>
                <a:cubicBezTo>
                  <a:pt x="803" y="662"/>
                  <a:pt x="671" y="529"/>
                  <a:pt x="508" y="529"/>
                </a:cubicBezTo>
                <a:cubicBezTo>
                  <a:pt x="295" y="529"/>
                  <a:pt x="295" y="529"/>
                  <a:pt x="295" y="529"/>
                </a:cubicBezTo>
                <a:cubicBezTo>
                  <a:pt x="132" y="529"/>
                  <a:pt x="0" y="662"/>
                  <a:pt x="0" y="825"/>
                </a:cubicBezTo>
                <a:cubicBezTo>
                  <a:pt x="0" y="901"/>
                  <a:pt x="0" y="901"/>
                  <a:pt x="0" y="901"/>
                </a:cubicBezTo>
                <a:cubicBezTo>
                  <a:pt x="0" y="954"/>
                  <a:pt x="43" y="996"/>
                  <a:pt x="96" y="996"/>
                </a:cubicBezTo>
                <a:cubicBezTo>
                  <a:pt x="130" y="996"/>
                  <a:pt x="130" y="996"/>
                  <a:pt x="130" y="996"/>
                </a:cubicBezTo>
                <a:moveTo>
                  <a:pt x="673" y="1037"/>
                </a:moveTo>
                <a:cubicBezTo>
                  <a:pt x="673" y="780"/>
                  <a:pt x="673" y="780"/>
                  <a:pt x="673" y="780"/>
                </a:cubicBezTo>
                <a:cubicBezTo>
                  <a:pt x="673" y="750"/>
                  <a:pt x="649" y="726"/>
                  <a:pt x="619" y="726"/>
                </a:cubicBezTo>
                <a:cubicBezTo>
                  <a:pt x="184" y="726"/>
                  <a:pt x="184" y="726"/>
                  <a:pt x="184" y="726"/>
                </a:cubicBezTo>
                <a:cubicBezTo>
                  <a:pt x="154" y="726"/>
                  <a:pt x="130" y="750"/>
                  <a:pt x="130" y="780"/>
                </a:cubicBezTo>
                <a:cubicBezTo>
                  <a:pt x="130" y="1037"/>
                  <a:pt x="130" y="1037"/>
                  <a:pt x="130" y="1037"/>
                </a:cubicBezTo>
                <a:cubicBezTo>
                  <a:pt x="130" y="1067"/>
                  <a:pt x="154" y="1092"/>
                  <a:pt x="184" y="1092"/>
                </a:cubicBezTo>
                <a:cubicBezTo>
                  <a:pt x="619" y="1092"/>
                  <a:pt x="619" y="1092"/>
                  <a:pt x="619" y="1092"/>
                </a:cubicBezTo>
                <a:cubicBezTo>
                  <a:pt x="649" y="1092"/>
                  <a:pt x="673" y="1067"/>
                  <a:pt x="673" y="1037"/>
                </a:cubicBezTo>
                <a:close/>
              </a:path>
            </a:pathLst>
          </a:custGeom>
          <a:noFill/>
          <a:ln w="19050">
            <a:solidFill>
              <a:schemeClr val="accent5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accent4"/>
              </a:solidFill>
            </a:endParaRPr>
          </a:p>
        </p:txBody>
      </p:sp>
      <p:sp>
        <p:nvSpPr>
          <p:cNvPr id="1153" name="Freeform: Shape 1152">
            <a:extLst>
              <a:ext uri="{FF2B5EF4-FFF2-40B4-BE49-F238E27FC236}">
                <a16:creationId xmlns:a16="http://schemas.microsoft.com/office/drawing/2014/main" id="{4F125C48-9713-9288-915B-90BA9B4A9549}"/>
              </a:ext>
            </a:extLst>
          </p:cNvPr>
          <p:cNvSpPr/>
          <p:nvPr/>
        </p:nvSpPr>
        <p:spPr>
          <a:xfrm>
            <a:off x="19641852" y="9101965"/>
            <a:ext cx="598276" cy="575266"/>
          </a:xfrm>
          <a:custGeom>
            <a:avLst/>
            <a:gdLst>
              <a:gd name="connsiteX0" fmla="*/ 122454 w 396240"/>
              <a:gd name="connsiteY0" fmla="*/ 309905 h 381000"/>
              <a:gd name="connsiteX1" fmla="*/ 19431 w 396240"/>
              <a:gd name="connsiteY1" fmla="*/ 309905 h 381000"/>
              <a:gd name="connsiteX2" fmla="*/ 19431 w 396240"/>
              <a:gd name="connsiteY2" fmla="*/ 138608 h 381000"/>
              <a:gd name="connsiteX3" fmla="*/ 122454 w 396240"/>
              <a:gd name="connsiteY3" fmla="*/ 138608 h 381000"/>
              <a:gd name="connsiteX4" fmla="*/ 122454 w 396240"/>
              <a:gd name="connsiteY4" fmla="*/ 309905 h 381000"/>
              <a:gd name="connsiteX5" fmla="*/ 225475 w 396240"/>
              <a:gd name="connsiteY5" fmla="*/ 142265 h 381000"/>
              <a:gd name="connsiteX6" fmla="*/ 225475 w 396240"/>
              <a:gd name="connsiteY6" fmla="*/ 76734 h 381000"/>
              <a:gd name="connsiteX7" fmla="*/ 122454 w 396240"/>
              <a:gd name="connsiteY7" fmla="*/ 76734 h 381000"/>
              <a:gd name="connsiteX8" fmla="*/ 122454 w 396240"/>
              <a:gd name="connsiteY8" fmla="*/ 309753 h 381000"/>
              <a:gd name="connsiteX9" fmla="*/ 166496 w 396240"/>
              <a:gd name="connsiteY9" fmla="*/ 309753 h 381000"/>
              <a:gd name="connsiteX10" fmla="*/ 328345 w 396240"/>
              <a:gd name="connsiteY10" fmla="*/ 143332 h 381000"/>
              <a:gd name="connsiteX11" fmla="*/ 328345 w 396240"/>
              <a:gd name="connsiteY11" fmla="*/ 19431 h 381000"/>
              <a:gd name="connsiteX12" fmla="*/ 225324 w 396240"/>
              <a:gd name="connsiteY12" fmla="*/ 19431 h 381000"/>
              <a:gd name="connsiteX13" fmla="*/ 225324 w 396240"/>
              <a:gd name="connsiteY13" fmla="*/ 142265 h 381000"/>
              <a:gd name="connsiteX14" fmla="*/ 275920 w 396240"/>
              <a:gd name="connsiteY14" fmla="*/ 179908 h 381000"/>
              <a:gd name="connsiteX15" fmla="*/ 201397 w 396240"/>
              <a:gd name="connsiteY15" fmla="*/ 254432 h 381000"/>
              <a:gd name="connsiteX16" fmla="*/ 275920 w 396240"/>
              <a:gd name="connsiteY16" fmla="*/ 328955 h 381000"/>
              <a:gd name="connsiteX17" fmla="*/ 350443 w 396240"/>
              <a:gd name="connsiteY17" fmla="*/ 254432 h 381000"/>
              <a:gd name="connsiteX18" fmla="*/ 275920 w 396240"/>
              <a:gd name="connsiteY18" fmla="*/ 179908 h 381000"/>
              <a:gd name="connsiteX19" fmla="*/ 328650 w 396240"/>
              <a:gd name="connsiteY19" fmla="*/ 307010 h 381000"/>
              <a:gd name="connsiteX20" fmla="*/ 387782 w 396240"/>
              <a:gd name="connsiteY20" fmla="*/ 366141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396240" h="381000">
                <a:moveTo>
                  <a:pt x="122454" y="309905"/>
                </a:moveTo>
                <a:lnTo>
                  <a:pt x="19431" y="309905"/>
                </a:lnTo>
                <a:lnTo>
                  <a:pt x="19431" y="138608"/>
                </a:lnTo>
                <a:lnTo>
                  <a:pt x="122454" y="138608"/>
                </a:lnTo>
                <a:lnTo>
                  <a:pt x="122454" y="309905"/>
                </a:lnTo>
                <a:close/>
                <a:moveTo>
                  <a:pt x="225475" y="142265"/>
                </a:moveTo>
                <a:lnTo>
                  <a:pt x="225475" y="76734"/>
                </a:lnTo>
                <a:lnTo>
                  <a:pt x="122454" y="76734"/>
                </a:lnTo>
                <a:lnTo>
                  <a:pt x="122454" y="309753"/>
                </a:lnTo>
                <a:lnTo>
                  <a:pt x="166496" y="309753"/>
                </a:lnTo>
                <a:moveTo>
                  <a:pt x="328345" y="143332"/>
                </a:moveTo>
                <a:lnTo>
                  <a:pt x="328345" y="19431"/>
                </a:lnTo>
                <a:lnTo>
                  <a:pt x="225324" y="19431"/>
                </a:lnTo>
                <a:lnTo>
                  <a:pt x="225324" y="142265"/>
                </a:lnTo>
                <a:moveTo>
                  <a:pt x="275920" y="179908"/>
                </a:moveTo>
                <a:cubicBezTo>
                  <a:pt x="234772" y="179908"/>
                  <a:pt x="201397" y="213284"/>
                  <a:pt x="201397" y="254432"/>
                </a:cubicBezTo>
                <a:cubicBezTo>
                  <a:pt x="201397" y="295580"/>
                  <a:pt x="234772" y="328955"/>
                  <a:pt x="275920" y="328955"/>
                </a:cubicBezTo>
                <a:cubicBezTo>
                  <a:pt x="317068" y="328955"/>
                  <a:pt x="350443" y="295580"/>
                  <a:pt x="350443" y="254432"/>
                </a:cubicBezTo>
                <a:cubicBezTo>
                  <a:pt x="350443" y="213284"/>
                  <a:pt x="317068" y="179908"/>
                  <a:pt x="275920" y="179908"/>
                </a:cubicBezTo>
                <a:close/>
                <a:moveTo>
                  <a:pt x="328650" y="307010"/>
                </a:moveTo>
                <a:lnTo>
                  <a:pt x="387782" y="366141"/>
                </a:lnTo>
              </a:path>
            </a:pathLst>
          </a:custGeom>
          <a:noFill/>
          <a:ln w="19050">
            <a:solidFill>
              <a:schemeClr val="accent6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5646641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4" dur="30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7" dur="10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" presetClass="entr" presetSubtype="4" fill="hold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0" dur="1250" fill="hold"/>
                                            <p:tgtEl>
                                              <p:spTgt spid="10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1" dur="1250" fill="hold"/>
                                            <p:tgtEl>
                                              <p:spTgt spid="10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4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4" dur="1250" fill="hold"/>
                                            <p:tgtEl>
                                              <p:spTgt spid="10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5" dur="1250" fill="hold"/>
                                            <p:tgtEl>
                                              <p:spTgt spid="10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104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10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10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4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10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10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10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11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11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114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1000"/>
                                            <p:tgtEl>
                                              <p:spTgt spid="11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4" dur="10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1" fill="hold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7" dur="1250" fill="hold"/>
                                            <p:tgtEl>
                                              <p:spTgt spid="10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8" dur="1250" fill="hold"/>
                                            <p:tgtEl>
                                              <p:spTgt spid="10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1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1" dur="1250" fill="hold"/>
                                            <p:tgtEl>
                                              <p:spTgt spid="1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2" dur="1250" fill="hold"/>
                                            <p:tgtEl>
                                              <p:spTgt spid="1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11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11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11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750"/>
                                            <p:tgtEl>
                                              <p:spTgt spid="113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1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11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11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11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1000"/>
                                            <p:tgtEl>
                                              <p:spTgt spid="11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10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4" dur="1250" fill="hold"/>
                                            <p:tgtEl>
                                              <p:spTgt spid="10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5" dur="1250" fill="hold"/>
                                            <p:tgtEl>
                                              <p:spTgt spid="10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8" dur="1250" fill="hold"/>
                                            <p:tgtEl>
                                              <p:spTgt spid="10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9" dur="1250" fill="hold"/>
                                            <p:tgtEl>
                                              <p:spTgt spid="10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10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10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10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10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10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10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11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11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115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1000"/>
                                            <p:tgtEl>
                                              <p:spTgt spid="11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8" dur="10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9" presetID="2" presetClass="entr" presetSubtype="1" fill="hold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1" dur="1250" fill="hold"/>
                                            <p:tgtEl>
                                              <p:spTgt spid="11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2" dur="1250" fill="hold"/>
                                            <p:tgtEl>
                                              <p:spTgt spid="11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2" presetClass="entr" presetSubtype="1" fill="hold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5" dur="1250" fill="hold"/>
                                            <p:tgtEl>
                                              <p:spTgt spid="11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6" dur="1250" fill="hold"/>
                                            <p:tgtEl>
                                              <p:spTgt spid="11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7" presetID="42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9" dur="750"/>
                                            <p:tgtEl>
                                              <p:spTgt spid="11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11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750" fill="hold"/>
                                            <p:tgtEl>
                                              <p:spTgt spid="11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47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750"/>
                                            <p:tgtEl>
                                              <p:spTgt spid="114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11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11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31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9" dur="1000" fill="hold"/>
                                            <p:tgtEl>
                                              <p:spTgt spid="11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0" dur="1000" fill="hold"/>
                                            <p:tgtEl>
                                              <p:spTgt spid="11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115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11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3" presetID="2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5" dur="10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6" presetID="2" presetClass="entr" presetSubtype="4" fill="hold" nodeType="withEffect" p14:presetBounceEnd="50000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8" dur="1250" fill="hold"/>
                                            <p:tgtEl>
                                              <p:spTgt spid="10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9" dur="1250" fill="hold"/>
                                            <p:tgtEl>
                                              <p:spTgt spid="10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2" presetClass="entr" presetSubtype="4" fill="hold" nodeType="withEffect" p14:presetBounceEnd="50000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2" dur="1250" fill="hold"/>
                                            <p:tgtEl>
                                              <p:spTgt spid="10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3" dur="1250" fill="hold"/>
                                            <p:tgtEl>
                                              <p:spTgt spid="10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4" presetID="42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6" dur="750"/>
                                            <p:tgtEl>
                                              <p:spTgt spid="107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10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8" dur="750" fill="hold"/>
                                            <p:tgtEl>
                                              <p:spTgt spid="10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9" presetID="47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1" dur="750"/>
                                            <p:tgtEl>
                                              <p:spTgt spid="106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10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750" fill="hold"/>
                                            <p:tgtEl>
                                              <p:spTgt spid="10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1" presetClass="entr" presetSubtype="0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6" dur="1000" fill="hold"/>
                                            <p:tgtEl>
                                              <p:spTgt spid="11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11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1000" fill="hold"/>
                                            <p:tgtEl>
                                              <p:spTgt spid="115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9" dur="1000"/>
                                            <p:tgtEl>
                                              <p:spTgt spid="11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" grpId="0"/>
          <p:bldP spid="7" grpId="0"/>
          <p:bldP spid="1042" grpId="0"/>
          <p:bldP spid="1060" grpId="0"/>
          <p:bldP spid="1072" grpId="0"/>
          <p:bldP spid="1136" grpId="0"/>
          <p:bldP spid="1148" grpId="0"/>
          <p:bldP spid="1149" grpId="0" animBg="1"/>
          <p:bldP spid="1150" grpId="0" animBg="1"/>
          <p:bldP spid="1151" grpId="0" animBg="1"/>
          <p:bldP spid="1152" grpId="0" animBg="1"/>
          <p:bldP spid="1153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4" dur="30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7" dur="10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0" dur="1250" fill="hold"/>
                                            <p:tgtEl>
                                              <p:spTgt spid="10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1" dur="1250" fill="hold"/>
                                            <p:tgtEl>
                                              <p:spTgt spid="10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10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5" dur="1250" fill="hold"/>
                                            <p:tgtEl>
                                              <p:spTgt spid="10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104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10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10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4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10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10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10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11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11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114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1000"/>
                                            <p:tgtEl>
                                              <p:spTgt spid="11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4" dur="10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250" fill="hold"/>
                                            <p:tgtEl>
                                              <p:spTgt spid="10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250" fill="hold"/>
                                            <p:tgtEl>
                                              <p:spTgt spid="10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1" dur="1250" fill="hold"/>
                                            <p:tgtEl>
                                              <p:spTgt spid="1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2" dur="1250" fill="hold"/>
                                            <p:tgtEl>
                                              <p:spTgt spid="1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11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11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11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750"/>
                                            <p:tgtEl>
                                              <p:spTgt spid="113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1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11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11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11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1000"/>
                                            <p:tgtEl>
                                              <p:spTgt spid="11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10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1250" fill="hold"/>
                                            <p:tgtEl>
                                              <p:spTgt spid="10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5" dur="1250" fill="hold"/>
                                            <p:tgtEl>
                                              <p:spTgt spid="10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8" dur="1250" fill="hold"/>
                                            <p:tgtEl>
                                              <p:spTgt spid="10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9" dur="1250" fill="hold"/>
                                            <p:tgtEl>
                                              <p:spTgt spid="10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10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10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10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10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10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10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11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11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115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1000"/>
                                            <p:tgtEl>
                                              <p:spTgt spid="11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8" dur="10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9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1" dur="1250" fill="hold"/>
                                            <p:tgtEl>
                                              <p:spTgt spid="11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2" dur="1250" fill="hold"/>
                                            <p:tgtEl>
                                              <p:spTgt spid="11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1250" fill="hold"/>
                                            <p:tgtEl>
                                              <p:spTgt spid="11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6" dur="1250" fill="hold"/>
                                            <p:tgtEl>
                                              <p:spTgt spid="11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7" presetID="42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9" dur="750"/>
                                            <p:tgtEl>
                                              <p:spTgt spid="11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11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750" fill="hold"/>
                                            <p:tgtEl>
                                              <p:spTgt spid="11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47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750"/>
                                            <p:tgtEl>
                                              <p:spTgt spid="114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11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11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31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9" dur="1000" fill="hold"/>
                                            <p:tgtEl>
                                              <p:spTgt spid="11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0" dur="1000" fill="hold"/>
                                            <p:tgtEl>
                                              <p:spTgt spid="11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115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11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3" presetID="2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5" dur="10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6" presetID="2" presetClass="entr" presetSubtype="4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8" dur="1250" fill="hold"/>
                                            <p:tgtEl>
                                              <p:spTgt spid="10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9" dur="1250" fill="hold"/>
                                            <p:tgtEl>
                                              <p:spTgt spid="10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2" presetClass="entr" presetSubtype="4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1250" fill="hold"/>
                                            <p:tgtEl>
                                              <p:spTgt spid="10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3" dur="1250" fill="hold"/>
                                            <p:tgtEl>
                                              <p:spTgt spid="10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4" presetID="42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6" dur="750"/>
                                            <p:tgtEl>
                                              <p:spTgt spid="107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10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8" dur="750" fill="hold"/>
                                            <p:tgtEl>
                                              <p:spTgt spid="10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9" presetID="47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1" dur="750"/>
                                            <p:tgtEl>
                                              <p:spTgt spid="106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10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750" fill="hold"/>
                                            <p:tgtEl>
                                              <p:spTgt spid="10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1" presetClass="entr" presetSubtype="0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6" dur="1000" fill="hold"/>
                                            <p:tgtEl>
                                              <p:spTgt spid="11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11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1000" fill="hold"/>
                                            <p:tgtEl>
                                              <p:spTgt spid="115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9" dur="1000"/>
                                            <p:tgtEl>
                                              <p:spTgt spid="11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" grpId="0"/>
          <p:bldP spid="7" grpId="0"/>
          <p:bldP spid="1042" grpId="0"/>
          <p:bldP spid="1060" grpId="0"/>
          <p:bldP spid="1072" grpId="0"/>
          <p:bldP spid="1136" grpId="0"/>
          <p:bldP spid="1148" grpId="0"/>
          <p:bldP spid="1149" grpId="0" animBg="1"/>
          <p:bldP spid="1150" grpId="0" animBg="1"/>
          <p:bldP spid="1151" grpId="0" animBg="1"/>
          <p:bldP spid="1152" grpId="0" animBg="1"/>
          <p:bldP spid="1153" grpId="0" animBg="1"/>
        </p:bldLst>
      </p:timing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84" name="Straight Connector 183">
            <a:extLst>
              <a:ext uri="{FF2B5EF4-FFF2-40B4-BE49-F238E27FC236}">
                <a16:creationId xmlns:a16="http://schemas.microsoft.com/office/drawing/2014/main" id="{93A1C2CC-EE73-0945-0EEB-73C597B5CD4E}"/>
              </a:ext>
            </a:extLst>
          </p:cNvPr>
          <p:cNvCxnSpPr/>
          <p:nvPr/>
        </p:nvCxnSpPr>
        <p:spPr>
          <a:xfrm>
            <a:off x="0" y="7872488"/>
            <a:ext cx="24384000" cy="0"/>
          </a:xfrm>
          <a:prstGeom prst="line">
            <a:avLst/>
          </a:prstGeom>
          <a:ln w="38100">
            <a:solidFill>
              <a:schemeClr val="tx2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5" name="TextBox 48">
            <a:extLst>
              <a:ext uri="{FF2B5EF4-FFF2-40B4-BE49-F238E27FC236}">
                <a16:creationId xmlns:a16="http://schemas.microsoft.com/office/drawing/2014/main" id="{118BAD0D-B22F-9C6B-EBA0-D3E649F3F0C9}"/>
              </a:ext>
            </a:extLst>
          </p:cNvPr>
          <p:cNvSpPr txBox="1"/>
          <p:nvPr/>
        </p:nvSpPr>
        <p:spPr>
          <a:xfrm>
            <a:off x="5052079" y="1176536"/>
            <a:ext cx="14279871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8800" b="1" dirty="0">
                <a:solidFill>
                  <a:schemeClr val="accent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LEARNING</a:t>
            </a:r>
            <a:r>
              <a:rPr lang="en-US" sz="8800" b="1" dirty="0">
                <a:solidFill>
                  <a:schemeClr val="accent4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80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DEVELOPMENT</a:t>
            </a:r>
            <a:endParaRPr kumimoji="0" lang="en-US" sz="80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86" name="TextBox 48">
            <a:extLst>
              <a:ext uri="{FF2B5EF4-FFF2-40B4-BE49-F238E27FC236}">
                <a16:creationId xmlns:a16="http://schemas.microsoft.com/office/drawing/2014/main" id="{A3EF4566-5202-7AAF-9484-DD6E1DE190A2}"/>
              </a:ext>
            </a:extLst>
          </p:cNvPr>
          <p:cNvSpPr txBox="1"/>
          <p:nvPr/>
        </p:nvSpPr>
        <p:spPr>
          <a:xfrm>
            <a:off x="9272355" y="251994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Open Sans Light"/>
                <a:ea typeface="+mn-ea"/>
                <a:cs typeface="+mn-cs"/>
              </a:rPr>
              <a:t>we sell CONFIDENCE not templates</a:t>
            </a:r>
          </a:p>
        </p:txBody>
      </p:sp>
      <p:sp>
        <p:nvSpPr>
          <p:cNvPr id="187" name="TextBox 25">
            <a:extLst>
              <a:ext uri="{FF2B5EF4-FFF2-40B4-BE49-F238E27FC236}">
                <a16:creationId xmlns:a16="http://schemas.microsoft.com/office/drawing/2014/main" id="{DDB8B534-B134-B16A-77A5-B18E69647972}"/>
              </a:ext>
            </a:extLst>
          </p:cNvPr>
          <p:cNvSpPr txBox="1"/>
          <p:nvPr/>
        </p:nvSpPr>
        <p:spPr>
          <a:xfrm>
            <a:off x="11147484" y="12824916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grpSp>
        <p:nvGrpSpPr>
          <p:cNvPr id="188" name="Group 187">
            <a:extLst>
              <a:ext uri="{FF2B5EF4-FFF2-40B4-BE49-F238E27FC236}">
                <a16:creationId xmlns:a16="http://schemas.microsoft.com/office/drawing/2014/main" id="{7E95F590-028F-A50A-4599-FD225421D691}"/>
              </a:ext>
            </a:extLst>
          </p:cNvPr>
          <p:cNvGrpSpPr/>
          <p:nvPr/>
        </p:nvGrpSpPr>
        <p:grpSpPr>
          <a:xfrm>
            <a:off x="1899397" y="7737743"/>
            <a:ext cx="281940" cy="932485"/>
            <a:chOff x="1899397" y="7383779"/>
            <a:chExt cx="281940" cy="932485"/>
          </a:xfrm>
        </p:grpSpPr>
        <p:cxnSp>
          <p:nvCxnSpPr>
            <p:cNvPr id="189" name="Straight Connector 188">
              <a:extLst>
                <a:ext uri="{FF2B5EF4-FFF2-40B4-BE49-F238E27FC236}">
                  <a16:creationId xmlns:a16="http://schemas.microsoft.com/office/drawing/2014/main" id="{33044AAE-3652-E3C3-414B-2F5EB49FBCEC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90" name="Circle: Hollow 189">
              <a:extLst>
                <a:ext uri="{FF2B5EF4-FFF2-40B4-BE49-F238E27FC236}">
                  <a16:creationId xmlns:a16="http://schemas.microsoft.com/office/drawing/2014/main" id="{FA16F76B-9812-00F8-322E-15F0BCC12D64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1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91" name="Group 190">
            <a:extLst>
              <a:ext uri="{FF2B5EF4-FFF2-40B4-BE49-F238E27FC236}">
                <a16:creationId xmlns:a16="http://schemas.microsoft.com/office/drawing/2014/main" id="{497A8EB7-203E-2588-5D81-7A562B39C354}"/>
              </a:ext>
            </a:extLst>
          </p:cNvPr>
          <p:cNvGrpSpPr/>
          <p:nvPr/>
        </p:nvGrpSpPr>
        <p:grpSpPr>
          <a:xfrm>
            <a:off x="5991797" y="6979695"/>
            <a:ext cx="281940" cy="1039988"/>
            <a:chOff x="1899397" y="6625731"/>
            <a:chExt cx="281940" cy="1039988"/>
          </a:xfrm>
        </p:grpSpPr>
        <p:cxnSp>
          <p:nvCxnSpPr>
            <p:cNvPr id="192" name="Straight Connector 191">
              <a:extLst>
                <a:ext uri="{FF2B5EF4-FFF2-40B4-BE49-F238E27FC236}">
                  <a16:creationId xmlns:a16="http://schemas.microsoft.com/office/drawing/2014/main" id="{6F029516-1B78-46AC-4DF2-15240000AF97}"/>
                </a:ext>
              </a:extLst>
            </p:cNvPr>
            <p:cNvCxnSpPr/>
            <p:nvPr/>
          </p:nvCxnSpPr>
          <p:spPr>
            <a:xfrm>
              <a:off x="2040367" y="6625731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93" name="Circle: Hollow 192">
              <a:extLst>
                <a:ext uri="{FF2B5EF4-FFF2-40B4-BE49-F238E27FC236}">
                  <a16:creationId xmlns:a16="http://schemas.microsoft.com/office/drawing/2014/main" id="{5ABC4E65-BC17-A002-B292-029425F795A5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2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194" name="Group 193">
            <a:extLst>
              <a:ext uri="{FF2B5EF4-FFF2-40B4-BE49-F238E27FC236}">
                <a16:creationId xmlns:a16="http://schemas.microsoft.com/office/drawing/2014/main" id="{AB1E5296-9A4A-DD41-FC78-A7327922A84C}"/>
              </a:ext>
            </a:extLst>
          </p:cNvPr>
          <p:cNvGrpSpPr/>
          <p:nvPr/>
        </p:nvGrpSpPr>
        <p:grpSpPr>
          <a:xfrm>
            <a:off x="10084197" y="7737743"/>
            <a:ext cx="281940" cy="932485"/>
            <a:chOff x="1899397" y="7383779"/>
            <a:chExt cx="281940" cy="932485"/>
          </a:xfrm>
        </p:grpSpPr>
        <p:cxnSp>
          <p:nvCxnSpPr>
            <p:cNvPr id="195" name="Straight Connector 194">
              <a:extLst>
                <a:ext uri="{FF2B5EF4-FFF2-40B4-BE49-F238E27FC236}">
                  <a16:creationId xmlns:a16="http://schemas.microsoft.com/office/drawing/2014/main" id="{5BD037DA-CA24-4FDC-3880-9128FBE0C622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96" name="Circle: Hollow 195">
              <a:extLst>
                <a:ext uri="{FF2B5EF4-FFF2-40B4-BE49-F238E27FC236}">
                  <a16:creationId xmlns:a16="http://schemas.microsoft.com/office/drawing/2014/main" id="{9DF2FC0D-C91E-3DDD-7D5F-7D9C2594E15B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4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97" name="Group 196">
            <a:extLst>
              <a:ext uri="{FF2B5EF4-FFF2-40B4-BE49-F238E27FC236}">
                <a16:creationId xmlns:a16="http://schemas.microsoft.com/office/drawing/2014/main" id="{7FF7C820-7421-B3F2-3991-0C3DCA000A0E}"/>
              </a:ext>
            </a:extLst>
          </p:cNvPr>
          <p:cNvGrpSpPr/>
          <p:nvPr/>
        </p:nvGrpSpPr>
        <p:grpSpPr>
          <a:xfrm>
            <a:off x="14176597" y="6979695"/>
            <a:ext cx="281940" cy="1039988"/>
            <a:chOff x="1899397" y="6625731"/>
            <a:chExt cx="281940" cy="1039988"/>
          </a:xfrm>
        </p:grpSpPr>
        <p:cxnSp>
          <p:nvCxnSpPr>
            <p:cNvPr id="198" name="Straight Connector 197">
              <a:extLst>
                <a:ext uri="{FF2B5EF4-FFF2-40B4-BE49-F238E27FC236}">
                  <a16:creationId xmlns:a16="http://schemas.microsoft.com/office/drawing/2014/main" id="{DF536E87-01A9-05E2-B9D4-3036774AF6D2}"/>
                </a:ext>
              </a:extLst>
            </p:cNvPr>
            <p:cNvCxnSpPr/>
            <p:nvPr/>
          </p:nvCxnSpPr>
          <p:spPr>
            <a:xfrm>
              <a:off x="2040367" y="6625731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99" name="Circle: Hollow 198">
              <a:extLst>
                <a:ext uri="{FF2B5EF4-FFF2-40B4-BE49-F238E27FC236}">
                  <a16:creationId xmlns:a16="http://schemas.microsoft.com/office/drawing/2014/main" id="{08BAD531-F3BD-B49F-9EC0-70E698ED72C3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5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00" name="Group 199">
            <a:extLst>
              <a:ext uri="{FF2B5EF4-FFF2-40B4-BE49-F238E27FC236}">
                <a16:creationId xmlns:a16="http://schemas.microsoft.com/office/drawing/2014/main" id="{7ED5AF35-9A7D-6AC7-4BCC-570CA95E949B}"/>
              </a:ext>
            </a:extLst>
          </p:cNvPr>
          <p:cNvGrpSpPr/>
          <p:nvPr/>
        </p:nvGrpSpPr>
        <p:grpSpPr>
          <a:xfrm>
            <a:off x="18268997" y="7737743"/>
            <a:ext cx="281940" cy="932485"/>
            <a:chOff x="1899397" y="7383779"/>
            <a:chExt cx="281940" cy="932485"/>
          </a:xfrm>
        </p:grpSpPr>
        <p:cxnSp>
          <p:nvCxnSpPr>
            <p:cNvPr id="201" name="Straight Connector 200">
              <a:extLst>
                <a:ext uri="{FF2B5EF4-FFF2-40B4-BE49-F238E27FC236}">
                  <a16:creationId xmlns:a16="http://schemas.microsoft.com/office/drawing/2014/main" id="{B15AE094-A380-112B-C96F-A17688E96FC1}"/>
                </a:ext>
              </a:extLst>
            </p:cNvPr>
            <p:cNvCxnSpPr/>
            <p:nvPr/>
          </p:nvCxnSpPr>
          <p:spPr>
            <a:xfrm>
              <a:off x="2040367" y="7518524"/>
              <a:ext cx="0" cy="797740"/>
            </a:xfrm>
            <a:prstGeom prst="line">
              <a:avLst/>
            </a:prstGeom>
            <a:ln w="38100">
              <a:solidFill>
                <a:schemeClr val="tx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2" name="Circle: Hollow 201">
              <a:extLst>
                <a:ext uri="{FF2B5EF4-FFF2-40B4-BE49-F238E27FC236}">
                  <a16:creationId xmlns:a16="http://schemas.microsoft.com/office/drawing/2014/main" id="{662FD0C6-7E9F-FE4E-A5EA-ED90AF397841}"/>
                </a:ext>
              </a:extLst>
            </p:cNvPr>
            <p:cNvSpPr/>
            <p:nvPr/>
          </p:nvSpPr>
          <p:spPr>
            <a:xfrm>
              <a:off x="1899397" y="7383779"/>
              <a:ext cx="281940" cy="281940"/>
            </a:xfrm>
            <a:prstGeom prst="donut">
              <a:avLst>
                <a:gd name="adj" fmla="val 32595"/>
              </a:avLst>
            </a:prstGeom>
            <a:solidFill>
              <a:schemeClr val="bg2"/>
            </a:solidFill>
            <a:ln w="76200" cmpd="sng">
              <a:solidFill>
                <a:schemeClr val="accent6"/>
              </a:solidFill>
            </a:ln>
            <a:effectLst>
              <a:outerShdw blurRad="50800" dist="38100" dir="8100000" algn="tr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03" name="Group 202">
            <a:extLst>
              <a:ext uri="{FF2B5EF4-FFF2-40B4-BE49-F238E27FC236}">
                <a16:creationId xmlns:a16="http://schemas.microsoft.com/office/drawing/2014/main" id="{5EF393A5-16EE-C794-6E4F-38F8BBDBC54F}"/>
              </a:ext>
            </a:extLst>
          </p:cNvPr>
          <p:cNvGrpSpPr/>
          <p:nvPr/>
        </p:nvGrpSpPr>
        <p:grpSpPr>
          <a:xfrm>
            <a:off x="1227409" y="8544440"/>
            <a:ext cx="4908550" cy="1714305"/>
            <a:chOff x="1227409" y="8544440"/>
            <a:chExt cx="4908550" cy="1714305"/>
          </a:xfrm>
        </p:grpSpPr>
        <p:sp>
          <p:nvSpPr>
            <p:cNvPr id="204" name="Rectangle: Rounded Corners 203">
              <a:extLst>
                <a:ext uri="{FF2B5EF4-FFF2-40B4-BE49-F238E27FC236}">
                  <a16:creationId xmlns:a16="http://schemas.microsoft.com/office/drawing/2014/main" id="{F06089EA-F6A7-7E1A-4211-4FA0F4F6FD1C}"/>
                </a:ext>
              </a:extLst>
            </p:cNvPr>
            <p:cNvSpPr/>
            <p:nvPr/>
          </p:nvSpPr>
          <p:spPr>
            <a:xfrm>
              <a:off x="1227409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5" name="Rectangle: Rounded Corners 204">
              <a:extLst>
                <a:ext uri="{FF2B5EF4-FFF2-40B4-BE49-F238E27FC236}">
                  <a16:creationId xmlns:a16="http://schemas.microsoft.com/office/drawing/2014/main" id="{75253957-0382-38CA-A68C-E2F01FF26853}"/>
                </a:ext>
              </a:extLst>
            </p:cNvPr>
            <p:cNvSpPr/>
            <p:nvPr/>
          </p:nvSpPr>
          <p:spPr>
            <a:xfrm>
              <a:off x="1227409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6" name="Rectangle: Rounded Corners 205">
              <a:extLst>
                <a:ext uri="{FF2B5EF4-FFF2-40B4-BE49-F238E27FC236}">
                  <a16:creationId xmlns:a16="http://schemas.microsoft.com/office/drawing/2014/main" id="{628A9A83-EB48-A8B3-B44B-73EA50684D5C}"/>
                </a:ext>
              </a:extLst>
            </p:cNvPr>
            <p:cNvSpPr/>
            <p:nvPr/>
          </p:nvSpPr>
          <p:spPr>
            <a:xfrm>
              <a:off x="1227409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207" name="Group 206">
            <a:extLst>
              <a:ext uri="{FF2B5EF4-FFF2-40B4-BE49-F238E27FC236}">
                <a16:creationId xmlns:a16="http://schemas.microsoft.com/office/drawing/2014/main" id="{A8CAC189-2CBE-FB8A-BDDB-590A7D8EDA06}"/>
              </a:ext>
            </a:extLst>
          </p:cNvPr>
          <p:cNvGrpSpPr/>
          <p:nvPr/>
        </p:nvGrpSpPr>
        <p:grpSpPr>
          <a:xfrm>
            <a:off x="1433784" y="8670228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208" name="Rectangle: Rounded Corners 207">
              <a:extLst>
                <a:ext uri="{FF2B5EF4-FFF2-40B4-BE49-F238E27FC236}">
                  <a16:creationId xmlns:a16="http://schemas.microsoft.com/office/drawing/2014/main" id="{953904B7-D171-7756-7F85-58A69B806416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9" name="Circle: Hollow 208">
              <a:extLst>
                <a:ext uri="{FF2B5EF4-FFF2-40B4-BE49-F238E27FC236}">
                  <a16:creationId xmlns:a16="http://schemas.microsoft.com/office/drawing/2014/main" id="{4095EA24-0A30-1B48-114E-C752AACB6997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10" name="Rectangle 209">
              <a:extLst>
                <a:ext uri="{FF2B5EF4-FFF2-40B4-BE49-F238E27FC236}">
                  <a16:creationId xmlns:a16="http://schemas.microsoft.com/office/drawing/2014/main" id="{94304A64-AE4F-43F9-874A-B0CE187B8FF0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dirty="0"/>
            </a:p>
          </p:txBody>
        </p:sp>
      </p:grpSp>
      <p:grpSp>
        <p:nvGrpSpPr>
          <p:cNvPr id="211" name="Group 210">
            <a:extLst>
              <a:ext uri="{FF2B5EF4-FFF2-40B4-BE49-F238E27FC236}">
                <a16:creationId xmlns:a16="http://schemas.microsoft.com/office/drawing/2014/main" id="{1B70D68B-B243-AE66-1D33-F204BF74A391}"/>
              </a:ext>
            </a:extLst>
          </p:cNvPr>
          <p:cNvGrpSpPr/>
          <p:nvPr/>
        </p:nvGrpSpPr>
        <p:grpSpPr>
          <a:xfrm>
            <a:off x="4073570" y="8919502"/>
            <a:ext cx="2410460" cy="839078"/>
            <a:chOff x="4073570" y="8919502"/>
            <a:chExt cx="2410460" cy="839078"/>
          </a:xfrm>
        </p:grpSpPr>
        <p:sp>
          <p:nvSpPr>
            <p:cNvPr id="212" name="Textbox 200">
              <a:extLst>
                <a:ext uri="{FF2B5EF4-FFF2-40B4-BE49-F238E27FC236}">
                  <a16:creationId xmlns:a16="http://schemas.microsoft.com/office/drawing/2014/main" id="{E90EBEA5-10BE-7FA2-4CA5-B44813225293}"/>
                </a:ext>
              </a:extLst>
            </p:cNvPr>
            <p:cNvSpPr txBox="1"/>
            <p:nvPr/>
          </p:nvSpPr>
          <p:spPr>
            <a:xfrm>
              <a:off x="4073570" y="8919502"/>
              <a:ext cx="157767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Assess Needs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213" name="Textbox 200">
              <a:extLst>
                <a:ext uri="{FF2B5EF4-FFF2-40B4-BE49-F238E27FC236}">
                  <a16:creationId xmlns:a16="http://schemas.microsoft.com/office/drawing/2014/main" id="{A61E17C3-AC4E-6E2A-217F-A5D39B099E3C}"/>
                </a:ext>
              </a:extLst>
            </p:cNvPr>
            <p:cNvSpPr txBox="1"/>
            <p:nvPr/>
          </p:nvSpPr>
          <p:spPr>
            <a:xfrm>
              <a:off x="4073570" y="9296915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en-US" sz="1200" dirty="0" err="1">
                  <a:solidFill>
                    <a:schemeClr val="tx2"/>
                  </a:solidFill>
                </a:rPr>
                <a:t>Phân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tích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và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đánh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giá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nhu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cầu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đào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tạo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thực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tế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của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tổ</a:t>
              </a:r>
              <a:r>
                <a:rPr lang="en-US" sz="1200" dirty="0">
                  <a:solidFill>
                    <a:schemeClr val="tx2"/>
                  </a:solidFill>
                </a:rPr>
                <a:t> </a:t>
              </a:r>
              <a:r>
                <a:rPr lang="en-US" sz="1200" dirty="0" err="1">
                  <a:solidFill>
                    <a:schemeClr val="tx2"/>
                  </a:solidFill>
                </a:rPr>
                <a:t>chức</a:t>
              </a:r>
              <a:r>
                <a:rPr lang="en-US" sz="1200" dirty="0">
                  <a:solidFill>
                    <a:schemeClr val="tx2"/>
                  </a:solidFill>
                </a:rPr>
                <a:t>.</a:t>
              </a:r>
            </a:p>
          </p:txBody>
        </p:sp>
      </p:grpSp>
      <p:sp>
        <p:nvSpPr>
          <p:cNvPr id="214" name="TextBox 213">
            <a:extLst>
              <a:ext uri="{FF2B5EF4-FFF2-40B4-BE49-F238E27FC236}">
                <a16:creationId xmlns:a16="http://schemas.microsoft.com/office/drawing/2014/main" id="{1965F47D-007C-0515-BDA2-44B6FDEFE37B}"/>
              </a:ext>
            </a:extLst>
          </p:cNvPr>
          <p:cNvSpPr txBox="1"/>
          <p:nvPr/>
        </p:nvSpPr>
        <p:spPr>
          <a:xfrm>
            <a:off x="1659368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01</a:t>
            </a:r>
          </a:p>
        </p:txBody>
      </p:sp>
      <p:grpSp>
        <p:nvGrpSpPr>
          <p:cNvPr id="215" name="Group 214">
            <a:extLst>
              <a:ext uri="{FF2B5EF4-FFF2-40B4-BE49-F238E27FC236}">
                <a16:creationId xmlns:a16="http://schemas.microsoft.com/office/drawing/2014/main" id="{2FC4F86E-26F6-F19B-CFCE-4D10E0E9B42C}"/>
              </a:ext>
            </a:extLst>
          </p:cNvPr>
          <p:cNvGrpSpPr/>
          <p:nvPr/>
        </p:nvGrpSpPr>
        <p:grpSpPr>
          <a:xfrm>
            <a:off x="9413875" y="8544440"/>
            <a:ext cx="4908550" cy="1714305"/>
            <a:chOff x="9413875" y="8544440"/>
            <a:chExt cx="4908550" cy="1714305"/>
          </a:xfrm>
        </p:grpSpPr>
        <p:sp>
          <p:nvSpPr>
            <p:cNvPr id="216" name="Rectangle: Rounded Corners 215">
              <a:extLst>
                <a:ext uri="{FF2B5EF4-FFF2-40B4-BE49-F238E27FC236}">
                  <a16:creationId xmlns:a16="http://schemas.microsoft.com/office/drawing/2014/main" id="{AD440A1E-2B58-0BC9-1930-A972C580E874}"/>
                </a:ext>
              </a:extLst>
            </p:cNvPr>
            <p:cNvSpPr/>
            <p:nvPr/>
          </p:nvSpPr>
          <p:spPr>
            <a:xfrm>
              <a:off x="9413875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7" name="Rectangle: Rounded Corners 216">
              <a:extLst>
                <a:ext uri="{FF2B5EF4-FFF2-40B4-BE49-F238E27FC236}">
                  <a16:creationId xmlns:a16="http://schemas.microsoft.com/office/drawing/2014/main" id="{D1795159-6C6C-978F-2307-370DC1FA0FE3}"/>
                </a:ext>
              </a:extLst>
            </p:cNvPr>
            <p:cNvSpPr/>
            <p:nvPr/>
          </p:nvSpPr>
          <p:spPr>
            <a:xfrm>
              <a:off x="9413875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3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8" name="Rectangle: Rounded Corners 217">
              <a:extLst>
                <a:ext uri="{FF2B5EF4-FFF2-40B4-BE49-F238E27FC236}">
                  <a16:creationId xmlns:a16="http://schemas.microsoft.com/office/drawing/2014/main" id="{91775832-CF64-CDE6-A25D-24B4820C39A1}"/>
                </a:ext>
              </a:extLst>
            </p:cNvPr>
            <p:cNvSpPr/>
            <p:nvPr/>
          </p:nvSpPr>
          <p:spPr>
            <a:xfrm>
              <a:off x="9413875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219" name="Group 218">
            <a:extLst>
              <a:ext uri="{FF2B5EF4-FFF2-40B4-BE49-F238E27FC236}">
                <a16:creationId xmlns:a16="http://schemas.microsoft.com/office/drawing/2014/main" id="{6A033A10-E235-7E3D-25B2-3DF7F935C7E6}"/>
              </a:ext>
            </a:extLst>
          </p:cNvPr>
          <p:cNvGrpSpPr/>
          <p:nvPr/>
        </p:nvGrpSpPr>
        <p:grpSpPr>
          <a:xfrm>
            <a:off x="9620250" y="8670228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220" name="Rectangle: Rounded Corners 219">
              <a:extLst>
                <a:ext uri="{FF2B5EF4-FFF2-40B4-BE49-F238E27FC236}">
                  <a16:creationId xmlns:a16="http://schemas.microsoft.com/office/drawing/2014/main" id="{3EEF768D-6347-4E64-079B-11D7F2A0297A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1" name="Circle: Hollow 220">
              <a:extLst>
                <a:ext uri="{FF2B5EF4-FFF2-40B4-BE49-F238E27FC236}">
                  <a16:creationId xmlns:a16="http://schemas.microsoft.com/office/drawing/2014/main" id="{9DE0F844-80C3-E955-8E65-C4529E449AFF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22" name="Rectangle 221">
              <a:extLst>
                <a:ext uri="{FF2B5EF4-FFF2-40B4-BE49-F238E27FC236}">
                  <a16:creationId xmlns:a16="http://schemas.microsoft.com/office/drawing/2014/main" id="{71833671-69F7-E8BC-92DC-1656F294E8D8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23" name="Group 222">
            <a:extLst>
              <a:ext uri="{FF2B5EF4-FFF2-40B4-BE49-F238E27FC236}">
                <a16:creationId xmlns:a16="http://schemas.microsoft.com/office/drawing/2014/main" id="{7B2C351B-4F61-20B9-F78E-15256AFD96E8}"/>
              </a:ext>
            </a:extLst>
          </p:cNvPr>
          <p:cNvGrpSpPr/>
          <p:nvPr/>
        </p:nvGrpSpPr>
        <p:grpSpPr>
          <a:xfrm>
            <a:off x="12260036" y="8919502"/>
            <a:ext cx="2410460" cy="1023744"/>
            <a:chOff x="12260036" y="8919502"/>
            <a:chExt cx="2410460" cy="1023744"/>
          </a:xfrm>
        </p:grpSpPr>
        <p:sp>
          <p:nvSpPr>
            <p:cNvPr id="224" name="Textbox 200">
              <a:extLst>
                <a:ext uri="{FF2B5EF4-FFF2-40B4-BE49-F238E27FC236}">
                  <a16:creationId xmlns:a16="http://schemas.microsoft.com/office/drawing/2014/main" id="{2ACCD976-3216-88FB-35D7-F01F77B2F663}"/>
                </a:ext>
              </a:extLst>
            </p:cNvPr>
            <p:cNvSpPr txBox="1"/>
            <p:nvPr/>
          </p:nvSpPr>
          <p:spPr>
            <a:xfrm>
              <a:off x="12260036" y="8919502"/>
              <a:ext cx="1831784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Design Program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225" name="Textbox 200">
              <a:extLst>
                <a:ext uri="{FF2B5EF4-FFF2-40B4-BE49-F238E27FC236}">
                  <a16:creationId xmlns:a16="http://schemas.microsoft.com/office/drawing/2014/main" id="{430F8726-FF86-04C9-8DCC-6DBD60E2A7D8}"/>
                </a:ext>
              </a:extLst>
            </p:cNvPr>
            <p:cNvSpPr txBox="1"/>
            <p:nvPr/>
          </p:nvSpPr>
          <p:spPr>
            <a:xfrm>
              <a:off x="12260036" y="9296915"/>
              <a:ext cx="2410460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Thiết kế chương trình đào tạo phù hợp với nội dung và đối tượng.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226" name="TextBox 225">
            <a:extLst>
              <a:ext uri="{FF2B5EF4-FFF2-40B4-BE49-F238E27FC236}">
                <a16:creationId xmlns:a16="http://schemas.microsoft.com/office/drawing/2014/main" id="{844875C0-C7D7-4B37-FE47-344EF0E6A764}"/>
              </a:ext>
            </a:extLst>
          </p:cNvPr>
          <p:cNvSpPr txBox="1"/>
          <p:nvPr/>
        </p:nvSpPr>
        <p:spPr>
          <a:xfrm>
            <a:off x="9845834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03</a:t>
            </a:r>
          </a:p>
        </p:txBody>
      </p:sp>
      <p:grpSp>
        <p:nvGrpSpPr>
          <p:cNvPr id="227" name="Group 226">
            <a:extLst>
              <a:ext uri="{FF2B5EF4-FFF2-40B4-BE49-F238E27FC236}">
                <a16:creationId xmlns:a16="http://schemas.microsoft.com/office/drawing/2014/main" id="{2967B666-7D0B-9DBC-A297-09FD45377036}"/>
              </a:ext>
            </a:extLst>
          </p:cNvPr>
          <p:cNvGrpSpPr/>
          <p:nvPr/>
        </p:nvGrpSpPr>
        <p:grpSpPr>
          <a:xfrm>
            <a:off x="17600342" y="8544440"/>
            <a:ext cx="4908550" cy="1714305"/>
            <a:chOff x="17600342" y="8544440"/>
            <a:chExt cx="4908550" cy="1714305"/>
          </a:xfrm>
        </p:grpSpPr>
        <p:sp>
          <p:nvSpPr>
            <p:cNvPr id="228" name="Rectangle: Rounded Corners 227">
              <a:extLst>
                <a:ext uri="{FF2B5EF4-FFF2-40B4-BE49-F238E27FC236}">
                  <a16:creationId xmlns:a16="http://schemas.microsoft.com/office/drawing/2014/main" id="{5CBEC60A-7A67-EBE1-D95D-4B5495222F0D}"/>
                </a:ext>
              </a:extLst>
            </p:cNvPr>
            <p:cNvSpPr/>
            <p:nvPr/>
          </p:nvSpPr>
          <p:spPr>
            <a:xfrm>
              <a:off x="17600342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9" name="Rectangle: Rounded Corners 228">
              <a:extLst>
                <a:ext uri="{FF2B5EF4-FFF2-40B4-BE49-F238E27FC236}">
                  <a16:creationId xmlns:a16="http://schemas.microsoft.com/office/drawing/2014/main" id="{F01B7A12-46E4-3D8D-C82D-FBFC16D6CC8B}"/>
                </a:ext>
              </a:extLst>
            </p:cNvPr>
            <p:cNvSpPr/>
            <p:nvPr/>
          </p:nvSpPr>
          <p:spPr>
            <a:xfrm>
              <a:off x="17600342" y="8639495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6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0" name="Rectangle: Rounded Corners 229">
              <a:extLst>
                <a:ext uri="{FF2B5EF4-FFF2-40B4-BE49-F238E27FC236}">
                  <a16:creationId xmlns:a16="http://schemas.microsoft.com/office/drawing/2014/main" id="{F2B1B296-6040-2F4D-D850-3DE159239A4C}"/>
                </a:ext>
              </a:extLst>
            </p:cNvPr>
            <p:cNvSpPr/>
            <p:nvPr/>
          </p:nvSpPr>
          <p:spPr>
            <a:xfrm>
              <a:off x="17600342" y="8544440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231" name="Group 230">
            <a:extLst>
              <a:ext uri="{FF2B5EF4-FFF2-40B4-BE49-F238E27FC236}">
                <a16:creationId xmlns:a16="http://schemas.microsoft.com/office/drawing/2014/main" id="{8B8B6DE1-066F-29C3-AE3A-3481704A8CD2}"/>
              </a:ext>
            </a:extLst>
          </p:cNvPr>
          <p:cNvGrpSpPr/>
          <p:nvPr/>
        </p:nvGrpSpPr>
        <p:grpSpPr>
          <a:xfrm>
            <a:off x="17806717" y="8670228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232" name="Rectangle: Rounded Corners 231">
              <a:extLst>
                <a:ext uri="{FF2B5EF4-FFF2-40B4-BE49-F238E27FC236}">
                  <a16:creationId xmlns:a16="http://schemas.microsoft.com/office/drawing/2014/main" id="{0F229592-1615-395E-3613-1BC031EADB18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3" name="Circle: Hollow 232">
              <a:extLst>
                <a:ext uri="{FF2B5EF4-FFF2-40B4-BE49-F238E27FC236}">
                  <a16:creationId xmlns:a16="http://schemas.microsoft.com/office/drawing/2014/main" id="{01774202-EA7B-021D-1A57-13CDD8D87CE5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34" name="Rectangle 233">
              <a:extLst>
                <a:ext uri="{FF2B5EF4-FFF2-40B4-BE49-F238E27FC236}">
                  <a16:creationId xmlns:a16="http://schemas.microsoft.com/office/drawing/2014/main" id="{0921C377-101B-25CC-EA2F-C73ED2834918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35" name="Group 234">
            <a:extLst>
              <a:ext uri="{FF2B5EF4-FFF2-40B4-BE49-F238E27FC236}">
                <a16:creationId xmlns:a16="http://schemas.microsoft.com/office/drawing/2014/main" id="{3420A118-4C8D-7818-309D-4D331AB686FE}"/>
              </a:ext>
            </a:extLst>
          </p:cNvPr>
          <p:cNvGrpSpPr/>
          <p:nvPr/>
        </p:nvGrpSpPr>
        <p:grpSpPr>
          <a:xfrm>
            <a:off x="20446503" y="8919502"/>
            <a:ext cx="2410460" cy="839078"/>
            <a:chOff x="20446503" y="8919502"/>
            <a:chExt cx="2410460" cy="839078"/>
          </a:xfrm>
        </p:grpSpPr>
        <p:sp>
          <p:nvSpPr>
            <p:cNvPr id="236" name="Textbox 200">
              <a:extLst>
                <a:ext uri="{FF2B5EF4-FFF2-40B4-BE49-F238E27FC236}">
                  <a16:creationId xmlns:a16="http://schemas.microsoft.com/office/drawing/2014/main" id="{2B0EC3D4-E843-6AB6-E911-8994DAC58700}"/>
                </a:ext>
              </a:extLst>
            </p:cNvPr>
            <p:cNvSpPr txBox="1"/>
            <p:nvPr/>
          </p:nvSpPr>
          <p:spPr>
            <a:xfrm>
              <a:off x="20446503" y="8919502"/>
              <a:ext cx="219566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Evaluate Outcomes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237" name="Textbox 200">
              <a:extLst>
                <a:ext uri="{FF2B5EF4-FFF2-40B4-BE49-F238E27FC236}">
                  <a16:creationId xmlns:a16="http://schemas.microsoft.com/office/drawing/2014/main" id="{6FA7419B-3A30-9DCB-E375-AFF9E869AAB8}"/>
                </a:ext>
              </a:extLst>
            </p:cNvPr>
            <p:cNvSpPr txBox="1"/>
            <p:nvPr/>
          </p:nvSpPr>
          <p:spPr>
            <a:xfrm>
              <a:off x="20446503" y="9296915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Đo lường kết quả đạt được và rút kinh nghiệm cho lần sau.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238" name="TextBox 237">
            <a:extLst>
              <a:ext uri="{FF2B5EF4-FFF2-40B4-BE49-F238E27FC236}">
                <a16:creationId xmlns:a16="http://schemas.microsoft.com/office/drawing/2014/main" id="{7B4D49EA-FE8E-B0F4-B508-C6990AFDAEE9}"/>
              </a:ext>
            </a:extLst>
          </p:cNvPr>
          <p:cNvSpPr txBox="1"/>
          <p:nvPr/>
        </p:nvSpPr>
        <p:spPr>
          <a:xfrm>
            <a:off x="18032301" y="9030900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05</a:t>
            </a:r>
          </a:p>
        </p:txBody>
      </p:sp>
      <p:grpSp>
        <p:nvGrpSpPr>
          <p:cNvPr id="239" name="Group 238">
            <a:extLst>
              <a:ext uri="{FF2B5EF4-FFF2-40B4-BE49-F238E27FC236}">
                <a16:creationId xmlns:a16="http://schemas.microsoft.com/office/drawing/2014/main" id="{59E13C49-A4C2-EE56-62B4-BD2343F7A40C}"/>
              </a:ext>
            </a:extLst>
          </p:cNvPr>
          <p:cNvGrpSpPr/>
          <p:nvPr/>
        </p:nvGrpSpPr>
        <p:grpSpPr>
          <a:xfrm>
            <a:off x="5320642" y="5486232"/>
            <a:ext cx="4908550" cy="1714305"/>
            <a:chOff x="5320642" y="5486232"/>
            <a:chExt cx="4908550" cy="1714305"/>
          </a:xfrm>
        </p:grpSpPr>
        <p:sp>
          <p:nvSpPr>
            <p:cNvPr id="240" name="Rectangle: Rounded Corners 239">
              <a:extLst>
                <a:ext uri="{FF2B5EF4-FFF2-40B4-BE49-F238E27FC236}">
                  <a16:creationId xmlns:a16="http://schemas.microsoft.com/office/drawing/2014/main" id="{412639EE-92C7-BC37-89CB-695998BD8A21}"/>
                </a:ext>
              </a:extLst>
            </p:cNvPr>
            <p:cNvSpPr/>
            <p:nvPr/>
          </p:nvSpPr>
          <p:spPr>
            <a:xfrm>
              <a:off x="5320642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1" name="Rectangle: Rounded Corners 240">
              <a:extLst>
                <a:ext uri="{FF2B5EF4-FFF2-40B4-BE49-F238E27FC236}">
                  <a16:creationId xmlns:a16="http://schemas.microsoft.com/office/drawing/2014/main" id="{2DC054F1-98D0-D830-078D-20F6DEDEAAB8}"/>
                </a:ext>
              </a:extLst>
            </p:cNvPr>
            <p:cNvSpPr/>
            <p:nvPr/>
          </p:nvSpPr>
          <p:spPr>
            <a:xfrm>
              <a:off x="5320642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2" name="Rectangle: Rounded Corners 241">
              <a:extLst>
                <a:ext uri="{FF2B5EF4-FFF2-40B4-BE49-F238E27FC236}">
                  <a16:creationId xmlns:a16="http://schemas.microsoft.com/office/drawing/2014/main" id="{FB960233-D7B2-EBC7-ECB6-AF6E2DA54720}"/>
                </a:ext>
              </a:extLst>
            </p:cNvPr>
            <p:cNvSpPr/>
            <p:nvPr/>
          </p:nvSpPr>
          <p:spPr>
            <a:xfrm>
              <a:off x="5320642" y="5486232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243" name="Group 242">
            <a:extLst>
              <a:ext uri="{FF2B5EF4-FFF2-40B4-BE49-F238E27FC236}">
                <a16:creationId xmlns:a16="http://schemas.microsoft.com/office/drawing/2014/main" id="{CF5DB87E-C9A9-3194-DC96-0BDB13AD524C}"/>
              </a:ext>
            </a:extLst>
          </p:cNvPr>
          <p:cNvGrpSpPr/>
          <p:nvPr/>
        </p:nvGrpSpPr>
        <p:grpSpPr>
          <a:xfrm>
            <a:off x="5527017" y="5612020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244" name="Rectangle: Rounded Corners 243">
              <a:extLst>
                <a:ext uri="{FF2B5EF4-FFF2-40B4-BE49-F238E27FC236}">
                  <a16:creationId xmlns:a16="http://schemas.microsoft.com/office/drawing/2014/main" id="{A48A5779-0089-9A75-4ADA-14C0DA1AB640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5" name="Circle: Hollow 244">
              <a:extLst>
                <a:ext uri="{FF2B5EF4-FFF2-40B4-BE49-F238E27FC236}">
                  <a16:creationId xmlns:a16="http://schemas.microsoft.com/office/drawing/2014/main" id="{2F742E99-1E0E-BC5C-5577-BF6FFC20BA5C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46" name="Rectangle 245">
              <a:extLst>
                <a:ext uri="{FF2B5EF4-FFF2-40B4-BE49-F238E27FC236}">
                  <a16:creationId xmlns:a16="http://schemas.microsoft.com/office/drawing/2014/main" id="{0A03AFC4-6DB4-AEF9-9F7E-610327139978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47" name="Group 246">
            <a:extLst>
              <a:ext uri="{FF2B5EF4-FFF2-40B4-BE49-F238E27FC236}">
                <a16:creationId xmlns:a16="http://schemas.microsoft.com/office/drawing/2014/main" id="{CFF2808A-7D11-189D-5E29-38FC98A09D05}"/>
              </a:ext>
            </a:extLst>
          </p:cNvPr>
          <p:cNvGrpSpPr/>
          <p:nvPr/>
        </p:nvGrpSpPr>
        <p:grpSpPr>
          <a:xfrm>
            <a:off x="8166803" y="5861294"/>
            <a:ext cx="2410460" cy="839078"/>
            <a:chOff x="8166803" y="5861294"/>
            <a:chExt cx="2410460" cy="839078"/>
          </a:xfrm>
        </p:grpSpPr>
        <p:sp>
          <p:nvSpPr>
            <p:cNvPr id="248" name="Textbox 200">
              <a:extLst>
                <a:ext uri="{FF2B5EF4-FFF2-40B4-BE49-F238E27FC236}">
                  <a16:creationId xmlns:a16="http://schemas.microsoft.com/office/drawing/2014/main" id="{A0C37B57-5573-0834-E219-1436A574FE53}"/>
                </a:ext>
              </a:extLst>
            </p:cNvPr>
            <p:cNvSpPr txBox="1"/>
            <p:nvPr/>
          </p:nvSpPr>
          <p:spPr>
            <a:xfrm>
              <a:off x="8166803" y="5861294"/>
              <a:ext cx="1721946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Set Objectives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249" name="Textbox 200">
              <a:extLst>
                <a:ext uri="{FF2B5EF4-FFF2-40B4-BE49-F238E27FC236}">
                  <a16:creationId xmlns:a16="http://schemas.microsoft.com/office/drawing/2014/main" id="{176A51F4-904C-313A-B494-674E3F923BA4}"/>
                </a:ext>
              </a:extLst>
            </p:cNvPr>
            <p:cNvSpPr txBox="1"/>
            <p:nvPr/>
          </p:nvSpPr>
          <p:spPr>
            <a:xfrm>
              <a:off x="8166803" y="6238707"/>
              <a:ext cx="2410460" cy="461665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Đặt ra mục tiêu học tập rõ ràng, đo lường được và khả thi.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250" name="TextBox 249">
            <a:extLst>
              <a:ext uri="{FF2B5EF4-FFF2-40B4-BE49-F238E27FC236}">
                <a16:creationId xmlns:a16="http://schemas.microsoft.com/office/drawing/2014/main" id="{D10033C4-B9AE-993C-2BA4-F000A2FD097F}"/>
              </a:ext>
            </a:extLst>
          </p:cNvPr>
          <p:cNvSpPr txBox="1"/>
          <p:nvPr/>
        </p:nvSpPr>
        <p:spPr>
          <a:xfrm>
            <a:off x="5752601" y="5972692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02</a:t>
            </a:r>
          </a:p>
        </p:txBody>
      </p:sp>
      <p:grpSp>
        <p:nvGrpSpPr>
          <p:cNvPr id="251" name="Group 250">
            <a:extLst>
              <a:ext uri="{FF2B5EF4-FFF2-40B4-BE49-F238E27FC236}">
                <a16:creationId xmlns:a16="http://schemas.microsoft.com/office/drawing/2014/main" id="{C8B5733C-295A-5C89-DE3E-0E06531D72BE}"/>
              </a:ext>
            </a:extLst>
          </p:cNvPr>
          <p:cNvGrpSpPr/>
          <p:nvPr/>
        </p:nvGrpSpPr>
        <p:grpSpPr>
          <a:xfrm>
            <a:off x="13507108" y="5486232"/>
            <a:ext cx="4908550" cy="1714305"/>
            <a:chOff x="13507108" y="5486232"/>
            <a:chExt cx="4908550" cy="1714305"/>
          </a:xfrm>
        </p:grpSpPr>
        <p:sp>
          <p:nvSpPr>
            <p:cNvPr id="252" name="Rectangle: Rounded Corners 251">
              <a:extLst>
                <a:ext uri="{FF2B5EF4-FFF2-40B4-BE49-F238E27FC236}">
                  <a16:creationId xmlns:a16="http://schemas.microsoft.com/office/drawing/2014/main" id="{6829408C-75F7-ECDA-5D6C-7A9D26A9DB34}"/>
                </a:ext>
              </a:extLst>
            </p:cNvPr>
            <p:cNvSpPr/>
            <p:nvPr/>
          </p:nvSpPr>
          <p:spPr>
            <a:xfrm>
              <a:off x="13507108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>
              <a:outerShdw blurRad="444500" dist="317500" dir="8100000" algn="tr" rotWithShape="0">
                <a:prstClr val="black">
                  <a:alpha val="31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3" name="Rectangle: Rounded Corners 252">
              <a:extLst>
                <a:ext uri="{FF2B5EF4-FFF2-40B4-BE49-F238E27FC236}">
                  <a16:creationId xmlns:a16="http://schemas.microsoft.com/office/drawing/2014/main" id="{64EAF4CF-A93B-609C-3004-7136481C41CA}"/>
                </a:ext>
              </a:extLst>
            </p:cNvPr>
            <p:cNvSpPr/>
            <p:nvPr/>
          </p:nvSpPr>
          <p:spPr>
            <a:xfrm>
              <a:off x="13507108" y="5581287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5">
                <a:lumMod val="50000"/>
              </a:schemeClr>
            </a:solidFill>
            <a:ln>
              <a:noFill/>
            </a:ln>
            <a:effectLst>
              <a:outerShdw blurRad="63500" dist="635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4" name="Rectangle: Rounded Corners 253">
              <a:extLst>
                <a:ext uri="{FF2B5EF4-FFF2-40B4-BE49-F238E27FC236}">
                  <a16:creationId xmlns:a16="http://schemas.microsoft.com/office/drawing/2014/main" id="{B21DB5AE-5774-4712-7BBF-E01886347943}"/>
                </a:ext>
              </a:extLst>
            </p:cNvPr>
            <p:cNvSpPr/>
            <p:nvPr/>
          </p:nvSpPr>
          <p:spPr>
            <a:xfrm>
              <a:off x="13507108" y="5486232"/>
              <a:ext cx="4908550" cy="1619250"/>
            </a:xfrm>
            <a:prstGeom prst="roundRect">
              <a:avLst>
                <a:gd name="adj" fmla="val 50000"/>
              </a:avLst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255" name="Group 254">
            <a:extLst>
              <a:ext uri="{FF2B5EF4-FFF2-40B4-BE49-F238E27FC236}">
                <a16:creationId xmlns:a16="http://schemas.microsoft.com/office/drawing/2014/main" id="{8E518834-C317-12E2-FB28-CC7F3E8303EF}"/>
              </a:ext>
            </a:extLst>
          </p:cNvPr>
          <p:cNvGrpSpPr/>
          <p:nvPr/>
        </p:nvGrpSpPr>
        <p:grpSpPr>
          <a:xfrm>
            <a:off x="13713483" y="5612020"/>
            <a:ext cx="5349875" cy="1367675"/>
            <a:chOff x="9788525" y="7637838"/>
            <a:chExt cx="5349875" cy="1367675"/>
          </a:xfrm>
          <a:effectLst>
            <a:outerShdw blurRad="63500" dist="63500" dir="8100000" algn="tr" rotWithShape="0">
              <a:prstClr val="black">
                <a:alpha val="30000"/>
              </a:prstClr>
            </a:outerShdw>
          </a:effectLst>
        </p:grpSpPr>
        <p:sp>
          <p:nvSpPr>
            <p:cNvPr id="256" name="Rectangle: Rounded Corners 255">
              <a:extLst>
                <a:ext uri="{FF2B5EF4-FFF2-40B4-BE49-F238E27FC236}">
                  <a16:creationId xmlns:a16="http://schemas.microsoft.com/office/drawing/2014/main" id="{3F8644D5-01E5-BE05-6AE0-4B06802E1B5D}"/>
                </a:ext>
              </a:extLst>
            </p:cNvPr>
            <p:cNvSpPr/>
            <p:nvPr/>
          </p:nvSpPr>
          <p:spPr>
            <a:xfrm>
              <a:off x="11201400" y="7637838"/>
              <a:ext cx="3937000" cy="136767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7" name="Circle: Hollow 256">
              <a:extLst>
                <a:ext uri="{FF2B5EF4-FFF2-40B4-BE49-F238E27FC236}">
                  <a16:creationId xmlns:a16="http://schemas.microsoft.com/office/drawing/2014/main" id="{A58D64DE-F6D4-81E0-B980-2663BF2DC39B}"/>
                </a:ext>
              </a:extLst>
            </p:cNvPr>
            <p:cNvSpPr/>
            <p:nvPr/>
          </p:nvSpPr>
          <p:spPr>
            <a:xfrm>
              <a:off x="9788525" y="7718425"/>
              <a:ext cx="1206500" cy="1206500"/>
            </a:xfrm>
            <a:prstGeom prst="donut">
              <a:avLst>
                <a:gd name="adj" fmla="val 11377"/>
              </a:avLst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58" name="Rectangle 257">
              <a:extLst>
                <a:ext uri="{FF2B5EF4-FFF2-40B4-BE49-F238E27FC236}">
                  <a16:creationId xmlns:a16="http://schemas.microsoft.com/office/drawing/2014/main" id="{88ED149D-9728-5537-07EE-5593E308802B}"/>
                </a:ext>
              </a:extLst>
            </p:cNvPr>
            <p:cNvSpPr/>
            <p:nvPr/>
          </p:nvSpPr>
          <p:spPr>
            <a:xfrm>
              <a:off x="10928350" y="8264525"/>
              <a:ext cx="374650" cy="1143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59" name="Group 258">
            <a:extLst>
              <a:ext uri="{FF2B5EF4-FFF2-40B4-BE49-F238E27FC236}">
                <a16:creationId xmlns:a16="http://schemas.microsoft.com/office/drawing/2014/main" id="{2C2A5915-D32C-2757-DE58-25EFC4EFE4E7}"/>
              </a:ext>
            </a:extLst>
          </p:cNvPr>
          <p:cNvGrpSpPr/>
          <p:nvPr/>
        </p:nvGrpSpPr>
        <p:grpSpPr>
          <a:xfrm>
            <a:off x="16353269" y="5861294"/>
            <a:ext cx="2410460" cy="1023744"/>
            <a:chOff x="16353269" y="5861294"/>
            <a:chExt cx="2410460" cy="1023744"/>
          </a:xfrm>
        </p:grpSpPr>
        <p:sp>
          <p:nvSpPr>
            <p:cNvPr id="260" name="Textbox 200">
              <a:extLst>
                <a:ext uri="{FF2B5EF4-FFF2-40B4-BE49-F238E27FC236}">
                  <a16:creationId xmlns:a16="http://schemas.microsoft.com/office/drawing/2014/main" id="{B30400AB-184A-9DE5-F2BB-F99DD4A763F1}"/>
                </a:ext>
              </a:extLst>
            </p:cNvPr>
            <p:cNvSpPr txBox="1"/>
            <p:nvPr/>
          </p:nvSpPr>
          <p:spPr>
            <a:xfrm>
              <a:off x="16353269" y="5861294"/>
              <a:ext cx="1878015" cy="384721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/>
            <a:p>
              <a:r>
                <a:rPr lang="en-US" sz="1900" dirty="0">
                  <a:solidFill>
                    <a:schemeClr val="tx2"/>
                  </a:solidFill>
                  <a:latin typeface="Gobold" panose="02000500000000000000" pitchFamily="2" charset="0"/>
                </a:rPr>
                <a:t>Deliver Training</a:t>
              </a:r>
              <a:endParaRPr lang="en-US" sz="1900" b="1" dirty="0">
                <a:solidFill>
                  <a:schemeClr val="tx2"/>
                </a:solidFill>
                <a:latin typeface="Gobold" panose="02000500000000000000" pitchFamily="2" charset="0"/>
              </a:endParaRPr>
            </a:p>
          </p:txBody>
        </p:sp>
        <p:sp>
          <p:nvSpPr>
            <p:cNvPr id="261" name="Textbox 200">
              <a:extLst>
                <a:ext uri="{FF2B5EF4-FFF2-40B4-BE49-F238E27FC236}">
                  <a16:creationId xmlns:a16="http://schemas.microsoft.com/office/drawing/2014/main" id="{45004B63-6B7E-A225-4BF8-631436D15153}"/>
                </a:ext>
              </a:extLst>
            </p:cNvPr>
            <p:cNvSpPr txBox="1"/>
            <p:nvPr/>
          </p:nvSpPr>
          <p:spPr>
            <a:xfrm>
              <a:off x="16353269" y="6238707"/>
              <a:ext cx="2410460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r>
                <a:rPr lang="vi-VN" sz="1200" dirty="0">
                  <a:solidFill>
                    <a:schemeClr val="tx2"/>
                  </a:solidFill>
                </a:rPr>
                <a:t>Triển khai đào tạo bằng phương pháp hiệu quả, thu hút người học.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</p:grpSp>
      <p:sp>
        <p:nvSpPr>
          <p:cNvPr id="262" name="TextBox 261">
            <a:extLst>
              <a:ext uri="{FF2B5EF4-FFF2-40B4-BE49-F238E27FC236}">
                <a16:creationId xmlns:a16="http://schemas.microsoft.com/office/drawing/2014/main" id="{3BC0E1F6-4457-DBD7-BE03-4D2B3E7727DC}"/>
              </a:ext>
            </a:extLst>
          </p:cNvPr>
          <p:cNvSpPr txBox="1"/>
          <p:nvPr/>
        </p:nvSpPr>
        <p:spPr>
          <a:xfrm>
            <a:off x="13939067" y="5972692"/>
            <a:ext cx="755335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3600" b="1" dirty="0">
                <a:solidFill>
                  <a:schemeClr val="bg2"/>
                </a:solidFill>
                <a:latin typeface="+mj-lt"/>
              </a:rPr>
              <a:t>04</a:t>
            </a:r>
          </a:p>
        </p:txBody>
      </p:sp>
      <p:sp>
        <p:nvSpPr>
          <p:cNvPr id="263" name="Freeform: Shape 262">
            <a:extLst>
              <a:ext uri="{FF2B5EF4-FFF2-40B4-BE49-F238E27FC236}">
                <a16:creationId xmlns:a16="http://schemas.microsoft.com/office/drawing/2014/main" id="{F467D76E-61F8-3B64-7DE5-64B877BE9604}"/>
              </a:ext>
            </a:extLst>
          </p:cNvPr>
          <p:cNvSpPr/>
          <p:nvPr/>
        </p:nvSpPr>
        <p:spPr>
          <a:xfrm>
            <a:off x="3207527" y="8994951"/>
            <a:ext cx="621288" cy="64429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19050">
            <a:solidFill>
              <a:schemeClr val="accent1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64" name="Freeform: Shape 263">
            <a:extLst>
              <a:ext uri="{FF2B5EF4-FFF2-40B4-BE49-F238E27FC236}">
                <a16:creationId xmlns:a16="http://schemas.microsoft.com/office/drawing/2014/main" id="{412E1D00-CFBC-8C6D-AA48-3406D69D8FA8}"/>
              </a:ext>
            </a:extLst>
          </p:cNvPr>
          <p:cNvSpPr/>
          <p:nvPr/>
        </p:nvSpPr>
        <p:spPr>
          <a:xfrm>
            <a:off x="7328219" y="5923866"/>
            <a:ext cx="713330" cy="644298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19050">
            <a:solidFill>
              <a:schemeClr val="accent2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65" name="Freeform 49">
            <a:extLst>
              <a:ext uri="{FF2B5EF4-FFF2-40B4-BE49-F238E27FC236}">
                <a16:creationId xmlns:a16="http://schemas.microsoft.com/office/drawing/2014/main" id="{0E2C3E6D-3076-DC7E-0840-0E95875EFF4A}"/>
              </a:ext>
            </a:extLst>
          </p:cNvPr>
          <p:cNvSpPr>
            <a:spLocks noEditPoints="1"/>
          </p:cNvSpPr>
          <p:nvPr/>
        </p:nvSpPr>
        <p:spPr bwMode="auto">
          <a:xfrm>
            <a:off x="11502853" y="9055803"/>
            <a:ext cx="563282" cy="656762"/>
          </a:xfrm>
          <a:custGeom>
            <a:avLst/>
            <a:gdLst>
              <a:gd name="T0" fmla="*/ 79 w 235"/>
              <a:gd name="T1" fmla="*/ 274 h 274"/>
              <a:gd name="T2" fmla="*/ 0 w 235"/>
              <a:gd name="T3" fmla="*/ 274 h 274"/>
              <a:gd name="T4" fmla="*/ 0 w 235"/>
              <a:gd name="T5" fmla="*/ 106 h 274"/>
              <a:gd name="T6" fmla="*/ 79 w 235"/>
              <a:gd name="T7" fmla="*/ 106 h 274"/>
              <a:gd name="T8" fmla="*/ 79 w 235"/>
              <a:gd name="T9" fmla="*/ 274 h 274"/>
              <a:gd name="T10" fmla="*/ 157 w 235"/>
              <a:gd name="T11" fmla="*/ 0 h 274"/>
              <a:gd name="T12" fmla="*/ 79 w 235"/>
              <a:gd name="T13" fmla="*/ 0 h 274"/>
              <a:gd name="T14" fmla="*/ 79 w 235"/>
              <a:gd name="T15" fmla="*/ 274 h 274"/>
              <a:gd name="T16" fmla="*/ 157 w 235"/>
              <a:gd name="T17" fmla="*/ 274 h 274"/>
              <a:gd name="T18" fmla="*/ 157 w 235"/>
              <a:gd name="T19" fmla="*/ 0 h 274"/>
              <a:gd name="T20" fmla="*/ 235 w 235"/>
              <a:gd name="T21" fmla="*/ 58 h 274"/>
              <a:gd name="T22" fmla="*/ 157 w 235"/>
              <a:gd name="T23" fmla="*/ 58 h 274"/>
              <a:gd name="T24" fmla="*/ 157 w 235"/>
              <a:gd name="T25" fmla="*/ 274 h 274"/>
              <a:gd name="T26" fmla="*/ 235 w 235"/>
              <a:gd name="T27" fmla="*/ 274 h 274"/>
              <a:gd name="T28" fmla="*/ 235 w 235"/>
              <a:gd name="T29" fmla="*/ 58 h 274"/>
              <a:gd name="T30" fmla="*/ 51 w 235"/>
              <a:gd name="T31" fmla="*/ 162 h 274"/>
              <a:gd name="T32" fmla="*/ 27 w 235"/>
              <a:gd name="T33" fmla="*/ 162 h 274"/>
              <a:gd name="T34" fmla="*/ 27 w 235"/>
              <a:gd name="T35" fmla="*/ 218 h 274"/>
              <a:gd name="T36" fmla="*/ 51 w 235"/>
              <a:gd name="T37" fmla="*/ 218 h 274"/>
              <a:gd name="T38" fmla="*/ 51 w 235"/>
              <a:gd name="T39" fmla="*/ 162 h 274"/>
              <a:gd name="T40" fmla="*/ 130 w 235"/>
              <a:gd name="T41" fmla="*/ 78 h 274"/>
              <a:gd name="T42" fmla="*/ 106 w 235"/>
              <a:gd name="T43" fmla="*/ 78 h 274"/>
              <a:gd name="T44" fmla="*/ 106 w 235"/>
              <a:gd name="T45" fmla="*/ 218 h 274"/>
              <a:gd name="T46" fmla="*/ 130 w 235"/>
              <a:gd name="T47" fmla="*/ 218 h 274"/>
              <a:gd name="T48" fmla="*/ 130 w 235"/>
              <a:gd name="T49" fmla="*/ 78 h 274"/>
              <a:gd name="T50" fmla="*/ 183 w 235"/>
              <a:gd name="T51" fmla="*/ 136 h 274"/>
              <a:gd name="T52" fmla="*/ 209 w 235"/>
              <a:gd name="T53" fmla="*/ 136 h 274"/>
              <a:gd name="T54" fmla="*/ 183 w 235"/>
              <a:gd name="T55" fmla="*/ 166 h 274"/>
              <a:gd name="T56" fmla="*/ 209 w 235"/>
              <a:gd name="T57" fmla="*/ 166 h 274"/>
              <a:gd name="T58" fmla="*/ 183 w 235"/>
              <a:gd name="T59" fmla="*/ 196 h 274"/>
              <a:gd name="T60" fmla="*/ 209 w 235"/>
              <a:gd name="T61" fmla="*/ 196 h 2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235" h="274">
                <a:moveTo>
                  <a:pt x="79" y="274"/>
                </a:moveTo>
                <a:lnTo>
                  <a:pt x="0" y="274"/>
                </a:lnTo>
                <a:lnTo>
                  <a:pt x="0" y="106"/>
                </a:lnTo>
                <a:lnTo>
                  <a:pt x="79" y="106"/>
                </a:lnTo>
                <a:lnTo>
                  <a:pt x="79" y="274"/>
                </a:lnTo>
                <a:moveTo>
                  <a:pt x="157" y="0"/>
                </a:moveTo>
                <a:lnTo>
                  <a:pt x="79" y="0"/>
                </a:lnTo>
                <a:lnTo>
                  <a:pt x="79" y="274"/>
                </a:lnTo>
                <a:lnTo>
                  <a:pt x="157" y="274"/>
                </a:lnTo>
                <a:lnTo>
                  <a:pt x="157" y="0"/>
                </a:lnTo>
                <a:moveTo>
                  <a:pt x="235" y="58"/>
                </a:moveTo>
                <a:lnTo>
                  <a:pt x="157" y="58"/>
                </a:lnTo>
                <a:lnTo>
                  <a:pt x="157" y="274"/>
                </a:lnTo>
                <a:lnTo>
                  <a:pt x="235" y="274"/>
                </a:lnTo>
                <a:lnTo>
                  <a:pt x="235" y="58"/>
                </a:lnTo>
                <a:moveTo>
                  <a:pt x="51" y="162"/>
                </a:moveTo>
                <a:lnTo>
                  <a:pt x="27" y="162"/>
                </a:lnTo>
                <a:lnTo>
                  <a:pt x="27" y="218"/>
                </a:lnTo>
                <a:lnTo>
                  <a:pt x="51" y="218"/>
                </a:lnTo>
                <a:lnTo>
                  <a:pt x="51" y="162"/>
                </a:lnTo>
                <a:moveTo>
                  <a:pt x="130" y="78"/>
                </a:moveTo>
                <a:lnTo>
                  <a:pt x="106" y="78"/>
                </a:lnTo>
                <a:lnTo>
                  <a:pt x="106" y="218"/>
                </a:lnTo>
                <a:lnTo>
                  <a:pt x="130" y="218"/>
                </a:lnTo>
                <a:lnTo>
                  <a:pt x="130" y="78"/>
                </a:lnTo>
                <a:moveTo>
                  <a:pt x="183" y="136"/>
                </a:moveTo>
                <a:lnTo>
                  <a:pt x="209" y="136"/>
                </a:lnTo>
                <a:moveTo>
                  <a:pt x="183" y="166"/>
                </a:moveTo>
                <a:lnTo>
                  <a:pt x="209" y="166"/>
                </a:lnTo>
                <a:moveTo>
                  <a:pt x="183" y="196"/>
                </a:moveTo>
                <a:lnTo>
                  <a:pt x="209" y="196"/>
                </a:lnTo>
              </a:path>
            </a:pathLst>
          </a:custGeom>
          <a:noFill/>
          <a:ln w="19050">
            <a:solidFill>
              <a:schemeClr val="accent4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accent4"/>
              </a:solidFill>
            </a:endParaRPr>
          </a:p>
        </p:txBody>
      </p:sp>
      <p:sp>
        <p:nvSpPr>
          <p:cNvPr id="266" name="Freeform 39">
            <a:extLst>
              <a:ext uri="{FF2B5EF4-FFF2-40B4-BE49-F238E27FC236}">
                <a16:creationId xmlns:a16="http://schemas.microsoft.com/office/drawing/2014/main" id="{A9D2B482-26EF-23E3-3D2C-5B8C4B0ADF16}"/>
              </a:ext>
            </a:extLst>
          </p:cNvPr>
          <p:cNvSpPr>
            <a:spLocks noEditPoints="1"/>
          </p:cNvSpPr>
          <p:nvPr/>
        </p:nvSpPr>
        <p:spPr bwMode="auto">
          <a:xfrm>
            <a:off x="15603639" y="5950524"/>
            <a:ext cx="462610" cy="630398"/>
          </a:xfrm>
          <a:custGeom>
            <a:avLst/>
            <a:gdLst>
              <a:gd name="T0" fmla="*/ 621 w 803"/>
              <a:gd name="T1" fmla="*/ 219 h 1092"/>
              <a:gd name="T2" fmla="*/ 402 w 803"/>
              <a:gd name="T3" fmla="*/ 439 h 1092"/>
              <a:gd name="T4" fmla="*/ 182 w 803"/>
              <a:gd name="T5" fmla="*/ 219 h 1092"/>
              <a:gd name="T6" fmla="*/ 402 w 803"/>
              <a:gd name="T7" fmla="*/ 0 h 1092"/>
              <a:gd name="T8" fmla="*/ 621 w 803"/>
              <a:gd name="T9" fmla="*/ 219 h 1092"/>
              <a:gd name="T10" fmla="*/ 673 w 803"/>
              <a:gd name="T11" fmla="*/ 996 h 1092"/>
              <a:gd name="T12" fmla="*/ 708 w 803"/>
              <a:gd name="T13" fmla="*/ 996 h 1092"/>
              <a:gd name="T14" fmla="*/ 803 w 803"/>
              <a:gd name="T15" fmla="*/ 901 h 1092"/>
              <a:gd name="T16" fmla="*/ 803 w 803"/>
              <a:gd name="T17" fmla="*/ 825 h 1092"/>
              <a:gd name="T18" fmla="*/ 508 w 803"/>
              <a:gd name="T19" fmla="*/ 529 h 1092"/>
              <a:gd name="T20" fmla="*/ 295 w 803"/>
              <a:gd name="T21" fmla="*/ 529 h 1092"/>
              <a:gd name="T22" fmla="*/ 0 w 803"/>
              <a:gd name="T23" fmla="*/ 825 h 1092"/>
              <a:gd name="T24" fmla="*/ 0 w 803"/>
              <a:gd name="T25" fmla="*/ 901 h 1092"/>
              <a:gd name="T26" fmla="*/ 96 w 803"/>
              <a:gd name="T27" fmla="*/ 996 h 1092"/>
              <a:gd name="T28" fmla="*/ 130 w 803"/>
              <a:gd name="T29" fmla="*/ 996 h 1092"/>
              <a:gd name="T30" fmla="*/ 673 w 803"/>
              <a:gd name="T31" fmla="*/ 1037 h 1092"/>
              <a:gd name="T32" fmla="*/ 673 w 803"/>
              <a:gd name="T33" fmla="*/ 780 h 1092"/>
              <a:gd name="T34" fmla="*/ 619 w 803"/>
              <a:gd name="T35" fmla="*/ 726 h 1092"/>
              <a:gd name="T36" fmla="*/ 184 w 803"/>
              <a:gd name="T37" fmla="*/ 726 h 1092"/>
              <a:gd name="T38" fmla="*/ 130 w 803"/>
              <a:gd name="T39" fmla="*/ 780 h 1092"/>
              <a:gd name="T40" fmla="*/ 130 w 803"/>
              <a:gd name="T41" fmla="*/ 1037 h 1092"/>
              <a:gd name="T42" fmla="*/ 184 w 803"/>
              <a:gd name="T43" fmla="*/ 1092 h 1092"/>
              <a:gd name="T44" fmla="*/ 619 w 803"/>
              <a:gd name="T45" fmla="*/ 1092 h 1092"/>
              <a:gd name="T46" fmla="*/ 673 w 803"/>
              <a:gd name="T47" fmla="*/ 1037 h 10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803" h="1092">
                <a:moveTo>
                  <a:pt x="621" y="219"/>
                </a:moveTo>
                <a:cubicBezTo>
                  <a:pt x="621" y="341"/>
                  <a:pt x="523" y="439"/>
                  <a:pt x="402" y="439"/>
                </a:cubicBezTo>
                <a:cubicBezTo>
                  <a:pt x="280" y="439"/>
                  <a:pt x="182" y="341"/>
                  <a:pt x="182" y="219"/>
                </a:cubicBezTo>
                <a:cubicBezTo>
                  <a:pt x="182" y="98"/>
                  <a:pt x="280" y="0"/>
                  <a:pt x="402" y="0"/>
                </a:cubicBezTo>
                <a:cubicBezTo>
                  <a:pt x="523" y="0"/>
                  <a:pt x="621" y="98"/>
                  <a:pt x="621" y="219"/>
                </a:cubicBezTo>
                <a:close/>
                <a:moveTo>
                  <a:pt x="673" y="996"/>
                </a:moveTo>
                <a:cubicBezTo>
                  <a:pt x="708" y="996"/>
                  <a:pt x="708" y="996"/>
                  <a:pt x="708" y="996"/>
                </a:cubicBezTo>
                <a:cubicBezTo>
                  <a:pt x="761" y="996"/>
                  <a:pt x="803" y="954"/>
                  <a:pt x="803" y="901"/>
                </a:cubicBezTo>
                <a:cubicBezTo>
                  <a:pt x="803" y="825"/>
                  <a:pt x="803" y="825"/>
                  <a:pt x="803" y="825"/>
                </a:cubicBezTo>
                <a:cubicBezTo>
                  <a:pt x="803" y="662"/>
                  <a:pt x="671" y="529"/>
                  <a:pt x="508" y="529"/>
                </a:cubicBezTo>
                <a:cubicBezTo>
                  <a:pt x="295" y="529"/>
                  <a:pt x="295" y="529"/>
                  <a:pt x="295" y="529"/>
                </a:cubicBezTo>
                <a:cubicBezTo>
                  <a:pt x="132" y="529"/>
                  <a:pt x="0" y="662"/>
                  <a:pt x="0" y="825"/>
                </a:cubicBezTo>
                <a:cubicBezTo>
                  <a:pt x="0" y="901"/>
                  <a:pt x="0" y="901"/>
                  <a:pt x="0" y="901"/>
                </a:cubicBezTo>
                <a:cubicBezTo>
                  <a:pt x="0" y="954"/>
                  <a:pt x="43" y="996"/>
                  <a:pt x="96" y="996"/>
                </a:cubicBezTo>
                <a:cubicBezTo>
                  <a:pt x="130" y="996"/>
                  <a:pt x="130" y="996"/>
                  <a:pt x="130" y="996"/>
                </a:cubicBezTo>
                <a:moveTo>
                  <a:pt x="673" y="1037"/>
                </a:moveTo>
                <a:cubicBezTo>
                  <a:pt x="673" y="780"/>
                  <a:pt x="673" y="780"/>
                  <a:pt x="673" y="780"/>
                </a:cubicBezTo>
                <a:cubicBezTo>
                  <a:pt x="673" y="750"/>
                  <a:pt x="649" y="726"/>
                  <a:pt x="619" y="726"/>
                </a:cubicBezTo>
                <a:cubicBezTo>
                  <a:pt x="184" y="726"/>
                  <a:pt x="184" y="726"/>
                  <a:pt x="184" y="726"/>
                </a:cubicBezTo>
                <a:cubicBezTo>
                  <a:pt x="154" y="726"/>
                  <a:pt x="130" y="750"/>
                  <a:pt x="130" y="780"/>
                </a:cubicBezTo>
                <a:cubicBezTo>
                  <a:pt x="130" y="1037"/>
                  <a:pt x="130" y="1037"/>
                  <a:pt x="130" y="1037"/>
                </a:cubicBezTo>
                <a:cubicBezTo>
                  <a:pt x="130" y="1067"/>
                  <a:pt x="154" y="1092"/>
                  <a:pt x="184" y="1092"/>
                </a:cubicBezTo>
                <a:cubicBezTo>
                  <a:pt x="619" y="1092"/>
                  <a:pt x="619" y="1092"/>
                  <a:pt x="619" y="1092"/>
                </a:cubicBezTo>
                <a:cubicBezTo>
                  <a:pt x="649" y="1092"/>
                  <a:pt x="673" y="1067"/>
                  <a:pt x="673" y="1037"/>
                </a:cubicBezTo>
                <a:close/>
              </a:path>
            </a:pathLst>
          </a:custGeom>
          <a:noFill/>
          <a:ln w="19050">
            <a:solidFill>
              <a:schemeClr val="accent5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accent4"/>
              </a:solidFill>
            </a:endParaRPr>
          </a:p>
        </p:txBody>
      </p:sp>
      <p:sp>
        <p:nvSpPr>
          <p:cNvPr id="267" name="Freeform: Shape 266">
            <a:extLst>
              <a:ext uri="{FF2B5EF4-FFF2-40B4-BE49-F238E27FC236}">
                <a16:creationId xmlns:a16="http://schemas.microsoft.com/office/drawing/2014/main" id="{D43F4E12-EB9F-110E-B59C-7BA42E016F30}"/>
              </a:ext>
            </a:extLst>
          </p:cNvPr>
          <p:cNvSpPr/>
          <p:nvPr/>
        </p:nvSpPr>
        <p:spPr>
          <a:xfrm>
            <a:off x="19641852" y="9101965"/>
            <a:ext cx="598276" cy="575266"/>
          </a:xfrm>
          <a:custGeom>
            <a:avLst/>
            <a:gdLst>
              <a:gd name="connsiteX0" fmla="*/ 122454 w 396240"/>
              <a:gd name="connsiteY0" fmla="*/ 309905 h 381000"/>
              <a:gd name="connsiteX1" fmla="*/ 19431 w 396240"/>
              <a:gd name="connsiteY1" fmla="*/ 309905 h 381000"/>
              <a:gd name="connsiteX2" fmla="*/ 19431 w 396240"/>
              <a:gd name="connsiteY2" fmla="*/ 138608 h 381000"/>
              <a:gd name="connsiteX3" fmla="*/ 122454 w 396240"/>
              <a:gd name="connsiteY3" fmla="*/ 138608 h 381000"/>
              <a:gd name="connsiteX4" fmla="*/ 122454 w 396240"/>
              <a:gd name="connsiteY4" fmla="*/ 309905 h 381000"/>
              <a:gd name="connsiteX5" fmla="*/ 225475 w 396240"/>
              <a:gd name="connsiteY5" fmla="*/ 142265 h 381000"/>
              <a:gd name="connsiteX6" fmla="*/ 225475 w 396240"/>
              <a:gd name="connsiteY6" fmla="*/ 76734 h 381000"/>
              <a:gd name="connsiteX7" fmla="*/ 122454 w 396240"/>
              <a:gd name="connsiteY7" fmla="*/ 76734 h 381000"/>
              <a:gd name="connsiteX8" fmla="*/ 122454 w 396240"/>
              <a:gd name="connsiteY8" fmla="*/ 309753 h 381000"/>
              <a:gd name="connsiteX9" fmla="*/ 166496 w 396240"/>
              <a:gd name="connsiteY9" fmla="*/ 309753 h 381000"/>
              <a:gd name="connsiteX10" fmla="*/ 328345 w 396240"/>
              <a:gd name="connsiteY10" fmla="*/ 143332 h 381000"/>
              <a:gd name="connsiteX11" fmla="*/ 328345 w 396240"/>
              <a:gd name="connsiteY11" fmla="*/ 19431 h 381000"/>
              <a:gd name="connsiteX12" fmla="*/ 225324 w 396240"/>
              <a:gd name="connsiteY12" fmla="*/ 19431 h 381000"/>
              <a:gd name="connsiteX13" fmla="*/ 225324 w 396240"/>
              <a:gd name="connsiteY13" fmla="*/ 142265 h 381000"/>
              <a:gd name="connsiteX14" fmla="*/ 275920 w 396240"/>
              <a:gd name="connsiteY14" fmla="*/ 179908 h 381000"/>
              <a:gd name="connsiteX15" fmla="*/ 201397 w 396240"/>
              <a:gd name="connsiteY15" fmla="*/ 254432 h 381000"/>
              <a:gd name="connsiteX16" fmla="*/ 275920 w 396240"/>
              <a:gd name="connsiteY16" fmla="*/ 328955 h 381000"/>
              <a:gd name="connsiteX17" fmla="*/ 350443 w 396240"/>
              <a:gd name="connsiteY17" fmla="*/ 254432 h 381000"/>
              <a:gd name="connsiteX18" fmla="*/ 275920 w 396240"/>
              <a:gd name="connsiteY18" fmla="*/ 179908 h 381000"/>
              <a:gd name="connsiteX19" fmla="*/ 328650 w 396240"/>
              <a:gd name="connsiteY19" fmla="*/ 307010 h 381000"/>
              <a:gd name="connsiteX20" fmla="*/ 387782 w 396240"/>
              <a:gd name="connsiteY20" fmla="*/ 366141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396240" h="381000">
                <a:moveTo>
                  <a:pt x="122454" y="309905"/>
                </a:moveTo>
                <a:lnTo>
                  <a:pt x="19431" y="309905"/>
                </a:lnTo>
                <a:lnTo>
                  <a:pt x="19431" y="138608"/>
                </a:lnTo>
                <a:lnTo>
                  <a:pt x="122454" y="138608"/>
                </a:lnTo>
                <a:lnTo>
                  <a:pt x="122454" y="309905"/>
                </a:lnTo>
                <a:close/>
                <a:moveTo>
                  <a:pt x="225475" y="142265"/>
                </a:moveTo>
                <a:lnTo>
                  <a:pt x="225475" y="76734"/>
                </a:lnTo>
                <a:lnTo>
                  <a:pt x="122454" y="76734"/>
                </a:lnTo>
                <a:lnTo>
                  <a:pt x="122454" y="309753"/>
                </a:lnTo>
                <a:lnTo>
                  <a:pt x="166496" y="309753"/>
                </a:lnTo>
                <a:moveTo>
                  <a:pt x="328345" y="143332"/>
                </a:moveTo>
                <a:lnTo>
                  <a:pt x="328345" y="19431"/>
                </a:lnTo>
                <a:lnTo>
                  <a:pt x="225324" y="19431"/>
                </a:lnTo>
                <a:lnTo>
                  <a:pt x="225324" y="142265"/>
                </a:lnTo>
                <a:moveTo>
                  <a:pt x="275920" y="179908"/>
                </a:moveTo>
                <a:cubicBezTo>
                  <a:pt x="234772" y="179908"/>
                  <a:pt x="201397" y="213284"/>
                  <a:pt x="201397" y="254432"/>
                </a:cubicBezTo>
                <a:cubicBezTo>
                  <a:pt x="201397" y="295580"/>
                  <a:pt x="234772" y="328955"/>
                  <a:pt x="275920" y="328955"/>
                </a:cubicBezTo>
                <a:cubicBezTo>
                  <a:pt x="317068" y="328955"/>
                  <a:pt x="350443" y="295580"/>
                  <a:pt x="350443" y="254432"/>
                </a:cubicBezTo>
                <a:cubicBezTo>
                  <a:pt x="350443" y="213284"/>
                  <a:pt x="317068" y="179908"/>
                  <a:pt x="275920" y="179908"/>
                </a:cubicBezTo>
                <a:close/>
                <a:moveTo>
                  <a:pt x="328650" y="307010"/>
                </a:moveTo>
                <a:lnTo>
                  <a:pt x="387782" y="366141"/>
                </a:lnTo>
              </a:path>
            </a:pathLst>
          </a:custGeom>
          <a:noFill/>
          <a:ln w="19050">
            <a:solidFill>
              <a:schemeClr val="accent6">
                <a:lumMod val="5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3126032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100"/>
    </mc:Choice>
    <mc:Fallback xmlns="">
      <p:transition spd="slow" advClick="0" advTm="41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250" fill="hold"/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250" fill="hold"/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1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4" dur="3000"/>
                                            <p:tgtEl>
                                              <p:spTgt spid="1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7" dur="1000"/>
                                            <p:tgtEl>
                                              <p:spTgt spid="1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" presetClass="entr" presetSubtype="4" fill="hold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0" dur="1250" fill="hold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1" dur="1250" fill="hold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4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4" dur="1250" fill="hold"/>
                                            <p:tgtEl>
                                              <p:spTgt spid="2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5" dur="1250" fill="hold"/>
                                            <p:tgtEl>
                                              <p:spTgt spid="2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21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4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2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2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2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2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2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2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1000"/>
                                            <p:tgtEl>
                                              <p:spTgt spid="2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4" dur="1000"/>
                                            <p:tgtEl>
                                              <p:spTgt spid="1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1" fill="hold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7" dur="1250" fill="hold"/>
                                            <p:tgtEl>
                                              <p:spTgt spid="2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8" dur="1250" fill="hold"/>
                                            <p:tgtEl>
                                              <p:spTgt spid="2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1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1" dur="1250" fill="hold"/>
                                            <p:tgtEl>
                                              <p:spTgt spid="2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2" dur="1250" fill="hold"/>
                                            <p:tgtEl>
                                              <p:spTgt spid="2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25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2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2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750"/>
                                            <p:tgtEl>
                                              <p:spTgt spid="24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2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2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26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26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26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1000"/>
                                            <p:tgtEl>
                                              <p:spTgt spid="2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1000"/>
                                            <p:tgtEl>
                                              <p:spTgt spid="1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4" dur="1250" fill="hold"/>
                                            <p:tgtEl>
                                              <p:spTgt spid="2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5" dur="1250" fill="hold"/>
                                            <p:tgtEl>
                                              <p:spTgt spid="2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8" dur="1250" fill="hold"/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9" dur="1250" fill="hold"/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22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2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2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22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2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2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1000"/>
                                            <p:tgtEl>
                                              <p:spTgt spid="26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8" dur="1000"/>
                                            <p:tgtEl>
                                              <p:spTgt spid="1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9" presetID="2" presetClass="entr" presetSubtype="1" fill="hold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1" dur="1250" fill="hold"/>
                                            <p:tgtEl>
                                              <p:spTgt spid="2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2" dur="1250" fill="hold"/>
                                            <p:tgtEl>
                                              <p:spTgt spid="2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2" presetClass="entr" presetSubtype="1" fill="hold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5" dur="1250" fill="hold"/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6" dur="1250" fill="hold"/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7" presetID="42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9" dur="750"/>
                                            <p:tgtEl>
                                              <p:spTgt spid="26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2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750" fill="hold"/>
                                            <p:tgtEl>
                                              <p:spTgt spid="2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47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750"/>
                                            <p:tgtEl>
                                              <p:spTgt spid="2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2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2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31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9" dur="1000" fill="hold"/>
                                            <p:tgtEl>
                                              <p:spTgt spid="26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0" dur="1000" fill="hold"/>
                                            <p:tgtEl>
                                              <p:spTgt spid="26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26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2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3" presetID="2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5" dur="1000"/>
                                            <p:tgtEl>
                                              <p:spTgt spid="20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6" presetID="2" presetClass="entr" presetSubtype="4" fill="hold" nodeType="withEffect" p14:presetBounceEnd="50000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8" dur="1250" fill="hold"/>
                                            <p:tgtEl>
                                              <p:spTgt spid="2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9" dur="1250" fill="hold"/>
                                            <p:tgtEl>
                                              <p:spTgt spid="2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2" presetClass="entr" presetSubtype="4" fill="hold" nodeType="withEffect" p14:presetBounceEnd="50000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2" dur="1250" fill="hold"/>
                                            <p:tgtEl>
                                              <p:spTgt spid="2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3" dur="1250" fill="hold"/>
                                            <p:tgtEl>
                                              <p:spTgt spid="2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4" presetID="42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6" dur="750"/>
                                            <p:tgtEl>
                                              <p:spTgt spid="2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2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8" dur="750" fill="hold"/>
                                            <p:tgtEl>
                                              <p:spTgt spid="2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9" presetID="47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1" dur="750"/>
                                            <p:tgtEl>
                                              <p:spTgt spid="23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2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750" fill="hold"/>
                                            <p:tgtEl>
                                              <p:spTgt spid="2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1" presetClass="entr" presetSubtype="0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6" dur="1000" fill="hold"/>
                                            <p:tgtEl>
                                              <p:spTgt spid="26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26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1000" fill="hold"/>
                                            <p:tgtEl>
                                              <p:spTgt spid="26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9" dur="1000"/>
                                            <p:tgtEl>
                                              <p:spTgt spid="2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85" grpId="0"/>
          <p:bldP spid="186" grpId="0"/>
          <p:bldP spid="214" grpId="0"/>
          <p:bldP spid="226" grpId="0"/>
          <p:bldP spid="238" grpId="0"/>
          <p:bldP spid="250" grpId="0"/>
          <p:bldP spid="262" grpId="0"/>
          <p:bldP spid="263" grpId="0" animBg="1"/>
          <p:bldP spid="264" grpId="0" animBg="1"/>
          <p:bldP spid="265" grpId="0" animBg="1"/>
          <p:bldP spid="266" grpId="0" animBg="1"/>
          <p:bldP spid="267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750"/>
                                            <p:tgtEl>
                                              <p:spTgt spid="1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4" dur="3000"/>
                                            <p:tgtEl>
                                              <p:spTgt spid="1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7" dur="1000"/>
                                            <p:tgtEl>
                                              <p:spTgt spid="1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0" dur="1250" fill="hold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1" dur="1250" fill="hold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2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5" dur="1250" fill="hold"/>
                                            <p:tgtEl>
                                              <p:spTgt spid="2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8" dur="750"/>
                                            <p:tgtEl>
                                              <p:spTgt spid="21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4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2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2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2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2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2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2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1000"/>
                                            <p:tgtEl>
                                              <p:spTgt spid="2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4" dur="1000"/>
                                            <p:tgtEl>
                                              <p:spTgt spid="1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250" fill="hold"/>
                                            <p:tgtEl>
                                              <p:spTgt spid="2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250" fill="hold"/>
                                            <p:tgtEl>
                                              <p:spTgt spid="2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1" dur="1250" fill="hold"/>
                                            <p:tgtEl>
                                              <p:spTgt spid="2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2" dur="1250" fill="hold"/>
                                            <p:tgtEl>
                                              <p:spTgt spid="2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42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25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2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2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4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0" dur="750"/>
                                            <p:tgtEl>
                                              <p:spTgt spid="24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2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2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26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26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26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1000"/>
                                            <p:tgtEl>
                                              <p:spTgt spid="2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1000"/>
                                            <p:tgtEl>
                                              <p:spTgt spid="1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1250" fill="hold"/>
                                            <p:tgtEl>
                                              <p:spTgt spid="2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5" dur="1250" fill="hold"/>
                                            <p:tgtEl>
                                              <p:spTgt spid="2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8" dur="1250" fill="hold"/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9" dur="1250" fill="hold"/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42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22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2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2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5" presetID="47" presetClass="entr" presetSubtype="0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7" dur="750"/>
                                            <p:tgtEl>
                                              <p:spTgt spid="22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2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2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1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1000"/>
                                            <p:tgtEl>
                                              <p:spTgt spid="26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2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8" dur="1000"/>
                                            <p:tgtEl>
                                              <p:spTgt spid="1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9" presetID="2" presetClass="entr" presetSubtype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1" dur="1250" fill="hold"/>
                                            <p:tgtEl>
                                              <p:spTgt spid="2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2" dur="1250" fill="hold"/>
                                            <p:tgtEl>
                                              <p:spTgt spid="2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1250" fill="hold"/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6" dur="1250" fill="hold"/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7" presetID="42" presetClass="entr" presetSubtype="0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9" dur="750"/>
                                            <p:tgtEl>
                                              <p:spTgt spid="26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2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750" fill="hold"/>
                                            <p:tgtEl>
                                              <p:spTgt spid="2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47" presetClass="entr" presetSubtype="0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4" dur="750"/>
                                            <p:tgtEl>
                                              <p:spTgt spid="2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2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2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7" presetID="31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9" dur="1000" fill="hold"/>
                                            <p:tgtEl>
                                              <p:spTgt spid="26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0" dur="1000" fill="hold"/>
                                            <p:tgtEl>
                                              <p:spTgt spid="26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26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2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3" presetID="22" presetClass="entr" presetSubtype="1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5" dur="1000"/>
                                            <p:tgtEl>
                                              <p:spTgt spid="20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6" presetID="2" presetClass="entr" presetSubtype="4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8" dur="1250" fill="hold"/>
                                            <p:tgtEl>
                                              <p:spTgt spid="2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9" dur="1250" fill="hold"/>
                                            <p:tgtEl>
                                              <p:spTgt spid="2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0" presetID="2" presetClass="entr" presetSubtype="4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1250" fill="hold"/>
                                            <p:tgtEl>
                                              <p:spTgt spid="2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3" dur="1250" fill="hold"/>
                                            <p:tgtEl>
                                              <p:spTgt spid="2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4" presetID="42" presetClass="entr" presetSubtype="0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6" dur="750"/>
                                            <p:tgtEl>
                                              <p:spTgt spid="2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2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8" dur="750" fill="hold"/>
                                            <p:tgtEl>
                                              <p:spTgt spid="2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9" presetID="47" presetClass="entr" presetSubtype="0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1" dur="750"/>
                                            <p:tgtEl>
                                              <p:spTgt spid="23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2" dur="750" fill="hold"/>
                                            <p:tgtEl>
                                              <p:spTgt spid="2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750" fill="hold"/>
                                            <p:tgtEl>
                                              <p:spTgt spid="2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1" presetClass="entr" presetSubtype="0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6" dur="1000" fill="hold"/>
                                            <p:tgtEl>
                                              <p:spTgt spid="26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26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1000" fill="hold"/>
                                            <p:tgtEl>
                                              <p:spTgt spid="26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9" dur="1000"/>
                                            <p:tgtEl>
                                              <p:spTgt spid="2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85" grpId="0"/>
          <p:bldP spid="186" grpId="0"/>
          <p:bldP spid="214" grpId="0"/>
          <p:bldP spid="226" grpId="0"/>
          <p:bldP spid="238" grpId="0"/>
          <p:bldP spid="250" grpId="0"/>
          <p:bldP spid="262" grpId="0"/>
          <p:bldP spid="263" grpId="0" animBg="1"/>
          <p:bldP spid="264" grpId="0" animBg="1"/>
          <p:bldP spid="265" grpId="0" animBg="1"/>
          <p:bldP spid="266" grpId="0" animBg="1"/>
          <p:bldP spid="267" grpId="0" animBg="1"/>
        </p:bldLst>
      </p:timing>
    </mc:Fallback>
  </mc:AlternateContent>
</p:sld>
</file>

<file path=ppt/theme/theme1.xml><?xml version="1.0" encoding="utf-8"?>
<a:theme xmlns:a="http://schemas.openxmlformats.org/drawingml/2006/main" name="SO 02">
  <a:themeElements>
    <a:clrScheme name="CP_L_96">
      <a:dk1>
        <a:srgbClr val="000000"/>
      </a:dk1>
      <a:lt1>
        <a:srgbClr val="E5E8EC"/>
      </a:lt1>
      <a:dk2>
        <a:srgbClr val="2E2DA1"/>
      </a:dk2>
      <a:lt2>
        <a:srgbClr val="D1E1F6"/>
      </a:lt2>
      <a:accent1>
        <a:srgbClr val="EFBE39"/>
      </a:accent1>
      <a:accent2>
        <a:srgbClr val="E84D3B"/>
      </a:accent2>
      <a:accent3>
        <a:srgbClr val="20BBEB"/>
      </a:accent3>
      <a:accent4>
        <a:srgbClr val="6858C2"/>
      </a:accent4>
      <a:accent5>
        <a:srgbClr val="5342B4"/>
      </a:accent5>
      <a:accent6>
        <a:srgbClr val="F7AFB0"/>
      </a:accent6>
      <a:hlink>
        <a:srgbClr val="2E2DA1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0.xml><?xml version="1.0" encoding="utf-8"?>
<a:theme xmlns:a="http://schemas.openxmlformats.org/drawingml/2006/main" name="1_SO 05">
  <a:themeElements>
    <a:clrScheme name="CP_L_89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A0E8D4"/>
      </a:accent1>
      <a:accent2>
        <a:srgbClr val="642F7F"/>
      </a:accent2>
      <a:accent3>
        <a:srgbClr val="7C1949"/>
      </a:accent3>
      <a:accent4>
        <a:srgbClr val="F65531"/>
      </a:accent4>
      <a:accent5>
        <a:srgbClr val="F8DAC2"/>
      </a:accent5>
      <a:accent6>
        <a:srgbClr val="FFC684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1.xml><?xml version="1.0" encoding="utf-8"?>
<a:theme xmlns:a="http://schemas.openxmlformats.org/drawingml/2006/main" name="1_SO 08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2.xml><?xml version="1.0" encoding="utf-8"?>
<a:theme xmlns:a="http://schemas.openxmlformats.org/drawingml/2006/main" name="1_SO 04">
  <a:themeElements>
    <a:clrScheme name="CP_L_83">
      <a:dk1>
        <a:srgbClr val="374047"/>
      </a:dk1>
      <a:lt1>
        <a:srgbClr val="FFFFFF"/>
      </a:lt1>
      <a:dk2>
        <a:srgbClr val="242655"/>
      </a:dk2>
      <a:lt2>
        <a:srgbClr val="FFFFFF"/>
      </a:lt2>
      <a:accent1>
        <a:srgbClr val="001F3F"/>
      </a:accent1>
      <a:accent2>
        <a:srgbClr val="1E488F"/>
      </a:accent2>
      <a:accent3>
        <a:srgbClr val="00804C"/>
      </a:accent3>
      <a:accent4>
        <a:srgbClr val="74C365"/>
      </a:accent4>
      <a:accent5>
        <a:srgbClr val="F6F7ED"/>
      </a:accent5>
      <a:accent6>
        <a:srgbClr val="DBE64C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3.xml><?xml version="1.0" encoding="utf-8"?>
<a:theme xmlns:a="http://schemas.openxmlformats.org/drawingml/2006/main" name="1_SO 03">
  <a:themeElements>
    <a:clrScheme name="CP_L_86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010030"/>
      </a:accent1>
      <a:accent2>
        <a:srgbClr val="160078"/>
      </a:accent2>
      <a:accent3>
        <a:srgbClr val="7226FF"/>
      </a:accent3>
      <a:accent4>
        <a:srgbClr val="F042FF"/>
      </a:accent4>
      <a:accent5>
        <a:srgbClr val="87F5F5"/>
      </a:accent5>
      <a:accent6>
        <a:srgbClr val="FFE5F1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4.xml><?xml version="1.0" encoding="utf-8"?>
<a:theme xmlns:a="http://schemas.openxmlformats.org/drawingml/2006/main" name="1_SO 02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5.xml><?xml version="1.0" encoding="utf-8"?>
<a:theme xmlns:a="http://schemas.openxmlformats.org/drawingml/2006/main" name="SO 01">
  <a:themeElements>
    <a:clrScheme name="CP_D_94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16.xml><?xml version="1.0" encoding="utf-8"?>
<a:theme xmlns:a="http://schemas.openxmlformats.org/drawingml/2006/main" name="2_SO 07">
  <a:themeElements>
    <a:clrScheme name="CP_D_83">
      <a:dk1>
        <a:srgbClr val="FFFFFF"/>
      </a:dk1>
      <a:lt1>
        <a:srgbClr val="374047"/>
      </a:lt1>
      <a:dk2>
        <a:srgbClr val="FFFFFF"/>
      </a:dk2>
      <a:lt2>
        <a:srgbClr val="242655"/>
      </a:lt2>
      <a:accent1>
        <a:srgbClr val="001F3F"/>
      </a:accent1>
      <a:accent2>
        <a:srgbClr val="1E488F"/>
      </a:accent2>
      <a:accent3>
        <a:srgbClr val="00804C"/>
      </a:accent3>
      <a:accent4>
        <a:srgbClr val="74C365"/>
      </a:accent4>
      <a:accent5>
        <a:srgbClr val="F6F7ED"/>
      </a:accent5>
      <a:accent6>
        <a:srgbClr val="DBE64C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7.xml><?xml version="1.0" encoding="utf-8"?>
<a:theme xmlns:a="http://schemas.openxmlformats.org/drawingml/2006/main" name="2_SO 06">
  <a:themeElements>
    <a:clrScheme name="a_LeadConsulting_07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F299C"/>
      </a:accent1>
      <a:accent2>
        <a:srgbClr val="16205B"/>
      </a:accent2>
      <a:accent3>
        <a:srgbClr val="0471FF"/>
      </a:accent3>
      <a:accent4>
        <a:srgbClr val="2BD2FF"/>
      </a:accent4>
      <a:accent5>
        <a:srgbClr val="A2AAF3"/>
      </a:accent5>
      <a:accent6>
        <a:srgbClr val="DFEBF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8.xml><?xml version="1.0" encoding="utf-8"?>
<a:theme xmlns:a="http://schemas.openxmlformats.org/drawingml/2006/main" name="2_SO 05">
  <a:themeElements>
    <a:clrScheme name="CP_L_104">
      <a:dk1>
        <a:srgbClr val="251E3B"/>
      </a:dk1>
      <a:lt1>
        <a:srgbClr val="FFFFFF"/>
      </a:lt1>
      <a:dk2>
        <a:srgbClr val="595959"/>
      </a:dk2>
      <a:lt2>
        <a:srgbClr val="EEEEEE"/>
      </a:lt2>
      <a:accent1>
        <a:srgbClr val="0D4899"/>
      </a:accent1>
      <a:accent2>
        <a:srgbClr val="FF8C00"/>
      </a:accent2>
      <a:accent3>
        <a:srgbClr val="FF0039"/>
      </a:accent3>
      <a:accent4>
        <a:srgbClr val="1578FF"/>
      </a:accent4>
      <a:accent5>
        <a:srgbClr val="372F52"/>
      </a:accent5>
      <a:accent6>
        <a:srgbClr val="77BEB6"/>
      </a:accent6>
      <a:hlink>
        <a:srgbClr val="251E3B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9.xml><?xml version="1.0" encoding="utf-8"?>
<a:theme xmlns:a="http://schemas.openxmlformats.org/drawingml/2006/main" name="2_SO 03">
  <a:themeElements>
    <a:clrScheme name="CP_L_80">
      <a:dk1>
        <a:srgbClr val="374047"/>
      </a:dk1>
      <a:lt1>
        <a:srgbClr val="FFFFFF"/>
      </a:lt1>
      <a:dk2>
        <a:srgbClr val="242655"/>
      </a:dk2>
      <a:lt2>
        <a:srgbClr val="FFFFFF"/>
      </a:lt2>
      <a:accent1>
        <a:srgbClr val="393156"/>
      </a:accent1>
      <a:accent2>
        <a:srgbClr val="5E56CC"/>
      </a:accent2>
      <a:accent3>
        <a:srgbClr val="9C85FF"/>
      </a:accent3>
      <a:accent4>
        <a:srgbClr val="FBCCFF"/>
      </a:accent4>
      <a:accent5>
        <a:srgbClr val="E7E3FF"/>
      </a:accent5>
      <a:accent6>
        <a:srgbClr val="FFDE68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SO 03">
  <a:themeElements>
    <a:clrScheme name="Resume - Pink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DB6BA7"/>
      </a:accent1>
      <a:accent2>
        <a:srgbClr val="FF0066"/>
      </a:accent2>
      <a:accent3>
        <a:srgbClr val="C6CED4"/>
      </a:accent3>
      <a:accent4>
        <a:srgbClr val="A0A6AB"/>
      </a:accent4>
      <a:accent5>
        <a:srgbClr val="7F8387"/>
      </a:accent5>
      <a:accent6>
        <a:srgbClr val="66666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0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SO 04">
  <a:themeElements>
    <a:clrScheme name="CP_D_94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4.xml><?xml version="1.0" encoding="utf-8"?>
<a:theme xmlns:a="http://schemas.openxmlformats.org/drawingml/2006/main" name="SO 05">
  <a:themeElements>
    <a:clrScheme name="CP_D_59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5.xml><?xml version="1.0" encoding="utf-8"?>
<a:theme xmlns:a="http://schemas.openxmlformats.org/drawingml/2006/main" name="SO 06">
  <a:themeElements>
    <a:clrScheme name="CP_L_59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6.xml><?xml version="1.0" encoding="utf-8"?>
<a:theme xmlns:a="http://schemas.openxmlformats.org/drawingml/2006/main" name="SO 07">
  <a:themeElements>
    <a:clrScheme name="SlideOcean - Light 01">
      <a:dk1>
        <a:srgbClr val="F2F2F2"/>
      </a:dk1>
      <a:lt1>
        <a:srgbClr val="525252"/>
      </a:lt1>
      <a:dk2>
        <a:srgbClr val="7B7B7B"/>
      </a:dk2>
      <a:lt2>
        <a:srgbClr val="FFFFFF"/>
      </a:lt2>
      <a:accent1>
        <a:srgbClr val="E45F1A"/>
      </a:accent1>
      <a:accent2>
        <a:srgbClr val="FAE218"/>
      </a:accent2>
      <a:accent3>
        <a:srgbClr val="9EB411"/>
      </a:accent3>
      <a:accent4>
        <a:srgbClr val="3B3C29"/>
      </a:accent4>
      <a:accent5>
        <a:srgbClr val="1E4039"/>
      </a:accent5>
      <a:accent6>
        <a:srgbClr val="9F8B2F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7.xml><?xml version="1.0" encoding="utf-8"?>
<a:theme xmlns:a="http://schemas.openxmlformats.org/drawingml/2006/main" name="SO 08">
  <a:themeElements>
    <a:clrScheme name="SlideOcean - Light 07">
      <a:dk1>
        <a:srgbClr val="FFFFFF"/>
      </a:dk1>
      <a:lt1>
        <a:sysClr val="window" lastClr="FFFFFF"/>
      </a:lt1>
      <a:dk2>
        <a:srgbClr val="242E3D"/>
      </a:dk2>
      <a:lt2>
        <a:srgbClr val="FFFFFF"/>
      </a:lt2>
      <a:accent1>
        <a:srgbClr val="F72585"/>
      </a:accent1>
      <a:accent2>
        <a:srgbClr val="7209B7"/>
      </a:accent2>
      <a:accent3>
        <a:srgbClr val="3A0CA3"/>
      </a:accent3>
      <a:accent4>
        <a:srgbClr val="4361EE"/>
      </a:accent4>
      <a:accent5>
        <a:srgbClr val="4CC9F0"/>
      </a:accent5>
      <a:accent6>
        <a:srgbClr val="FEE440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8.xml><?xml version="1.0" encoding="utf-8"?>
<a:theme xmlns:a="http://schemas.openxmlformats.org/drawingml/2006/main" name="1_SO 07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9.xml><?xml version="1.0" encoding="utf-8"?>
<a:theme xmlns:a="http://schemas.openxmlformats.org/drawingml/2006/main" name="1_SO 06">
  <a:themeElements>
    <a:clrScheme name="CP_D_78">
      <a:dk1>
        <a:srgbClr val="FFFFFF"/>
      </a:dk1>
      <a:lt1>
        <a:srgbClr val="374047"/>
      </a:lt1>
      <a:dk2>
        <a:srgbClr val="FFFFFF"/>
      </a:dk2>
      <a:lt2>
        <a:srgbClr val="242655"/>
      </a:lt2>
      <a:accent1>
        <a:srgbClr val="393156"/>
      </a:accent1>
      <a:accent2>
        <a:srgbClr val="152644"/>
      </a:accent2>
      <a:accent3>
        <a:srgbClr val="1743D7"/>
      </a:accent3>
      <a:accent4>
        <a:srgbClr val="E2FF65"/>
      </a:accent4>
      <a:accent5>
        <a:srgbClr val="8CC3E1"/>
      </a:accent5>
      <a:accent6>
        <a:srgbClr val="ECECE0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8644</TotalTime>
  <Words>1000</Words>
  <Application>Microsoft Office PowerPoint</Application>
  <PresentationFormat>Custom</PresentationFormat>
  <Paragraphs>180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19</vt:i4>
      </vt:variant>
      <vt:variant>
        <vt:lpstr>Slide Titles</vt:lpstr>
      </vt:variant>
      <vt:variant>
        <vt:i4>10</vt:i4>
      </vt:variant>
    </vt:vector>
  </HeadingPairs>
  <TitlesOfParts>
    <vt:vector size="35" baseType="lpstr">
      <vt:lpstr>Aptos</vt:lpstr>
      <vt:lpstr>Arial</vt:lpstr>
      <vt:lpstr>Calibri</vt:lpstr>
      <vt:lpstr>Gobold</vt:lpstr>
      <vt:lpstr>Open Sans Light</vt:lpstr>
      <vt:lpstr>UTM Avo</vt:lpstr>
      <vt:lpstr>SO 02</vt:lpstr>
      <vt:lpstr>SO 03</vt:lpstr>
      <vt:lpstr>SO 04</vt:lpstr>
      <vt:lpstr>SO 05</vt:lpstr>
      <vt:lpstr>SO 06</vt:lpstr>
      <vt:lpstr>SO 07</vt:lpstr>
      <vt:lpstr>SO 08</vt:lpstr>
      <vt:lpstr>1_SO 07</vt:lpstr>
      <vt:lpstr>1_SO 06</vt:lpstr>
      <vt:lpstr>1_SO 05</vt:lpstr>
      <vt:lpstr>1_SO 08</vt:lpstr>
      <vt:lpstr>1_SO 04</vt:lpstr>
      <vt:lpstr>1_SO 03</vt:lpstr>
      <vt:lpstr>1_SO 02</vt:lpstr>
      <vt:lpstr>SO 01</vt:lpstr>
      <vt:lpstr>2_SO 07</vt:lpstr>
      <vt:lpstr>2_SO 06</vt:lpstr>
      <vt:lpstr>2_SO 05</vt:lpstr>
      <vt:lpstr>2_SO 03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Slide Ocean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Infographic Design 53 - Learning Development</dc:title>
  <dc:creator>Slide Ocean</dc:creator>
  <cp:lastModifiedBy>SO</cp:lastModifiedBy>
  <cp:revision>1669</cp:revision>
  <dcterms:created xsi:type="dcterms:W3CDTF">2024-04-24T08:43:56Z</dcterms:created>
  <dcterms:modified xsi:type="dcterms:W3CDTF">2025-09-20T03:13:11Z</dcterms:modified>
</cp:coreProperties>
</file>

<file path=docProps/thumbnail.jpeg>
</file>