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Masters/slideMaster16.xml" ContentType="application/vnd.openxmlformats-officedocument.presentationml.slideMaster+xml"/>
  <Override PartName="/ppt/slideMasters/slideMaster17.xml" ContentType="application/vnd.openxmlformats-officedocument.presentationml.slideMaster+xml"/>
  <Override PartName="/ppt/slideMasters/slideMaster18.xml" ContentType="application/vnd.openxmlformats-officedocument.presentationml.slideMaster+xml"/>
  <Override PartName="/ppt/slideMasters/slideMaster19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3.xml" ContentType="application/vnd.openxmlformats-officedocument.theme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4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theme/theme5.xml" ContentType="application/vnd.openxmlformats-officedocument.theme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theme/theme6.xml" ContentType="application/vnd.openxmlformats-officedocument.theme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theme/theme7.xml" ContentType="application/vnd.openxmlformats-officedocument.theme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theme/theme8.xml" ContentType="application/vnd.openxmlformats-officedocument.theme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theme/theme9.xml" ContentType="application/vnd.openxmlformats-officedocument.theme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theme/theme10.xml" ContentType="application/vnd.openxmlformats-officedocument.theme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theme/theme11.xml" ContentType="application/vnd.openxmlformats-officedocument.theme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theme/theme12.xml" ContentType="application/vnd.openxmlformats-officedocument.theme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theme/theme13.xml" ContentType="application/vnd.openxmlformats-officedocument.theme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theme/theme14.xml" ContentType="application/vnd.openxmlformats-officedocument.theme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theme/theme15.xml" ContentType="application/vnd.openxmlformats-officedocument.theme+xml"/>
  <Override PartName="/ppt/slideLayouts/slideLayout144.xml" ContentType="application/vnd.openxmlformats-officedocument.presentationml.slideLayout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theme/theme16.xml" ContentType="application/vnd.openxmlformats-officedocument.theme+xml"/>
  <Override PartName="/ppt/slideLayouts/slideLayout155.xml" ContentType="application/vnd.openxmlformats-officedocument.presentationml.slideLayout+xml"/>
  <Override PartName="/ppt/slideLayouts/slideLayout156.xml" ContentType="application/vnd.openxmlformats-officedocument.presentationml.slideLayout+xml"/>
  <Override PartName="/ppt/slideLayouts/slideLayout157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59.xml" ContentType="application/vnd.openxmlformats-officedocument.presentationml.slideLayout+xml"/>
  <Override PartName="/ppt/slideLayouts/slideLayout160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163.xml" ContentType="application/vnd.openxmlformats-officedocument.presentationml.slideLayout+xml"/>
  <Override PartName="/ppt/theme/theme17.xml" ContentType="application/vnd.openxmlformats-officedocument.theme+xml"/>
  <Override PartName="/ppt/slideLayouts/slideLayout164.xml" ContentType="application/vnd.openxmlformats-officedocument.presentationml.slideLayout+xml"/>
  <Override PartName="/ppt/slideLayouts/slideLayout165.xml" ContentType="application/vnd.openxmlformats-officedocument.presentationml.slideLayout+xml"/>
  <Override PartName="/ppt/slideLayouts/slideLayout16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slideLayouts/slideLayout168.xml" ContentType="application/vnd.openxmlformats-officedocument.presentationml.slideLayout+xml"/>
  <Override PartName="/ppt/slideLayouts/slideLayout169.xml" ContentType="application/vnd.openxmlformats-officedocument.presentationml.slideLayout+xml"/>
  <Override PartName="/ppt/slideLayouts/slideLayout170.xml" ContentType="application/vnd.openxmlformats-officedocument.presentationml.slideLayout+xml"/>
  <Override PartName="/ppt/slideLayouts/slideLayout171.xml" ContentType="application/vnd.openxmlformats-officedocument.presentationml.slideLayout+xml"/>
  <Override PartName="/ppt/slideLayouts/slideLayout172.xml" ContentType="application/vnd.openxmlformats-officedocument.presentationml.slideLayout+xml"/>
  <Override PartName="/ppt/theme/theme18.xml" ContentType="application/vnd.openxmlformats-officedocument.theme+xml"/>
  <Override PartName="/ppt/slideLayouts/slideLayout173.xml" ContentType="application/vnd.openxmlformats-officedocument.presentationml.slideLayout+xml"/>
  <Override PartName="/ppt/slideLayouts/slideLayout174.xml" ContentType="application/vnd.openxmlformats-officedocument.presentationml.slideLayout+xml"/>
  <Override PartName="/ppt/slideLayouts/slideLayout175.xml" ContentType="application/vnd.openxmlformats-officedocument.presentationml.slideLayout+xml"/>
  <Override PartName="/ppt/slideLayouts/slideLayout176.xml" ContentType="application/vnd.openxmlformats-officedocument.presentationml.slideLayout+xml"/>
  <Override PartName="/ppt/slideLayouts/slideLayout177.xml" ContentType="application/vnd.openxmlformats-officedocument.presentationml.slideLayout+xml"/>
  <Override PartName="/ppt/slideLayouts/slideLayout178.xml" ContentType="application/vnd.openxmlformats-officedocument.presentationml.slideLayout+xml"/>
  <Override PartName="/ppt/slideLayouts/slideLayout179.xml" ContentType="application/vnd.openxmlformats-officedocument.presentationml.slideLayout+xml"/>
  <Override PartName="/ppt/slideLayouts/slideLayout180.xml" ContentType="application/vnd.openxmlformats-officedocument.presentationml.slideLayout+xml"/>
  <Override PartName="/ppt/slideLayouts/slideLayout181.xml" ContentType="application/vnd.openxmlformats-officedocument.presentationml.slideLayout+xml"/>
  <Override PartName="/ppt/theme/theme19.xml" ContentType="application/vnd.openxmlformats-officedocument.theme+xml"/>
  <Override PartName="/ppt/theme/theme20.xml" ContentType="application/vnd.openxmlformats-officedocument.theme+xml"/>
  <Override PartName="/ppt/theme/theme21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684" r:id="rId2"/>
    <p:sldMasterId id="2147483696" r:id="rId3"/>
    <p:sldMasterId id="2147483708" r:id="rId4"/>
    <p:sldMasterId id="2147483720" r:id="rId5"/>
    <p:sldMasterId id="2147483733" r:id="rId6"/>
    <p:sldMasterId id="2147483745" r:id="rId7"/>
    <p:sldMasterId id="2147483768" r:id="rId8"/>
    <p:sldMasterId id="2147483780" r:id="rId9"/>
    <p:sldMasterId id="2147483790" r:id="rId10"/>
    <p:sldMasterId id="2147483800" r:id="rId11"/>
    <p:sldMasterId id="2147483812" r:id="rId12"/>
    <p:sldMasterId id="2147483822" r:id="rId13"/>
    <p:sldMasterId id="2147483832" r:id="rId14"/>
    <p:sldMasterId id="2147483843" r:id="rId15"/>
    <p:sldMasterId id="2147483853" r:id="rId16"/>
    <p:sldMasterId id="2147483865" r:id="rId17"/>
    <p:sldMasterId id="2147483875" r:id="rId18"/>
    <p:sldMasterId id="2147483885" r:id="rId19"/>
  </p:sldMasterIdLst>
  <p:notesMasterIdLst>
    <p:notesMasterId r:id="rId29"/>
  </p:notesMasterIdLst>
  <p:handoutMasterIdLst>
    <p:handoutMasterId r:id="rId30"/>
  </p:handoutMasterIdLst>
  <p:sldIdLst>
    <p:sldId id="2147378155" r:id="rId20"/>
    <p:sldId id="2147378167" r:id="rId21"/>
    <p:sldId id="2147378073" r:id="rId22"/>
    <p:sldId id="2147378161" r:id="rId23"/>
    <p:sldId id="2147378120" r:id="rId24"/>
    <p:sldId id="2147378119" r:id="rId25"/>
    <p:sldId id="2147378159" r:id="rId26"/>
    <p:sldId id="2147378164" r:id="rId27"/>
    <p:sldId id="2147378147" r:id="rId28"/>
  </p:sldIdLst>
  <p:sldSz cx="24384000" cy="13716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B0A0E"/>
    <a:srgbClr val="003366"/>
    <a:srgbClr val="445774"/>
    <a:srgbClr val="334257"/>
    <a:srgbClr val="BC8F00"/>
    <a:srgbClr val="ABBDC1"/>
    <a:srgbClr val="E3DFE9"/>
    <a:srgbClr val="F0EEF3"/>
    <a:srgbClr val="F1F1F1"/>
    <a:srgbClr val="FAF8F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0069" autoAdjust="0"/>
    <p:restoredTop sz="96247" autoAdjust="0"/>
  </p:normalViewPr>
  <p:slideViewPr>
    <p:cSldViewPr snapToGrid="0">
      <p:cViewPr>
        <p:scale>
          <a:sx n="50" d="100"/>
          <a:sy n="50" d="100"/>
        </p:scale>
        <p:origin x="318" y="294"/>
      </p:cViewPr>
      <p:guideLst/>
    </p:cSldViewPr>
  </p:slideViewPr>
  <p:outlineViewPr>
    <p:cViewPr>
      <p:scale>
        <a:sx n="100" d="100"/>
        <a:sy n="100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3" d="100"/>
          <a:sy n="83" d="100"/>
        </p:scale>
        <p:origin x="3852" y="9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Master" Target="slideMasters/slideMaster13.xml"/><Relationship Id="rId18" Type="http://schemas.openxmlformats.org/officeDocument/2006/relationships/slideMaster" Target="slideMasters/slideMaster18.xml"/><Relationship Id="rId26" Type="http://schemas.openxmlformats.org/officeDocument/2006/relationships/slide" Target="slides/slide7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2.xml"/><Relationship Id="rId34" Type="http://schemas.openxmlformats.org/officeDocument/2006/relationships/tableStyles" Target="tableStyles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Master" Target="slideMasters/slideMaster17.xml"/><Relationship Id="rId25" Type="http://schemas.openxmlformats.org/officeDocument/2006/relationships/slide" Target="slides/slide6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Master" Target="slideMasters/slideMaster16.xml"/><Relationship Id="rId20" Type="http://schemas.openxmlformats.org/officeDocument/2006/relationships/slide" Target="slides/slide1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5.xml"/><Relationship Id="rId32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Master" Target="slideMasters/slideMaster15.xml"/><Relationship Id="rId23" Type="http://schemas.openxmlformats.org/officeDocument/2006/relationships/slide" Target="slides/slide4.xml"/><Relationship Id="rId28" Type="http://schemas.openxmlformats.org/officeDocument/2006/relationships/slide" Target="slides/slide9.xml"/><Relationship Id="rId10" Type="http://schemas.openxmlformats.org/officeDocument/2006/relationships/slideMaster" Target="slideMasters/slideMaster10.xml"/><Relationship Id="rId19" Type="http://schemas.openxmlformats.org/officeDocument/2006/relationships/slideMaster" Target="slideMasters/slideMaster19.xml"/><Relationship Id="rId31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" Target="slides/slide3.xml"/><Relationship Id="rId27" Type="http://schemas.openxmlformats.org/officeDocument/2006/relationships/slide" Target="slides/slide8.xml"/><Relationship Id="rId30" Type="http://schemas.openxmlformats.org/officeDocument/2006/relationships/handoutMaster" Target="handoutMasters/handoutMaster1.xml"/><Relationship Id="rId8" Type="http://schemas.openxmlformats.org/officeDocument/2006/relationships/slideMaster" Target="slideMasters/slideMaster8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1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CA0B765F-9DC0-449B-87C6-17F108D8DEB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41207FE-FADE-492F-BF55-2D410B1E857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1EB70A9-6B1B-4DCD-A48F-BE1CF0028CAC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6C32C1-4A6B-417D-A32E-959E909573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606572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0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4AA4A9-BDEE-4FDA-860B-EA2B4645B7FB}" type="datetimeFigureOut">
              <a:rPr lang="en-US" smtClean="0"/>
              <a:t>9/19/2025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CDDA91-FBA9-472B-B745-9841A595F0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69211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0A15AB-22CD-59C0-9537-0F2134817C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06B73D3-0C35-8688-FDB3-94687EEF98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D7464C-7442-F30E-1D11-246441D134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DDD20F-3A44-872C-8509-E18F4389DD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351D1C-B6DC-C8A0-64B0-76A2052C35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64172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751AB-778C-2E4F-DC9D-619559E9F2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862FF9-4452-4570-4846-2F8636DEFE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D53E10-C0C8-4CB4-1762-74E5E440C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95736-BDBD-A27E-C36B-2816FBD34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E30FB5-1493-2865-D729-C9EB7E3D8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78858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8A8CB-DDF9-CA59-3C60-6D4CF2EFC6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AEA269-F546-E922-0C4D-4B7BCAEB7C3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55333A9-A348-84A8-076C-A56A533BB2F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2413DDA-1AD6-3AFF-EE04-6F989F4818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9/19/2025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703EA0F-B03A-8938-608D-CBD7D48869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16AC521-FAFC-79F7-AE12-6DED2FBB16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5829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C3E187-60BE-A76B-4263-D723EEE647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121D7F-7982-10C2-6A3A-E7F17E4089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AAEF121-C669-C583-92EA-9E40B959AB0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8982EE8-F5D9-BA86-07A0-6DCEDC0A725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AD2FB36-6501-DC6F-2F92-EC3C1C967E8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65BFFB3-5856-98E0-1922-0953C8E556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9/19/2025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9463AD8-1375-BD0D-7CD1-ECE6F56125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7854E9B-D128-C6F1-A1FC-FDD553FA22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42203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993CCB-040A-8CEE-5171-D5AC7BE178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FAA900F-F16C-FA3B-FF43-636800CF3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9/19/2025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699BEE8-E793-A737-1AE6-ED3A4932DE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D78E5E0-0DD6-5EE1-D8E8-44D9C5E3B5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04891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8B4FDB8-623F-F8FC-9D5E-A0C75E4195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9/19/2025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D3FA2FA-C4E9-1B62-9F5A-535A480587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022EEC8-F3B6-3087-2B85-E10652E321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30507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246EE9-3D65-B988-403D-1E59290207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0182CC-EE2B-7FD2-6AA4-0324DDBBFA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B2E0034-1798-A48A-8865-3094AE88085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B8BE6F7-1D17-6F61-B86E-711B1420CA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9/19/2025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25DF196-BAF3-A9F7-3DD8-BE88A4007F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E987102-F6C2-DCE4-39DF-675FCF71A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30555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FA50A2-4C35-D88A-AC12-DD626E6CC6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1E4743B-6823-ABCF-F134-0F289D7C4D1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5BD3C5A-300A-0F9B-61C4-6BD88B06AA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1098340-EC15-6AB0-D76B-C2A6747E73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9/19/2025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4B2B81F-FC01-EBAE-CDEF-6DCE4A21C9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BE25827-95FA-CF83-7D76-66586B084D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54674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4F45F8-0220-3478-AD0A-F03F64FCA3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F7F4FEA-A202-CFCD-13F5-90EA60F0BE6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3A9919-FD8D-28FD-D657-9D517F3F32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DCFC83-6174-CC38-44F3-58346DA9A0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59C3FD-BF27-4258-B373-D40182CD6B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57144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8EB2C73-8B4D-7102-E442-FA41621E77C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B75F271-AAFE-FFE7-6862-4FA666FC272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367BA8-D321-A2BF-ADA7-17EF80B708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6C6234-86D8-A35C-BE78-944682C66A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DF2A45-CC95-11A1-F91F-7383C1D828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28894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8E62C2-2021-D652-369B-8B15BB6F852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11C32F9-4BF3-9763-B31B-EACFE3BADC2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2794D8-527B-EFFD-B3DC-EAC0E935D5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E75E73-4B2C-0640-FA84-F9275D5F29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0F4619-9EF8-29F0-7708-14A1730C1F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1608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3BB90B-7719-ABA6-0DF3-B858D7F3E1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EBE254-5BE8-F0DC-D087-C5227A5819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3FC0F7-6659-C3DB-6713-EB9C11D065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CA92CB-7DE0-2EBF-FA75-6BC2CD4F0E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12C376-B024-6B57-CF2B-9EF4CDF44C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42872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078D-0209-4098-CC9C-461020F2A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597959-DBE6-B5BB-3D01-C73BB51587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2B763C-30DC-A9C1-82C8-B32DBF59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77D81F-88C5-00BC-E782-98B581EEA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A98518-F41A-3A8E-C1FE-62D31F2FA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18461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EDEF20-B00B-9BEA-D5D2-1733B111FF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4D9CAC9-3895-5579-5B78-0CA6143880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55A0F7-DEA3-2E52-111D-794DD0238E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18F141-5098-3602-D7A3-6B4446C54B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01C931-0F14-E1E3-FEF9-722C6667D1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20824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9F5563-7EC5-1DF7-D7D2-FC662B90AE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90498B-BDE0-DF82-C625-9DBBA168A3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4EA7850-B83D-CFB5-1256-9D7F464019E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754AEAF-5EA4-65AB-DAA1-B86D40E479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BCDE37E-81DA-0F77-72E9-A5A7E84F654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0FC580E-C67B-4FFE-31D1-37C10A6BBD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9/19/2025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93D0CF3-8ABF-E830-E306-BDC7DEC114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982E065-8A0E-FB3C-E53D-B8AE4935B9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24551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4F6B0A-D0E7-9761-32B9-41AF61E6B9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CAC1469-DD4A-2162-6BFF-5348D50F0F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9/19/2025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2D6C829-2D2E-2960-ACC3-54C0B90AE5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DA094FF-AB08-8373-7C2A-199583D70C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64179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B41082B-2207-F8DE-1821-8017B48625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9/19/2025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3CED3A3-599F-44E7-95F2-FF3D9FBC00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FE74A3F-78C9-B929-BC70-20CAA648D9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16408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116CC4-26B8-1AB8-1644-8B36C7AB6C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E8DBFD-0AA8-77A1-DBF4-F8A1B58CF9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40590E6-FB7F-A449-8427-957AB9A7D9A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35D7AF1-E830-51DD-B7DF-D8211467C3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9/19/2025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26A4F1E-23F2-ABDA-D104-A7C573714F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2D1CE55-4848-FFF8-4A24-E22E6D6199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65224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F207C5-4F62-6129-5217-C19A4023EA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042731-9854-9556-36A8-ABC89B2186F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B6A3A33-2032-BFB4-70E3-3C8482F0A01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760113F-72E6-96C1-DE62-F59E8E9261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9/19/2025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C6D463-FA25-7E40-87B1-C044B69ADE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85CB600-E7B1-4104-B5FB-C0EE7A5767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32365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CE2441-FC03-BA38-FAA4-D32137EF8D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DDB6FEB-C220-8E80-BFBA-4FF4F86FD6B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C3F042-0D33-DB96-69AD-019517582D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1F0015-C7F4-BBF7-9988-A4F069E4E5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7F6434-BFE8-92ED-34A5-DCFDD78D29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36160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751AB-778C-2E4F-DC9D-619559E9F2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862FF9-4452-4570-4846-2F8636DEFE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D53E10-C0C8-4CB4-1762-74E5E440C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95736-BDBD-A27E-C36B-2816FBD34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E30FB5-1493-2865-D729-C9EB7E3D8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39302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078D-0209-4098-CC9C-461020F2A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597959-DBE6-B5BB-3D01-C73BB51587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2B763C-30DC-A9C1-82C8-B32DBF59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77D81F-88C5-00BC-E782-98B581EEA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A98518-F41A-3A8E-C1FE-62D31F2FA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13921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6CD4C-4470-114E-70EB-044DF4A49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9D2F60-A5D0-F80A-3A10-FD8A2A71D7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033D5-223D-95DC-1BD3-F4B1B4F88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356F00-529D-29E5-4868-7F464ECEB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77C483-4E74-9A23-9B9D-BC8DF9A08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51951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6CD4C-4470-114E-70EB-044DF4A49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9D2F60-A5D0-F80A-3A10-FD8A2A71D7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033D5-223D-95DC-1BD3-F4B1B4F88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356F00-529D-29E5-4868-7F464ECEB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77C483-4E74-9A23-9B9D-BC8DF9A08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88623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634EE-0F87-54AB-F8D6-F4AEA330C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F1C60F-E14C-2348-C0A6-85DFFCAD91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21A762-2887-9409-CDC0-693FEA3569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474BFB-507F-677E-E21F-8C872ABB90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21172D-B827-7610-32EB-A10E66174C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9D03800-A065-FC9B-BC60-1B5852892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9/19/2025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2FB0C32-E995-899D-92F4-41CAA5A31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CC3BEA-2CCF-5D25-8FED-E93298342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95964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67B17-9BFC-08BA-6A64-776A0E70D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790FE4-2874-C1A8-F8F1-E0934585D6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9/19/2025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DE908F-4002-F0CA-CE38-764612A89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0771DF-8486-C135-561E-26D08DD5D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3769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D3A958-2550-17F8-91DB-56DCEF290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9/19/2025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2CC9DC-61DC-8A3D-FADC-5BF491433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1DAAEF-A433-985E-4815-BC1926A82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52951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A2BE0-D680-0387-51E4-F2CFE3EC3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130E85-17B2-8668-06B5-DFC490DF7A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440552-44F3-FE81-121E-A089377611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3E129C-0517-157C-443E-A5E79BE2A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9/19/2025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B6ACA0-0BCB-E2FF-FFE0-19081032C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6F7FD2-C179-12BB-CAC8-248211BE4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6654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00442-97A2-1E74-037A-79CD1E0F1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216570-F7EE-BE10-04B6-6CE9C2A771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A000AE-804D-9F5E-4771-5290AE84AE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AB7CEA-3234-EE53-BCEB-1A53C715A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9/19/2025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607589-480F-EE14-FEB2-2444B8D1B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5D1E2D-D536-B769-A304-0321F4FE2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4574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B4D39-3058-C372-BD70-FD8C2F1BD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D32C95-F1D4-3322-47E0-3A22C71E9B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CD1723-626D-83FB-72E4-66B10350E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3F77DB-7CD4-4F5D-7335-AC55881CC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0E9F98-9949-2B7E-E4E6-BB98C40EE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66099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0A15AB-22CD-59C0-9537-0F2134817C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06B73D3-0C35-8688-FDB3-94687EEF98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D7464C-7442-F30E-1D11-246441D134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DDD20F-3A44-872C-8509-E18F4389DD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351D1C-B6DC-C8A0-64B0-76A2052C35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65832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B0758F-7449-2060-8184-EB46D4E824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99CFB6-1D94-D3D8-A586-770316CDB4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BD7BD1-4A7E-940F-9052-CAD8A158BE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A31454-556F-627E-3AB5-44449550E0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CEAD08-9729-1E97-7ABC-EE5B167B15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70453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E4DBBB-E539-7EA6-0376-023A69356F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97CA14-92A0-951B-7103-D6D48B97C1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8847D4-65C3-E84D-9306-BF82FCDB19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EC548E-604E-3B2F-133B-7A45C5EB28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F61805-FFE3-30BF-836C-B16D8C7BB3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4902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DD783D-E0AE-6503-FDFF-8539F7C173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765828-4DEE-E19A-A405-575B41B72C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EBA7345-152C-2A48-515A-199C547CD6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2634E87-F7CB-38D0-4E71-DC6911CD11C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EB6FF49-A137-9E0D-150B-76A113AB51E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8810F53-F534-2BEB-6F5D-D1B1E82DE5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9/19/2025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2E54EB8-C4D2-866B-0BED-1CA7F0BCDC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FE9B874-1539-56A1-2897-48B7FEE765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53706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634EE-0F87-54AB-F8D6-F4AEA330C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F1C60F-E14C-2348-C0A6-85DFFCAD91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21A762-2887-9409-CDC0-693FEA3569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474BFB-507F-677E-E21F-8C872ABB90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21172D-B827-7610-32EB-A10E66174C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9D03800-A065-FC9B-BC60-1B5852892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9/19/2025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2FB0C32-E995-899D-92F4-41CAA5A31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CC3BEA-2CCF-5D25-8FED-E93298342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21169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9CA745-D09E-E59F-797A-813708BFD3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583D2B9-F67D-1D1A-BC08-799088D7E3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9/19/2025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EB7FA09-4C3B-851F-8140-26A0FA2490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CB18A85-257F-5121-F756-5E751002D8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97247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914D5A-BAFF-5307-E89E-12BDE8DF20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80D69D-9D78-3BBF-9215-E90ACF1043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F68D2E0-E70E-348E-8C0B-C4529F292F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8822221-EE83-FDA3-CE71-7DDFE41077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9/19/2025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26E695D-A37B-B02E-FB87-BCED823B58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714BDD1-A962-7C87-68CE-2ECF965D09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58726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E12361-F257-4691-8BFA-F995EF167F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38FE2C1-9E44-8F6D-C7B2-E6687C34C6F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A8FAF58-8EC2-DD2F-B019-E1DC598FE7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D7CBC3B-7556-5F3E-EF15-7AEB111608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9/19/2025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377BF58-4BF5-A5FA-AFDE-2CCBF313B3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9E45F26-8E2A-500F-129C-0C9BF542F1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10548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A6E829-8C34-FC40-7714-9B1E311CE1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C9B2209-517D-97C1-979F-764E318475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CD98EB-FA77-BC70-B253-EF190AABA9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0C2217-7EA9-1255-8BE5-E2B44BB173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5E759C-E022-3D8F-D495-AB8598A33B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09190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C78C622-CCEC-8788-4E5B-91BA1914C0A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5CAF57A-5065-5DBA-EF98-8892054320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792B66-7B68-E704-0CC3-1098F71C7D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F787CF-8DE4-5EB2-CB1E-0FEDED8D65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98F9E6-D7FC-D107-E9E9-871C80FB52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88180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0" y="2244726"/>
            <a:ext cx="18288000" cy="4775200"/>
          </a:xfrm>
        </p:spPr>
        <p:txBody>
          <a:bodyPr anchor="b"/>
          <a:lstStyle>
            <a:lvl1pPr algn="ctr">
              <a:defRPr sz="1200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0" y="7204076"/>
            <a:ext cx="18288000" cy="3311524"/>
          </a:xfrm>
        </p:spPr>
        <p:txBody>
          <a:bodyPr/>
          <a:lstStyle>
            <a:lvl1pPr marL="0" indent="0" algn="ctr">
              <a:buNone/>
              <a:defRPr sz="4800">
                <a:solidFill>
                  <a:schemeClr val="tx2"/>
                </a:solidFill>
              </a:defRPr>
            </a:lvl1pPr>
            <a:lvl2pPr marL="914400" indent="0" algn="ctr">
              <a:buNone/>
              <a:defRPr sz="4000"/>
            </a:lvl2pPr>
            <a:lvl3pPr marL="1828800" indent="0" algn="ctr">
              <a:buNone/>
              <a:defRPr sz="3600"/>
            </a:lvl3pPr>
            <a:lvl4pPr marL="2743200" indent="0" algn="ctr">
              <a:buNone/>
              <a:defRPr sz="3200"/>
            </a:lvl4pPr>
            <a:lvl5pPr marL="3657600" indent="0" algn="ctr">
              <a:buNone/>
              <a:defRPr sz="3200"/>
            </a:lvl5pPr>
            <a:lvl6pPr marL="4572000" indent="0" algn="ctr">
              <a:buNone/>
              <a:defRPr sz="3200"/>
            </a:lvl6pPr>
            <a:lvl7pPr marL="5486400" indent="0" algn="ctr">
              <a:buNone/>
              <a:defRPr sz="3200"/>
            </a:lvl7pPr>
            <a:lvl8pPr marL="6400800" indent="0" algn="ctr">
              <a:buNone/>
              <a:defRPr sz="3200"/>
            </a:lvl8pPr>
            <a:lvl9pPr marL="7315200" indent="0" algn="ctr">
              <a:buNone/>
              <a:defRPr sz="3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B7AF61F-0DDF-4683-ACD2-2A19712B0FB8}" type="datetimeFigureOut">
              <a:rPr lang="en-US" smtClean="0"/>
              <a:pPr/>
              <a:t>9/19/2025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BC03B56-34A9-463B-AB22-B04839E2F03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44286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9/19/2025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8694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63700" y="3419477"/>
            <a:ext cx="21031200" cy="5705474"/>
          </a:xfrm>
        </p:spPr>
        <p:txBody>
          <a:bodyPr anchor="b"/>
          <a:lstStyle>
            <a:lvl1pPr>
              <a:defRPr sz="1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63700" y="9178927"/>
            <a:ext cx="21031200" cy="3000374"/>
          </a:xfrm>
        </p:spPr>
        <p:txBody>
          <a:bodyPr/>
          <a:lstStyle>
            <a:lvl1pPr marL="0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1pPr>
            <a:lvl2pPr marL="914400" indent="0">
              <a:buNone/>
              <a:defRPr sz="4000">
                <a:solidFill>
                  <a:schemeClr val="tx1">
                    <a:tint val="75000"/>
                  </a:schemeClr>
                </a:solidFill>
              </a:defRPr>
            </a:lvl2pPr>
            <a:lvl3pPr marL="1828800" indent="0">
              <a:buNone/>
              <a:defRPr sz="3600">
                <a:solidFill>
                  <a:schemeClr val="tx1">
                    <a:tint val="75000"/>
                  </a:schemeClr>
                </a:solidFill>
              </a:defRPr>
            </a:lvl3pPr>
            <a:lvl4pPr marL="2743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4pPr>
            <a:lvl5pPr marL="36576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5pPr>
            <a:lvl6pPr marL="45720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6pPr>
            <a:lvl7pPr marL="54864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7pPr>
            <a:lvl8pPr marL="64008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8pPr>
            <a:lvl9pPr marL="7315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9/19/2025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45410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730251"/>
            <a:ext cx="21031200" cy="265112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9577" y="3362326"/>
            <a:ext cx="10315574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79577" y="5010150"/>
            <a:ext cx="10315574" cy="7369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2344400" y="3362326"/>
            <a:ext cx="10366376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6" cy="7369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9/19/2025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86350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9/19/2025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12188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67B17-9BFC-08BA-6A64-776A0E70D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790FE4-2874-C1A8-F8F1-E0934585D6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9/19/2025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DE908F-4002-F0CA-CE38-764612A89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0771DF-8486-C135-561E-26D08DD5D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99270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772208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7" y="914400"/>
            <a:ext cx="7864474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366376" y="1974851"/>
            <a:ext cx="12344400" cy="9747250"/>
          </a:xfrm>
        </p:spPr>
        <p:txBody>
          <a:bodyPr/>
          <a:lstStyle>
            <a:lvl1pPr>
              <a:defRPr sz="6400"/>
            </a:lvl1pPr>
            <a:lvl2pPr>
              <a:defRPr sz="5600"/>
            </a:lvl2pPr>
            <a:lvl3pPr>
              <a:defRPr sz="4800"/>
            </a:lvl3pPr>
            <a:lvl4pPr>
              <a:defRPr sz="4000"/>
            </a:lvl4pPr>
            <a:lvl5pPr>
              <a:defRPr sz="4000"/>
            </a:lvl5pPr>
            <a:lvl6pPr>
              <a:defRPr sz="4000"/>
            </a:lvl6pPr>
            <a:lvl7pPr>
              <a:defRPr sz="4000"/>
            </a:lvl7pPr>
            <a:lvl8pPr>
              <a:defRPr sz="4000"/>
            </a:lvl8pPr>
            <a:lvl9pPr>
              <a:defRPr sz="4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7" y="4114800"/>
            <a:ext cx="7864474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9/19/2025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05591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7" y="914400"/>
            <a:ext cx="7864474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366376" y="1974851"/>
            <a:ext cx="12344400" cy="9747250"/>
          </a:xfrm>
        </p:spPr>
        <p:txBody>
          <a:bodyPr anchor="t"/>
          <a:lstStyle>
            <a:lvl1pPr marL="0" indent="0">
              <a:buNone/>
              <a:defRPr sz="6400"/>
            </a:lvl1pPr>
            <a:lvl2pPr marL="914400" indent="0">
              <a:buNone/>
              <a:defRPr sz="5600"/>
            </a:lvl2pPr>
            <a:lvl3pPr marL="1828800" indent="0">
              <a:buNone/>
              <a:defRPr sz="4800"/>
            </a:lvl3pPr>
            <a:lvl4pPr marL="2743200" indent="0">
              <a:buNone/>
              <a:defRPr sz="4000"/>
            </a:lvl4pPr>
            <a:lvl5pPr marL="3657600" indent="0">
              <a:buNone/>
              <a:defRPr sz="4000"/>
            </a:lvl5pPr>
            <a:lvl6pPr marL="4572000" indent="0">
              <a:buNone/>
              <a:defRPr sz="4000"/>
            </a:lvl6pPr>
            <a:lvl7pPr marL="5486400" indent="0">
              <a:buNone/>
              <a:defRPr sz="4000"/>
            </a:lvl7pPr>
            <a:lvl8pPr marL="6400800" indent="0">
              <a:buNone/>
              <a:defRPr sz="4000"/>
            </a:lvl8pPr>
            <a:lvl9pPr marL="7315200" indent="0">
              <a:buNone/>
              <a:defRPr sz="4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7" y="4114800"/>
            <a:ext cx="7864474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9/19/2025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9579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9/19/2025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10128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B97309-B41B-B118-5912-ED7A70EF7A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A57982F-AD5A-0AED-9C77-6695B83026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062AE0-5EEF-084E-A8AA-B1C91B900D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47ACB9-A471-F2F3-4A39-9A8C7B5C65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35BDD7-0A87-52C7-41C2-B3A14576A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68627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0B6094-746E-9937-B6CD-9E12C10848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D24FC0-A3B6-962E-5395-9665CFDA3C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BDD4F5-78C0-DA19-B00C-3CF2E19F5E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BCAAE6-28B8-97E8-AB5C-3E2C503FF4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01150C-F937-95C5-2D7C-6646A9F664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69381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6F4683-5E05-D526-DDF7-D8F34BF0B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714380-9682-E309-5AA2-E95F01C40C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920FA7-49B7-F69E-1701-CC9826B668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4F8124-4862-2D81-F73A-84E9887EC0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3580DA-762C-FE17-96B2-6EB2532254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10287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967DC3-7DAB-82FA-57C0-89D97281E8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2742FD-6337-9D32-62A4-2D0BBA6E74C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9A2F74C-66B6-C378-3B6C-62AD5F776C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B6C498-B673-1B7D-34D4-03C59ED366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9/19/2025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0A26210-9969-B444-C699-BF6157BC6B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3F49BC-CD7F-3057-5262-8E2211ACF5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3247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F92B-A930-3A13-A2D7-E43E4A04F3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FD2C3F-11A5-A379-71ED-964A840C93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981852-F7CB-ADF7-F5B2-B5E5DB7943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7538EFE-3279-EB21-3711-55A33F583F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7B07876-A6CC-FB95-4167-E00BCFC831A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E1EB3E1-1F1E-877C-CF4D-CDEFD22878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9/19/2025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7D3A437-33E9-3813-BF9D-24F1C2325D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0F57A44-BBBD-EBA2-1378-56DFED93A0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78367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41623F-532D-C853-B5D4-4930FD8075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6DFCC1E-4636-8394-E38D-A74FC4BAA9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9/19/2025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0876146-FB0E-3ABA-B9AB-407C8BD62F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79D94C-7BA6-2454-FA8E-D342F114F2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46199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D3A958-2550-17F8-91DB-56DCEF290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9/19/2025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2CC9DC-61DC-8A3D-FADC-5BF491433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1DAAEF-A433-985E-4815-BC1926A82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4521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789E121-3085-42CF-9DD7-947182668C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9/19/2025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E636D08-669E-9C8C-4E5D-E0CC802DE4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923A85-6697-8837-F454-0046398FEC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82744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C23F17-ABDA-2B1C-E9E2-8C4393698B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D11165-75C5-8500-946A-1ABDB24E07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11F4FA6-037D-F2E6-E20B-1598547D56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804CAC-7F69-B0C3-898C-38F80F20A5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9/19/2025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BA3F253-592A-852C-E7CD-A082BA1ADF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E8D38E-BBCB-BC3D-7DA7-AA3DC0270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24344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0F2C5E-C4F1-4F60-1285-3378A6E260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B131D2B-1B74-4EAA-D2FE-644C73FBF0F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CE548E-0634-7828-E8BC-1F14C87D4C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3EF9E11-7100-2C2F-B45F-456835CBCB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9/19/2025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9C9F55-260C-B25F-1429-519FF8DFA1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E37797-6516-97DA-8C44-0680032DF9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0885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BD1653-65E7-BE72-8426-F7F736F6D3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1E8D663-FA74-028C-A960-347AB75555C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A5E6C0-4116-6B7D-1032-52E738B931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986592-7269-EBCE-BFD1-2097B525D1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80687A-5794-A9F2-E723-EA31BE8F4B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83940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A33DD51-973E-7195-32D8-941E9F6E6D3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C24241D-51EF-8591-511E-5FBBC7728C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0412E6-5B2E-78B3-4E78-75BBFC0323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FCC733-15C5-A03C-9C4D-7E84328453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DE3B2B-9139-146D-A2BA-FB535EA548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18532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E6E340-F85D-C2DA-2ABE-5E46A5081F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85FA3B4-4291-EE26-B093-B61E1E719F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54A8E8-02CE-A9A3-A9DD-881ACA91F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E9EC03-6E4B-A9CF-6A4E-99D49A80F9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35A7D7-EBF1-69FD-A272-0750A9511C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97518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B8CA9D-EB5C-8DD9-BDE6-04537E9C2C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0D2EB0-18E5-16F3-6480-81893CDE75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7B0E28-0F11-B4F7-D820-C2D201E4D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4ED897-58E7-DE19-F6F1-EA5BD8DC89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6DCCBB-A73C-4DF1-2317-10C3E62F3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95646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63FA1E-4568-176D-8E3C-78B7D71185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762BE7-D93F-CE0C-0EF3-8740A38325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21C6E9-4CC1-A5EF-3E06-97B4B90F01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6ADF38-821B-84C2-1E9E-1EC8046857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76632C-6D84-C9D0-7A6A-E259A64864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17661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B9283A-662E-A9A6-6FDE-F6787CE98C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9AB58C-E90E-7294-C054-9473E66A4B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6365DB0-D2AE-617F-D1B9-199382938C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0696A3B-C752-24C6-42BC-7FFF23FD685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BAFCE8-54C1-B720-0E0A-693EEE7DEF5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3F989F4-361F-EF0A-BF03-576E51D0A6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9/19/2025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19DDBF6-2A95-E89A-B1CB-74F104A680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4751022-A436-4BBD-6074-67ECE43E56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9827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B5D989-C726-1DC7-EDCD-331B488160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914F893-9764-64B8-8986-66B30D1121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9/19/2025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1841E20-DC14-9806-83CB-123C25A517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FC3FC7-3904-7E87-33F1-52694A1CF2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20869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A2BE0-D680-0387-51E4-F2CFE3EC3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130E85-17B2-8668-06B5-DFC490DF7A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440552-44F3-FE81-121E-A089377611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3E129C-0517-157C-443E-A5E79BE2A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9/19/2025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B6ACA0-0BCB-E2FF-FFE0-19081032C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6F7FD2-C179-12BB-CAC8-248211BE4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532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11A9CE9-00B6-22CA-9D40-D6693D2CD7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9/19/2025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E5264DD-A6A1-E572-614D-42DFC915FC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EECE4A-5CA0-4435-AC5A-15F8634B62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25075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5A94D9-98F6-351D-8980-C5283D0FE8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2F72C4-5B7D-D751-16B7-0C6A86967A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0BB723C-6A52-2107-437B-F1D450C879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2F4022D-D868-B22A-7F08-AD863FAD24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9/19/2025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F9C085-6EE1-1187-C8AE-9A8ADA04AC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9219AA-A6FE-40E6-803C-84E3DD01B3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93402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A5500B-2FC3-56E0-9D36-F2485BFFE1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348E84-FE42-0DAD-D163-E75815820D4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3AC6B72-A267-5D4B-59CA-04F2CDFA98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E16CD6-DE19-494B-9143-9AA51B048B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9/19/2025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534623-BB4B-9701-3966-1E090868FC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998043-0700-14BD-BB27-0F91B6D473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7962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6FE50-38C8-35A8-AC9B-E7ED5CF8AB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DEBC474-53AF-F43F-9C58-1CD69050B0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B30A48-F2B8-C980-8490-429E68C0E9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02493B-9EE9-D126-4E2F-5153FDA90A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E885ED-AA43-15F4-3E78-9F437E06EF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57376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3F28C-1337-39F3-35D0-F2DB673995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C0E20-ECD2-5724-5F9F-D3CD23972D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9438F-EC51-21B5-FE94-379B12DA2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88954-FFAD-6B7D-FD5F-EBADF1C01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15214-1FD2-D70D-090C-BA5819208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74275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3C1CA-F170-D927-44E5-B8F2C6578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8130D-CB23-343B-A7CF-71241F5F2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40B90-E206-953E-B2AA-36D43F8D3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4685B-5B11-868C-DEDB-DA7D669AC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F8C9D-C8AF-D656-01E4-98B0187BA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04040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C9360-85A7-E88C-DD19-1F2F85DB8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1C2A68-FEE2-0679-538E-9A0AD38D7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F0203-03B4-6978-EDC7-24C7801B1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BB198-76AD-CC39-AA1F-7D69022F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B312A-719F-1B56-37F7-87E9A0FB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44424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C6DE6-A8A4-7A9F-FDB6-778A3A385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C6790-EE3F-8C63-5ADE-F6558D6E9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38076-0082-9FB7-AB86-EFA302D42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1976DA-50C7-D2B6-7EC6-1B6EDF4B41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A7EBD5-FC09-95BF-C852-84CF9510DE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DADAA2-11A3-FC3B-A1F6-6589BABDC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9/19/2025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FECD4F-9629-F0FD-2CDE-3A8919AB7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FACD42-758A-90FC-4C4C-3D012FEF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99519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9/19/2025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91409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6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9/19/2025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66321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00442-97A2-1E74-037A-79CD1E0F1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216570-F7EE-BE10-04B6-6CE9C2A771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A000AE-804D-9F5E-4771-5290AE84AE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AB7CEA-3234-EE53-BCEB-1A53C715A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9/19/2025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607589-480F-EE14-FEB2-2444B8D1B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5D1E2D-D536-B769-A304-0321F4FE2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73065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7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6FE5F-BB98-DC7B-9923-7ED3A18D4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0F248-C307-481A-C308-17603DD26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43967A-13C4-F241-D744-C4526856A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06BFEA-502C-E1CC-0C3F-BDE56A896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9/19/2025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B69F2C-EA67-7362-623A-0F204F673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B7836-85FD-98DD-CADA-C0589822D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79457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7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8F39E-5207-2A11-31AD-159F6021C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FE6210-01A7-5027-DE3B-D76BB496BE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8BD4D-2CD4-22D0-37EA-76A9D25CEF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4858C-0DD0-0330-5A82-0EE558BA7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9/19/2025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7EC5C-1DC5-0A12-03A1-CF44C7CA8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9F3DC-4F14-7BBC-7208-D94216432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8393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7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76572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7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751AB-778C-2E4F-DC9D-619559E9F2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862FF9-4452-4570-4846-2F8636DEFE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D53E10-C0C8-4CB4-1762-74E5E440C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95736-BDBD-A27E-C36B-2816FBD34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E30FB5-1493-2865-D729-C9EB7E3D8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34046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7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078D-0209-4098-CC9C-461020F2A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597959-DBE6-B5BB-3D01-C73BB51587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2B763C-30DC-A9C1-82C8-B32DBF59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77D81F-88C5-00BC-E782-98B581EEA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A98518-F41A-3A8E-C1FE-62D31F2FA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01880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7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6CD4C-4470-114E-70EB-044DF4A49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9D2F60-A5D0-F80A-3A10-FD8A2A71D7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033D5-223D-95DC-1BD3-F4B1B4F88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356F00-529D-29E5-4868-7F464ECEB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77C483-4E74-9A23-9B9D-BC8DF9A08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4260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7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634EE-0F87-54AB-F8D6-F4AEA330C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F1C60F-E14C-2348-C0A6-85DFFCAD91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21A762-2887-9409-CDC0-693FEA3569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474BFB-507F-677E-E21F-8C872ABB90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21172D-B827-7610-32EB-A10E66174C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9D03800-A065-FC9B-BC60-1B5852892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9/19/2025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2FB0C32-E995-899D-92F4-41CAA5A31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CC3BEA-2CCF-5D25-8FED-E93298342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832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7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67B17-9BFC-08BA-6A64-776A0E70D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790FE4-2874-C1A8-F8F1-E0934585D6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9/19/2025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DE908F-4002-F0CA-CE38-764612A89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0771DF-8486-C135-561E-26D08DD5D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63144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7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D3A958-2550-17F8-91DB-56DCEF290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9/19/2025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2CC9DC-61DC-8A3D-FADC-5BF491433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1DAAEF-A433-985E-4815-BC1926A82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91857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7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A2BE0-D680-0387-51E4-F2CFE3EC3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130E85-17B2-8668-06B5-DFC490DF7A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440552-44F3-FE81-121E-A089377611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3E129C-0517-157C-443E-A5E79BE2A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9/19/2025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B6ACA0-0BCB-E2FF-FFE0-19081032C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6F7FD2-C179-12BB-CAC8-248211BE4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53107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B4D39-3058-C372-BD70-FD8C2F1BD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D32C95-F1D4-3322-47E0-3A22C71E9B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CD1723-626D-83FB-72E4-66B10350E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3F77DB-7CD4-4F5D-7335-AC55881CC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0E9F98-9949-2B7E-E4E6-BB98C40EE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03477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8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00442-97A2-1E74-037A-79CD1E0F1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216570-F7EE-BE10-04B6-6CE9C2A771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A000AE-804D-9F5E-4771-5290AE84AE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AB7CEA-3234-EE53-BCEB-1A53C715A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9/19/2025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607589-480F-EE14-FEB2-2444B8D1B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5D1E2D-D536-B769-A304-0321F4FE2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28008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8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B4D39-3058-C372-BD70-FD8C2F1BD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D32C95-F1D4-3322-47E0-3A22C71E9B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CD1723-626D-83FB-72E4-66B10350E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3F77DB-7CD4-4F5D-7335-AC55881CC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0E9F98-9949-2B7E-E4E6-BB98C40EE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14016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8E62C2-2021-D652-369B-8B15BB6F852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11C32F9-4BF3-9763-B31B-EACFE3BADC2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2794D8-527B-EFFD-B3DC-EAC0E935D5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E75E73-4B2C-0640-FA84-F9275D5F29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0F4619-9EF8-29F0-7708-14A1730C1F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53453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B0758F-7449-2060-8184-EB46D4E824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99CFB6-1D94-D3D8-A586-770316CDB4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BD7BD1-4A7E-940F-9052-CAD8A158BE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A31454-556F-627E-3AB5-44449550E0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CEAD08-9729-1E97-7ABC-EE5B167B15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16515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3BB90B-7719-ABA6-0DF3-B858D7F3E1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EBE254-5BE8-F0DC-D087-C5227A5819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3FC0F7-6659-C3DB-6713-EB9C11D065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CA92CB-7DE0-2EBF-FA75-6BC2CD4F0E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12C376-B024-6B57-CF2B-9EF4CDF44C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84130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EDEF20-B00B-9BEA-D5D2-1733B111FF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4D9CAC9-3895-5579-5B78-0CA6143880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55A0F7-DEA3-2E52-111D-794DD0238E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18F141-5098-3602-D7A3-6B4446C54B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01C931-0F14-E1E3-FEF9-722C6667D1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66159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9F5563-7EC5-1DF7-D7D2-FC662B90AE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90498B-BDE0-DF82-C625-9DBBA168A3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4EA7850-B83D-CFB5-1256-9D7F464019E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754AEAF-5EA4-65AB-DAA1-B86D40E479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BCDE37E-81DA-0F77-72E9-A5A7E84F654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0FC580E-C67B-4FFE-31D1-37C10A6BBD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9/19/2025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93D0CF3-8ABF-E830-E306-BDC7DEC114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982E065-8A0E-FB3C-E53D-B8AE4935B9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00177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4F6B0A-D0E7-9761-32B9-41AF61E6B9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CAC1469-DD4A-2162-6BFF-5348D50F0F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9/19/2025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2D6C829-2D2E-2960-ACC3-54C0B90AE5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DA094FF-AB08-8373-7C2A-199583D70C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11671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B41082B-2207-F8DE-1821-8017B48625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9/19/2025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3CED3A3-599F-44E7-95F2-FF3D9FBC00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FE74A3F-78C9-B929-BC70-20CAA648D9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89960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116CC4-26B8-1AB8-1644-8B36C7AB6C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E8DBFD-0AA8-77A1-DBF4-F8A1B58CF9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40590E6-FB7F-A449-8427-957AB9A7D9A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35D7AF1-E830-51DD-B7DF-D8211467C3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9/19/2025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26A4F1E-23F2-ABDA-D104-A7C573714F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2D1CE55-4848-FFF8-4A24-E22E6D6199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00897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F207C5-4F62-6129-5217-C19A4023EA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042731-9854-9556-36A8-ABC89B2186F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B6A3A33-2032-BFB4-70E3-3C8482F0A01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760113F-72E6-96C1-DE62-F59E8E9261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9/19/2025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C6D463-FA25-7E40-87B1-C044B69ADE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85CB600-E7B1-4104-B5FB-C0EE7A5767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6814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CE2441-FC03-BA38-FAA4-D32137EF8D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DDB6FEB-C220-8E80-BFBA-4FF4F86FD6B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C3F042-0D33-DB96-69AD-019517582D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1F0015-C7F4-BBF7-9988-A4F069E4E5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7F6434-BFE8-92ED-34A5-DCFDD78D29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5341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3F28C-1337-39F3-35D0-F2DB673995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C0E20-ECD2-5724-5F9F-D3CD23972D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9438F-EC51-21B5-FE94-379B12DA2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88954-FFAD-6B7D-FD5F-EBADF1C01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15214-1FD2-D70D-090C-BA5819208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8515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3C1CA-F170-D927-44E5-B8F2C6578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8130D-CB23-343B-A7CF-71241F5F2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40B90-E206-953E-B2AA-36D43F8D3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4685B-5B11-868C-DEDB-DA7D669AC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F8C9D-C8AF-D656-01E4-98B0187BA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150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E4DBBB-E539-7EA6-0376-023A69356F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97CA14-92A0-951B-7103-D6D48B97C1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8847D4-65C3-E84D-9306-BF82FCDB19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EC548E-604E-3B2F-133B-7A45C5EB28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F61805-FFE3-30BF-836C-B16D8C7BB3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46676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C9360-85A7-E88C-DD19-1F2F85DB8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1C2A68-FEE2-0679-538E-9A0AD38D7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F0203-03B4-6978-EDC7-24C7801B1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BB198-76AD-CC39-AA1F-7D69022F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B312A-719F-1B56-37F7-87E9A0FB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73727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C6DE6-A8A4-7A9F-FDB6-778A3A385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C6790-EE3F-8C63-5ADE-F6558D6E9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38076-0082-9FB7-AB86-EFA302D42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1976DA-50C7-D2B6-7EC6-1B6EDF4B41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A7EBD5-FC09-95BF-C852-84CF9510DE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DADAA2-11A3-FC3B-A1F6-6589BABDC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9/19/2025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FECD4F-9629-F0FD-2CDE-3A8919AB7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FACD42-758A-90FC-4C4C-3D012FEF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50057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9/19/2025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74991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9/19/2025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82784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6FE5F-BB98-DC7B-9923-7ED3A18D4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0F248-C307-481A-C308-17603DD26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43967A-13C4-F241-D744-C4526856A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06BFEA-502C-E1CC-0C3F-BDE56A896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9/19/2025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B69F2C-EA67-7362-623A-0F204F673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B7836-85FD-98DD-CADA-C0589822D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60719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8F39E-5207-2A11-31AD-159F6021C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FE6210-01A7-5027-DE3B-D76BB496BE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8BD4D-2CD4-22D0-37EA-76A9D25CEF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4858C-0DD0-0330-5A82-0EE558BA7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9/19/2025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7EC5C-1DC5-0A12-03A1-CF44C7CA8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9F3DC-4F14-7BBC-7208-D94216432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07336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49962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E6E340-F85D-C2DA-2ABE-5E46A5081F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85FA3B4-4291-EE26-B093-B61E1E719F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54A8E8-02CE-A9A3-A9DD-881ACA91F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E9EC03-6E4B-A9CF-6A4E-99D49A80F9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35A7D7-EBF1-69FD-A272-0750A9511C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62372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B8CA9D-EB5C-8DD9-BDE6-04537E9C2C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0D2EB0-18E5-16F3-6480-81893CDE75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7B0E28-0F11-B4F7-D820-C2D201E4D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4ED897-58E7-DE19-F6F1-EA5BD8DC89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6DCCBB-A73C-4DF1-2317-10C3E62F3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81594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63FA1E-4568-176D-8E3C-78B7D71185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762BE7-D93F-CE0C-0EF3-8740A38325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21C6E9-4CC1-A5EF-3E06-97B4B90F01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6ADF38-821B-84C2-1E9E-1EC8046857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76632C-6D84-C9D0-7A6A-E259A64864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07070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DD783D-E0AE-6503-FDFF-8539F7C173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765828-4DEE-E19A-A405-575B41B72C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EBA7345-152C-2A48-515A-199C547CD6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2634E87-F7CB-38D0-4E71-DC6911CD11C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EB6FF49-A137-9E0D-150B-76A113AB51E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8810F53-F534-2BEB-6F5D-D1B1E82DE5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9/19/2025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2E54EB8-C4D2-866B-0BED-1CA7F0BCDC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FE9B874-1539-56A1-2897-48B7FEE765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86712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B9283A-662E-A9A6-6FDE-F6787CE98C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9AB58C-E90E-7294-C054-9473E66A4B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6365DB0-D2AE-617F-D1B9-199382938C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0696A3B-C752-24C6-42BC-7FFF23FD685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BAFCE8-54C1-B720-0E0A-693EEE7DEF5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3F989F4-361F-EF0A-BF03-576E51D0A6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9/19/2025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19DDBF6-2A95-E89A-B1CB-74F104A680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4751022-A436-4BBD-6074-67ECE43E56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89671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B5D989-C726-1DC7-EDCD-331B488160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914F893-9764-64B8-8986-66B30D1121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9/19/2025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1841E20-DC14-9806-83CB-123C25A517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FC3FC7-3904-7E87-33F1-52694A1CF2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44223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11A9CE9-00B6-22CA-9D40-D6693D2CD7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9/19/2025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E5264DD-A6A1-E572-614D-42DFC915FC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EECE4A-5CA0-4435-AC5A-15F8634B62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33312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5A94D9-98F6-351D-8980-C5283D0FE8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2F72C4-5B7D-D751-16B7-0C6A86967A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0BB723C-6A52-2107-437B-F1D450C879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2F4022D-D868-B22A-7F08-AD863FAD24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9/19/2025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F9C085-6EE1-1187-C8AE-9A8ADA04AC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9219AA-A6FE-40E6-803C-84E3DD01B3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00723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A5500B-2FC3-56E0-9D36-F2485BFFE1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348E84-FE42-0DAD-D163-E75815820D4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3AC6B72-A267-5D4B-59CA-04F2CDFA98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E16CD6-DE19-494B-9143-9AA51B048B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9/19/2025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534623-BB4B-9701-3966-1E090868FC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998043-0700-14BD-BB27-0F91B6D473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06032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6FE50-38C8-35A8-AC9B-E7ED5CF8AB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DEBC474-53AF-F43F-9C58-1CD69050B0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B30A48-F2B8-C980-8490-429E68C0E9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02493B-9EE9-D126-4E2F-5153FDA90A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E885ED-AA43-15F4-3E78-9F437E06EF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60943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B97309-B41B-B118-5912-ED7A70EF7A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A57982F-AD5A-0AED-9C77-6695B83026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062AE0-5EEF-084E-A8AA-B1C91B900D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47ACB9-A471-F2F3-4A39-9A8C7B5C65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35BDD7-0A87-52C7-41C2-B3A14576A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62718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0B6094-746E-9937-B6CD-9E12C10848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D24FC0-A3B6-962E-5395-9665CFDA3C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BDD4F5-78C0-DA19-B00C-3CF2E19F5E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BCAAE6-28B8-97E8-AB5C-3E2C503FF4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01150C-F937-95C5-2D7C-6646A9F664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64890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6F4683-5E05-D526-DDF7-D8F34BF0B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714380-9682-E309-5AA2-E95F01C40C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920FA7-49B7-F69E-1701-CC9826B668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4F8124-4862-2D81-F73A-84E9887EC0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3580DA-762C-FE17-96B2-6EB2532254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37152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967DC3-7DAB-82FA-57C0-89D97281E8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2742FD-6337-9D32-62A4-2D0BBA6E74C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9A2F74C-66B6-C378-3B6C-62AD5F776C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B6C498-B673-1B7D-34D4-03C59ED366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9/19/2025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0A26210-9969-B444-C699-BF6157BC6B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3F49BC-CD7F-3057-5262-8E2211ACF5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54549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9CA745-D09E-E59F-797A-813708BFD3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583D2B9-F67D-1D1A-BC08-799088D7E3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9/19/2025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EB7FA09-4C3B-851F-8140-26A0FA2490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CB18A85-257F-5121-F756-5E751002D8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9839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F92B-A930-3A13-A2D7-E43E4A04F3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FD2C3F-11A5-A379-71ED-964A840C93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981852-F7CB-ADF7-F5B2-B5E5DB7943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7538EFE-3279-EB21-3711-55A33F583F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7B07876-A6CC-FB95-4167-E00BCFC831A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E1EB3E1-1F1E-877C-CF4D-CDEFD22878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9/19/2025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7D3A437-33E9-3813-BF9D-24F1C2325D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0F57A44-BBBD-EBA2-1378-56DFED93A0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95902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41623F-532D-C853-B5D4-4930FD8075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6DFCC1E-4636-8394-E38D-A74FC4BAA9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9/19/2025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0876146-FB0E-3ABA-B9AB-407C8BD62F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79D94C-7BA6-2454-FA8E-D342F114F2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84859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789E121-3085-42CF-9DD7-947182668C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9/19/2025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E636D08-669E-9C8C-4E5D-E0CC802DE4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923A85-6697-8837-F454-0046398FEC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71875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C23F17-ABDA-2B1C-E9E2-8C4393698B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D11165-75C5-8500-946A-1ABDB24E07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11F4FA6-037D-F2E6-E20B-1598547D56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804CAC-7F69-B0C3-898C-38F80F20A5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9/19/2025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BA3F253-592A-852C-E7CD-A082BA1ADF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E8D38E-BBCB-BC3D-7DA7-AA3DC0270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6914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0F2C5E-C4F1-4F60-1285-3378A6E260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B131D2B-1B74-4EAA-D2FE-644C73FBF0F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CE548E-0634-7828-E8BC-1F14C87D4C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3EF9E11-7100-2C2F-B45F-456835CBCB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9/19/2025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9C9F55-260C-B25F-1429-519FF8DFA1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E37797-6516-97DA-8C44-0680032DF9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44025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BD1653-65E7-BE72-8426-F7F736F6D3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1E8D663-FA74-028C-A960-347AB75555C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A5E6C0-4116-6B7D-1032-52E738B931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986592-7269-EBCE-BFD1-2097B525D1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80687A-5794-A9F2-E723-EA31BE8F4B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77762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A33DD51-973E-7195-32D8-941E9F6E6D3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C24241D-51EF-8591-511E-5FBBC7728C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0412E6-5B2E-78B3-4E78-75BBFC0323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FCC733-15C5-A03C-9C4D-7E84328453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DE3B2B-9139-146D-A2BA-FB535EA548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27537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A06CA9-143F-A961-E0BF-14A1F1D698D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0A87B31-EA86-D7F3-3F38-EC14964B99E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B12DF4-8077-75B8-FEAA-69B8A48744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381132-3ABB-A919-61FE-1AA9790AAD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2C100E-2522-9E5B-E17A-57CE046BF8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81281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357956-0478-4FF3-0EDE-0BFB15EC9F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ECF783-BBCF-AF5A-0BE2-C53A77E44D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4C7F6A-9923-B6C6-9DBB-DECDD5574A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67BE82-34EF-DBEE-D4C6-3789C98E87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424FDE-3B6F-CDBF-1F82-B4FB9185D3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02964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E9125D-92FD-A71B-7B54-3ABE899E4F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B43E0B-2980-C0A9-A044-DA484EF68A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51A9D0-A8D7-AFDF-C118-82B32A02E8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15572B-9E9F-7BF5-6C14-C78772D57F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07ACF9-F8FE-CD2D-494E-C8FE3E5AD7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8748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914D5A-BAFF-5307-E89E-12BDE8DF20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80D69D-9D78-3BBF-9215-E90ACF1043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F68D2E0-E70E-348E-8C0B-C4529F292F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8822221-EE83-FDA3-CE71-7DDFE41077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9/19/2025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26E695D-A37B-B02E-FB87-BCED823B58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714BDD1-A962-7C87-68CE-2ECF965D09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84397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8A8CB-DDF9-CA59-3C60-6D4CF2EFC6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AEA269-F546-E922-0C4D-4B7BCAEB7C3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55333A9-A348-84A8-076C-A56A533BB2F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2413DDA-1AD6-3AFF-EE04-6F989F4818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9/19/2025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703EA0F-B03A-8938-608D-CBD7D48869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16AC521-FAFC-79F7-AE12-6DED2FBB16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03246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C3E187-60BE-A76B-4263-D723EEE647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121D7F-7982-10C2-6A3A-E7F17E4089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AAEF121-C669-C583-92EA-9E40B959AB0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8982EE8-F5D9-BA86-07A0-6DCEDC0A725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AD2FB36-6501-DC6F-2F92-EC3C1C967E8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65BFFB3-5856-98E0-1922-0953C8E556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9/19/2025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9463AD8-1375-BD0D-7CD1-ECE6F56125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7854E9B-D128-C6F1-A1FC-FDD553FA22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97225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993CCB-040A-8CEE-5171-D5AC7BE178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FAA900F-F16C-FA3B-FF43-636800CF3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9/19/2025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699BEE8-E793-A737-1AE6-ED3A4932DE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D78E5E0-0DD6-5EE1-D8E8-44D9C5E3B5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81011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8B4FDB8-623F-F8FC-9D5E-A0C75E4195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9/19/2025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D3FA2FA-C4E9-1B62-9F5A-535A480587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022EEC8-F3B6-3087-2B85-E10652E321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67872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246EE9-3D65-B988-403D-1E59290207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0182CC-EE2B-7FD2-6AA4-0324DDBBFA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B2E0034-1798-A48A-8865-3094AE88085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B8BE6F7-1D17-6F61-B86E-711B1420CA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9/19/2025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25DF196-BAF3-A9F7-3DD8-BE88A4007F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E987102-F6C2-DCE4-39DF-675FCF71A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45447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FA50A2-4C35-D88A-AC12-DD626E6CC6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1E4743B-6823-ABCF-F134-0F289D7C4D1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5BD3C5A-300A-0F9B-61C4-6BD88B06AA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1098340-EC15-6AB0-D76B-C2A6747E73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9/19/2025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4B2B81F-FC01-EBAE-CDEF-6DCE4A21C9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BE25827-95FA-CF83-7D76-66586B084D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22249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4F45F8-0220-3478-AD0A-F03F64FCA3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F7F4FEA-A202-CFCD-13F5-90EA60F0BE6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3A9919-FD8D-28FD-D657-9D517F3F32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DCFC83-6174-CC38-44F3-58346DA9A0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59C3FD-BF27-4258-B373-D40182CD6B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41496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8EB2C73-8B4D-7102-E442-FA41621E77C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B75F271-AAFE-FFE7-6862-4FA666FC272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367BA8-D321-A2BF-ADA7-17EF80B708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6C6234-86D8-A35C-BE78-944682C66A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DF2A45-CC95-11A1-F91F-7383C1D828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89415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B97309-B41B-B118-5912-ED7A70EF7A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A57982F-AD5A-0AED-9C77-6695B83026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062AE0-5EEF-084E-A8AA-B1C91B900D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47ACB9-A471-F2F3-4A39-9A8C7B5C65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35BDD7-0A87-52C7-41C2-B3A14576A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10678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0B6094-746E-9937-B6CD-9E12C10848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D24FC0-A3B6-962E-5395-9665CFDA3C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BDD4F5-78C0-DA19-B00C-3CF2E19F5E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BCAAE6-28B8-97E8-AB5C-3E2C503FF4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01150C-F937-95C5-2D7C-6646A9F664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0891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E12361-F257-4691-8BFA-F995EF167F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38FE2C1-9E44-8F6D-C7B2-E6687C34C6F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A8FAF58-8EC2-DD2F-B019-E1DC598FE7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D7CBC3B-7556-5F3E-EF15-7AEB111608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9/19/2025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377BF58-4BF5-A5FA-AFDE-2CCBF313B3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9E45F26-8E2A-500F-129C-0C9BF542F1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17874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6F4683-5E05-D526-DDF7-D8F34BF0B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714380-9682-E309-5AA2-E95F01C40C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920FA7-49B7-F69E-1701-CC9826B668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4F8124-4862-2D81-F73A-84E9887EC0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3580DA-762C-FE17-96B2-6EB2532254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32140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967DC3-7DAB-82FA-57C0-89D97281E8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2742FD-6337-9D32-62A4-2D0BBA6E74C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9A2F74C-66B6-C378-3B6C-62AD5F776C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B6C498-B673-1B7D-34D4-03C59ED366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9/19/2025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0A26210-9969-B444-C699-BF6157BC6B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3F49BC-CD7F-3057-5262-8E2211ACF5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04340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F92B-A930-3A13-A2D7-E43E4A04F3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FD2C3F-11A5-A379-71ED-964A840C93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981852-F7CB-ADF7-F5B2-B5E5DB7943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7538EFE-3279-EB21-3711-55A33F583F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7B07876-A6CC-FB95-4167-E00BCFC831A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E1EB3E1-1F1E-877C-CF4D-CDEFD22878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9/19/2025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7D3A437-33E9-3813-BF9D-24F1C2325D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0F57A44-BBBD-EBA2-1378-56DFED93A0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3879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41623F-532D-C853-B5D4-4930FD8075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6DFCC1E-4636-8394-E38D-A74FC4BAA9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9/19/2025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0876146-FB0E-3ABA-B9AB-407C8BD62F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79D94C-7BA6-2454-FA8E-D342F114F2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38050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789E121-3085-42CF-9DD7-947182668C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9/19/2025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E636D08-669E-9C8C-4E5D-E0CC802DE4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923A85-6697-8837-F454-0046398FEC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97549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C23F17-ABDA-2B1C-E9E2-8C4393698B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D11165-75C5-8500-946A-1ABDB24E07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11F4FA6-037D-F2E6-E20B-1598547D56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804CAC-7F69-B0C3-898C-38F80F20A5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9/19/2025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BA3F253-592A-852C-E7CD-A082BA1ADF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E8D38E-BBCB-BC3D-7DA7-AA3DC0270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39495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0F2C5E-C4F1-4F60-1285-3378A6E260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B131D2B-1B74-4EAA-D2FE-644C73FBF0F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CE548E-0634-7828-E8BC-1F14C87D4C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3EF9E11-7100-2C2F-B45F-456835CBCB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9/19/2025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9C9F55-260C-B25F-1429-519FF8DFA1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E37797-6516-97DA-8C44-0680032DF9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10192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BD1653-65E7-BE72-8426-F7F736F6D3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1E8D663-FA74-028C-A960-347AB75555C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A5E6C0-4116-6B7D-1032-52E738B931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986592-7269-EBCE-BFD1-2097B525D1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80687A-5794-A9F2-E723-EA31BE8F4B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09134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A33DD51-973E-7195-32D8-941E9F6E6D3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C24241D-51EF-8591-511E-5FBBC7728C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0412E6-5B2E-78B3-4E78-75BBFC0323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FCC733-15C5-A03C-9C4D-7E84328453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DE3B2B-9139-146D-A2BA-FB535EA548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09339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E6E340-F85D-C2DA-2ABE-5E46A5081F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85FA3B4-4291-EE26-B093-B61E1E719F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54A8E8-02CE-A9A3-A9DD-881ACA91F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E9EC03-6E4B-A9CF-6A4E-99D49A80F9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35A7D7-EBF1-69FD-A272-0750A9511C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64843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A6E829-8C34-FC40-7714-9B1E311CE1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C9B2209-517D-97C1-979F-764E318475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CD98EB-FA77-BC70-B253-EF190AABA9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0C2217-7EA9-1255-8BE5-E2B44BB173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5E759C-E022-3D8F-D495-AB8598A33B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00724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B8CA9D-EB5C-8DD9-BDE6-04537E9C2C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0D2EB0-18E5-16F3-6480-81893CDE75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7B0E28-0F11-B4F7-D820-C2D201E4D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4ED897-58E7-DE19-F6F1-EA5BD8DC89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6DCCBB-A73C-4DF1-2317-10C3E62F3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52207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63FA1E-4568-176D-8E3C-78B7D71185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762BE7-D93F-CE0C-0EF3-8740A38325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21C6E9-4CC1-A5EF-3E06-97B4B90F01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6ADF38-821B-84C2-1E9E-1EC8046857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76632C-6D84-C9D0-7A6A-E259A64864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14334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B9283A-662E-A9A6-6FDE-F6787CE98C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9AB58C-E90E-7294-C054-9473E66A4B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6365DB0-D2AE-617F-D1B9-199382938C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0696A3B-C752-24C6-42BC-7FFF23FD685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BAFCE8-54C1-B720-0E0A-693EEE7DEF5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3F989F4-361F-EF0A-BF03-576E51D0A6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9/19/2025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19DDBF6-2A95-E89A-B1CB-74F104A680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4751022-A436-4BBD-6074-67ECE43E56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90880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B5D989-C726-1DC7-EDCD-331B488160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914F893-9764-64B8-8986-66B30D1121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9/19/2025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1841E20-DC14-9806-83CB-123C25A517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FC3FC7-3904-7E87-33F1-52694A1CF2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92043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11A9CE9-00B6-22CA-9D40-D6693D2CD7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9/19/2025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E5264DD-A6A1-E572-614D-42DFC915FC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EECE4A-5CA0-4435-AC5A-15F8634B62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5573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5A94D9-98F6-351D-8980-C5283D0FE8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2F72C4-5B7D-D751-16B7-0C6A86967A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0BB723C-6A52-2107-437B-F1D450C879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2F4022D-D868-B22A-7F08-AD863FAD24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9/19/2025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F9C085-6EE1-1187-C8AE-9A8ADA04AC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9219AA-A6FE-40E6-803C-84E3DD01B3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00378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A5500B-2FC3-56E0-9D36-F2485BFFE1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348E84-FE42-0DAD-D163-E75815820D4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3AC6B72-A267-5D4B-59CA-04F2CDFA98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E16CD6-DE19-494B-9143-9AA51B048B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9/19/2025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534623-BB4B-9701-3966-1E090868FC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998043-0700-14BD-BB27-0F91B6D473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84744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6FE50-38C8-35A8-AC9B-E7ED5CF8AB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DEBC474-53AF-F43F-9C58-1CD69050B0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B30A48-F2B8-C980-8490-429E68C0E9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02493B-9EE9-D126-4E2F-5153FDA90A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E885ED-AA43-15F4-3E78-9F437E06EF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40208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3F28C-1337-39F3-35D0-F2DB673995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C0E20-ECD2-5724-5F9F-D3CD23972D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9438F-EC51-21B5-FE94-379B12DA2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88954-FFAD-6B7D-FD5F-EBADF1C01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15214-1FD2-D70D-090C-BA5819208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45199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3C1CA-F170-D927-44E5-B8F2C6578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8130D-CB23-343B-A7CF-71241F5F2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40B90-E206-953E-B2AA-36D43F8D3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4685B-5B11-868C-DEDB-DA7D669AC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F8C9D-C8AF-D656-01E4-98B0187BA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0450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C78C622-CCEC-8788-4E5B-91BA1914C0A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5CAF57A-5065-5DBA-EF98-8892054320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792B66-7B68-E704-0CC3-1098F71C7D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F787CF-8DE4-5EB2-CB1E-0FEDED8D65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98F9E6-D7FC-D107-E9E9-871C80FB52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86892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C9360-85A7-E88C-DD19-1F2F85DB8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1C2A68-FEE2-0679-538E-9A0AD38D7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F0203-03B4-6978-EDC7-24C7801B1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BB198-76AD-CC39-AA1F-7D69022F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B312A-719F-1B56-37F7-87E9A0FB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78775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C6DE6-A8A4-7A9F-FDB6-778A3A385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C6790-EE3F-8C63-5ADE-F6558D6E9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38076-0082-9FB7-AB86-EFA302D42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1976DA-50C7-D2B6-7EC6-1B6EDF4B41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A7EBD5-FC09-95BF-C852-84CF9510DE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DADAA2-11A3-FC3B-A1F6-6589BABDC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9/19/2025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FECD4F-9629-F0FD-2CDE-3A8919AB7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FACD42-758A-90FC-4C4C-3D012FEF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4207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9/19/2025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81953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9/19/2025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69544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6FE5F-BB98-DC7B-9923-7ED3A18D4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0F248-C307-481A-C308-17603DD26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43967A-13C4-F241-D744-C4526856A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06BFEA-502C-E1CC-0C3F-BDE56A896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9/19/2025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B69F2C-EA67-7362-623A-0F204F673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B7836-85FD-98DD-CADA-C0589822D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41411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8F39E-5207-2A11-31AD-159F6021C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FE6210-01A7-5027-DE3B-D76BB496BE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8BD4D-2CD4-22D0-37EA-76A9D25CEF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4858C-0DD0-0330-5A82-0EE558BA7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9/19/2025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7EC5C-1DC5-0A12-03A1-CF44C7CA8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9F3DC-4F14-7BBC-7208-D94216432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63786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30040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A06CA9-143F-A961-E0BF-14A1F1D698D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0A87B31-EA86-D7F3-3F38-EC14964B99E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B12DF4-8077-75B8-FEAA-69B8A48744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381132-3ABB-A919-61FE-1AA9790AAD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2C100E-2522-9E5B-E17A-57CE046BF8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1675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357956-0478-4FF3-0EDE-0BFB15EC9F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ECF783-BBCF-AF5A-0BE2-C53A77E44D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4C7F6A-9923-B6C6-9DBB-DECDD5574A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67BE82-34EF-DBEE-D4C6-3789C98E87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424FDE-3B6F-CDBF-1F82-B4FB9185D3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81247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E9125D-92FD-A71B-7B54-3ABE899E4F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B43E0B-2980-C0A9-A044-DA484EF68A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51A9D0-A8D7-AFDF-C118-82B32A02E8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15572B-9E9F-7BF5-6C14-C78772D57F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07ACF9-F8FE-CD2D-494E-C8FE3E5AD7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01027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5.xml"/><Relationship Id="rId3" Type="http://schemas.openxmlformats.org/officeDocument/2006/relationships/slideLayout" Target="../slideLayouts/slideLayout90.xml"/><Relationship Id="rId7" Type="http://schemas.openxmlformats.org/officeDocument/2006/relationships/slideLayout" Target="../slideLayouts/slideLayout94.xml"/><Relationship Id="rId2" Type="http://schemas.openxmlformats.org/officeDocument/2006/relationships/slideLayout" Target="../slideLayouts/slideLayout89.xml"/><Relationship Id="rId1" Type="http://schemas.openxmlformats.org/officeDocument/2006/relationships/slideLayout" Target="../slideLayouts/slideLayout88.xml"/><Relationship Id="rId6" Type="http://schemas.openxmlformats.org/officeDocument/2006/relationships/slideLayout" Target="../slideLayouts/slideLayout93.xml"/><Relationship Id="rId5" Type="http://schemas.openxmlformats.org/officeDocument/2006/relationships/slideLayout" Target="../slideLayouts/slideLayout92.xml"/><Relationship Id="rId10" Type="http://schemas.openxmlformats.org/officeDocument/2006/relationships/theme" Target="../theme/theme10.xml"/><Relationship Id="rId4" Type="http://schemas.openxmlformats.org/officeDocument/2006/relationships/slideLayout" Target="../slideLayouts/slideLayout91.xml"/><Relationship Id="rId9" Type="http://schemas.openxmlformats.org/officeDocument/2006/relationships/slideLayout" Target="../slideLayouts/slideLayout96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4.xml"/><Relationship Id="rId3" Type="http://schemas.openxmlformats.org/officeDocument/2006/relationships/slideLayout" Target="../slideLayouts/slideLayout99.xml"/><Relationship Id="rId7" Type="http://schemas.openxmlformats.org/officeDocument/2006/relationships/slideLayout" Target="../slideLayouts/slideLayout103.xml"/><Relationship Id="rId12" Type="http://schemas.openxmlformats.org/officeDocument/2006/relationships/theme" Target="../theme/theme11.xml"/><Relationship Id="rId2" Type="http://schemas.openxmlformats.org/officeDocument/2006/relationships/slideLayout" Target="../slideLayouts/slideLayout98.xml"/><Relationship Id="rId1" Type="http://schemas.openxmlformats.org/officeDocument/2006/relationships/slideLayout" Target="../slideLayouts/slideLayout97.xml"/><Relationship Id="rId6" Type="http://schemas.openxmlformats.org/officeDocument/2006/relationships/slideLayout" Target="../slideLayouts/slideLayout102.xml"/><Relationship Id="rId11" Type="http://schemas.openxmlformats.org/officeDocument/2006/relationships/slideLayout" Target="../slideLayouts/slideLayout107.xml"/><Relationship Id="rId5" Type="http://schemas.openxmlformats.org/officeDocument/2006/relationships/slideLayout" Target="../slideLayouts/slideLayout101.xml"/><Relationship Id="rId10" Type="http://schemas.openxmlformats.org/officeDocument/2006/relationships/slideLayout" Target="../slideLayouts/slideLayout106.xml"/><Relationship Id="rId4" Type="http://schemas.openxmlformats.org/officeDocument/2006/relationships/slideLayout" Target="../slideLayouts/slideLayout100.xml"/><Relationship Id="rId9" Type="http://schemas.openxmlformats.org/officeDocument/2006/relationships/slideLayout" Target="../slideLayouts/slideLayout105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5.xml"/><Relationship Id="rId3" Type="http://schemas.openxmlformats.org/officeDocument/2006/relationships/slideLayout" Target="../slideLayouts/slideLayout110.xml"/><Relationship Id="rId7" Type="http://schemas.openxmlformats.org/officeDocument/2006/relationships/slideLayout" Target="../slideLayouts/slideLayout114.xml"/><Relationship Id="rId2" Type="http://schemas.openxmlformats.org/officeDocument/2006/relationships/slideLayout" Target="../slideLayouts/slideLayout109.xml"/><Relationship Id="rId1" Type="http://schemas.openxmlformats.org/officeDocument/2006/relationships/slideLayout" Target="../slideLayouts/slideLayout108.xml"/><Relationship Id="rId6" Type="http://schemas.openxmlformats.org/officeDocument/2006/relationships/slideLayout" Target="../slideLayouts/slideLayout113.xml"/><Relationship Id="rId5" Type="http://schemas.openxmlformats.org/officeDocument/2006/relationships/slideLayout" Target="../slideLayouts/slideLayout112.xml"/><Relationship Id="rId10" Type="http://schemas.openxmlformats.org/officeDocument/2006/relationships/theme" Target="../theme/theme12.xml"/><Relationship Id="rId4" Type="http://schemas.openxmlformats.org/officeDocument/2006/relationships/slideLayout" Target="../slideLayouts/slideLayout111.xml"/><Relationship Id="rId9" Type="http://schemas.openxmlformats.org/officeDocument/2006/relationships/slideLayout" Target="../slideLayouts/slideLayout116.xml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4.xml"/><Relationship Id="rId3" Type="http://schemas.openxmlformats.org/officeDocument/2006/relationships/slideLayout" Target="../slideLayouts/slideLayout119.xml"/><Relationship Id="rId7" Type="http://schemas.openxmlformats.org/officeDocument/2006/relationships/slideLayout" Target="../slideLayouts/slideLayout123.xml"/><Relationship Id="rId2" Type="http://schemas.openxmlformats.org/officeDocument/2006/relationships/slideLayout" Target="../slideLayouts/slideLayout118.xml"/><Relationship Id="rId1" Type="http://schemas.openxmlformats.org/officeDocument/2006/relationships/slideLayout" Target="../slideLayouts/slideLayout117.xml"/><Relationship Id="rId6" Type="http://schemas.openxmlformats.org/officeDocument/2006/relationships/slideLayout" Target="../slideLayouts/slideLayout122.xml"/><Relationship Id="rId5" Type="http://schemas.openxmlformats.org/officeDocument/2006/relationships/slideLayout" Target="../slideLayouts/slideLayout121.xml"/><Relationship Id="rId10" Type="http://schemas.openxmlformats.org/officeDocument/2006/relationships/theme" Target="../theme/theme13.xml"/><Relationship Id="rId4" Type="http://schemas.openxmlformats.org/officeDocument/2006/relationships/slideLayout" Target="../slideLayouts/slideLayout120.xml"/><Relationship Id="rId9" Type="http://schemas.openxmlformats.org/officeDocument/2006/relationships/slideLayout" Target="../slideLayouts/slideLayout125.xml"/></Relationships>
</file>

<file path=ppt/slideMasters/_rels/slideMaster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3.xml"/><Relationship Id="rId3" Type="http://schemas.openxmlformats.org/officeDocument/2006/relationships/slideLayout" Target="../slideLayouts/slideLayout128.xml"/><Relationship Id="rId7" Type="http://schemas.openxmlformats.org/officeDocument/2006/relationships/slideLayout" Target="../slideLayouts/slideLayout132.xml"/><Relationship Id="rId2" Type="http://schemas.openxmlformats.org/officeDocument/2006/relationships/slideLayout" Target="../slideLayouts/slideLayout127.xml"/><Relationship Id="rId1" Type="http://schemas.openxmlformats.org/officeDocument/2006/relationships/slideLayout" Target="../slideLayouts/slideLayout126.xml"/><Relationship Id="rId6" Type="http://schemas.openxmlformats.org/officeDocument/2006/relationships/slideLayout" Target="../slideLayouts/slideLayout131.xml"/><Relationship Id="rId5" Type="http://schemas.openxmlformats.org/officeDocument/2006/relationships/slideLayout" Target="../slideLayouts/slideLayout130.xml"/><Relationship Id="rId10" Type="http://schemas.openxmlformats.org/officeDocument/2006/relationships/theme" Target="../theme/theme14.xml"/><Relationship Id="rId4" Type="http://schemas.openxmlformats.org/officeDocument/2006/relationships/slideLayout" Target="../slideLayouts/slideLayout129.xml"/><Relationship Id="rId9" Type="http://schemas.openxmlformats.org/officeDocument/2006/relationships/slideLayout" Target="../slideLayouts/slideLayout134.xml"/></Relationships>
</file>

<file path=ppt/slideMasters/_rels/slideMaster1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2.xml"/><Relationship Id="rId3" Type="http://schemas.openxmlformats.org/officeDocument/2006/relationships/slideLayout" Target="../slideLayouts/slideLayout137.xml"/><Relationship Id="rId7" Type="http://schemas.openxmlformats.org/officeDocument/2006/relationships/slideLayout" Target="../slideLayouts/slideLayout141.xml"/><Relationship Id="rId2" Type="http://schemas.openxmlformats.org/officeDocument/2006/relationships/slideLayout" Target="../slideLayouts/slideLayout136.xml"/><Relationship Id="rId1" Type="http://schemas.openxmlformats.org/officeDocument/2006/relationships/slideLayout" Target="../slideLayouts/slideLayout135.xml"/><Relationship Id="rId6" Type="http://schemas.openxmlformats.org/officeDocument/2006/relationships/slideLayout" Target="../slideLayouts/slideLayout140.xml"/><Relationship Id="rId5" Type="http://schemas.openxmlformats.org/officeDocument/2006/relationships/slideLayout" Target="../slideLayouts/slideLayout139.xml"/><Relationship Id="rId10" Type="http://schemas.openxmlformats.org/officeDocument/2006/relationships/theme" Target="../theme/theme15.xml"/><Relationship Id="rId4" Type="http://schemas.openxmlformats.org/officeDocument/2006/relationships/slideLayout" Target="../slideLayouts/slideLayout138.xml"/><Relationship Id="rId9" Type="http://schemas.openxmlformats.org/officeDocument/2006/relationships/slideLayout" Target="../slideLayouts/slideLayout143.xml"/></Relationships>
</file>

<file path=ppt/slideMasters/_rels/slideMaster1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1.xml"/><Relationship Id="rId3" Type="http://schemas.openxmlformats.org/officeDocument/2006/relationships/slideLayout" Target="../slideLayouts/slideLayout146.xml"/><Relationship Id="rId7" Type="http://schemas.openxmlformats.org/officeDocument/2006/relationships/slideLayout" Target="../slideLayouts/slideLayout150.xml"/><Relationship Id="rId12" Type="http://schemas.openxmlformats.org/officeDocument/2006/relationships/theme" Target="../theme/theme16.xml"/><Relationship Id="rId2" Type="http://schemas.openxmlformats.org/officeDocument/2006/relationships/slideLayout" Target="../slideLayouts/slideLayout145.xml"/><Relationship Id="rId1" Type="http://schemas.openxmlformats.org/officeDocument/2006/relationships/slideLayout" Target="../slideLayouts/slideLayout144.xml"/><Relationship Id="rId6" Type="http://schemas.openxmlformats.org/officeDocument/2006/relationships/slideLayout" Target="../slideLayouts/slideLayout149.xml"/><Relationship Id="rId11" Type="http://schemas.openxmlformats.org/officeDocument/2006/relationships/slideLayout" Target="../slideLayouts/slideLayout154.xml"/><Relationship Id="rId5" Type="http://schemas.openxmlformats.org/officeDocument/2006/relationships/slideLayout" Target="../slideLayouts/slideLayout148.xml"/><Relationship Id="rId10" Type="http://schemas.openxmlformats.org/officeDocument/2006/relationships/slideLayout" Target="../slideLayouts/slideLayout153.xml"/><Relationship Id="rId4" Type="http://schemas.openxmlformats.org/officeDocument/2006/relationships/slideLayout" Target="../slideLayouts/slideLayout147.xml"/><Relationship Id="rId9" Type="http://schemas.openxmlformats.org/officeDocument/2006/relationships/slideLayout" Target="../slideLayouts/slideLayout152.xml"/></Relationships>
</file>

<file path=ppt/slideMasters/_rels/slideMaster1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2.xml"/><Relationship Id="rId3" Type="http://schemas.openxmlformats.org/officeDocument/2006/relationships/slideLayout" Target="../slideLayouts/slideLayout157.xml"/><Relationship Id="rId7" Type="http://schemas.openxmlformats.org/officeDocument/2006/relationships/slideLayout" Target="../slideLayouts/slideLayout161.xml"/><Relationship Id="rId2" Type="http://schemas.openxmlformats.org/officeDocument/2006/relationships/slideLayout" Target="../slideLayouts/slideLayout156.xml"/><Relationship Id="rId1" Type="http://schemas.openxmlformats.org/officeDocument/2006/relationships/slideLayout" Target="../slideLayouts/slideLayout155.xml"/><Relationship Id="rId6" Type="http://schemas.openxmlformats.org/officeDocument/2006/relationships/slideLayout" Target="../slideLayouts/slideLayout160.xml"/><Relationship Id="rId5" Type="http://schemas.openxmlformats.org/officeDocument/2006/relationships/slideLayout" Target="../slideLayouts/slideLayout159.xml"/><Relationship Id="rId10" Type="http://schemas.openxmlformats.org/officeDocument/2006/relationships/theme" Target="../theme/theme17.xml"/><Relationship Id="rId4" Type="http://schemas.openxmlformats.org/officeDocument/2006/relationships/slideLayout" Target="../slideLayouts/slideLayout158.xml"/><Relationship Id="rId9" Type="http://schemas.openxmlformats.org/officeDocument/2006/relationships/slideLayout" Target="../slideLayouts/slideLayout163.xml"/></Relationships>
</file>

<file path=ppt/slideMasters/_rels/slideMaster1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1.xml"/><Relationship Id="rId3" Type="http://schemas.openxmlformats.org/officeDocument/2006/relationships/slideLayout" Target="../slideLayouts/slideLayout166.xml"/><Relationship Id="rId7" Type="http://schemas.openxmlformats.org/officeDocument/2006/relationships/slideLayout" Target="../slideLayouts/slideLayout170.xml"/><Relationship Id="rId2" Type="http://schemas.openxmlformats.org/officeDocument/2006/relationships/slideLayout" Target="../slideLayouts/slideLayout165.xml"/><Relationship Id="rId1" Type="http://schemas.openxmlformats.org/officeDocument/2006/relationships/slideLayout" Target="../slideLayouts/slideLayout164.xml"/><Relationship Id="rId6" Type="http://schemas.openxmlformats.org/officeDocument/2006/relationships/slideLayout" Target="../slideLayouts/slideLayout169.xml"/><Relationship Id="rId5" Type="http://schemas.openxmlformats.org/officeDocument/2006/relationships/slideLayout" Target="../slideLayouts/slideLayout168.xml"/><Relationship Id="rId10" Type="http://schemas.openxmlformats.org/officeDocument/2006/relationships/theme" Target="../theme/theme18.xml"/><Relationship Id="rId4" Type="http://schemas.openxmlformats.org/officeDocument/2006/relationships/slideLayout" Target="../slideLayouts/slideLayout167.xml"/><Relationship Id="rId9" Type="http://schemas.openxmlformats.org/officeDocument/2006/relationships/slideLayout" Target="../slideLayouts/slideLayout172.xml"/></Relationships>
</file>

<file path=ppt/slideMasters/_rels/slideMaster1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0.xml"/><Relationship Id="rId3" Type="http://schemas.openxmlformats.org/officeDocument/2006/relationships/slideLayout" Target="../slideLayouts/slideLayout175.xml"/><Relationship Id="rId7" Type="http://schemas.openxmlformats.org/officeDocument/2006/relationships/slideLayout" Target="../slideLayouts/slideLayout179.xml"/><Relationship Id="rId2" Type="http://schemas.openxmlformats.org/officeDocument/2006/relationships/slideLayout" Target="../slideLayouts/slideLayout174.xml"/><Relationship Id="rId1" Type="http://schemas.openxmlformats.org/officeDocument/2006/relationships/slideLayout" Target="../slideLayouts/slideLayout173.xml"/><Relationship Id="rId6" Type="http://schemas.openxmlformats.org/officeDocument/2006/relationships/slideLayout" Target="../slideLayouts/slideLayout178.xml"/><Relationship Id="rId5" Type="http://schemas.openxmlformats.org/officeDocument/2006/relationships/slideLayout" Target="../slideLayouts/slideLayout177.xml"/><Relationship Id="rId10" Type="http://schemas.openxmlformats.org/officeDocument/2006/relationships/theme" Target="../theme/theme19.xml"/><Relationship Id="rId4" Type="http://schemas.openxmlformats.org/officeDocument/2006/relationships/slideLayout" Target="../slideLayouts/slideLayout176.xml"/><Relationship Id="rId9" Type="http://schemas.openxmlformats.org/officeDocument/2006/relationships/slideLayout" Target="../slideLayouts/slideLayout18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.xml"/><Relationship Id="rId3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6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4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13.xml"/><Relationship Id="rId9" Type="http://schemas.openxmlformats.org/officeDocument/2006/relationships/slideLayout" Target="../slideLayouts/slideLayout18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.xml"/><Relationship Id="rId3" Type="http://schemas.openxmlformats.org/officeDocument/2006/relationships/slideLayout" Target="../slideLayouts/slideLayout21.xml"/><Relationship Id="rId7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4.xml"/><Relationship Id="rId5" Type="http://schemas.openxmlformats.org/officeDocument/2006/relationships/slideLayout" Target="../slideLayouts/slideLayout23.xml"/><Relationship Id="rId10" Type="http://schemas.openxmlformats.org/officeDocument/2006/relationships/theme" Target="../theme/theme3.xml"/><Relationship Id="rId4" Type="http://schemas.openxmlformats.org/officeDocument/2006/relationships/slideLayout" Target="../slideLayouts/slideLayout22.xml"/><Relationship Id="rId9" Type="http://schemas.openxmlformats.org/officeDocument/2006/relationships/slideLayout" Target="../slideLayouts/slideLayout27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5.xml"/><Relationship Id="rId3" Type="http://schemas.openxmlformats.org/officeDocument/2006/relationships/slideLayout" Target="../slideLayouts/slideLayout30.xml"/><Relationship Id="rId7" Type="http://schemas.openxmlformats.org/officeDocument/2006/relationships/slideLayout" Target="../slideLayouts/slideLayout34.xml"/><Relationship Id="rId2" Type="http://schemas.openxmlformats.org/officeDocument/2006/relationships/slideLayout" Target="../slideLayouts/slideLayout29.xml"/><Relationship Id="rId1" Type="http://schemas.openxmlformats.org/officeDocument/2006/relationships/slideLayout" Target="../slideLayouts/slideLayout28.xml"/><Relationship Id="rId6" Type="http://schemas.openxmlformats.org/officeDocument/2006/relationships/slideLayout" Target="../slideLayouts/slideLayout33.xml"/><Relationship Id="rId5" Type="http://schemas.openxmlformats.org/officeDocument/2006/relationships/slideLayout" Target="../slideLayouts/slideLayout32.xml"/><Relationship Id="rId10" Type="http://schemas.openxmlformats.org/officeDocument/2006/relationships/theme" Target="../theme/theme4.xml"/><Relationship Id="rId4" Type="http://schemas.openxmlformats.org/officeDocument/2006/relationships/slideLayout" Target="../slideLayouts/slideLayout31.xml"/><Relationship Id="rId9" Type="http://schemas.openxmlformats.org/officeDocument/2006/relationships/slideLayout" Target="../slideLayouts/slideLayout36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5" Type="http://schemas.openxmlformats.org/officeDocument/2006/relationships/slideLayout" Target="../slideLayouts/slideLayout41.xml"/><Relationship Id="rId10" Type="http://schemas.openxmlformats.org/officeDocument/2006/relationships/theme" Target="../theme/theme5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3.xml"/><Relationship Id="rId3" Type="http://schemas.openxmlformats.org/officeDocument/2006/relationships/slideLayout" Target="../slideLayouts/slideLayout48.xml"/><Relationship Id="rId7" Type="http://schemas.openxmlformats.org/officeDocument/2006/relationships/slideLayout" Target="../slideLayouts/slideLayout5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47.xml"/><Relationship Id="rId1" Type="http://schemas.openxmlformats.org/officeDocument/2006/relationships/slideLayout" Target="../slideLayouts/slideLayout46.xml"/><Relationship Id="rId6" Type="http://schemas.openxmlformats.org/officeDocument/2006/relationships/slideLayout" Target="../slideLayouts/slideLayout51.xml"/><Relationship Id="rId11" Type="http://schemas.openxmlformats.org/officeDocument/2006/relationships/slideLayout" Target="../slideLayouts/slideLayout56.xml"/><Relationship Id="rId5" Type="http://schemas.openxmlformats.org/officeDocument/2006/relationships/slideLayout" Target="../slideLayouts/slideLayout50.xml"/><Relationship Id="rId10" Type="http://schemas.openxmlformats.org/officeDocument/2006/relationships/slideLayout" Target="../slideLayouts/slideLayout55.xml"/><Relationship Id="rId4" Type="http://schemas.openxmlformats.org/officeDocument/2006/relationships/slideLayout" Target="../slideLayouts/slideLayout49.xml"/><Relationship Id="rId9" Type="http://schemas.openxmlformats.org/officeDocument/2006/relationships/slideLayout" Target="../slideLayouts/slideLayout5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4.xml"/><Relationship Id="rId3" Type="http://schemas.openxmlformats.org/officeDocument/2006/relationships/slideLayout" Target="../slideLayouts/slideLayout59.xml"/><Relationship Id="rId7" Type="http://schemas.openxmlformats.org/officeDocument/2006/relationships/slideLayout" Target="../slideLayouts/slideLayout6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58.xml"/><Relationship Id="rId1" Type="http://schemas.openxmlformats.org/officeDocument/2006/relationships/slideLayout" Target="../slideLayouts/slideLayout57.xml"/><Relationship Id="rId6" Type="http://schemas.openxmlformats.org/officeDocument/2006/relationships/slideLayout" Target="../slideLayouts/slideLayout62.xml"/><Relationship Id="rId11" Type="http://schemas.openxmlformats.org/officeDocument/2006/relationships/slideLayout" Target="../slideLayouts/slideLayout67.xml"/><Relationship Id="rId5" Type="http://schemas.openxmlformats.org/officeDocument/2006/relationships/slideLayout" Target="../slideLayouts/slideLayout61.xml"/><Relationship Id="rId10" Type="http://schemas.openxmlformats.org/officeDocument/2006/relationships/slideLayout" Target="../slideLayouts/slideLayout66.xml"/><Relationship Id="rId4" Type="http://schemas.openxmlformats.org/officeDocument/2006/relationships/slideLayout" Target="../slideLayouts/slideLayout60.xml"/><Relationship Id="rId9" Type="http://schemas.openxmlformats.org/officeDocument/2006/relationships/slideLayout" Target="../slideLayouts/slideLayout6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5.xml"/><Relationship Id="rId3" Type="http://schemas.openxmlformats.org/officeDocument/2006/relationships/slideLayout" Target="../slideLayouts/slideLayout70.xml"/><Relationship Id="rId7" Type="http://schemas.openxmlformats.org/officeDocument/2006/relationships/slideLayout" Target="../slideLayouts/slideLayout7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69.xml"/><Relationship Id="rId1" Type="http://schemas.openxmlformats.org/officeDocument/2006/relationships/slideLayout" Target="../slideLayouts/slideLayout68.xml"/><Relationship Id="rId6" Type="http://schemas.openxmlformats.org/officeDocument/2006/relationships/slideLayout" Target="../slideLayouts/slideLayout73.xml"/><Relationship Id="rId11" Type="http://schemas.openxmlformats.org/officeDocument/2006/relationships/slideLayout" Target="../slideLayouts/slideLayout78.xml"/><Relationship Id="rId5" Type="http://schemas.openxmlformats.org/officeDocument/2006/relationships/slideLayout" Target="../slideLayouts/slideLayout72.xml"/><Relationship Id="rId10" Type="http://schemas.openxmlformats.org/officeDocument/2006/relationships/slideLayout" Target="../slideLayouts/slideLayout77.xml"/><Relationship Id="rId4" Type="http://schemas.openxmlformats.org/officeDocument/2006/relationships/slideLayout" Target="../slideLayouts/slideLayout71.xml"/><Relationship Id="rId9" Type="http://schemas.openxmlformats.org/officeDocument/2006/relationships/slideLayout" Target="../slideLayouts/slideLayout76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6.xml"/><Relationship Id="rId3" Type="http://schemas.openxmlformats.org/officeDocument/2006/relationships/slideLayout" Target="../slideLayouts/slideLayout81.xml"/><Relationship Id="rId7" Type="http://schemas.openxmlformats.org/officeDocument/2006/relationships/slideLayout" Target="../slideLayouts/slideLayout85.xml"/><Relationship Id="rId2" Type="http://schemas.openxmlformats.org/officeDocument/2006/relationships/slideLayout" Target="../slideLayouts/slideLayout80.xml"/><Relationship Id="rId1" Type="http://schemas.openxmlformats.org/officeDocument/2006/relationships/slideLayout" Target="../slideLayouts/slideLayout79.xml"/><Relationship Id="rId6" Type="http://schemas.openxmlformats.org/officeDocument/2006/relationships/slideLayout" Target="../slideLayouts/slideLayout84.xml"/><Relationship Id="rId5" Type="http://schemas.openxmlformats.org/officeDocument/2006/relationships/slideLayout" Target="../slideLayouts/slideLayout83.xml"/><Relationship Id="rId10" Type="http://schemas.openxmlformats.org/officeDocument/2006/relationships/theme" Target="../theme/theme9.xml"/><Relationship Id="rId4" Type="http://schemas.openxmlformats.org/officeDocument/2006/relationships/slideLayout" Target="../slideLayouts/slideLayout82.xml"/><Relationship Id="rId9" Type="http://schemas.openxmlformats.org/officeDocument/2006/relationships/slideLayout" Target="../slideLayouts/slideLayout8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9394EB6-573F-CBAB-3A49-FAD95C375D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0324EF-1A90-9DDA-499E-92DC7FEE4D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2622A5-C884-4010-CB56-E39B23EF90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2369FCE-1489-412E-837C-F59021E58D3A}" type="datetimeFigureOut">
              <a:rPr lang="en-US" smtClean="0"/>
              <a:t>9/19/2025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30E1E4-FF4C-C403-B91E-067DC3E9391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B908F0-5E33-74E7-4925-776727F6DA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E947BB9-BC33-AA01-5FF4-B59346D4B1A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33872449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7" r:id="rId4"/>
    <p:sldLayoutId id="2147483678" r:id="rId5"/>
    <p:sldLayoutId id="2147483680" r:id="rId6"/>
    <p:sldLayoutId id="2147483681" r:id="rId7"/>
    <p:sldLayoutId id="2147483682" r:id="rId8"/>
    <p:sldLayoutId id="2147483683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9/19/2025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7E0116-BC85-99EE-07DB-B8F9E252831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5129971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1" r:id="rId1"/>
    <p:sldLayoutId id="2147483792" r:id="rId2"/>
    <p:sldLayoutId id="2147483793" r:id="rId3"/>
    <p:sldLayoutId id="2147483794" r:id="rId4"/>
    <p:sldLayoutId id="2147483795" r:id="rId5"/>
    <p:sldLayoutId id="2147483796" r:id="rId6"/>
    <p:sldLayoutId id="2147483797" r:id="rId7"/>
    <p:sldLayoutId id="2147483798" r:id="rId8"/>
    <p:sldLayoutId id="2147483799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E83F7C4-1407-3F5C-3102-5C3572104A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DEE3EFE-02F5-DCBA-AB18-892FBE5B43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49F596-0274-9614-F6F5-7344515E846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EAB8A23-70D1-4D89-80AE-F3AA359A3EBA}" type="datetimeFigureOut">
              <a:rPr lang="en-US" smtClean="0"/>
              <a:t>9/19/2025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24A944-FC5D-2BE9-BA73-4A09986E2EF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24F833-6FD9-FD8F-EF08-936CA7AC3D8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23250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1" r:id="rId1"/>
    <p:sldLayoutId id="2147483802" r:id="rId2"/>
    <p:sldLayoutId id="2147483803" r:id="rId3"/>
    <p:sldLayoutId id="2147483804" r:id="rId4"/>
    <p:sldLayoutId id="2147483805" r:id="rId5"/>
    <p:sldLayoutId id="2147483806" r:id="rId6"/>
    <p:sldLayoutId id="2147483807" r:id="rId7"/>
    <p:sldLayoutId id="2147483808" r:id="rId8"/>
    <p:sldLayoutId id="2147483809" r:id="rId9"/>
    <p:sldLayoutId id="2147483810" r:id="rId10"/>
    <p:sldLayoutId id="2147483811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F935CBD-6F7C-ABA5-3399-7BE662A8AF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ADF5025-EE7B-7121-4C2E-AE9F4E9CF1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A91D32-AD3B-C5D1-2CFF-0D6D9E28CB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289DC63-53BF-4F10-89FC-DA2842D055D5}" type="datetimeFigureOut">
              <a:rPr lang="en-US" smtClean="0"/>
              <a:t>9/19/2025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F5AEE4-BC27-6855-123C-4955CA9FD28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82F7F4-5AD0-2371-103F-49A7BFE9C0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24261D5-FF9A-A1F1-13AE-561693F9E9EB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39203346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3" r:id="rId1"/>
    <p:sldLayoutId id="2147483814" r:id="rId2"/>
    <p:sldLayoutId id="2147483815" r:id="rId3"/>
    <p:sldLayoutId id="2147483816" r:id="rId4"/>
    <p:sldLayoutId id="2147483817" r:id="rId5"/>
    <p:sldLayoutId id="2147483818" r:id="rId6"/>
    <p:sldLayoutId id="2147483819" r:id="rId7"/>
    <p:sldLayoutId id="2147483820" r:id="rId8"/>
    <p:sldLayoutId id="2147483821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28E8ED-9FF8-E183-0527-659B71EA4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5FFDB0-9C3D-FD02-6661-F6035EB629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762209-0179-3F46-0D30-0D4FA3C8CC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24BDBCA-D758-4D31-AC8A-8D7531051215}" type="datetimeFigureOut">
              <a:rPr lang="en-US" smtClean="0"/>
              <a:t>9/19/2025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7CBDD0-0087-4456-7F54-F635D2AA3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92976-5F52-80A8-9ED7-E6D3C4C3A9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A10E01-62ED-1ECD-26F5-F75F33D2125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17188658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3" r:id="rId1"/>
    <p:sldLayoutId id="2147483824" r:id="rId2"/>
    <p:sldLayoutId id="2147483825" r:id="rId3"/>
    <p:sldLayoutId id="2147483826" r:id="rId4"/>
    <p:sldLayoutId id="2147483827" r:id="rId5"/>
    <p:sldLayoutId id="2147483828" r:id="rId6"/>
    <p:sldLayoutId id="2147483829" r:id="rId7"/>
    <p:sldLayoutId id="2147483830" r:id="rId8"/>
    <p:sldLayoutId id="2147483831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9394EB6-573F-CBAB-3A49-FAD95C375D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0324EF-1A90-9DDA-499E-92DC7FEE4D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2622A5-C884-4010-CB56-E39B23EF90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2369FCE-1489-412E-837C-F59021E58D3A}" type="datetimeFigureOut">
              <a:rPr lang="en-US" smtClean="0"/>
              <a:t>9/19/2025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30E1E4-FF4C-C403-B91E-067DC3E9391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B908F0-5E33-74E7-4925-776727F6DA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E947BB9-BC33-AA01-5FF4-B59346D4B1A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5282951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3" r:id="rId1"/>
    <p:sldLayoutId id="2147483834" r:id="rId2"/>
    <p:sldLayoutId id="2147483835" r:id="rId3"/>
    <p:sldLayoutId id="2147483836" r:id="rId4"/>
    <p:sldLayoutId id="2147483837" r:id="rId5"/>
    <p:sldLayoutId id="2147483838" r:id="rId6"/>
    <p:sldLayoutId id="2147483839" r:id="rId7"/>
    <p:sldLayoutId id="2147483840" r:id="rId8"/>
    <p:sldLayoutId id="2147483841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76400" y="730251"/>
            <a:ext cx="21031200" cy="26511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05AABBE-CCD1-5EF5-918A-9AE5E21EA532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33046317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4" r:id="rId1"/>
    <p:sldLayoutId id="2147483845" r:id="rId2"/>
    <p:sldLayoutId id="2147483846" r:id="rId3"/>
    <p:sldLayoutId id="2147483847" r:id="rId4"/>
    <p:sldLayoutId id="2147483848" r:id="rId5"/>
    <p:sldLayoutId id="2147483849" r:id="rId6"/>
    <p:sldLayoutId id="2147483850" r:id="rId7"/>
    <p:sldLayoutId id="2147483851" r:id="rId8"/>
    <p:sldLayoutId id="2147483852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  <p:txStyles>
    <p:titleStyle>
      <a:lvl1pPr algn="l" defTabSz="1828800" rtl="0" eaLnBrk="1" latinLnBrk="0" hangingPunct="1">
        <a:lnSpc>
          <a:spcPct val="90000"/>
        </a:lnSpc>
        <a:spcBef>
          <a:spcPct val="0"/>
        </a:spcBef>
        <a:buNone/>
        <a:defRPr sz="88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1828800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Char char="•"/>
        <a:defRPr sz="5600" kern="1200">
          <a:solidFill>
            <a:schemeClr val="tx2"/>
          </a:solidFill>
          <a:latin typeface="+mn-lt"/>
          <a:ea typeface="+mn-ea"/>
          <a:cs typeface="+mn-cs"/>
        </a:defRPr>
      </a:lvl1pPr>
      <a:lvl2pPr marL="1371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800" kern="1200">
          <a:solidFill>
            <a:schemeClr val="tx2"/>
          </a:solidFill>
          <a:latin typeface="+mn-lt"/>
          <a:ea typeface="+mn-ea"/>
          <a:cs typeface="+mn-cs"/>
        </a:defRPr>
      </a:lvl2pPr>
      <a:lvl3pPr marL="2286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000" kern="1200">
          <a:solidFill>
            <a:schemeClr val="tx2"/>
          </a:solidFill>
          <a:latin typeface="+mn-lt"/>
          <a:ea typeface="+mn-ea"/>
          <a:cs typeface="+mn-cs"/>
        </a:defRPr>
      </a:lvl3pPr>
      <a:lvl4pPr marL="3200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2"/>
          </a:solidFill>
          <a:latin typeface="+mn-lt"/>
          <a:ea typeface="+mn-ea"/>
          <a:cs typeface="+mn-cs"/>
        </a:defRPr>
      </a:lvl4pPr>
      <a:lvl5pPr marL="41148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2"/>
          </a:solidFill>
          <a:latin typeface="+mn-lt"/>
          <a:ea typeface="+mn-ea"/>
          <a:cs typeface="+mn-cs"/>
        </a:defRPr>
      </a:lvl5pPr>
      <a:lvl6pPr marL="50292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943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858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772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743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576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5720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486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400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315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9F4E5B9-AFE6-2EDA-2636-4B6B0506D2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732C22-375B-ED76-6606-B3848490D3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CFD9AA-DF51-408F-F315-09AF9671F4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8639F1-135F-4D4B-BA39-9A1236440256}" type="datetimeFigureOut">
              <a:rPr lang="en-US" smtClean="0"/>
              <a:t>9/19/2025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5FCD94-8773-93D9-2EF3-FDAF3DE596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FFB00E-4C3A-56E2-69F6-C710446B36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26685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4" r:id="rId1"/>
    <p:sldLayoutId id="2147483855" r:id="rId2"/>
    <p:sldLayoutId id="2147483856" r:id="rId3"/>
    <p:sldLayoutId id="2147483857" r:id="rId4"/>
    <p:sldLayoutId id="2147483858" r:id="rId5"/>
    <p:sldLayoutId id="2147483859" r:id="rId6"/>
    <p:sldLayoutId id="2147483860" r:id="rId7"/>
    <p:sldLayoutId id="2147483861" r:id="rId8"/>
    <p:sldLayoutId id="2147483862" r:id="rId9"/>
    <p:sldLayoutId id="2147483863" r:id="rId10"/>
    <p:sldLayoutId id="2147483864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A31254F-D9EC-27E8-33E6-4C02248EDF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EF94A1-212D-0756-5CFE-3057AE4B6D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69A5A0-8AD1-3041-1060-256FC7987B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652A5EE-206B-40E7-97FC-A4452EE94D1E}" type="datetimeFigureOut">
              <a:rPr lang="en-US" smtClean="0"/>
              <a:t>9/19/2025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6463E6-B730-C755-3864-A757E92268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E76D7B-D1CC-ED26-053E-BA2A66293D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7B5C20B-D7BB-6664-B447-FBD491987F8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4397591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6" r:id="rId1"/>
    <p:sldLayoutId id="2147483867" r:id="rId2"/>
    <p:sldLayoutId id="2147483868" r:id="rId3"/>
    <p:sldLayoutId id="2147483869" r:id="rId4"/>
    <p:sldLayoutId id="2147483870" r:id="rId5"/>
    <p:sldLayoutId id="2147483871" r:id="rId6"/>
    <p:sldLayoutId id="2147483872" r:id="rId7"/>
    <p:sldLayoutId id="2147483873" r:id="rId8"/>
    <p:sldLayoutId id="2147483874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9/19/2025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7E0116-BC85-99EE-07DB-B8F9E252831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7968490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76" r:id="rId1"/>
    <p:sldLayoutId id="2147483877" r:id="rId2"/>
    <p:sldLayoutId id="2147483878" r:id="rId3"/>
    <p:sldLayoutId id="2147483879" r:id="rId4"/>
    <p:sldLayoutId id="2147483880" r:id="rId5"/>
    <p:sldLayoutId id="2147483881" r:id="rId6"/>
    <p:sldLayoutId id="2147483882" r:id="rId7"/>
    <p:sldLayoutId id="2147483883" r:id="rId8"/>
    <p:sldLayoutId id="2147483884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28E8ED-9FF8-E183-0527-659B71EA4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5FFDB0-9C3D-FD02-6661-F6035EB629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762209-0179-3F46-0D30-0D4FA3C8CC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24BDBCA-D758-4D31-AC8A-8D7531051215}" type="datetimeFigureOut">
              <a:rPr lang="en-US" smtClean="0"/>
              <a:t>9/19/2025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7CBDD0-0087-4456-7F54-F635D2AA3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92976-5F52-80A8-9ED7-E6D3C4C3A9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A10E01-62ED-1ECD-26F5-F75F33D2125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2096219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6" r:id="rId1"/>
    <p:sldLayoutId id="2147483887" r:id="rId2"/>
    <p:sldLayoutId id="2147483888" r:id="rId3"/>
    <p:sldLayoutId id="2147483889" r:id="rId4"/>
    <p:sldLayoutId id="2147483890" r:id="rId5"/>
    <p:sldLayoutId id="2147483891" r:id="rId6"/>
    <p:sldLayoutId id="2147483892" r:id="rId7"/>
    <p:sldLayoutId id="2147483893" r:id="rId8"/>
    <p:sldLayoutId id="2147483894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28E8ED-9FF8-E183-0527-659B71EA4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5FFDB0-9C3D-FD02-6661-F6035EB629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762209-0179-3F46-0D30-0D4FA3C8CC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24BDBCA-D758-4D31-AC8A-8D7531051215}" type="datetimeFigureOut">
              <a:rPr lang="en-US" smtClean="0"/>
              <a:t>9/19/2025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7CBDD0-0087-4456-7F54-F635D2AA3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92976-5F52-80A8-9ED7-E6D3C4C3A9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A10E01-62ED-1ECD-26F5-F75F33D2125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35301217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F935CBD-6F7C-ABA5-3399-7BE662A8AF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ADF5025-EE7B-7121-4C2E-AE9F4E9CF1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A91D32-AD3B-C5D1-2CFF-0D6D9E28CB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289DC63-53BF-4F10-89FC-DA2842D055D5}" type="datetimeFigureOut">
              <a:rPr lang="en-US" smtClean="0"/>
              <a:t>9/19/2025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F5AEE4-BC27-6855-123C-4955CA9FD28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82F7F4-5AD0-2371-103F-49A7BFE9C0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24261D5-FF9A-A1F1-13AE-561693F9E9EB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9447293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9/19/2025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7E0116-BC85-99EE-07DB-B8F9E252831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8519642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3" r:id="rId4"/>
    <p:sldLayoutId id="2147483714" r:id="rId5"/>
    <p:sldLayoutId id="2147483715" r:id="rId6"/>
    <p:sldLayoutId id="2147483716" r:id="rId7"/>
    <p:sldLayoutId id="2147483717" r:id="rId8"/>
    <p:sldLayoutId id="2147483718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A31254F-D9EC-27E8-33E6-4C02248EDF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EF94A1-212D-0756-5CFE-3057AE4B6D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69A5A0-8AD1-3041-1060-256FC7987B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652A5EE-206B-40E7-97FC-A4452EE94D1E}" type="datetimeFigureOut">
              <a:rPr lang="en-US" smtClean="0"/>
              <a:t>9/19/2025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6463E6-B730-C755-3864-A757E92268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E76D7B-D1CC-ED26-053E-BA2A66293D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7B5C20B-D7BB-6664-B447-FBD491987F8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7800705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5" r:id="rId4"/>
    <p:sldLayoutId id="2147483726" r:id="rId5"/>
    <p:sldLayoutId id="2147483727" r:id="rId6"/>
    <p:sldLayoutId id="2147483728" r:id="rId7"/>
    <p:sldLayoutId id="2147483729" r:id="rId8"/>
    <p:sldLayoutId id="2147483730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9F4E5B9-AFE6-2EDA-2636-4B6B0506D2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732C22-375B-ED76-6606-B3848490D3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CFD9AA-DF51-408F-F315-09AF9671F4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8639F1-135F-4D4B-BA39-9A1236440256}" type="datetimeFigureOut">
              <a:rPr lang="en-US" smtClean="0"/>
              <a:t>9/19/2025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5FCD94-8773-93D9-2EF3-FDAF3DE596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FFB00E-4C3A-56E2-69F6-C710446B36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96052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4" r:id="rId1"/>
    <p:sldLayoutId id="2147483735" r:id="rId2"/>
    <p:sldLayoutId id="2147483736" r:id="rId3"/>
    <p:sldLayoutId id="2147483737" r:id="rId4"/>
    <p:sldLayoutId id="2147483738" r:id="rId5"/>
    <p:sldLayoutId id="2147483739" r:id="rId6"/>
    <p:sldLayoutId id="2147483740" r:id="rId7"/>
    <p:sldLayoutId id="2147483741" r:id="rId8"/>
    <p:sldLayoutId id="2147483742" r:id="rId9"/>
    <p:sldLayoutId id="2147483743" r:id="rId10"/>
    <p:sldLayoutId id="2147483744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E83F7C4-1407-3F5C-3102-5C3572104A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DEE3EFE-02F5-DCBA-AB18-892FBE5B43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49F596-0274-9614-F6F5-7344515E846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EAB8A23-70D1-4D89-80AE-F3AA359A3EBA}" type="datetimeFigureOut">
              <a:rPr lang="en-US" smtClean="0"/>
              <a:t>9/19/2025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24A944-FC5D-2BE9-BA73-4A09986E2EF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24F833-6FD9-FD8F-EF08-936CA7AC3D8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50550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6" r:id="rId1"/>
    <p:sldLayoutId id="2147483747" r:id="rId2"/>
    <p:sldLayoutId id="2147483748" r:id="rId3"/>
    <p:sldLayoutId id="2147483749" r:id="rId4"/>
    <p:sldLayoutId id="2147483750" r:id="rId5"/>
    <p:sldLayoutId id="2147483751" r:id="rId6"/>
    <p:sldLayoutId id="2147483752" r:id="rId7"/>
    <p:sldLayoutId id="2147483753" r:id="rId8"/>
    <p:sldLayoutId id="2147483754" r:id="rId9"/>
    <p:sldLayoutId id="2147483755" r:id="rId10"/>
    <p:sldLayoutId id="2147483756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9F4E5B9-AFE6-2EDA-2636-4B6B0506D2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732C22-375B-ED76-6606-B3848490D3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CFD9AA-DF51-408F-F315-09AF9671F4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8639F1-135F-4D4B-BA39-9A1236440256}" type="datetimeFigureOut">
              <a:rPr lang="en-US" smtClean="0"/>
              <a:t>9/19/2025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5FCD94-8773-93D9-2EF3-FDAF3DE596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FFB00E-4C3A-56E2-69F6-C710446B36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19126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A31254F-D9EC-27E8-33E6-4C02248EDF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EF94A1-212D-0756-5CFE-3057AE4B6D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69A5A0-8AD1-3041-1060-256FC7987B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652A5EE-206B-40E7-97FC-A4452EE94D1E}" type="datetimeFigureOut">
              <a:rPr lang="en-US" smtClean="0"/>
              <a:t>9/19/2025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6463E6-B730-C755-3864-A757E92268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E76D7B-D1CC-ED26-053E-BA2A66293D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7B5C20B-D7BB-6664-B447-FBD491987F8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1631248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0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0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Rectangle 58">
            <a:extLst>
              <a:ext uri="{FF2B5EF4-FFF2-40B4-BE49-F238E27FC236}">
                <a16:creationId xmlns:a16="http://schemas.microsoft.com/office/drawing/2014/main" id="{058319EB-7185-B342-2577-9B2CA83086F3}"/>
              </a:ext>
            </a:extLst>
          </p:cNvPr>
          <p:cNvSpPr/>
          <p:nvPr/>
        </p:nvSpPr>
        <p:spPr>
          <a:xfrm>
            <a:off x="0" y="7429004"/>
            <a:ext cx="24384000" cy="956332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830B6580-F520-11C7-00E4-E5DEBD771A53}"/>
              </a:ext>
            </a:extLst>
          </p:cNvPr>
          <p:cNvCxnSpPr>
            <a:cxnSpLocks/>
          </p:cNvCxnSpPr>
          <p:nvPr/>
        </p:nvCxnSpPr>
        <p:spPr>
          <a:xfrm>
            <a:off x="0" y="7907170"/>
            <a:ext cx="24384000" cy="0"/>
          </a:xfrm>
          <a:prstGeom prst="line">
            <a:avLst/>
          </a:prstGeom>
          <a:ln w="76200">
            <a:solidFill>
              <a:schemeClr val="tx2">
                <a:lumMod val="25000"/>
                <a:lumOff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1" name="Graphic 4">
            <a:extLst>
              <a:ext uri="{FF2B5EF4-FFF2-40B4-BE49-F238E27FC236}">
                <a16:creationId xmlns:a16="http://schemas.microsoft.com/office/drawing/2014/main" id="{4751675E-0ACD-8EC9-3E4A-87BE811AE32C}"/>
              </a:ext>
            </a:extLst>
          </p:cNvPr>
          <p:cNvGrpSpPr/>
          <p:nvPr/>
        </p:nvGrpSpPr>
        <p:grpSpPr>
          <a:xfrm rot="10800000">
            <a:off x="17800476" y="4618278"/>
            <a:ext cx="6110282" cy="6577782"/>
            <a:chOff x="10106491" y="-945603"/>
            <a:chExt cx="1777781" cy="1913799"/>
          </a:xfrm>
          <a:effectLst>
            <a:outerShdw blurRad="63500" dist="508000" dir="10800000" algn="r" rotWithShape="0">
              <a:prstClr val="black">
                <a:alpha val="25000"/>
              </a:prstClr>
            </a:outerShdw>
          </a:effectLst>
        </p:grpSpPr>
        <p:grpSp>
          <p:nvGrpSpPr>
            <p:cNvPr id="62" name="Graphic 4">
              <a:extLst>
                <a:ext uri="{FF2B5EF4-FFF2-40B4-BE49-F238E27FC236}">
                  <a16:creationId xmlns:a16="http://schemas.microsoft.com/office/drawing/2014/main" id="{69B8D68A-D2C7-6F0A-5F86-DFC3418EE0B3}"/>
                </a:ext>
              </a:extLst>
            </p:cNvPr>
            <p:cNvGrpSpPr/>
            <p:nvPr/>
          </p:nvGrpSpPr>
          <p:grpSpPr>
            <a:xfrm>
              <a:off x="10106491" y="-945603"/>
              <a:ext cx="1755571" cy="1913799"/>
              <a:chOff x="10106491" y="-945603"/>
              <a:chExt cx="1755571" cy="1913799"/>
            </a:xfrm>
          </p:grpSpPr>
          <p:sp>
            <p:nvSpPr>
              <p:cNvPr id="67" name="Freeform: Shape 66">
                <a:extLst>
                  <a:ext uri="{FF2B5EF4-FFF2-40B4-BE49-F238E27FC236}">
                    <a16:creationId xmlns:a16="http://schemas.microsoft.com/office/drawing/2014/main" id="{7D283647-F9B6-5832-07CF-06ECFA66261E}"/>
                  </a:ext>
                </a:extLst>
              </p:cNvPr>
              <p:cNvSpPr/>
              <p:nvPr/>
            </p:nvSpPr>
            <p:spPr>
              <a:xfrm>
                <a:off x="10106491" y="-89662"/>
                <a:ext cx="186816" cy="217672"/>
              </a:xfrm>
              <a:custGeom>
                <a:avLst/>
                <a:gdLst>
                  <a:gd name="connsiteX0" fmla="*/ 90373 w 186816"/>
                  <a:gd name="connsiteY0" fmla="*/ 11557 h 217672"/>
                  <a:gd name="connsiteX1" fmla="*/ 161277 w 186816"/>
                  <a:gd name="connsiteY1" fmla="*/ 137 h 217672"/>
                  <a:gd name="connsiteX2" fmla="*/ 162649 w 186816"/>
                  <a:gd name="connsiteY2" fmla="*/ 137 h 217672"/>
                  <a:gd name="connsiteX3" fmla="*/ 183613 w 186816"/>
                  <a:gd name="connsiteY3" fmla="*/ 137 h 217672"/>
                  <a:gd name="connsiteX4" fmla="*/ 184566 w 186816"/>
                  <a:gd name="connsiteY4" fmla="*/ 108836 h 217672"/>
                  <a:gd name="connsiteX5" fmla="*/ 183613 w 186816"/>
                  <a:gd name="connsiteY5" fmla="*/ 217535 h 217672"/>
                  <a:gd name="connsiteX6" fmla="*/ 162649 w 186816"/>
                  <a:gd name="connsiteY6" fmla="*/ 217535 h 217672"/>
                  <a:gd name="connsiteX7" fmla="*/ 161277 w 186816"/>
                  <a:gd name="connsiteY7" fmla="*/ 217535 h 217672"/>
                  <a:gd name="connsiteX8" fmla="*/ 90373 w 186816"/>
                  <a:gd name="connsiteY8" fmla="*/ 206115 h 217672"/>
                  <a:gd name="connsiteX9" fmla="*/ 0 w 186816"/>
                  <a:gd name="connsiteY9" fmla="*/ 108836 h 217672"/>
                  <a:gd name="connsiteX10" fmla="*/ 90373 w 186816"/>
                  <a:gd name="connsiteY10" fmla="*/ 11557 h 2176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86816" h="217672">
                    <a:moveTo>
                      <a:pt x="90373" y="11557"/>
                    </a:moveTo>
                    <a:cubicBezTo>
                      <a:pt x="109995" y="5280"/>
                      <a:pt x="133417" y="1108"/>
                      <a:pt x="161277" y="137"/>
                    </a:cubicBezTo>
                    <a:cubicBezTo>
                      <a:pt x="161744" y="270"/>
                      <a:pt x="162201" y="-130"/>
                      <a:pt x="162649" y="137"/>
                    </a:cubicBezTo>
                    <a:cubicBezTo>
                      <a:pt x="169364" y="-206"/>
                      <a:pt x="176346" y="213"/>
                      <a:pt x="183613" y="137"/>
                    </a:cubicBezTo>
                    <a:cubicBezTo>
                      <a:pt x="187404" y="5014"/>
                      <a:pt x="187966" y="56934"/>
                      <a:pt x="184566" y="108836"/>
                    </a:cubicBezTo>
                    <a:cubicBezTo>
                      <a:pt x="187966" y="160738"/>
                      <a:pt x="187404" y="212668"/>
                      <a:pt x="183613" y="217535"/>
                    </a:cubicBezTo>
                    <a:cubicBezTo>
                      <a:pt x="176336" y="217459"/>
                      <a:pt x="169364" y="217878"/>
                      <a:pt x="162649" y="217535"/>
                    </a:cubicBezTo>
                    <a:cubicBezTo>
                      <a:pt x="162201" y="217802"/>
                      <a:pt x="161744" y="217402"/>
                      <a:pt x="161277" y="217535"/>
                    </a:cubicBezTo>
                    <a:cubicBezTo>
                      <a:pt x="133417" y="216564"/>
                      <a:pt x="109985" y="212392"/>
                      <a:pt x="90373" y="206115"/>
                    </a:cubicBezTo>
                    <a:cubicBezTo>
                      <a:pt x="11782" y="184160"/>
                      <a:pt x="0" y="135906"/>
                      <a:pt x="0" y="108836"/>
                    </a:cubicBezTo>
                    <a:cubicBezTo>
                      <a:pt x="-10" y="81766"/>
                      <a:pt x="11782" y="33512"/>
                      <a:pt x="90373" y="11557"/>
                    </a:cubicBezTo>
                    <a:close/>
                  </a:path>
                </a:pathLst>
              </a:custGeom>
              <a:solidFill>
                <a:srgbClr val="F2F2F2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grpSp>
            <p:nvGrpSpPr>
              <p:cNvPr id="68" name="Graphic 4">
                <a:extLst>
                  <a:ext uri="{FF2B5EF4-FFF2-40B4-BE49-F238E27FC236}">
                    <a16:creationId xmlns:a16="http://schemas.microsoft.com/office/drawing/2014/main" id="{4DDB4290-9803-328F-3F68-45A0FFAD2BA9}"/>
                  </a:ext>
                </a:extLst>
              </p:cNvPr>
              <p:cNvGrpSpPr/>
              <p:nvPr/>
            </p:nvGrpSpPr>
            <p:grpSpPr>
              <a:xfrm>
                <a:off x="10642492" y="-945603"/>
                <a:ext cx="431810" cy="768417"/>
                <a:chOff x="10642492" y="-945603"/>
                <a:chExt cx="431810" cy="768417"/>
              </a:xfrm>
            </p:grpSpPr>
            <p:grpSp>
              <p:nvGrpSpPr>
                <p:cNvPr id="107" name="Graphic 4">
                  <a:extLst>
                    <a:ext uri="{FF2B5EF4-FFF2-40B4-BE49-F238E27FC236}">
                      <a16:creationId xmlns:a16="http://schemas.microsoft.com/office/drawing/2014/main" id="{18B2FB4D-6270-AC34-3B06-CA7FB4FAD3E9}"/>
                    </a:ext>
                  </a:extLst>
                </p:cNvPr>
                <p:cNvGrpSpPr/>
                <p:nvPr/>
              </p:nvGrpSpPr>
              <p:grpSpPr>
                <a:xfrm>
                  <a:off x="10642492" y="-612312"/>
                  <a:ext cx="431810" cy="256186"/>
                  <a:chOff x="10642492" y="-612312"/>
                  <a:chExt cx="431810" cy="256186"/>
                </a:xfrm>
              </p:grpSpPr>
              <p:grpSp>
                <p:nvGrpSpPr>
                  <p:cNvPr id="111" name="Graphic 4">
                    <a:extLst>
                      <a:ext uri="{FF2B5EF4-FFF2-40B4-BE49-F238E27FC236}">
                        <a16:creationId xmlns:a16="http://schemas.microsoft.com/office/drawing/2014/main" id="{374B217C-1724-E1B6-A54E-8B30A68CA7A9}"/>
                      </a:ext>
                    </a:extLst>
                  </p:cNvPr>
                  <p:cNvGrpSpPr/>
                  <p:nvPr/>
                </p:nvGrpSpPr>
                <p:grpSpPr>
                  <a:xfrm>
                    <a:off x="10683775" y="-612312"/>
                    <a:ext cx="390527" cy="256186"/>
                    <a:chOff x="10683775" y="-612312"/>
                    <a:chExt cx="390527" cy="256186"/>
                  </a:xfrm>
                </p:grpSpPr>
                <p:sp>
                  <p:nvSpPr>
                    <p:cNvPr id="114" name="Freeform: Shape 113">
                      <a:extLst>
                        <a:ext uri="{FF2B5EF4-FFF2-40B4-BE49-F238E27FC236}">
                          <a16:creationId xmlns:a16="http://schemas.microsoft.com/office/drawing/2014/main" id="{AA407D3C-32E6-DC51-2A9E-84E8800B4CB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725321" y="-612171"/>
                      <a:ext cx="348981" cy="256045"/>
                    </a:xfrm>
                    <a:custGeom>
                      <a:avLst/>
                      <a:gdLst>
                        <a:gd name="connsiteX0" fmla="*/ 58474 w 348981"/>
                        <a:gd name="connsiteY0" fmla="*/ 0 h 256045"/>
                        <a:gd name="connsiteX1" fmla="*/ 307572 w 348981"/>
                        <a:gd name="connsiteY1" fmla="*/ 51330 h 256045"/>
                        <a:gd name="connsiteX2" fmla="*/ 331994 w 348981"/>
                        <a:gd name="connsiteY2" fmla="*/ 61713 h 256045"/>
                        <a:gd name="connsiteX3" fmla="*/ 321069 w 348981"/>
                        <a:gd name="connsiteY3" fmla="*/ 240411 h 256045"/>
                        <a:gd name="connsiteX4" fmla="*/ 302876 w 348981"/>
                        <a:gd name="connsiteY4" fmla="*/ 247831 h 256045"/>
                        <a:gd name="connsiteX5" fmla="*/ 0 w 348981"/>
                        <a:gd name="connsiteY5" fmla="*/ 240830 h 256045"/>
                        <a:gd name="connsiteX6" fmla="*/ 58474 w 348981"/>
                        <a:gd name="connsiteY6" fmla="*/ 0 h 25604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348981" h="256045">
                          <a:moveTo>
                            <a:pt x="58474" y="0"/>
                          </a:moveTo>
                          <a:cubicBezTo>
                            <a:pt x="130150" y="2362"/>
                            <a:pt x="254756" y="33538"/>
                            <a:pt x="307572" y="51330"/>
                          </a:cubicBezTo>
                          <a:cubicBezTo>
                            <a:pt x="321221" y="55921"/>
                            <a:pt x="330079" y="59627"/>
                            <a:pt x="331994" y="61713"/>
                          </a:cubicBezTo>
                          <a:cubicBezTo>
                            <a:pt x="362493" y="94926"/>
                            <a:pt x="347644" y="219580"/>
                            <a:pt x="321069" y="240411"/>
                          </a:cubicBezTo>
                          <a:cubicBezTo>
                            <a:pt x="317345" y="243335"/>
                            <a:pt x="311086" y="245793"/>
                            <a:pt x="302876" y="247831"/>
                          </a:cubicBezTo>
                          <a:cubicBezTo>
                            <a:pt x="241754" y="263033"/>
                            <a:pt x="70618" y="255041"/>
                            <a:pt x="0" y="240830"/>
                          </a:cubicBezTo>
                          <a:lnTo>
                            <a:pt x="58474" y="0"/>
                          </a:lnTo>
                          <a:close/>
                        </a:path>
                      </a:pathLst>
                    </a:custGeom>
                    <a:solidFill>
                      <a:srgbClr val="EBEEF0"/>
                    </a:solidFill>
                    <a:ln w="9525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15" name="Freeform: Shape 114">
                      <a:extLst>
                        <a:ext uri="{FF2B5EF4-FFF2-40B4-BE49-F238E27FC236}">
                          <a16:creationId xmlns:a16="http://schemas.microsoft.com/office/drawing/2014/main" id="{8EAF6E55-64AB-7ADC-609C-AFA760D1AEC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683775" y="-612312"/>
                      <a:ext cx="100020" cy="240980"/>
                    </a:xfrm>
                    <a:custGeom>
                      <a:avLst/>
                      <a:gdLst>
                        <a:gd name="connsiteX0" fmla="*/ 63339 w 100020"/>
                        <a:gd name="connsiteY0" fmla="*/ 2770 h 240980"/>
                        <a:gd name="connsiteX1" fmla="*/ 100020 w 100020"/>
                        <a:gd name="connsiteY1" fmla="*/ 141 h 240980"/>
                        <a:gd name="connsiteX2" fmla="*/ 41537 w 100020"/>
                        <a:gd name="connsiteY2" fmla="*/ 240981 h 240980"/>
                        <a:gd name="connsiteX3" fmla="*/ 12133 w 100020"/>
                        <a:gd name="connsiteY3" fmla="*/ 231227 h 240980"/>
                        <a:gd name="connsiteX4" fmla="*/ 63339 w 100020"/>
                        <a:gd name="connsiteY4" fmla="*/ 2770 h 24098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00020" h="240980">
                          <a:moveTo>
                            <a:pt x="63339" y="2770"/>
                          </a:moveTo>
                          <a:cubicBezTo>
                            <a:pt x="72541" y="398"/>
                            <a:pt x="85142" y="-345"/>
                            <a:pt x="100020" y="141"/>
                          </a:cubicBezTo>
                          <a:lnTo>
                            <a:pt x="41537" y="240981"/>
                          </a:lnTo>
                          <a:cubicBezTo>
                            <a:pt x="26506" y="237961"/>
                            <a:pt x="16019" y="234656"/>
                            <a:pt x="12133" y="231227"/>
                          </a:cubicBezTo>
                          <a:cubicBezTo>
                            <a:pt x="-12489" y="209567"/>
                            <a:pt x="-1659" y="19505"/>
                            <a:pt x="63339" y="2770"/>
                          </a:cubicBezTo>
                          <a:close/>
                        </a:path>
                      </a:pathLst>
                    </a:custGeom>
                    <a:solidFill>
                      <a:srgbClr val="F2F2F2"/>
                    </a:solidFill>
                    <a:ln w="9525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</p:grpSp>
              <p:sp>
                <p:nvSpPr>
                  <p:cNvPr id="112" name="Freeform: Shape 111">
                    <a:extLst>
                      <a:ext uri="{FF2B5EF4-FFF2-40B4-BE49-F238E27FC236}">
                        <a16:creationId xmlns:a16="http://schemas.microsoft.com/office/drawing/2014/main" id="{CED3F2F1-853C-AC3A-F92F-94E75396D522}"/>
                      </a:ext>
                    </a:extLst>
                  </p:cNvPr>
                  <p:cNvSpPr/>
                  <p:nvPr/>
                </p:nvSpPr>
                <p:spPr>
                  <a:xfrm>
                    <a:off x="10689903" y="-594024"/>
                    <a:ext cx="57653" cy="206163"/>
                  </a:xfrm>
                  <a:custGeom>
                    <a:avLst/>
                    <a:gdLst>
                      <a:gd name="connsiteX0" fmla="*/ 51506 w 57653"/>
                      <a:gd name="connsiteY0" fmla="*/ 922 h 206163"/>
                      <a:gd name="connsiteX1" fmla="*/ 3748 w 57653"/>
                      <a:gd name="connsiteY1" fmla="*/ 93152 h 206163"/>
                      <a:gd name="connsiteX2" fmla="*/ 9101 w 57653"/>
                      <a:gd name="connsiteY2" fmla="*/ 205966 h 206163"/>
                      <a:gd name="connsiteX3" fmla="*/ 47801 w 57653"/>
                      <a:gd name="connsiteY3" fmla="*/ 110440 h 206163"/>
                      <a:gd name="connsiteX4" fmla="*/ 51506 w 57653"/>
                      <a:gd name="connsiteY4" fmla="*/ 922 h 20616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57653" h="206163">
                        <a:moveTo>
                          <a:pt x="51506" y="922"/>
                        </a:moveTo>
                        <a:cubicBezTo>
                          <a:pt x="36485" y="-6260"/>
                          <a:pt x="11158" y="28916"/>
                          <a:pt x="3748" y="93152"/>
                        </a:cubicBezTo>
                        <a:cubicBezTo>
                          <a:pt x="-3663" y="157379"/>
                          <a:pt x="862" y="202671"/>
                          <a:pt x="9101" y="205966"/>
                        </a:cubicBezTo>
                        <a:cubicBezTo>
                          <a:pt x="17330" y="209262"/>
                          <a:pt x="36276" y="170971"/>
                          <a:pt x="47801" y="110440"/>
                        </a:cubicBezTo>
                        <a:cubicBezTo>
                          <a:pt x="59326" y="49918"/>
                          <a:pt x="60974" y="5455"/>
                          <a:pt x="51506" y="922"/>
                        </a:cubicBezTo>
                        <a:close/>
                      </a:path>
                    </a:pathLst>
                  </a:custGeom>
                  <a:solidFill>
                    <a:srgbClr val="CCCCCC"/>
                  </a:solidFill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113" name="Freeform: Shape 112">
                    <a:extLst>
                      <a:ext uri="{FF2B5EF4-FFF2-40B4-BE49-F238E27FC236}">
                        <a16:creationId xmlns:a16="http://schemas.microsoft.com/office/drawing/2014/main" id="{C8A9182F-C723-96AA-7ABA-21B1E2007C79}"/>
                      </a:ext>
                    </a:extLst>
                  </p:cNvPr>
                  <p:cNvSpPr/>
                  <p:nvPr/>
                </p:nvSpPr>
                <p:spPr>
                  <a:xfrm>
                    <a:off x="10642492" y="-521331"/>
                    <a:ext cx="81087" cy="60769"/>
                  </a:xfrm>
                  <a:custGeom>
                    <a:avLst/>
                    <a:gdLst>
                      <a:gd name="connsiteX0" fmla="*/ 72504 w 81087"/>
                      <a:gd name="connsiteY0" fmla="*/ 781 h 60769"/>
                      <a:gd name="connsiteX1" fmla="*/ 68008 w 81087"/>
                      <a:gd name="connsiteY1" fmla="*/ 60769 h 60769"/>
                      <a:gd name="connsiteX2" fmla="*/ 0 w 81087"/>
                      <a:gd name="connsiteY2" fmla="*/ 23231 h 60769"/>
                      <a:gd name="connsiteX3" fmla="*/ 72504 w 81087"/>
                      <a:gd name="connsiteY3" fmla="*/ 781 h 607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81087" h="60769">
                        <a:moveTo>
                          <a:pt x="72504" y="781"/>
                        </a:moveTo>
                        <a:cubicBezTo>
                          <a:pt x="87259" y="2705"/>
                          <a:pt x="81163" y="60769"/>
                          <a:pt x="68008" y="60769"/>
                        </a:cubicBezTo>
                        <a:cubicBezTo>
                          <a:pt x="21174" y="60131"/>
                          <a:pt x="0" y="29651"/>
                          <a:pt x="0" y="23231"/>
                        </a:cubicBezTo>
                        <a:cubicBezTo>
                          <a:pt x="0" y="16811"/>
                          <a:pt x="33585" y="-4296"/>
                          <a:pt x="72504" y="781"/>
                        </a:cubicBezTo>
                        <a:close/>
                      </a:path>
                    </a:pathLst>
                  </a:custGeom>
                  <a:solidFill>
                    <a:schemeClr val="accent5">
                      <a:lumMod val="50000"/>
                    </a:schemeClr>
                  </a:solidFill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 dirty="0"/>
                  </a:p>
                </p:txBody>
              </p:sp>
            </p:grpSp>
            <p:grpSp>
              <p:nvGrpSpPr>
                <p:cNvPr id="108" name="Graphic 4">
                  <a:extLst>
                    <a:ext uri="{FF2B5EF4-FFF2-40B4-BE49-F238E27FC236}">
                      <a16:creationId xmlns:a16="http://schemas.microsoft.com/office/drawing/2014/main" id="{967E87F6-E9F1-78EA-FB33-26D5F3F8561A}"/>
                    </a:ext>
                  </a:extLst>
                </p:cNvPr>
                <p:cNvGrpSpPr/>
                <p:nvPr/>
              </p:nvGrpSpPr>
              <p:grpSpPr>
                <a:xfrm>
                  <a:off x="10692641" y="-945603"/>
                  <a:ext cx="335607" cy="768417"/>
                  <a:chOff x="10692641" y="-945603"/>
                  <a:chExt cx="335607" cy="768417"/>
                </a:xfrm>
              </p:grpSpPr>
              <p:sp>
                <p:nvSpPr>
                  <p:cNvPr id="109" name="Freeform: Shape 108">
                    <a:extLst>
                      <a:ext uri="{FF2B5EF4-FFF2-40B4-BE49-F238E27FC236}">
                        <a16:creationId xmlns:a16="http://schemas.microsoft.com/office/drawing/2014/main" id="{24F7219F-FA6A-E186-B678-B262A404C8B2}"/>
                      </a:ext>
                    </a:extLst>
                  </p:cNvPr>
                  <p:cNvSpPr/>
                  <p:nvPr/>
                </p:nvSpPr>
                <p:spPr>
                  <a:xfrm>
                    <a:off x="10702023" y="-945603"/>
                    <a:ext cx="326225" cy="731709"/>
                  </a:xfrm>
                  <a:custGeom>
                    <a:avLst/>
                    <a:gdLst>
                      <a:gd name="connsiteX0" fmla="*/ 0 w 326225"/>
                      <a:gd name="connsiteY0" fmla="*/ 713393 h 731709"/>
                      <a:gd name="connsiteX1" fmla="*/ 180499 w 326225"/>
                      <a:gd name="connsiteY1" fmla="*/ 14287 h 731709"/>
                      <a:gd name="connsiteX2" fmla="*/ 325374 w 326225"/>
                      <a:gd name="connsiteY2" fmla="*/ 19468 h 731709"/>
                      <a:gd name="connsiteX3" fmla="*/ 310801 w 326225"/>
                      <a:gd name="connsiteY3" fmla="*/ 731710 h 731709"/>
                      <a:gd name="connsiteX4" fmla="*/ 59874 w 326225"/>
                      <a:gd name="connsiteY4" fmla="*/ 730262 h 731709"/>
                      <a:gd name="connsiteX5" fmla="*/ 0 w 326225"/>
                      <a:gd name="connsiteY5" fmla="*/ 713393 h 7317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326225" h="731709">
                        <a:moveTo>
                          <a:pt x="0" y="713393"/>
                        </a:moveTo>
                        <a:cubicBezTo>
                          <a:pt x="37309" y="557631"/>
                          <a:pt x="171402" y="34746"/>
                          <a:pt x="180499" y="14287"/>
                        </a:cubicBezTo>
                        <a:cubicBezTo>
                          <a:pt x="190871" y="-9049"/>
                          <a:pt x="320192" y="-1267"/>
                          <a:pt x="325374" y="19468"/>
                        </a:cubicBezTo>
                        <a:cubicBezTo>
                          <a:pt x="330089" y="38309"/>
                          <a:pt x="313830" y="624306"/>
                          <a:pt x="310801" y="731710"/>
                        </a:cubicBezTo>
                        <a:cubicBezTo>
                          <a:pt x="282178" y="731538"/>
                          <a:pt x="72400" y="730262"/>
                          <a:pt x="59874" y="730262"/>
                        </a:cubicBezTo>
                        <a:cubicBezTo>
                          <a:pt x="47387" y="730272"/>
                          <a:pt x="10144" y="729205"/>
                          <a:pt x="0" y="713393"/>
                        </a:cubicBezTo>
                        <a:close/>
                      </a:path>
                    </a:pathLst>
                  </a:custGeom>
                  <a:solidFill>
                    <a:srgbClr val="FFFFFF"/>
                  </a:solidFill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110" name="Freeform: Shape 109">
                    <a:extLst>
                      <a:ext uri="{FF2B5EF4-FFF2-40B4-BE49-F238E27FC236}">
                        <a16:creationId xmlns:a16="http://schemas.microsoft.com/office/drawing/2014/main" id="{DD0A2262-07D0-32A2-2A46-B796F74C3AD8}"/>
                      </a:ext>
                    </a:extLst>
                  </p:cNvPr>
                  <p:cNvSpPr/>
                  <p:nvPr/>
                </p:nvSpPr>
                <p:spPr>
                  <a:xfrm>
                    <a:off x="10692641" y="-232209"/>
                    <a:ext cx="320182" cy="55024"/>
                  </a:xfrm>
                  <a:custGeom>
                    <a:avLst/>
                    <a:gdLst>
                      <a:gd name="connsiteX0" fmla="*/ 9382 w 320182"/>
                      <a:gd name="connsiteY0" fmla="*/ 0 h 55024"/>
                      <a:gd name="connsiteX1" fmla="*/ 69256 w 320182"/>
                      <a:gd name="connsiteY1" fmla="*/ 16869 h 55024"/>
                      <a:gd name="connsiteX2" fmla="*/ 320183 w 320182"/>
                      <a:gd name="connsiteY2" fmla="*/ 18317 h 55024"/>
                      <a:gd name="connsiteX3" fmla="*/ 319707 w 320182"/>
                      <a:gd name="connsiteY3" fmla="*/ 35157 h 55024"/>
                      <a:gd name="connsiteX4" fmla="*/ 0 w 320182"/>
                      <a:gd name="connsiteY4" fmla="*/ 41529 h 55024"/>
                      <a:gd name="connsiteX5" fmla="*/ 9382 w 320182"/>
                      <a:gd name="connsiteY5" fmla="*/ 0 h 5502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320182" h="55024">
                        <a:moveTo>
                          <a:pt x="9382" y="0"/>
                        </a:moveTo>
                        <a:cubicBezTo>
                          <a:pt x="19536" y="15812"/>
                          <a:pt x="56769" y="16869"/>
                          <a:pt x="69256" y="16869"/>
                        </a:cubicBezTo>
                        <a:cubicBezTo>
                          <a:pt x="81782" y="16869"/>
                          <a:pt x="291560" y="18145"/>
                          <a:pt x="320183" y="18317"/>
                        </a:cubicBezTo>
                        <a:cubicBezTo>
                          <a:pt x="319878" y="29175"/>
                          <a:pt x="319707" y="35157"/>
                          <a:pt x="319707" y="35157"/>
                        </a:cubicBezTo>
                        <a:cubicBezTo>
                          <a:pt x="319707" y="35157"/>
                          <a:pt x="0" y="75247"/>
                          <a:pt x="0" y="41529"/>
                        </a:cubicBezTo>
                        <a:cubicBezTo>
                          <a:pt x="791" y="36576"/>
                          <a:pt x="4134" y="21917"/>
                          <a:pt x="9382" y="0"/>
                        </a:cubicBezTo>
                        <a:close/>
                      </a:path>
                    </a:pathLst>
                  </a:custGeom>
                  <a:solidFill>
                    <a:srgbClr val="DCDEE8"/>
                  </a:solidFill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69" name="Graphic 4">
                <a:extLst>
                  <a:ext uri="{FF2B5EF4-FFF2-40B4-BE49-F238E27FC236}">
                    <a16:creationId xmlns:a16="http://schemas.microsoft.com/office/drawing/2014/main" id="{1739FDD7-5DB1-2163-C425-C5882844091C}"/>
                  </a:ext>
                </a:extLst>
              </p:cNvPr>
              <p:cNvGrpSpPr/>
              <p:nvPr/>
            </p:nvGrpSpPr>
            <p:grpSpPr>
              <a:xfrm>
                <a:off x="10642492" y="199778"/>
                <a:ext cx="431810" cy="768417"/>
                <a:chOff x="10642492" y="199778"/>
                <a:chExt cx="431810" cy="768417"/>
              </a:xfrm>
            </p:grpSpPr>
            <p:grpSp>
              <p:nvGrpSpPr>
                <p:cNvPr id="98" name="Graphic 4">
                  <a:extLst>
                    <a:ext uri="{FF2B5EF4-FFF2-40B4-BE49-F238E27FC236}">
                      <a16:creationId xmlns:a16="http://schemas.microsoft.com/office/drawing/2014/main" id="{775FF349-F417-2ACD-271F-B398FECB278B}"/>
                    </a:ext>
                  </a:extLst>
                </p:cNvPr>
                <p:cNvGrpSpPr/>
                <p:nvPr/>
              </p:nvGrpSpPr>
              <p:grpSpPr>
                <a:xfrm>
                  <a:off x="10642492" y="378728"/>
                  <a:ext cx="431810" cy="256190"/>
                  <a:chOff x="10642492" y="378728"/>
                  <a:chExt cx="431810" cy="256190"/>
                </a:xfrm>
              </p:grpSpPr>
              <p:grpSp>
                <p:nvGrpSpPr>
                  <p:cNvPr id="102" name="Graphic 4">
                    <a:extLst>
                      <a:ext uri="{FF2B5EF4-FFF2-40B4-BE49-F238E27FC236}">
                        <a16:creationId xmlns:a16="http://schemas.microsoft.com/office/drawing/2014/main" id="{BA3330FF-A412-E8D9-878E-5A650A127E26}"/>
                      </a:ext>
                    </a:extLst>
                  </p:cNvPr>
                  <p:cNvGrpSpPr/>
                  <p:nvPr/>
                </p:nvGrpSpPr>
                <p:grpSpPr>
                  <a:xfrm>
                    <a:off x="10683775" y="378728"/>
                    <a:ext cx="390527" cy="256190"/>
                    <a:chOff x="10683775" y="378728"/>
                    <a:chExt cx="390527" cy="256190"/>
                  </a:xfrm>
                </p:grpSpPr>
                <p:sp>
                  <p:nvSpPr>
                    <p:cNvPr id="105" name="Freeform: Shape 104">
                      <a:extLst>
                        <a:ext uri="{FF2B5EF4-FFF2-40B4-BE49-F238E27FC236}">
                          <a16:creationId xmlns:a16="http://schemas.microsoft.com/office/drawing/2014/main" id="{1F42036D-C37E-6CA0-58AF-73202AEDF5C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725321" y="378728"/>
                      <a:ext cx="348981" cy="256045"/>
                    </a:xfrm>
                    <a:custGeom>
                      <a:avLst/>
                      <a:gdLst>
                        <a:gd name="connsiteX0" fmla="*/ 58474 w 348981"/>
                        <a:gd name="connsiteY0" fmla="*/ 256046 h 256045"/>
                        <a:gd name="connsiteX1" fmla="*/ 307572 w 348981"/>
                        <a:gd name="connsiteY1" fmla="*/ 204715 h 256045"/>
                        <a:gd name="connsiteX2" fmla="*/ 331994 w 348981"/>
                        <a:gd name="connsiteY2" fmla="*/ 194333 h 256045"/>
                        <a:gd name="connsiteX3" fmla="*/ 321069 w 348981"/>
                        <a:gd name="connsiteY3" fmla="*/ 15635 h 256045"/>
                        <a:gd name="connsiteX4" fmla="*/ 302876 w 348981"/>
                        <a:gd name="connsiteY4" fmla="*/ 8215 h 256045"/>
                        <a:gd name="connsiteX5" fmla="*/ 0 w 348981"/>
                        <a:gd name="connsiteY5" fmla="*/ 15206 h 256045"/>
                        <a:gd name="connsiteX6" fmla="*/ 58474 w 348981"/>
                        <a:gd name="connsiteY6" fmla="*/ 256046 h 25604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348981" h="256045">
                          <a:moveTo>
                            <a:pt x="58474" y="256046"/>
                          </a:moveTo>
                          <a:cubicBezTo>
                            <a:pt x="130150" y="253683"/>
                            <a:pt x="254756" y="222508"/>
                            <a:pt x="307572" y="204715"/>
                          </a:cubicBezTo>
                          <a:cubicBezTo>
                            <a:pt x="321221" y="200115"/>
                            <a:pt x="330079" y="196419"/>
                            <a:pt x="331994" y="194333"/>
                          </a:cubicBezTo>
                          <a:cubicBezTo>
                            <a:pt x="362493" y="161120"/>
                            <a:pt x="347644" y="36466"/>
                            <a:pt x="321069" y="15635"/>
                          </a:cubicBezTo>
                          <a:cubicBezTo>
                            <a:pt x="317345" y="12711"/>
                            <a:pt x="311086" y="10253"/>
                            <a:pt x="302876" y="8215"/>
                          </a:cubicBezTo>
                          <a:cubicBezTo>
                            <a:pt x="241754" y="-6987"/>
                            <a:pt x="70618" y="1004"/>
                            <a:pt x="0" y="15206"/>
                          </a:cubicBezTo>
                          <a:lnTo>
                            <a:pt x="58474" y="256046"/>
                          </a:lnTo>
                          <a:close/>
                        </a:path>
                      </a:pathLst>
                    </a:custGeom>
                    <a:solidFill>
                      <a:srgbClr val="EBEEF0"/>
                    </a:solidFill>
                    <a:ln w="9525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06" name="Freeform: Shape 105">
                      <a:extLst>
                        <a:ext uri="{FF2B5EF4-FFF2-40B4-BE49-F238E27FC236}">
                          <a16:creationId xmlns:a16="http://schemas.microsoft.com/office/drawing/2014/main" id="{952B7BA3-D42B-9C78-DC1C-F6FEF570BA4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683775" y="393934"/>
                      <a:ext cx="100020" cy="240984"/>
                    </a:xfrm>
                    <a:custGeom>
                      <a:avLst/>
                      <a:gdLst>
                        <a:gd name="connsiteX0" fmla="*/ 63339 w 100020"/>
                        <a:gd name="connsiteY0" fmla="*/ 238211 h 240984"/>
                        <a:gd name="connsiteX1" fmla="*/ 100020 w 100020"/>
                        <a:gd name="connsiteY1" fmla="*/ 240840 h 240984"/>
                        <a:gd name="connsiteX2" fmla="*/ 41537 w 100020"/>
                        <a:gd name="connsiteY2" fmla="*/ 0 h 240984"/>
                        <a:gd name="connsiteX3" fmla="*/ 12133 w 100020"/>
                        <a:gd name="connsiteY3" fmla="*/ 9753 h 240984"/>
                        <a:gd name="connsiteX4" fmla="*/ 63339 w 100020"/>
                        <a:gd name="connsiteY4" fmla="*/ 238211 h 24098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00020" h="240984">
                          <a:moveTo>
                            <a:pt x="63339" y="238211"/>
                          </a:moveTo>
                          <a:cubicBezTo>
                            <a:pt x="72541" y="240582"/>
                            <a:pt x="85142" y="241335"/>
                            <a:pt x="100020" y="240840"/>
                          </a:cubicBezTo>
                          <a:lnTo>
                            <a:pt x="41537" y="0"/>
                          </a:lnTo>
                          <a:cubicBezTo>
                            <a:pt x="26506" y="3029"/>
                            <a:pt x="16019" y="6325"/>
                            <a:pt x="12133" y="9753"/>
                          </a:cubicBezTo>
                          <a:cubicBezTo>
                            <a:pt x="-12489" y="31413"/>
                            <a:pt x="-1659" y="221466"/>
                            <a:pt x="63339" y="238211"/>
                          </a:cubicBezTo>
                          <a:close/>
                        </a:path>
                      </a:pathLst>
                    </a:custGeom>
                    <a:solidFill>
                      <a:srgbClr val="F2F2F2"/>
                    </a:solidFill>
                    <a:ln w="9525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</p:grpSp>
              <p:sp>
                <p:nvSpPr>
                  <p:cNvPr id="103" name="Freeform: Shape 102">
                    <a:extLst>
                      <a:ext uri="{FF2B5EF4-FFF2-40B4-BE49-F238E27FC236}">
                        <a16:creationId xmlns:a16="http://schemas.microsoft.com/office/drawing/2014/main" id="{88C0D7B3-AFEE-1BCE-643B-5365262C2AB6}"/>
                      </a:ext>
                    </a:extLst>
                  </p:cNvPr>
                  <p:cNvSpPr/>
                  <p:nvPr/>
                </p:nvSpPr>
                <p:spPr>
                  <a:xfrm>
                    <a:off x="10689903" y="410463"/>
                    <a:ext cx="57653" cy="206162"/>
                  </a:xfrm>
                  <a:custGeom>
                    <a:avLst/>
                    <a:gdLst>
                      <a:gd name="connsiteX0" fmla="*/ 51506 w 57653"/>
                      <a:gd name="connsiteY0" fmla="*/ 205242 h 206162"/>
                      <a:gd name="connsiteX1" fmla="*/ 3748 w 57653"/>
                      <a:gd name="connsiteY1" fmla="*/ 113011 h 206162"/>
                      <a:gd name="connsiteX2" fmla="*/ 9101 w 57653"/>
                      <a:gd name="connsiteY2" fmla="*/ 197 h 206162"/>
                      <a:gd name="connsiteX3" fmla="*/ 47801 w 57653"/>
                      <a:gd name="connsiteY3" fmla="*/ 95723 h 206162"/>
                      <a:gd name="connsiteX4" fmla="*/ 51506 w 57653"/>
                      <a:gd name="connsiteY4" fmla="*/ 205242 h 2061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57653" h="206162">
                        <a:moveTo>
                          <a:pt x="51506" y="205242"/>
                        </a:moveTo>
                        <a:cubicBezTo>
                          <a:pt x="36485" y="212423"/>
                          <a:pt x="11158" y="177238"/>
                          <a:pt x="3748" y="113011"/>
                        </a:cubicBezTo>
                        <a:cubicBezTo>
                          <a:pt x="-3663" y="48784"/>
                          <a:pt x="862" y="3493"/>
                          <a:pt x="9101" y="197"/>
                        </a:cubicBezTo>
                        <a:cubicBezTo>
                          <a:pt x="17330" y="-3099"/>
                          <a:pt x="36276" y="35192"/>
                          <a:pt x="47801" y="95723"/>
                        </a:cubicBezTo>
                        <a:cubicBezTo>
                          <a:pt x="59326" y="156236"/>
                          <a:pt x="60974" y="200708"/>
                          <a:pt x="51506" y="205242"/>
                        </a:cubicBezTo>
                        <a:close/>
                      </a:path>
                    </a:pathLst>
                  </a:custGeom>
                  <a:solidFill>
                    <a:srgbClr val="CCCCCC"/>
                  </a:solidFill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104" name="Freeform: Shape 103">
                    <a:extLst>
                      <a:ext uri="{FF2B5EF4-FFF2-40B4-BE49-F238E27FC236}">
                        <a16:creationId xmlns:a16="http://schemas.microsoft.com/office/drawing/2014/main" id="{F303914A-413E-95A8-5D80-D7599A21103C}"/>
                      </a:ext>
                    </a:extLst>
                  </p:cNvPr>
                  <p:cNvSpPr/>
                  <p:nvPr/>
                </p:nvSpPr>
                <p:spPr>
                  <a:xfrm>
                    <a:off x="10642492" y="483165"/>
                    <a:ext cx="81087" cy="60768"/>
                  </a:xfrm>
                  <a:custGeom>
                    <a:avLst/>
                    <a:gdLst>
                      <a:gd name="connsiteX0" fmla="*/ 72504 w 81087"/>
                      <a:gd name="connsiteY0" fmla="*/ 59988 h 60768"/>
                      <a:gd name="connsiteX1" fmla="*/ 68008 w 81087"/>
                      <a:gd name="connsiteY1" fmla="*/ 0 h 60768"/>
                      <a:gd name="connsiteX2" fmla="*/ 0 w 81087"/>
                      <a:gd name="connsiteY2" fmla="*/ 37538 h 60768"/>
                      <a:gd name="connsiteX3" fmla="*/ 72504 w 81087"/>
                      <a:gd name="connsiteY3" fmla="*/ 59988 h 6076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81087" h="60768">
                        <a:moveTo>
                          <a:pt x="72504" y="59988"/>
                        </a:moveTo>
                        <a:cubicBezTo>
                          <a:pt x="87259" y="58064"/>
                          <a:pt x="81163" y="0"/>
                          <a:pt x="68008" y="0"/>
                        </a:cubicBezTo>
                        <a:cubicBezTo>
                          <a:pt x="21174" y="638"/>
                          <a:pt x="0" y="31118"/>
                          <a:pt x="0" y="37538"/>
                        </a:cubicBezTo>
                        <a:cubicBezTo>
                          <a:pt x="0" y="43948"/>
                          <a:pt x="33585" y="65065"/>
                          <a:pt x="72504" y="59988"/>
                        </a:cubicBezTo>
                        <a:close/>
                      </a:path>
                    </a:pathLst>
                  </a:custGeom>
                  <a:solidFill>
                    <a:schemeClr val="accent5">
                      <a:lumMod val="50000"/>
                    </a:schemeClr>
                  </a:solidFill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99" name="Graphic 4">
                  <a:extLst>
                    <a:ext uri="{FF2B5EF4-FFF2-40B4-BE49-F238E27FC236}">
                      <a16:creationId xmlns:a16="http://schemas.microsoft.com/office/drawing/2014/main" id="{7285CBD9-5FFB-CAB7-5B70-055772D75BB3}"/>
                    </a:ext>
                  </a:extLst>
                </p:cNvPr>
                <p:cNvGrpSpPr/>
                <p:nvPr/>
              </p:nvGrpSpPr>
              <p:grpSpPr>
                <a:xfrm>
                  <a:off x="10692641" y="199778"/>
                  <a:ext cx="335607" cy="768417"/>
                  <a:chOff x="10692641" y="199778"/>
                  <a:chExt cx="335607" cy="768417"/>
                </a:xfrm>
              </p:grpSpPr>
              <p:sp>
                <p:nvSpPr>
                  <p:cNvPr id="100" name="Freeform: Shape 99">
                    <a:extLst>
                      <a:ext uri="{FF2B5EF4-FFF2-40B4-BE49-F238E27FC236}">
                        <a16:creationId xmlns:a16="http://schemas.microsoft.com/office/drawing/2014/main" id="{20FE867B-F519-3A50-02E2-21A206F764DA}"/>
                      </a:ext>
                    </a:extLst>
                  </p:cNvPr>
                  <p:cNvSpPr/>
                  <p:nvPr/>
                </p:nvSpPr>
                <p:spPr>
                  <a:xfrm>
                    <a:off x="10702023" y="236486"/>
                    <a:ext cx="326225" cy="731709"/>
                  </a:xfrm>
                  <a:custGeom>
                    <a:avLst/>
                    <a:gdLst>
                      <a:gd name="connsiteX0" fmla="*/ 0 w 326225"/>
                      <a:gd name="connsiteY0" fmla="*/ 18317 h 731709"/>
                      <a:gd name="connsiteX1" fmla="*/ 180499 w 326225"/>
                      <a:gd name="connsiteY1" fmla="*/ 717423 h 731709"/>
                      <a:gd name="connsiteX2" fmla="*/ 325374 w 326225"/>
                      <a:gd name="connsiteY2" fmla="*/ 712241 h 731709"/>
                      <a:gd name="connsiteX3" fmla="*/ 310801 w 326225"/>
                      <a:gd name="connsiteY3" fmla="*/ 0 h 731709"/>
                      <a:gd name="connsiteX4" fmla="*/ 59874 w 326225"/>
                      <a:gd name="connsiteY4" fmla="*/ 1448 h 731709"/>
                      <a:gd name="connsiteX5" fmla="*/ 0 w 326225"/>
                      <a:gd name="connsiteY5" fmla="*/ 18317 h 7317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326225" h="731709">
                        <a:moveTo>
                          <a:pt x="0" y="18317"/>
                        </a:moveTo>
                        <a:cubicBezTo>
                          <a:pt x="37309" y="174079"/>
                          <a:pt x="171402" y="696963"/>
                          <a:pt x="180499" y="717423"/>
                        </a:cubicBezTo>
                        <a:cubicBezTo>
                          <a:pt x="190871" y="740759"/>
                          <a:pt x="320192" y="732977"/>
                          <a:pt x="325374" y="712241"/>
                        </a:cubicBezTo>
                        <a:cubicBezTo>
                          <a:pt x="330089" y="693401"/>
                          <a:pt x="313830" y="107404"/>
                          <a:pt x="310801" y="0"/>
                        </a:cubicBezTo>
                        <a:cubicBezTo>
                          <a:pt x="282178" y="172"/>
                          <a:pt x="72400" y="1448"/>
                          <a:pt x="59874" y="1448"/>
                        </a:cubicBezTo>
                        <a:cubicBezTo>
                          <a:pt x="47387" y="1448"/>
                          <a:pt x="10144" y="2515"/>
                          <a:pt x="0" y="18317"/>
                        </a:cubicBezTo>
                        <a:close/>
                      </a:path>
                    </a:pathLst>
                  </a:custGeom>
                  <a:solidFill>
                    <a:srgbClr val="FFFFFF"/>
                  </a:solidFill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101" name="Freeform: Shape 100">
                    <a:extLst>
                      <a:ext uri="{FF2B5EF4-FFF2-40B4-BE49-F238E27FC236}">
                        <a16:creationId xmlns:a16="http://schemas.microsoft.com/office/drawing/2014/main" id="{17E2F682-4521-48EB-63A7-C05F1AF9E803}"/>
                      </a:ext>
                    </a:extLst>
                  </p:cNvPr>
                  <p:cNvSpPr/>
                  <p:nvPr/>
                </p:nvSpPr>
                <p:spPr>
                  <a:xfrm>
                    <a:off x="10692641" y="199778"/>
                    <a:ext cx="320182" cy="55024"/>
                  </a:xfrm>
                  <a:custGeom>
                    <a:avLst/>
                    <a:gdLst>
                      <a:gd name="connsiteX0" fmla="*/ 9382 w 320182"/>
                      <a:gd name="connsiteY0" fmla="*/ 55024 h 55024"/>
                      <a:gd name="connsiteX1" fmla="*/ 69256 w 320182"/>
                      <a:gd name="connsiteY1" fmla="*/ 38156 h 55024"/>
                      <a:gd name="connsiteX2" fmla="*/ 320183 w 320182"/>
                      <a:gd name="connsiteY2" fmla="*/ 36708 h 55024"/>
                      <a:gd name="connsiteX3" fmla="*/ 319707 w 320182"/>
                      <a:gd name="connsiteY3" fmla="*/ 19868 h 55024"/>
                      <a:gd name="connsiteX4" fmla="*/ 0 w 320182"/>
                      <a:gd name="connsiteY4" fmla="*/ 13495 h 55024"/>
                      <a:gd name="connsiteX5" fmla="*/ 9382 w 320182"/>
                      <a:gd name="connsiteY5" fmla="*/ 55024 h 5502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320182" h="55024">
                        <a:moveTo>
                          <a:pt x="9382" y="55024"/>
                        </a:moveTo>
                        <a:cubicBezTo>
                          <a:pt x="19536" y="39213"/>
                          <a:pt x="56769" y="38156"/>
                          <a:pt x="69256" y="38156"/>
                        </a:cubicBezTo>
                        <a:cubicBezTo>
                          <a:pt x="81782" y="38156"/>
                          <a:pt x="291560" y="36879"/>
                          <a:pt x="320183" y="36708"/>
                        </a:cubicBezTo>
                        <a:cubicBezTo>
                          <a:pt x="319878" y="25849"/>
                          <a:pt x="319707" y="19868"/>
                          <a:pt x="319707" y="19868"/>
                        </a:cubicBezTo>
                        <a:cubicBezTo>
                          <a:pt x="319707" y="19868"/>
                          <a:pt x="0" y="-20223"/>
                          <a:pt x="0" y="13495"/>
                        </a:cubicBezTo>
                        <a:cubicBezTo>
                          <a:pt x="791" y="18448"/>
                          <a:pt x="4134" y="33117"/>
                          <a:pt x="9382" y="55024"/>
                        </a:cubicBezTo>
                        <a:close/>
                      </a:path>
                    </a:pathLst>
                  </a:custGeom>
                  <a:solidFill>
                    <a:srgbClr val="DCDEE8"/>
                  </a:solidFill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</p:grpSp>
          </p:grpSp>
          <p:sp>
            <p:nvSpPr>
              <p:cNvPr id="70" name="Freeform: Shape 69">
                <a:extLst>
                  <a:ext uri="{FF2B5EF4-FFF2-40B4-BE49-F238E27FC236}">
                    <a16:creationId xmlns:a16="http://schemas.microsoft.com/office/drawing/2014/main" id="{87E5612C-FB64-B85A-3211-73B589C3D3DA}"/>
                  </a:ext>
                </a:extLst>
              </p:cNvPr>
              <p:cNvSpPr/>
              <p:nvPr/>
            </p:nvSpPr>
            <p:spPr>
              <a:xfrm>
                <a:off x="10177916" y="-201859"/>
                <a:ext cx="1684146" cy="428863"/>
              </a:xfrm>
              <a:custGeom>
                <a:avLst/>
                <a:gdLst>
                  <a:gd name="connsiteX0" fmla="*/ 244853 w 1684146"/>
                  <a:gd name="connsiteY0" fmla="*/ 15379 h 428863"/>
                  <a:gd name="connsiteX1" fmla="*/ 1256132 w 1684146"/>
                  <a:gd name="connsiteY1" fmla="*/ 39525 h 428863"/>
                  <a:gd name="connsiteX2" fmla="*/ 1656763 w 1684146"/>
                  <a:gd name="connsiteY2" fmla="*/ 142757 h 428863"/>
                  <a:gd name="connsiteX3" fmla="*/ 1684147 w 1684146"/>
                  <a:gd name="connsiteY3" fmla="*/ 173914 h 428863"/>
                  <a:gd name="connsiteX4" fmla="*/ 1684147 w 1684146"/>
                  <a:gd name="connsiteY4" fmla="*/ 239846 h 428863"/>
                  <a:gd name="connsiteX5" fmla="*/ 1657210 w 1684146"/>
                  <a:gd name="connsiteY5" fmla="*/ 270935 h 428863"/>
                  <a:gd name="connsiteX6" fmla="*/ 1256132 w 1684146"/>
                  <a:gd name="connsiteY6" fmla="*/ 387321 h 428863"/>
                  <a:gd name="connsiteX7" fmla="*/ 244853 w 1684146"/>
                  <a:gd name="connsiteY7" fmla="*/ 409238 h 428863"/>
                  <a:gd name="connsiteX8" fmla="*/ 3 w 1684146"/>
                  <a:gd name="connsiteY8" fmla="*/ 212309 h 428863"/>
                  <a:gd name="connsiteX9" fmla="*/ 244853 w 1684146"/>
                  <a:gd name="connsiteY9" fmla="*/ 15379 h 4288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684146" h="428863">
                    <a:moveTo>
                      <a:pt x="244853" y="15379"/>
                    </a:moveTo>
                    <a:cubicBezTo>
                      <a:pt x="596706" y="-17529"/>
                      <a:pt x="1090597" y="7969"/>
                      <a:pt x="1256132" y="39525"/>
                    </a:cubicBezTo>
                    <a:cubicBezTo>
                      <a:pt x="1472340" y="80740"/>
                      <a:pt x="1552940" y="128565"/>
                      <a:pt x="1656763" y="142757"/>
                    </a:cubicBezTo>
                    <a:cubicBezTo>
                      <a:pt x="1672412" y="144901"/>
                      <a:pt x="1684147" y="158112"/>
                      <a:pt x="1684147" y="173914"/>
                    </a:cubicBezTo>
                    <a:lnTo>
                      <a:pt x="1684147" y="239846"/>
                    </a:lnTo>
                    <a:cubicBezTo>
                      <a:pt x="1684147" y="255476"/>
                      <a:pt x="1672670" y="268611"/>
                      <a:pt x="1657210" y="270935"/>
                    </a:cubicBezTo>
                    <a:cubicBezTo>
                      <a:pt x="1553445" y="286528"/>
                      <a:pt x="1447927" y="356108"/>
                      <a:pt x="1256132" y="387321"/>
                    </a:cubicBezTo>
                    <a:cubicBezTo>
                      <a:pt x="976163" y="432889"/>
                      <a:pt x="596706" y="442147"/>
                      <a:pt x="244853" y="409238"/>
                    </a:cubicBezTo>
                    <a:cubicBezTo>
                      <a:pt x="73146" y="393179"/>
                      <a:pt x="-559" y="302958"/>
                      <a:pt x="3" y="212309"/>
                    </a:cubicBezTo>
                    <a:cubicBezTo>
                      <a:pt x="-559" y="121659"/>
                      <a:pt x="73146" y="31439"/>
                      <a:pt x="244853" y="15379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grpSp>
            <p:nvGrpSpPr>
              <p:cNvPr id="71" name="Graphic 4">
                <a:extLst>
                  <a:ext uri="{FF2B5EF4-FFF2-40B4-BE49-F238E27FC236}">
                    <a16:creationId xmlns:a16="http://schemas.microsoft.com/office/drawing/2014/main" id="{E678D08A-E36E-22B0-7F15-DCF1907B9E0C}"/>
                  </a:ext>
                </a:extLst>
              </p:cNvPr>
              <p:cNvGrpSpPr/>
              <p:nvPr/>
            </p:nvGrpSpPr>
            <p:grpSpPr>
              <a:xfrm>
                <a:off x="10570349" y="-181670"/>
                <a:ext cx="871916" cy="59855"/>
                <a:chOff x="10570349" y="-181670"/>
                <a:chExt cx="871916" cy="59855"/>
              </a:xfrm>
              <a:solidFill>
                <a:srgbClr val="4FC1F7"/>
              </a:solidFill>
            </p:grpSpPr>
            <p:sp>
              <p:nvSpPr>
                <p:cNvPr id="88" name="Freeform: Shape 87">
                  <a:extLst>
                    <a:ext uri="{FF2B5EF4-FFF2-40B4-BE49-F238E27FC236}">
                      <a16:creationId xmlns:a16="http://schemas.microsoft.com/office/drawing/2014/main" id="{041BC759-6C82-F993-9849-864E12683773}"/>
                    </a:ext>
                  </a:extLst>
                </p:cNvPr>
                <p:cNvSpPr/>
                <p:nvPr/>
              </p:nvSpPr>
              <p:spPr>
                <a:xfrm>
                  <a:off x="10570349" y="-181670"/>
                  <a:ext cx="52365" cy="31708"/>
                </a:xfrm>
                <a:custGeom>
                  <a:avLst/>
                  <a:gdLst>
                    <a:gd name="connsiteX0" fmla="*/ 42824 w 52365"/>
                    <a:gd name="connsiteY0" fmla="*/ 0 h 31708"/>
                    <a:gd name="connsiteX1" fmla="*/ 9534 w 52365"/>
                    <a:gd name="connsiteY1" fmla="*/ 0 h 31708"/>
                    <a:gd name="connsiteX2" fmla="*/ 9 w 52365"/>
                    <a:gd name="connsiteY2" fmla="*/ 4448 h 31708"/>
                    <a:gd name="connsiteX3" fmla="*/ 1648 w 52365"/>
                    <a:gd name="connsiteY3" fmla="*/ 21174 h 31708"/>
                    <a:gd name="connsiteX4" fmla="*/ 26260 w 52365"/>
                    <a:gd name="connsiteY4" fmla="*/ 31709 h 31708"/>
                    <a:gd name="connsiteX5" fmla="*/ 26260 w 52365"/>
                    <a:gd name="connsiteY5" fmla="*/ 31709 h 31708"/>
                    <a:gd name="connsiteX6" fmla="*/ 50882 w 52365"/>
                    <a:gd name="connsiteY6" fmla="*/ 21126 h 31708"/>
                    <a:gd name="connsiteX7" fmla="*/ 52359 w 52365"/>
                    <a:gd name="connsiteY7" fmla="*/ 4429 h 31708"/>
                    <a:gd name="connsiteX8" fmla="*/ 42824 w 52365"/>
                    <a:gd name="connsiteY8" fmla="*/ 0 h 317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365" h="31708">
                      <a:moveTo>
                        <a:pt x="42824" y="0"/>
                      </a:moveTo>
                      <a:lnTo>
                        <a:pt x="9534" y="0"/>
                      </a:lnTo>
                      <a:cubicBezTo>
                        <a:pt x="4105" y="0"/>
                        <a:pt x="-229" y="2029"/>
                        <a:pt x="9" y="4448"/>
                      </a:cubicBezTo>
                      <a:lnTo>
                        <a:pt x="1648" y="21174"/>
                      </a:lnTo>
                      <a:cubicBezTo>
                        <a:pt x="2229" y="27070"/>
                        <a:pt x="13078" y="31709"/>
                        <a:pt x="26260" y="31709"/>
                      </a:cubicBezTo>
                      <a:lnTo>
                        <a:pt x="26260" y="31709"/>
                      </a:lnTo>
                      <a:cubicBezTo>
                        <a:pt x="39490" y="31709"/>
                        <a:pt x="50359" y="27032"/>
                        <a:pt x="50882" y="21126"/>
                      </a:cubicBezTo>
                      <a:lnTo>
                        <a:pt x="52359" y="4429"/>
                      </a:lnTo>
                      <a:cubicBezTo>
                        <a:pt x="52559" y="2019"/>
                        <a:pt x="48234" y="0"/>
                        <a:pt x="42824" y="0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89" name="Freeform: Shape 88">
                  <a:extLst>
                    <a:ext uri="{FF2B5EF4-FFF2-40B4-BE49-F238E27FC236}">
                      <a16:creationId xmlns:a16="http://schemas.microsoft.com/office/drawing/2014/main" id="{E0E88755-465B-64DA-C222-15881D60E508}"/>
                    </a:ext>
                  </a:extLst>
                </p:cNvPr>
                <p:cNvSpPr/>
                <p:nvPr/>
              </p:nvSpPr>
              <p:spPr>
                <a:xfrm>
                  <a:off x="10661485" y="-180632"/>
                  <a:ext cx="52356" cy="31708"/>
                </a:xfrm>
                <a:custGeom>
                  <a:avLst/>
                  <a:gdLst>
                    <a:gd name="connsiteX0" fmla="*/ 42824 w 52356"/>
                    <a:gd name="connsiteY0" fmla="*/ 0 h 31708"/>
                    <a:gd name="connsiteX1" fmla="*/ 9534 w 52356"/>
                    <a:gd name="connsiteY1" fmla="*/ 0 h 31708"/>
                    <a:gd name="connsiteX2" fmla="*/ 9 w 52356"/>
                    <a:gd name="connsiteY2" fmla="*/ 4448 h 31708"/>
                    <a:gd name="connsiteX3" fmla="*/ 1648 w 52356"/>
                    <a:gd name="connsiteY3" fmla="*/ 21174 h 31708"/>
                    <a:gd name="connsiteX4" fmla="*/ 26260 w 52356"/>
                    <a:gd name="connsiteY4" fmla="*/ 31709 h 31708"/>
                    <a:gd name="connsiteX5" fmla="*/ 26260 w 52356"/>
                    <a:gd name="connsiteY5" fmla="*/ 31709 h 31708"/>
                    <a:gd name="connsiteX6" fmla="*/ 50873 w 52356"/>
                    <a:gd name="connsiteY6" fmla="*/ 21117 h 31708"/>
                    <a:gd name="connsiteX7" fmla="*/ 52349 w 52356"/>
                    <a:gd name="connsiteY7" fmla="*/ 4420 h 31708"/>
                    <a:gd name="connsiteX8" fmla="*/ 42824 w 52356"/>
                    <a:gd name="connsiteY8" fmla="*/ 0 h 317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356" h="31708">
                      <a:moveTo>
                        <a:pt x="42824" y="0"/>
                      </a:moveTo>
                      <a:lnTo>
                        <a:pt x="9534" y="0"/>
                      </a:lnTo>
                      <a:cubicBezTo>
                        <a:pt x="4105" y="0"/>
                        <a:pt x="-229" y="2029"/>
                        <a:pt x="9" y="4448"/>
                      </a:cubicBezTo>
                      <a:lnTo>
                        <a:pt x="1648" y="21174"/>
                      </a:lnTo>
                      <a:cubicBezTo>
                        <a:pt x="2229" y="27070"/>
                        <a:pt x="13078" y="31709"/>
                        <a:pt x="26260" y="31709"/>
                      </a:cubicBezTo>
                      <a:lnTo>
                        <a:pt x="26260" y="31709"/>
                      </a:lnTo>
                      <a:cubicBezTo>
                        <a:pt x="39490" y="31709"/>
                        <a:pt x="50358" y="27032"/>
                        <a:pt x="50873" y="21117"/>
                      </a:cubicBezTo>
                      <a:lnTo>
                        <a:pt x="52349" y="4420"/>
                      </a:lnTo>
                      <a:cubicBezTo>
                        <a:pt x="52559" y="2019"/>
                        <a:pt x="48234" y="0"/>
                        <a:pt x="42824" y="0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90" name="Freeform: Shape 89">
                  <a:extLst>
                    <a:ext uri="{FF2B5EF4-FFF2-40B4-BE49-F238E27FC236}">
                      <a16:creationId xmlns:a16="http://schemas.microsoft.com/office/drawing/2014/main" id="{58FFF990-326F-BF7D-8C4D-1821F7B3378E}"/>
                    </a:ext>
                  </a:extLst>
                </p:cNvPr>
                <p:cNvSpPr/>
                <p:nvPr/>
              </p:nvSpPr>
              <p:spPr>
                <a:xfrm>
                  <a:off x="10752610" y="-179593"/>
                  <a:ext cx="52366" cy="31708"/>
                </a:xfrm>
                <a:custGeom>
                  <a:avLst/>
                  <a:gdLst>
                    <a:gd name="connsiteX0" fmla="*/ 42824 w 52366"/>
                    <a:gd name="connsiteY0" fmla="*/ 0 h 31708"/>
                    <a:gd name="connsiteX1" fmla="*/ 9534 w 52366"/>
                    <a:gd name="connsiteY1" fmla="*/ 0 h 31708"/>
                    <a:gd name="connsiteX2" fmla="*/ 9 w 52366"/>
                    <a:gd name="connsiteY2" fmla="*/ 4448 h 31708"/>
                    <a:gd name="connsiteX3" fmla="*/ 1648 w 52366"/>
                    <a:gd name="connsiteY3" fmla="*/ 21174 h 31708"/>
                    <a:gd name="connsiteX4" fmla="*/ 26260 w 52366"/>
                    <a:gd name="connsiteY4" fmla="*/ 31709 h 31708"/>
                    <a:gd name="connsiteX5" fmla="*/ 26260 w 52366"/>
                    <a:gd name="connsiteY5" fmla="*/ 31709 h 31708"/>
                    <a:gd name="connsiteX6" fmla="*/ 50882 w 52366"/>
                    <a:gd name="connsiteY6" fmla="*/ 21126 h 31708"/>
                    <a:gd name="connsiteX7" fmla="*/ 52359 w 52366"/>
                    <a:gd name="connsiteY7" fmla="*/ 4429 h 31708"/>
                    <a:gd name="connsiteX8" fmla="*/ 42824 w 52366"/>
                    <a:gd name="connsiteY8" fmla="*/ 0 h 317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366" h="31708">
                      <a:moveTo>
                        <a:pt x="42824" y="0"/>
                      </a:moveTo>
                      <a:lnTo>
                        <a:pt x="9534" y="0"/>
                      </a:lnTo>
                      <a:cubicBezTo>
                        <a:pt x="4105" y="0"/>
                        <a:pt x="-229" y="2029"/>
                        <a:pt x="9" y="4448"/>
                      </a:cubicBezTo>
                      <a:lnTo>
                        <a:pt x="1648" y="21174"/>
                      </a:lnTo>
                      <a:cubicBezTo>
                        <a:pt x="2229" y="27070"/>
                        <a:pt x="13078" y="31709"/>
                        <a:pt x="26260" y="31709"/>
                      </a:cubicBezTo>
                      <a:lnTo>
                        <a:pt x="26260" y="31709"/>
                      </a:lnTo>
                      <a:cubicBezTo>
                        <a:pt x="39490" y="31709"/>
                        <a:pt x="50358" y="27032"/>
                        <a:pt x="50882" y="21126"/>
                      </a:cubicBezTo>
                      <a:lnTo>
                        <a:pt x="52359" y="4429"/>
                      </a:lnTo>
                      <a:cubicBezTo>
                        <a:pt x="52568" y="2010"/>
                        <a:pt x="48244" y="0"/>
                        <a:pt x="42824" y="0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91" name="Freeform: Shape 90">
                  <a:extLst>
                    <a:ext uri="{FF2B5EF4-FFF2-40B4-BE49-F238E27FC236}">
                      <a16:creationId xmlns:a16="http://schemas.microsoft.com/office/drawing/2014/main" id="{3D532B54-DE3A-A2B4-833F-1B889419C3CE}"/>
                    </a:ext>
                  </a:extLst>
                </p:cNvPr>
                <p:cNvSpPr/>
                <p:nvPr/>
              </p:nvSpPr>
              <p:spPr>
                <a:xfrm>
                  <a:off x="10843745" y="-178555"/>
                  <a:ext cx="52366" cy="31708"/>
                </a:xfrm>
                <a:custGeom>
                  <a:avLst/>
                  <a:gdLst>
                    <a:gd name="connsiteX0" fmla="*/ 42824 w 52366"/>
                    <a:gd name="connsiteY0" fmla="*/ 0 h 31708"/>
                    <a:gd name="connsiteX1" fmla="*/ 9534 w 52366"/>
                    <a:gd name="connsiteY1" fmla="*/ 0 h 31708"/>
                    <a:gd name="connsiteX2" fmla="*/ 9 w 52366"/>
                    <a:gd name="connsiteY2" fmla="*/ 4448 h 31708"/>
                    <a:gd name="connsiteX3" fmla="*/ 1648 w 52366"/>
                    <a:gd name="connsiteY3" fmla="*/ 21174 h 31708"/>
                    <a:gd name="connsiteX4" fmla="*/ 26260 w 52366"/>
                    <a:gd name="connsiteY4" fmla="*/ 31709 h 31708"/>
                    <a:gd name="connsiteX5" fmla="*/ 26260 w 52366"/>
                    <a:gd name="connsiteY5" fmla="*/ 31709 h 31708"/>
                    <a:gd name="connsiteX6" fmla="*/ 50882 w 52366"/>
                    <a:gd name="connsiteY6" fmla="*/ 21126 h 31708"/>
                    <a:gd name="connsiteX7" fmla="*/ 52359 w 52366"/>
                    <a:gd name="connsiteY7" fmla="*/ 4429 h 31708"/>
                    <a:gd name="connsiteX8" fmla="*/ 42824 w 52366"/>
                    <a:gd name="connsiteY8" fmla="*/ 0 h 317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366" h="31708">
                      <a:moveTo>
                        <a:pt x="42824" y="0"/>
                      </a:moveTo>
                      <a:lnTo>
                        <a:pt x="9534" y="0"/>
                      </a:lnTo>
                      <a:cubicBezTo>
                        <a:pt x="4105" y="0"/>
                        <a:pt x="-229" y="2029"/>
                        <a:pt x="9" y="4448"/>
                      </a:cubicBezTo>
                      <a:lnTo>
                        <a:pt x="1648" y="21174"/>
                      </a:lnTo>
                      <a:cubicBezTo>
                        <a:pt x="2229" y="27070"/>
                        <a:pt x="13078" y="31709"/>
                        <a:pt x="26260" y="31709"/>
                      </a:cubicBezTo>
                      <a:lnTo>
                        <a:pt x="26260" y="31709"/>
                      </a:lnTo>
                      <a:cubicBezTo>
                        <a:pt x="39490" y="31709"/>
                        <a:pt x="50358" y="27032"/>
                        <a:pt x="50882" y="21126"/>
                      </a:cubicBezTo>
                      <a:lnTo>
                        <a:pt x="52359" y="4429"/>
                      </a:lnTo>
                      <a:cubicBezTo>
                        <a:pt x="52568" y="2010"/>
                        <a:pt x="48244" y="0"/>
                        <a:pt x="42824" y="0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92" name="Freeform: Shape 91">
                  <a:extLst>
                    <a:ext uri="{FF2B5EF4-FFF2-40B4-BE49-F238E27FC236}">
                      <a16:creationId xmlns:a16="http://schemas.microsoft.com/office/drawing/2014/main" id="{B6456F0A-E9C0-1E8A-2C99-F358D12603B8}"/>
                    </a:ext>
                  </a:extLst>
                </p:cNvPr>
                <p:cNvSpPr/>
                <p:nvPr/>
              </p:nvSpPr>
              <p:spPr>
                <a:xfrm>
                  <a:off x="10934881" y="-177517"/>
                  <a:ext cx="52357" cy="31708"/>
                </a:xfrm>
                <a:custGeom>
                  <a:avLst/>
                  <a:gdLst>
                    <a:gd name="connsiteX0" fmla="*/ 42824 w 52357"/>
                    <a:gd name="connsiteY0" fmla="*/ 0 h 31708"/>
                    <a:gd name="connsiteX1" fmla="*/ 9534 w 52357"/>
                    <a:gd name="connsiteY1" fmla="*/ 0 h 31708"/>
                    <a:gd name="connsiteX2" fmla="*/ 9 w 52357"/>
                    <a:gd name="connsiteY2" fmla="*/ 4448 h 31708"/>
                    <a:gd name="connsiteX3" fmla="*/ 1648 w 52357"/>
                    <a:gd name="connsiteY3" fmla="*/ 21174 h 31708"/>
                    <a:gd name="connsiteX4" fmla="*/ 26260 w 52357"/>
                    <a:gd name="connsiteY4" fmla="*/ 31709 h 31708"/>
                    <a:gd name="connsiteX5" fmla="*/ 26260 w 52357"/>
                    <a:gd name="connsiteY5" fmla="*/ 31709 h 31708"/>
                    <a:gd name="connsiteX6" fmla="*/ 50873 w 52357"/>
                    <a:gd name="connsiteY6" fmla="*/ 21126 h 31708"/>
                    <a:gd name="connsiteX7" fmla="*/ 52349 w 52357"/>
                    <a:gd name="connsiteY7" fmla="*/ 4429 h 31708"/>
                    <a:gd name="connsiteX8" fmla="*/ 42824 w 52357"/>
                    <a:gd name="connsiteY8" fmla="*/ 0 h 317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357" h="31708">
                      <a:moveTo>
                        <a:pt x="42824" y="0"/>
                      </a:moveTo>
                      <a:lnTo>
                        <a:pt x="9534" y="0"/>
                      </a:lnTo>
                      <a:cubicBezTo>
                        <a:pt x="4105" y="0"/>
                        <a:pt x="-229" y="2029"/>
                        <a:pt x="9" y="4448"/>
                      </a:cubicBezTo>
                      <a:lnTo>
                        <a:pt x="1648" y="21174"/>
                      </a:lnTo>
                      <a:cubicBezTo>
                        <a:pt x="2229" y="27070"/>
                        <a:pt x="13078" y="31709"/>
                        <a:pt x="26260" y="31709"/>
                      </a:cubicBezTo>
                      <a:lnTo>
                        <a:pt x="26260" y="31709"/>
                      </a:lnTo>
                      <a:cubicBezTo>
                        <a:pt x="39491" y="31709"/>
                        <a:pt x="50359" y="27032"/>
                        <a:pt x="50873" y="21126"/>
                      </a:cubicBezTo>
                      <a:lnTo>
                        <a:pt x="52349" y="4429"/>
                      </a:lnTo>
                      <a:cubicBezTo>
                        <a:pt x="52568" y="2010"/>
                        <a:pt x="48244" y="0"/>
                        <a:pt x="42824" y="0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93" name="Freeform: Shape 92">
                  <a:extLst>
                    <a:ext uri="{FF2B5EF4-FFF2-40B4-BE49-F238E27FC236}">
                      <a16:creationId xmlns:a16="http://schemas.microsoft.com/office/drawing/2014/main" id="{3FE4C361-84B3-66E8-AEA6-A809C50A361E}"/>
                    </a:ext>
                  </a:extLst>
                </p:cNvPr>
                <p:cNvSpPr/>
                <p:nvPr/>
              </p:nvSpPr>
              <p:spPr>
                <a:xfrm>
                  <a:off x="11025959" y="-174755"/>
                  <a:ext cx="52366" cy="31708"/>
                </a:xfrm>
                <a:custGeom>
                  <a:avLst/>
                  <a:gdLst>
                    <a:gd name="connsiteX0" fmla="*/ 42824 w 52366"/>
                    <a:gd name="connsiteY0" fmla="*/ 0 h 31708"/>
                    <a:gd name="connsiteX1" fmla="*/ 9534 w 52366"/>
                    <a:gd name="connsiteY1" fmla="*/ 0 h 31708"/>
                    <a:gd name="connsiteX2" fmla="*/ 9 w 52366"/>
                    <a:gd name="connsiteY2" fmla="*/ 4448 h 31708"/>
                    <a:gd name="connsiteX3" fmla="*/ 1648 w 52366"/>
                    <a:gd name="connsiteY3" fmla="*/ 21174 h 31708"/>
                    <a:gd name="connsiteX4" fmla="*/ 26260 w 52366"/>
                    <a:gd name="connsiteY4" fmla="*/ 31709 h 31708"/>
                    <a:gd name="connsiteX5" fmla="*/ 26260 w 52366"/>
                    <a:gd name="connsiteY5" fmla="*/ 31709 h 31708"/>
                    <a:gd name="connsiteX6" fmla="*/ 50882 w 52366"/>
                    <a:gd name="connsiteY6" fmla="*/ 21126 h 31708"/>
                    <a:gd name="connsiteX7" fmla="*/ 52359 w 52366"/>
                    <a:gd name="connsiteY7" fmla="*/ 4429 h 31708"/>
                    <a:gd name="connsiteX8" fmla="*/ 42824 w 52366"/>
                    <a:gd name="connsiteY8" fmla="*/ 0 h 317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366" h="31708">
                      <a:moveTo>
                        <a:pt x="42824" y="0"/>
                      </a:moveTo>
                      <a:lnTo>
                        <a:pt x="9534" y="0"/>
                      </a:lnTo>
                      <a:cubicBezTo>
                        <a:pt x="4105" y="0"/>
                        <a:pt x="-229" y="2029"/>
                        <a:pt x="9" y="4448"/>
                      </a:cubicBezTo>
                      <a:lnTo>
                        <a:pt x="1648" y="21174"/>
                      </a:lnTo>
                      <a:cubicBezTo>
                        <a:pt x="2229" y="27070"/>
                        <a:pt x="13078" y="31709"/>
                        <a:pt x="26260" y="31709"/>
                      </a:cubicBezTo>
                      <a:lnTo>
                        <a:pt x="26260" y="31709"/>
                      </a:lnTo>
                      <a:cubicBezTo>
                        <a:pt x="39491" y="31709"/>
                        <a:pt x="50358" y="27032"/>
                        <a:pt x="50882" y="21126"/>
                      </a:cubicBezTo>
                      <a:lnTo>
                        <a:pt x="52359" y="4429"/>
                      </a:lnTo>
                      <a:cubicBezTo>
                        <a:pt x="52568" y="2019"/>
                        <a:pt x="48234" y="0"/>
                        <a:pt x="42824" y="0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94" name="Freeform: Shape 93">
                  <a:extLst>
                    <a:ext uri="{FF2B5EF4-FFF2-40B4-BE49-F238E27FC236}">
                      <a16:creationId xmlns:a16="http://schemas.microsoft.com/office/drawing/2014/main" id="{54CB384B-BBD6-AE89-4CF2-379DEB08F890}"/>
                    </a:ext>
                  </a:extLst>
                </p:cNvPr>
                <p:cNvSpPr/>
                <p:nvPr/>
              </p:nvSpPr>
              <p:spPr>
                <a:xfrm>
                  <a:off x="11116942" y="-169440"/>
                  <a:ext cx="52366" cy="31708"/>
                </a:xfrm>
                <a:custGeom>
                  <a:avLst/>
                  <a:gdLst>
                    <a:gd name="connsiteX0" fmla="*/ 42824 w 52366"/>
                    <a:gd name="connsiteY0" fmla="*/ 0 h 31708"/>
                    <a:gd name="connsiteX1" fmla="*/ 9534 w 52366"/>
                    <a:gd name="connsiteY1" fmla="*/ 0 h 31708"/>
                    <a:gd name="connsiteX2" fmla="*/ 9 w 52366"/>
                    <a:gd name="connsiteY2" fmla="*/ 4448 h 31708"/>
                    <a:gd name="connsiteX3" fmla="*/ 1648 w 52366"/>
                    <a:gd name="connsiteY3" fmla="*/ 21174 h 31708"/>
                    <a:gd name="connsiteX4" fmla="*/ 26260 w 52366"/>
                    <a:gd name="connsiteY4" fmla="*/ 31709 h 31708"/>
                    <a:gd name="connsiteX5" fmla="*/ 26260 w 52366"/>
                    <a:gd name="connsiteY5" fmla="*/ 31709 h 31708"/>
                    <a:gd name="connsiteX6" fmla="*/ 50882 w 52366"/>
                    <a:gd name="connsiteY6" fmla="*/ 21117 h 31708"/>
                    <a:gd name="connsiteX7" fmla="*/ 52359 w 52366"/>
                    <a:gd name="connsiteY7" fmla="*/ 4420 h 31708"/>
                    <a:gd name="connsiteX8" fmla="*/ 42824 w 52366"/>
                    <a:gd name="connsiteY8" fmla="*/ 0 h 317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366" h="31708">
                      <a:moveTo>
                        <a:pt x="42824" y="0"/>
                      </a:moveTo>
                      <a:lnTo>
                        <a:pt x="9534" y="0"/>
                      </a:lnTo>
                      <a:cubicBezTo>
                        <a:pt x="4105" y="0"/>
                        <a:pt x="-229" y="2029"/>
                        <a:pt x="9" y="4448"/>
                      </a:cubicBezTo>
                      <a:lnTo>
                        <a:pt x="1648" y="21174"/>
                      </a:lnTo>
                      <a:cubicBezTo>
                        <a:pt x="2229" y="27070"/>
                        <a:pt x="13078" y="31709"/>
                        <a:pt x="26260" y="31709"/>
                      </a:cubicBezTo>
                      <a:lnTo>
                        <a:pt x="26260" y="31709"/>
                      </a:lnTo>
                      <a:cubicBezTo>
                        <a:pt x="39491" y="31709"/>
                        <a:pt x="50358" y="27032"/>
                        <a:pt x="50882" y="21117"/>
                      </a:cubicBezTo>
                      <a:lnTo>
                        <a:pt x="52359" y="4420"/>
                      </a:lnTo>
                      <a:cubicBezTo>
                        <a:pt x="52568" y="2010"/>
                        <a:pt x="48234" y="0"/>
                        <a:pt x="42824" y="0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95" name="Freeform: Shape 94">
                  <a:extLst>
                    <a:ext uri="{FF2B5EF4-FFF2-40B4-BE49-F238E27FC236}">
                      <a16:creationId xmlns:a16="http://schemas.microsoft.com/office/drawing/2014/main" id="{C07B0272-3733-7FED-669F-8856DF56B5E9}"/>
                    </a:ext>
                  </a:extLst>
                </p:cNvPr>
                <p:cNvSpPr/>
                <p:nvPr/>
              </p:nvSpPr>
              <p:spPr>
                <a:xfrm>
                  <a:off x="11207934" y="-164134"/>
                  <a:ext cx="52365" cy="31718"/>
                </a:xfrm>
                <a:custGeom>
                  <a:avLst/>
                  <a:gdLst>
                    <a:gd name="connsiteX0" fmla="*/ 42824 w 52365"/>
                    <a:gd name="connsiteY0" fmla="*/ 0 h 31718"/>
                    <a:gd name="connsiteX1" fmla="*/ 9534 w 52365"/>
                    <a:gd name="connsiteY1" fmla="*/ 0 h 31718"/>
                    <a:gd name="connsiteX2" fmla="*/ 9 w 52365"/>
                    <a:gd name="connsiteY2" fmla="*/ 4448 h 31718"/>
                    <a:gd name="connsiteX3" fmla="*/ 1648 w 52365"/>
                    <a:gd name="connsiteY3" fmla="*/ 21174 h 31718"/>
                    <a:gd name="connsiteX4" fmla="*/ 26260 w 52365"/>
                    <a:gd name="connsiteY4" fmla="*/ 31718 h 31718"/>
                    <a:gd name="connsiteX5" fmla="*/ 26260 w 52365"/>
                    <a:gd name="connsiteY5" fmla="*/ 31718 h 31718"/>
                    <a:gd name="connsiteX6" fmla="*/ 50882 w 52365"/>
                    <a:gd name="connsiteY6" fmla="*/ 21136 h 31718"/>
                    <a:gd name="connsiteX7" fmla="*/ 52359 w 52365"/>
                    <a:gd name="connsiteY7" fmla="*/ 4439 h 31718"/>
                    <a:gd name="connsiteX8" fmla="*/ 42824 w 52365"/>
                    <a:gd name="connsiteY8" fmla="*/ 0 h 317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365" h="31718">
                      <a:moveTo>
                        <a:pt x="42824" y="0"/>
                      </a:moveTo>
                      <a:lnTo>
                        <a:pt x="9534" y="0"/>
                      </a:lnTo>
                      <a:cubicBezTo>
                        <a:pt x="4105" y="0"/>
                        <a:pt x="-229" y="2029"/>
                        <a:pt x="9" y="4448"/>
                      </a:cubicBezTo>
                      <a:lnTo>
                        <a:pt x="1648" y="21174"/>
                      </a:lnTo>
                      <a:cubicBezTo>
                        <a:pt x="2229" y="27070"/>
                        <a:pt x="13078" y="31718"/>
                        <a:pt x="26260" y="31718"/>
                      </a:cubicBezTo>
                      <a:lnTo>
                        <a:pt x="26260" y="31718"/>
                      </a:lnTo>
                      <a:cubicBezTo>
                        <a:pt x="39491" y="31718"/>
                        <a:pt x="50359" y="27041"/>
                        <a:pt x="50882" y="21136"/>
                      </a:cubicBezTo>
                      <a:lnTo>
                        <a:pt x="52359" y="4439"/>
                      </a:lnTo>
                      <a:cubicBezTo>
                        <a:pt x="52559" y="2010"/>
                        <a:pt x="48234" y="0"/>
                        <a:pt x="42824" y="0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96" name="Freeform: Shape 95">
                  <a:extLst>
                    <a:ext uri="{FF2B5EF4-FFF2-40B4-BE49-F238E27FC236}">
                      <a16:creationId xmlns:a16="http://schemas.microsoft.com/office/drawing/2014/main" id="{546FCFAD-A160-A997-BA35-5CBC8F7BBD9A}"/>
                    </a:ext>
                  </a:extLst>
                </p:cNvPr>
                <p:cNvSpPr/>
                <p:nvPr/>
              </p:nvSpPr>
              <p:spPr>
                <a:xfrm>
                  <a:off x="11298917" y="-158829"/>
                  <a:ext cx="52365" cy="31708"/>
                </a:xfrm>
                <a:custGeom>
                  <a:avLst/>
                  <a:gdLst>
                    <a:gd name="connsiteX0" fmla="*/ 42824 w 52365"/>
                    <a:gd name="connsiteY0" fmla="*/ 0 h 31708"/>
                    <a:gd name="connsiteX1" fmla="*/ 9534 w 52365"/>
                    <a:gd name="connsiteY1" fmla="*/ 0 h 31708"/>
                    <a:gd name="connsiteX2" fmla="*/ 9 w 52365"/>
                    <a:gd name="connsiteY2" fmla="*/ 4448 h 31708"/>
                    <a:gd name="connsiteX3" fmla="*/ 1648 w 52365"/>
                    <a:gd name="connsiteY3" fmla="*/ 21174 h 31708"/>
                    <a:gd name="connsiteX4" fmla="*/ 26260 w 52365"/>
                    <a:gd name="connsiteY4" fmla="*/ 31709 h 31708"/>
                    <a:gd name="connsiteX5" fmla="*/ 26260 w 52365"/>
                    <a:gd name="connsiteY5" fmla="*/ 31709 h 31708"/>
                    <a:gd name="connsiteX6" fmla="*/ 50882 w 52365"/>
                    <a:gd name="connsiteY6" fmla="*/ 21117 h 31708"/>
                    <a:gd name="connsiteX7" fmla="*/ 52359 w 52365"/>
                    <a:gd name="connsiteY7" fmla="*/ 4420 h 31708"/>
                    <a:gd name="connsiteX8" fmla="*/ 42824 w 52365"/>
                    <a:gd name="connsiteY8" fmla="*/ 0 h 317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365" h="31708">
                      <a:moveTo>
                        <a:pt x="42824" y="0"/>
                      </a:moveTo>
                      <a:lnTo>
                        <a:pt x="9534" y="0"/>
                      </a:lnTo>
                      <a:cubicBezTo>
                        <a:pt x="4105" y="0"/>
                        <a:pt x="-229" y="2029"/>
                        <a:pt x="9" y="4448"/>
                      </a:cubicBezTo>
                      <a:lnTo>
                        <a:pt x="1648" y="21174"/>
                      </a:lnTo>
                      <a:cubicBezTo>
                        <a:pt x="2229" y="27070"/>
                        <a:pt x="13078" y="31709"/>
                        <a:pt x="26260" y="31709"/>
                      </a:cubicBezTo>
                      <a:lnTo>
                        <a:pt x="26260" y="31709"/>
                      </a:lnTo>
                      <a:cubicBezTo>
                        <a:pt x="39491" y="31709"/>
                        <a:pt x="50358" y="27032"/>
                        <a:pt x="50882" y="21117"/>
                      </a:cubicBezTo>
                      <a:lnTo>
                        <a:pt x="52359" y="4420"/>
                      </a:lnTo>
                      <a:cubicBezTo>
                        <a:pt x="52559" y="2019"/>
                        <a:pt x="48234" y="0"/>
                        <a:pt x="42824" y="0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97" name="Freeform: Shape 96">
                  <a:extLst>
                    <a:ext uri="{FF2B5EF4-FFF2-40B4-BE49-F238E27FC236}">
                      <a16:creationId xmlns:a16="http://schemas.microsoft.com/office/drawing/2014/main" id="{D4C57A59-4BA8-3A3D-89ED-EE3206ADC4F0}"/>
                    </a:ext>
                  </a:extLst>
                </p:cNvPr>
                <p:cNvSpPr/>
                <p:nvPr/>
              </p:nvSpPr>
              <p:spPr>
                <a:xfrm>
                  <a:off x="11389899" y="-153523"/>
                  <a:ext cx="52366" cy="31708"/>
                </a:xfrm>
                <a:custGeom>
                  <a:avLst/>
                  <a:gdLst>
                    <a:gd name="connsiteX0" fmla="*/ 42824 w 52366"/>
                    <a:gd name="connsiteY0" fmla="*/ 0 h 31708"/>
                    <a:gd name="connsiteX1" fmla="*/ 9534 w 52366"/>
                    <a:gd name="connsiteY1" fmla="*/ 0 h 31708"/>
                    <a:gd name="connsiteX2" fmla="*/ 9 w 52366"/>
                    <a:gd name="connsiteY2" fmla="*/ 4448 h 31708"/>
                    <a:gd name="connsiteX3" fmla="*/ 1648 w 52366"/>
                    <a:gd name="connsiteY3" fmla="*/ 21174 h 31708"/>
                    <a:gd name="connsiteX4" fmla="*/ 26260 w 52366"/>
                    <a:gd name="connsiteY4" fmla="*/ 31709 h 31708"/>
                    <a:gd name="connsiteX5" fmla="*/ 26260 w 52366"/>
                    <a:gd name="connsiteY5" fmla="*/ 31709 h 31708"/>
                    <a:gd name="connsiteX6" fmla="*/ 50882 w 52366"/>
                    <a:gd name="connsiteY6" fmla="*/ 21117 h 31708"/>
                    <a:gd name="connsiteX7" fmla="*/ 52359 w 52366"/>
                    <a:gd name="connsiteY7" fmla="*/ 4419 h 31708"/>
                    <a:gd name="connsiteX8" fmla="*/ 42824 w 52366"/>
                    <a:gd name="connsiteY8" fmla="*/ 0 h 317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366" h="31708">
                      <a:moveTo>
                        <a:pt x="42824" y="0"/>
                      </a:moveTo>
                      <a:lnTo>
                        <a:pt x="9534" y="0"/>
                      </a:lnTo>
                      <a:cubicBezTo>
                        <a:pt x="4105" y="0"/>
                        <a:pt x="-229" y="2029"/>
                        <a:pt x="9" y="4448"/>
                      </a:cubicBezTo>
                      <a:lnTo>
                        <a:pt x="1648" y="21174"/>
                      </a:lnTo>
                      <a:cubicBezTo>
                        <a:pt x="2229" y="27070"/>
                        <a:pt x="13078" y="31709"/>
                        <a:pt x="26260" y="31709"/>
                      </a:cubicBezTo>
                      <a:lnTo>
                        <a:pt x="26260" y="31709"/>
                      </a:lnTo>
                      <a:cubicBezTo>
                        <a:pt x="39491" y="31709"/>
                        <a:pt x="50358" y="27032"/>
                        <a:pt x="50882" y="21117"/>
                      </a:cubicBezTo>
                      <a:lnTo>
                        <a:pt x="52359" y="4419"/>
                      </a:lnTo>
                      <a:cubicBezTo>
                        <a:pt x="52568" y="2019"/>
                        <a:pt x="48234" y="0"/>
                        <a:pt x="42824" y="0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grpSp>
            <p:nvGrpSpPr>
              <p:cNvPr id="72" name="Graphic 4">
                <a:extLst>
                  <a:ext uri="{FF2B5EF4-FFF2-40B4-BE49-F238E27FC236}">
                    <a16:creationId xmlns:a16="http://schemas.microsoft.com/office/drawing/2014/main" id="{A8347471-69E7-D55F-EA5C-AA2D8B2868B2}"/>
                  </a:ext>
                </a:extLst>
              </p:cNvPr>
              <p:cNvGrpSpPr/>
              <p:nvPr/>
            </p:nvGrpSpPr>
            <p:grpSpPr>
              <a:xfrm>
                <a:off x="10570349" y="140512"/>
                <a:ext cx="871916" cy="59855"/>
                <a:chOff x="10570349" y="140512"/>
                <a:chExt cx="871916" cy="59855"/>
              </a:xfrm>
              <a:solidFill>
                <a:srgbClr val="4FC1F7"/>
              </a:solidFill>
            </p:grpSpPr>
            <p:sp>
              <p:nvSpPr>
                <p:cNvPr id="78" name="Freeform: Shape 77">
                  <a:extLst>
                    <a:ext uri="{FF2B5EF4-FFF2-40B4-BE49-F238E27FC236}">
                      <a16:creationId xmlns:a16="http://schemas.microsoft.com/office/drawing/2014/main" id="{77C1B135-091B-50BD-7FCB-09C1CE05B66D}"/>
                    </a:ext>
                  </a:extLst>
                </p:cNvPr>
                <p:cNvSpPr/>
                <p:nvPr/>
              </p:nvSpPr>
              <p:spPr>
                <a:xfrm>
                  <a:off x="10570349" y="168659"/>
                  <a:ext cx="52365" cy="31708"/>
                </a:xfrm>
                <a:custGeom>
                  <a:avLst/>
                  <a:gdLst>
                    <a:gd name="connsiteX0" fmla="*/ 42824 w 52365"/>
                    <a:gd name="connsiteY0" fmla="*/ 31709 h 31708"/>
                    <a:gd name="connsiteX1" fmla="*/ 9534 w 52365"/>
                    <a:gd name="connsiteY1" fmla="*/ 31709 h 31708"/>
                    <a:gd name="connsiteX2" fmla="*/ 9 w 52365"/>
                    <a:gd name="connsiteY2" fmla="*/ 27261 h 31708"/>
                    <a:gd name="connsiteX3" fmla="*/ 1648 w 52365"/>
                    <a:gd name="connsiteY3" fmla="*/ 10535 h 31708"/>
                    <a:gd name="connsiteX4" fmla="*/ 26260 w 52365"/>
                    <a:gd name="connsiteY4" fmla="*/ 0 h 31708"/>
                    <a:gd name="connsiteX5" fmla="*/ 26260 w 52365"/>
                    <a:gd name="connsiteY5" fmla="*/ 0 h 31708"/>
                    <a:gd name="connsiteX6" fmla="*/ 50882 w 52365"/>
                    <a:gd name="connsiteY6" fmla="*/ 10592 h 31708"/>
                    <a:gd name="connsiteX7" fmla="*/ 52359 w 52365"/>
                    <a:gd name="connsiteY7" fmla="*/ 27289 h 31708"/>
                    <a:gd name="connsiteX8" fmla="*/ 42824 w 52365"/>
                    <a:gd name="connsiteY8" fmla="*/ 31709 h 317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365" h="31708">
                      <a:moveTo>
                        <a:pt x="42824" y="31709"/>
                      </a:moveTo>
                      <a:lnTo>
                        <a:pt x="9534" y="31709"/>
                      </a:lnTo>
                      <a:cubicBezTo>
                        <a:pt x="4105" y="31709"/>
                        <a:pt x="-229" y="29680"/>
                        <a:pt x="9" y="27261"/>
                      </a:cubicBezTo>
                      <a:lnTo>
                        <a:pt x="1648" y="10535"/>
                      </a:lnTo>
                      <a:cubicBezTo>
                        <a:pt x="2229" y="4639"/>
                        <a:pt x="13078" y="0"/>
                        <a:pt x="26260" y="0"/>
                      </a:cubicBezTo>
                      <a:lnTo>
                        <a:pt x="26260" y="0"/>
                      </a:lnTo>
                      <a:cubicBezTo>
                        <a:pt x="39490" y="0"/>
                        <a:pt x="50359" y="4677"/>
                        <a:pt x="50882" y="10592"/>
                      </a:cubicBezTo>
                      <a:lnTo>
                        <a:pt x="52359" y="27289"/>
                      </a:lnTo>
                      <a:cubicBezTo>
                        <a:pt x="52559" y="29699"/>
                        <a:pt x="48234" y="31709"/>
                        <a:pt x="42824" y="31709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79" name="Freeform: Shape 78">
                  <a:extLst>
                    <a:ext uri="{FF2B5EF4-FFF2-40B4-BE49-F238E27FC236}">
                      <a16:creationId xmlns:a16="http://schemas.microsoft.com/office/drawing/2014/main" id="{ECE720FB-AE88-6E80-C863-9F5E93603BCC}"/>
                    </a:ext>
                  </a:extLst>
                </p:cNvPr>
                <p:cNvSpPr/>
                <p:nvPr/>
              </p:nvSpPr>
              <p:spPr>
                <a:xfrm>
                  <a:off x="10661485" y="167620"/>
                  <a:ext cx="52356" cy="31708"/>
                </a:xfrm>
                <a:custGeom>
                  <a:avLst/>
                  <a:gdLst>
                    <a:gd name="connsiteX0" fmla="*/ 42824 w 52356"/>
                    <a:gd name="connsiteY0" fmla="*/ 31709 h 31708"/>
                    <a:gd name="connsiteX1" fmla="*/ 9534 w 52356"/>
                    <a:gd name="connsiteY1" fmla="*/ 31709 h 31708"/>
                    <a:gd name="connsiteX2" fmla="*/ 9 w 52356"/>
                    <a:gd name="connsiteY2" fmla="*/ 27261 h 31708"/>
                    <a:gd name="connsiteX3" fmla="*/ 1648 w 52356"/>
                    <a:gd name="connsiteY3" fmla="*/ 10535 h 31708"/>
                    <a:gd name="connsiteX4" fmla="*/ 26260 w 52356"/>
                    <a:gd name="connsiteY4" fmla="*/ 0 h 31708"/>
                    <a:gd name="connsiteX5" fmla="*/ 26260 w 52356"/>
                    <a:gd name="connsiteY5" fmla="*/ 0 h 31708"/>
                    <a:gd name="connsiteX6" fmla="*/ 50873 w 52356"/>
                    <a:gd name="connsiteY6" fmla="*/ 10592 h 31708"/>
                    <a:gd name="connsiteX7" fmla="*/ 52349 w 52356"/>
                    <a:gd name="connsiteY7" fmla="*/ 27289 h 31708"/>
                    <a:gd name="connsiteX8" fmla="*/ 42824 w 52356"/>
                    <a:gd name="connsiteY8" fmla="*/ 31709 h 317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356" h="31708">
                      <a:moveTo>
                        <a:pt x="42824" y="31709"/>
                      </a:moveTo>
                      <a:lnTo>
                        <a:pt x="9534" y="31709"/>
                      </a:lnTo>
                      <a:cubicBezTo>
                        <a:pt x="4105" y="31709"/>
                        <a:pt x="-229" y="29680"/>
                        <a:pt x="9" y="27261"/>
                      </a:cubicBezTo>
                      <a:lnTo>
                        <a:pt x="1648" y="10535"/>
                      </a:lnTo>
                      <a:cubicBezTo>
                        <a:pt x="2229" y="4639"/>
                        <a:pt x="13078" y="0"/>
                        <a:pt x="26260" y="0"/>
                      </a:cubicBezTo>
                      <a:lnTo>
                        <a:pt x="26260" y="0"/>
                      </a:lnTo>
                      <a:cubicBezTo>
                        <a:pt x="39490" y="0"/>
                        <a:pt x="50358" y="4677"/>
                        <a:pt x="50873" y="10592"/>
                      </a:cubicBezTo>
                      <a:lnTo>
                        <a:pt x="52349" y="27289"/>
                      </a:lnTo>
                      <a:cubicBezTo>
                        <a:pt x="52559" y="29699"/>
                        <a:pt x="48234" y="31709"/>
                        <a:pt x="42824" y="31709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80" name="Freeform: Shape 79">
                  <a:extLst>
                    <a:ext uri="{FF2B5EF4-FFF2-40B4-BE49-F238E27FC236}">
                      <a16:creationId xmlns:a16="http://schemas.microsoft.com/office/drawing/2014/main" id="{6CBDBE95-9D69-9942-52F6-1446C6AFB2A8}"/>
                    </a:ext>
                  </a:extLst>
                </p:cNvPr>
                <p:cNvSpPr/>
                <p:nvPr/>
              </p:nvSpPr>
              <p:spPr>
                <a:xfrm>
                  <a:off x="10752610" y="166592"/>
                  <a:ext cx="52366" cy="31708"/>
                </a:xfrm>
                <a:custGeom>
                  <a:avLst/>
                  <a:gdLst>
                    <a:gd name="connsiteX0" fmla="*/ 42824 w 52366"/>
                    <a:gd name="connsiteY0" fmla="*/ 31709 h 31708"/>
                    <a:gd name="connsiteX1" fmla="*/ 9534 w 52366"/>
                    <a:gd name="connsiteY1" fmla="*/ 31709 h 31708"/>
                    <a:gd name="connsiteX2" fmla="*/ 9 w 52366"/>
                    <a:gd name="connsiteY2" fmla="*/ 27261 h 31708"/>
                    <a:gd name="connsiteX3" fmla="*/ 1648 w 52366"/>
                    <a:gd name="connsiteY3" fmla="*/ 10535 h 31708"/>
                    <a:gd name="connsiteX4" fmla="*/ 26260 w 52366"/>
                    <a:gd name="connsiteY4" fmla="*/ 0 h 31708"/>
                    <a:gd name="connsiteX5" fmla="*/ 26260 w 52366"/>
                    <a:gd name="connsiteY5" fmla="*/ 0 h 31708"/>
                    <a:gd name="connsiteX6" fmla="*/ 50882 w 52366"/>
                    <a:gd name="connsiteY6" fmla="*/ 10592 h 31708"/>
                    <a:gd name="connsiteX7" fmla="*/ 52359 w 52366"/>
                    <a:gd name="connsiteY7" fmla="*/ 27289 h 31708"/>
                    <a:gd name="connsiteX8" fmla="*/ 42824 w 52366"/>
                    <a:gd name="connsiteY8" fmla="*/ 31709 h 317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366" h="31708">
                      <a:moveTo>
                        <a:pt x="42824" y="31709"/>
                      </a:moveTo>
                      <a:lnTo>
                        <a:pt x="9534" y="31709"/>
                      </a:lnTo>
                      <a:cubicBezTo>
                        <a:pt x="4105" y="31709"/>
                        <a:pt x="-229" y="29680"/>
                        <a:pt x="9" y="27261"/>
                      </a:cubicBezTo>
                      <a:lnTo>
                        <a:pt x="1648" y="10535"/>
                      </a:lnTo>
                      <a:cubicBezTo>
                        <a:pt x="2229" y="4639"/>
                        <a:pt x="13078" y="0"/>
                        <a:pt x="26260" y="0"/>
                      </a:cubicBezTo>
                      <a:lnTo>
                        <a:pt x="26260" y="0"/>
                      </a:lnTo>
                      <a:cubicBezTo>
                        <a:pt x="39490" y="0"/>
                        <a:pt x="50358" y="4677"/>
                        <a:pt x="50882" y="10592"/>
                      </a:cubicBezTo>
                      <a:lnTo>
                        <a:pt x="52359" y="27289"/>
                      </a:lnTo>
                      <a:cubicBezTo>
                        <a:pt x="52568" y="29689"/>
                        <a:pt x="48244" y="31709"/>
                        <a:pt x="42824" y="31709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81" name="Freeform: Shape 80">
                  <a:extLst>
                    <a:ext uri="{FF2B5EF4-FFF2-40B4-BE49-F238E27FC236}">
                      <a16:creationId xmlns:a16="http://schemas.microsoft.com/office/drawing/2014/main" id="{FAE1091C-8CEA-56A9-F914-37162A1C1DF7}"/>
                    </a:ext>
                  </a:extLst>
                </p:cNvPr>
                <p:cNvSpPr/>
                <p:nvPr/>
              </p:nvSpPr>
              <p:spPr>
                <a:xfrm>
                  <a:off x="10843745" y="165554"/>
                  <a:ext cx="52366" cy="31708"/>
                </a:xfrm>
                <a:custGeom>
                  <a:avLst/>
                  <a:gdLst>
                    <a:gd name="connsiteX0" fmla="*/ 42824 w 52366"/>
                    <a:gd name="connsiteY0" fmla="*/ 31709 h 31708"/>
                    <a:gd name="connsiteX1" fmla="*/ 9534 w 52366"/>
                    <a:gd name="connsiteY1" fmla="*/ 31709 h 31708"/>
                    <a:gd name="connsiteX2" fmla="*/ 9 w 52366"/>
                    <a:gd name="connsiteY2" fmla="*/ 27261 h 31708"/>
                    <a:gd name="connsiteX3" fmla="*/ 1648 w 52366"/>
                    <a:gd name="connsiteY3" fmla="*/ 10535 h 31708"/>
                    <a:gd name="connsiteX4" fmla="*/ 26260 w 52366"/>
                    <a:gd name="connsiteY4" fmla="*/ 0 h 31708"/>
                    <a:gd name="connsiteX5" fmla="*/ 26260 w 52366"/>
                    <a:gd name="connsiteY5" fmla="*/ 0 h 31708"/>
                    <a:gd name="connsiteX6" fmla="*/ 50882 w 52366"/>
                    <a:gd name="connsiteY6" fmla="*/ 10582 h 31708"/>
                    <a:gd name="connsiteX7" fmla="*/ 52359 w 52366"/>
                    <a:gd name="connsiteY7" fmla="*/ 27279 h 31708"/>
                    <a:gd name="connsiteX8" fmla="*/ 42824 w 52366"/>
                    <a:gd name="connsiteY8" fmla="*/ 31709 h 317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366" h="31708">
                      <a:moveTo>
                        <a:pt x="42824" y="31709"/>
                      </a:moveTo>
                      <a:lnTo>
                        <a:pt x="9534" y="31709"/>
                      </a:lnTo>
                      <a:cubicBezTo>
                        <a:pt x="4105" y="31709"/>
                        <a:pt x="-229" y="29680"/>
                        <a:pt x="9" y="27261"/>
                      </a:cubicBezTo>
                      <a:lnTo>
                        <a:pt x="1648" y="10535"/>
                      </a:lnTo>
                      <a:cubicBezTo>
                        <a:pt x="2229" y="4639"/>
                        <a:pt x="13078" y="0"/>
                        <a:pt x="26260" y="0"/>
                      </a:cubicBezTo>
                      <a:lnTo>
                        <a:pt x="26260" y="0"/>
                      </a:lnTo>
                      <a:cubicBezTo>
                        <a:pt x="39490" y="0"/>
                        <a:pt x="50358" y="4677"/>
                        <a:pt x="50882" y="10582"/>
                      </a:cubicBezTo>
                      <a:lnTo>
                        <a:pt x="52359" y="27279"/>
                      </a:lnTo>
                      <a:cubicBezTo>
                        <a:pt x="52568" y="29689"/>
                        <a:pt x="48244" y="31709"/>
                        <a:pt x="42824" y="31709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82" name="Freeform: Shape 81">
                  <a:extLst>
                    <a:ext uri="{FF2B5EF4-FFF2-40B4-BE49-F238E27FC236}">
                      <a16:creationId xmlns:a16="http://schemas.microsoft.com/office/drawing/2014/main" id="{5025BF17-03EA-B6B0-C67E-43364A45C9AD}"/>
                    </a:ext>
                  </a:extLst>
                </p:cNvPr>
                <p:cNvSpPr/>
                <p:nvPr/>
              </p:nvSpPr>
              <p:spPr>
                <a:xfrm>
                  <a:off x="10934881" y="164515"/>
                  <a:ext cx="52357" cy="31708"/>
                </a:xfrm>
                <a:custGeom>
                  <a:avLst/>
                  <a:gdLst>
                    <a:gd name="connsiteX0" fmla="*/ 42824 w 52357"/>
                    <a:gd name="connsiteY0" fmla="*/ 31709 h 31708"/>
                    <a:gd name="connsiteX1" fmla="*/ 9534 w 52357"/>
                    <a:gd name="connsiteY1" fmla="*/ 31709 h 31708"/>
                    <a:gd name="connsiteX2" fmla="*/ 9 w 52357"/>
                    <a:gd name="connsiteY2" fmla="*/ 27261 h 31708"/>
                    <a:gd name="connsiteX3" fmla="*/ 1648 w 52357"/>
                    <a:gd name="connsiteY3" fmla="*/ 10535 h 31708"/>
                    <a:gd name="connsiteX4" fmla="*/ 26260 w 52357"/>
                    <a:gd name="connsiteY4" fmla="*/ 0 h 31708"/>
                    <a:gd name="connsiteX5" fmla="*/ 26260 w 52357"/>
                    <a:gd name="connsiteY5" fmla="*/ 0 h 31708"/>
                    <a:gd name="connsiteX6" fmla="*/ 50873 w 52357"/>
                    <a:gd name="connsiteY6" fmla="*/ 10582 h 31708"/>
                    <a:gd name="connsiteX7" fmla="*/ 52349 w 52357"/>
                    <a:gd name="connsiteY7" fmla="*/ 27279 h 31708"/>
                    <a:gd name="connsiteX8" fmla="*/ 42824 w 52357"/>
                    <a:gd name="connsiteY8" fmla="*/ 31709 h 317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357" h="31708">
                      <a:moveTo>
                        <a:pt x="42824" y="31709"/>
                      </a:moveTo>
                      <a:lnTo>
                        <a:pt x="9534" y="31709"/>
                      </a:lnTo>
                      <a:cubicBezTo>
                        <a:pt x="4105" y="31709"/>
                        <a:pt x="-229" y="29680"/>
                        <a:pt x="9" y="27261"/>
                      </a:cubicBezTo>
                      <a:lnTo>
                        <a:pt x="1648" y="10535"/>
                      </a:lnTo>
                      <a:cubicBezTo>
                        <a:pt x="2229" y="4639"/>
                        <a:pt x="13078" y="0"/>
                        <a:pt x="26260" y="0"/>
                      </a:cubicBezTo>
                      <a:lnTo>
                        <a:pt x="26260" y="0"/>
                      </a:lnTo>
                      <a:cubicBezTo>
                        <a:pt x="39491" y="0"/>
                        <a:pt x="50359" y="4677"/>
                        <a:pt x="50873" y="10582"/>
                      </a:cubicBezTo>
                      <a:lnTo>
                        <a:pt x="52349" y="27279"/>
                      </a:lnTo>
                      <a:cubicBezTo>
                        <a:pt x="52568" y="29689"/>
                        <a:pt x="48244" y="31709"/>
                        <a:pt x="42824" y="31709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83" name="Freeform: Shape 82">
                  <a:extLst>
                    <a:ext uri="{FF2B5EF4-FFF2-40B4-BE49-F238E27FC236}">
                      <a16:creationId xmlns:a16="http://schemas.microsoft.com/office/drawing/2014/main" id="{995AA84F-F38D-311D-4967-362A89DE5F4B}"/>
                    </a:ext>
                  </a:extLst>
                </p:cNvPr>
                <p:cNvSpPr/>
                <p:nvPr/>
              </p:nvSpPr>
              <p:spPr>
                <a:xfrm>
                  <a:off x="11025959" y="161743"/>
                  <a:ext cx="52366" cy="31708"/>
                </a:xfrm>
                <a:custGeom>
                  <a:avLst/>
                  <a:gdLst>
                    <a:gd name="connsiteX0" fmla="*/ 42824 w 52366"/>
                    <a:gd name="connsiteY0" fmla="*/ 31709 h 31708"/>
                    <a:gd name="connsiteX1" fmla="*/ 9534 w 52366"/>
                    <a:gd name="connsiteY1" fmla="*/ 31709 h 31708"/>
                    <a:gd name="connsiteX2" fmla="*/ 9 w 52366"/>
                    <a:gd name="connsiteY2" fmla="*/ 27261 h 31708"/>
                    <a:gd name="connsiteX3" fmla="*/ 1648 w 52366"/>
                    <a:gd name="connsiteY3" fmla="*/ 10535 h 31708"/>
                    <a:gd name="connsiteX4" fmla="*/ 26260 w 52366"/>
                    <a:gd name="connsiteY4" fmla="*/ 0 h 31708"/>
                    <a:gd name="connsiteX5" fmla="*/ 26260 w 52366"/>
                    <a:gd name="connsiteY5" fmla="*/ 0 h 31708"/>
                    <a:gd name="connsiteX6" fmla="*/ 50882 w 52366"/>
                    <a:gd name="connsiteY6" fmla="*/ 10582 h 31708"/>
                    <a:gd name="connsiteX7" fmla="*/ 52359 w 52366"/>
                    <a:gd name="connsiteY7" fmla="*/ 27280 h 31708"/>
                    <a:gd name="connsiteX8" fmla="*/ 42824 w 52366"/>
                    <a:gd name="connsiteY8" fmla="*/ 31709 h 317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366" h="31708">
                      <a:moveTo>
                        <a:pt x="42824" y="31709"/>
                      </a:moveTo>
                      <a:lnTo>
                        <a:pt x="9534" y="31709"/>
                      </a:lnTo>
                      <a:cubicBezTo>
                        <a:pt x="4105" y="31709"/>
                        <a:pt x="-229" y="29680"/>
                        <a:pt x="9" y="27261"/>
                      </a:cubicBezTo>
                      <a:lnTo>
                        <a:pt x="1648" y="10535"/>
                      </a:lnTo>
                      <a:cubicBezTo>
                        <a:pt x="2229" y="4639"/>
                        <a:pt x="13078" y="0"/>
                        <a:pt x="26260" y="0"/>
                      </a:cubicBezTo>
                      <a:lnTo>
                        <a:pt x="26260" y="0"/>
                      </a:lnTo>
                      <a:cubicBezTo>
                        <a:pt x="39491" y="0"/>
                        <a:pt x="50358" y="4677"/>
                        <a:pt x="50882" y="10582"/>
                      </a:cubicBezTo>
                      <a:lnTo>
                        <a:pt x="52359" y="27280"/>
                      </a:lnTo>
                      <a:cubicBezTo>
                        <a:pt x="52568" y="29699"/>
                        <a:pt x="48234" y="31709"/>
                        <a:pt x="42824" y="31709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84" name="Freeform: Shape 83">
                  <a:extLst>
                    <a:ext uri="{FF2B5EF4-FFF2-40B4-BE49-F238E27FC236}">
                      <a16:creationId xmlns:a16="http://schemas.microsoft.com/office/drawing/2014/main" id="{9E6B9407-5A22-DCEA-A5E9-375EFBC819E2}"/>
                    </a:ext>
                  </a:extLst>
                </p:cNvPr>
                <p:cNvSpPr/>
                <p:nvPr/>
              </p:nvSpPr>
              <p:spPr>
                <a:xfrm>
                  <a:off x="11116942" y="156438"/>
                  <a:ext cx="52366" cy="31708"/>
                </a:xfrm>
                <a:custGeom>
                  <a:avLst/>
                  <a:gdLst>
                    <a:gd name="connsiteX0" fmla="*/ 42824 w 52366"/>
                    <a:gd name="connsiteY0" fmla="*/ 31709 h 31708"/>
                    <a:gd name="connsiteX1" fmla="*/ 9534 w 52366"/>
                    <a:gd name="connsiteY1" fmla="*/ 31709 h 31708"/>
                    <a:gd name="connsiteX2" fmla="*/ 9 w 52366"/>
                    <a:gd name="connsiteY2" fmla="*/ 27261 h 31708"/>
                    <a:gd name="connsiteX3" fmla="*/ 1648 w 52366"/>
                    <a:gd name="connsiteY3" fmla="*/ 10535 h 31708"/>
                    <a:gd name="connsiteX4" fmla="*/ 26260 w 52366"/>
                    <a:gd name="connsiteY4" fmla="*/ 0 h 31708"/>
                    <a:gd name="connsiteX5" fmla="*/ 26260 w 52366"/>
                    <a:gd name="connsiteY5" fmla="*/ 0 h 31708"/>
                    <a:gd name="connsiteX6" fmla="*/ 50882 w 52366"/>
                    <a:gd name="connsiteY6" fmla="*/ 10592 h 31708"/>
                    <a:gd name="connsiteX7" fmla="*/ 52359 w 52366"/>
                    <a:gd name="connsiteY7" fmla="*/ 27289 h 31708"/>
                    <a:gd name="connsiteX8" fmla="*/ 42824 w 52366"/>
                    <a:gd name="connsiteY8" fmla="*/ 31709 h 317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366" h="31708">
                      <a:moveTo>
                        <a:pt x="42824" y="31709"/>
                      </a:moveTo>
                      <a:lnTo>
                        <a:pt x="9534" y="31709"/>
                      </a:lnTo>
                      <a:cubicBezTo>
                        <a:pt x="4105" y="31709"/>
                        <a:pt x="-229" y="29680"/>
                        <a:pt x="9" y="27261"/>
                      </a:cubicBezTo>
                      <a:lnTo>
                        <a:pt x="1648" y="10535"/>
                      </a:lnTo>
                      <a:cubicBezTo>
                        <a:pt x="2229" y="4639"/>
                        <a:pt x="13078" y="0"/>
                        <a:pt x="26260" y="0"/>
                      </a:cubicBezTo>
                      <a:lnTo>
                        <a:pt x="26260" y="0"/>
                      </a:lnTo>
                      <a:cubicBezTo>
                        <a:pt x="39491" y="0"/>
                        <a:pt x="50358" y="4677"/>
                        <a:pt x="50882" y="10592"/>
                      </a:cubicBezTo>
                      <a:lnTo>
                        <a:pt x="52359" y="27289"/>
                      </a:lnTo>
                      <a:cubicBezTo>
                        <a:pt x="52568" y="29689"/>
                        <a:pt x="48234" y="31709"/>
                        <a:pt x="42824" y="31709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85" name="Freeform: Shape 84">
                  <a:extLst>
                    <a:ext uri="{FF2B5EF4-FFF2-40B4-BE49-F238E27FC236}">
                      <a16:creationId xmlns:a16="http://schemas.microsoft.com/office/drawing/2014/main" id="{4D7F3359-AF78-8E9C-9653-72438857E7EE}"/>
                    </a:ext>
                  </a:extLst>
                </p:cNvPr>
                <p:cNvSpPr/>
                <p:nvPr/>
              </p:nvSpPr>
              <p:spPr>
                <a:xfrm>
                  <a:off x="11207934" y="151133"/>
                  <a:ext cx="52365" cy="31708"/>
                </a:xfrm>
                <a:custGeom>
                  <a:avLst/>
                  <a:gdLst>
                    <a:gd name="connsiteX0" fmla="*/ 42824 w 52365"/>
                    <a:gd name="connsiteY0" fmla="*/ 31709 h 31708"/>
                    <a:gd name="connsiteX1" fmla="*/ 9534 w 52365"/>
                    <a:gd name="connsiteY1" fmla="*/ 31709 h 31708"/>
                    <a:gd name="connsiteX2" fmla="*/ 9 w 52365"/>
                    <a:gd name="connsiteY2" fmla="*/ 27261 h 31708"/>
                    <a:gd name="connsiteX3" fmla="*/ 1648 w 52365"/>
                    <a:gd name="connsiteY3" fmla="*/ 10535 h 31708"/>
                    <a:gd name="connsiteX4" fmla="*/ 26260 w 52365"/>
                    <a:gd name="connsiteY4" fmla="*/ 0 h 31708"/>
                    <a:gd name="connsiteX5" fmla="*/ 26260 w 52365"/>
                    <a:gd name="connsiteY5" fmla="*/ 0 h 31708"/>
                    <a:gd name="connsiteX6" fmla="*/ 50882 w 52365"/>
                    <a:gd name="connsiteY6" fmla="*/ 10582 h 31708"/>
                    <a:gd name="connsiteX7" fmla="*/ 52359 w 52365"/>
                    <a:gd name="connsiteY7" fmla="*/ 27279 h 31708"/>
                    <a:gd name="connsiteX8" fmla="*/ 42824 w 52365"/>
                    <a:gd name="connsiteY8" fmla="*/ 31709 h 317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365" h="31708">
                      <a:moveTo>
                        <a:pt x="42824" y="31709"/>
                      </a:moveTo>
                      <a:lnTo>
                        <a:pt x="9534" y="31709"/>
                      </a:lnTo>
                      <a:cubicBezTo>
                        <a:pt x="4105" y="31709"/>
                        <a:pt x="-229" y="29680"/>
                        <a:pt x="9" y="27261"/>
                      </a:cubicBezTo>
                      <a:lnTo>
                        <a:pt x="1648" y="10535"/>
                      </a:lnTo>
                      <a:cubicBezTo>
                        <a:pt x="2229" y="4639"/>
                        <a:pt x="13078" y="0"/>
                        <a:pt x="26260" y="0"/>
                      </a:cubicBezTo>
                      <a:lnTo>
                        <a:pt x="26260" y="0"/>
                      </a:lnTo>
                      <a:cubicBezTo>
                        <a:pt x="39491" y="0"/>
                        <a:pt x="50359" y="4677"/>
                        <a:pt x="50882" y="10582"/>
                      </a:cubicBezTo>
                      <a:lnTo>
                        <a:pt x="52359" y="27279"/>
                      </a:lnTo>
                      <a:cubicBezTo>
                        <a:pt x="52559" y="29689"/>
                        <a:pt x="48234" y="31709"/>
                        <a:pt x="42824" y="31709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86" name="Freeform: Shape 85">
                  <a:extLst>
                    <a:ext uri="{FF2B5EF4-FFF2-40B4-BE49-F238E27FC236}">
                      <a16:creationId xmlns:a16="http://schemas.microsoft.com/office/drawing/2014/main" id="{8295D889-370F-A897-AE79-50842FEA2E83}"/>
                    </a:ext>
                  </a:extLst>
                </p:cNvPr>
                <p:cNvSpPr/>
                <p:nvPr/>
              </p:nvSpPr>
              <p:spPr>
                <a:xfrm>
                  <a:off x="11298917" y="145818"/>
                  <a:ext cx="52365" cy="31708"/>
                </a:xfrm>
                <a:custGeom>
                  <a:avLst/>
                  <a:gdLst>
                    <a:gd name="connsiteX0" fmla="*/ 42824 w 52365"/>
                    <a:gd name="connsiteY0" fmla="*/ 31709 h 31708"/>
                    <a:gd name="connsiteX1" fmla="*/ 9534 w 52365"/>
                    <a:gd name="connsiteY1" fmla="*/ 31709 h 31708"/>
                    <a:gd name="connsiteX2" fmla="*/ 9 w 52365"/>
                    <a:gd name="connsiteY2" fmla="*/ 27261 h 31708"/>
                    <a:gd name="connsiteX3" fmla="*/ 1648 w 52365"/>
                    <a:gd name="connsiteY3" fmla="*/ 10535 h 31708"/>
                    <a:gd name="connsiteX4" fmla="*/ 26260 w 52365"/>
                    <a:gd name="connsiteY4" fmla="*/ 0 h 31708"/>
                    <a:gd name="connsiteX5" fmla="*/ 26260 w 52365"/>
                    <a:gd name="connsiteY5" fmla="*/ 0 h 31708"/>
                    <a:gd name="connsiteX6" fmla="*/ 50882 w 52365"/>
                    <a:gd name="connsiteY6" fmla="*/ 10582 h 31708"/>
                    <a:gd name="connsiteX7" fmla="*/ 52359 w 52365"/>
                    <a:gd name="connsiteY7" fmla="*/ 27280 h 31708"/>
                    <a:gd name="connsiteX8" fmla="*/ 42824 w 52365"/>
                    <a:gd name="connsiteY8" fmla="*/ 31709 h 317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365" h="31708">
                      <a:moveTo>
                        <a:pt x="42824" y="31709"/>
                      </a:moveTo>
                      <a:lnTo>
                        <a:pt x="9534" y="31709"/>
                      </a:lnTo>
                      <a:cubicBezTo>
                        <a:pt x="4105" y="31709"/>
                        <a:pt x="-229" y="29680"/>
                        <a:pt x="9" y="27261"/>
                      </a:cubicBezTo>
                      <a:lnTo>
                        <a:pt x="1648" y="10535"/>
                      </a:lnTo>
                      <a:cubicBezTo>
                        <a:pt x="2229" y="4639"/>
                        <a:pt x="13078" y="0"/>
                        <a:pt x="26260" y="0"/>
                      </a:cubicBezTo>
                      <a:lnTo>
                        <a:pt x="26260" y="0"/>
                      </a:lnTo>
                      <a:cubicBezTo>
                        <a:pt x="39491" y="0"/>
                        <a:pt x="50358" y="4677"/>
                        <a:pt x="50882" y="10582"/>
                      </a:cubicBezTo>
                      <a:lnTo>
                        <a:pt x="52359" y="27280"/>
                      </a:lnTo>
                      <a:cubicBezTo>
                        <a:pt x="52559" y="29699"/>
                        <a:pt x="48234" y="31709"/>
                        <a:pt x="42824" y="31709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87" name="Freeform: Shape 86">
                  <a:extLst>
                    <a:ext uri="{FF2B5EF4-FFF2-40B4-BE49-F238E27FC236}">
                      <a16:creationId xmlns:a16="http://schemas.microsoft.com/office/drawing/2014/main" id="{A3DFC2D9-2798-AE7D-2495-3EF7C8F74272}"/>
                    </a:ext>
                  </a:extLst>
                </p:cNvPr>
                <p:cNvSpPr/>
                <p:nvPr/>
              </p:nvSpPr>
              <p:spPr>
                <a:xfrm>
                  <a:off x="11389899" y="140512"/>
                  <a:ext cx="52366" cy="31708"/>
                </a:xfrm>
                <a:custGeom>
                  <a:avLst/>
                  <a:gdLst>
                    <a:gd name="connsiteX0" fmla="*/ 42824 w 52366"/>
                    <a:gd name="connsiteY0" fmla="*/ 31709 h 31708"/>
                    <a:gd name="connsiteX1" fmla="*/ 9534 w 52366"/>
                    <a:gd name="connsiteY1" fmla="*/ 31709 h 31708"/>
                    <a:gd name="connsiteX2" fmla="*/ 9 w 52366"/>
                    <a:gd name="connsiteY2" fmla="*/ 27261 h 31708"/>
                    <a:gd name="connsiteX3" fmla="*/ 1648 w 52366"/>
                    <a:gd name="connsiteY3" fmla="*/ 10535 h 31708"/>
                    <a:gd name="connsiteX4" fmla="*/ 26260 w 52366"/>
                    <a:gd name="connsiteY4" fmla="*/ 0 h 31708"/>
                    <a:gd name="connsiteX5" fmla="*/ 26260 w 52366"/>
                    <a:gd name="connsiteY5" fmla="*/ 0 h 31708"/>
                    <a:gd name="connsiteX6" fmla="*/ 50882 w 52366"/>
                    <a:gd name="connsiteY6" fmla="*/ 10582 h 31708"/>
                    <a:gd name="connsiteX7" fmla="*/ 52359 w 52366"/>
                    <a:gd name="connsiteY7" fmla="*/ 27279 h 31708"/>
                    <a:gd name="connsiteX8" fmla="*/ 42824 w 52366"/>
                    <a:gd name="connsiteY8" fmla="*/ 31709 h 317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366" h="31708">
                      <a:moveTo>
                        <a:pt x="42824" y="31709"/>
                      </a:moveTo>
                      <a:lnTo>
                        <a:pt x="9534" y="31709"/>
                      </a:lnTo>
                      <a:cubicBezTo>
                        <a:pt x="4105" y="31709"/>
                        <a:pt x="-229" y="29680"/>
                        <a:pt x="9" y="27261"/>
                      </a:cubicBezTo>
                      <a:lnTo>
                        <a:pt x="1648" y="10535"/>
                      </a:lnTo>
                      <a:cubicBezTo>
                        <a:pt x="2229" y="4639"/>
                        <a:pt x="13078" y="0"/>
                        <a:pt x="26260" y="0"/>
                      </a:cubicBezTo>
                      <a:lnTo>
                        <a:pt x="26260" y="0"/>
                      </a:lnTo>
                      <a:cubicBezTo>
                        <a:pt x="39491" y="0"/>
                        <a:pt x="50358" y="4677"/>
                        <a:pt x="50882" y="10582"/>
                      </a:cubicBezTo>
                      <a:lnTo>
                        <a:pt x="52359" y="27279"/>
                      </a:lnTo>
                      <a:cubicBezTo>
                        <a:pt x="52568" y="29699"/>
                        <a:pt x="48234" y="31709"/>
                        <a:pt x="42824" y="31709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sp>
            <p:nvSpPr>
              <p:cNvPr id="73" name="Freeform: Shape 72">
                <a:extLst>
                  <a:ext uri="{FF2B5EF4-FFF2-40B4-BE49-F238E27FC236}">
                    <a16:creationId xmlns:a16="http://schemas.microsoft.com/office/drawing/2014/main" id="{D9A6E646-C282-9C05-AF2F-F2E8E5FBCB89}"/>
                  </a:ext>
                </a:extLst>
              </p:cNvPr>
              <p:cNvSpPr/>
              <p:nvPr/>
            </p:nvSpPr>
            <p:spPr>
              <a:xfrm>
                <a:off x="10360129" y="-58864"/>
                <a:ext cx="1243691" cy="110480"/>
              </a:xfrm>
              <a:custGeom>
                <a:avLst/>
                <a:gdLst>
                  <a:gd name="connsiteX0" fmla="*/ 1243692 w 1243691"/>
                  <a:gd name="connsiteY0" fmla="*/ 59055 h 110480"/>
                  <a:gd name="connsiteX1" fmla="*/ 110274 w 1243691"/>
                  <a:gd name="connsiteY1" fmla="*/ 0 h 110480"/>
                  <a:gd name="connsiteX2" fmla="*/ 108369 w 1243691"/>
                  <a:gd name="connsiteY2" fmla="*/ 110480 h 110480"/>
                  <a:gd name="connsiteX3" fmla="*/ 1243692 w 1243691"/>
                  <a:gd name="connsiteY3" fmla="*/ 59055 h 1104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43691" h="110480">
                    <a:moveTo>
                      <a:pt x="1243692" y="59055"/>
                    </a:moveTo>
                    <a:cubicBezTo>
                      <a:pt x="1243692" y="34290"/>
                      <a:pt x="847471" y="0"/>
                      <a:pt x="110274" y="0"/>
                    </a:cubicBezTo>
                    <a:cubicBezTo>
                      <a:pt x="-32592" y="0"/>
                      <a:pt x="-40212" y="110480"/>
                      <a:pt x="108369" y="110480"/>
                    </a:cubicBezTo>
                    <a:cubicBezTo>
                      <a:pt x="832231" y="110490"/>
                      <a:pt x="1243692" y="100965"/>
                      <a:pt x="1243692" y="59055"/>
                    </a:cubicBezTo>
                    <a:close/>
                  </a:path>
                </a:pathLst>
              </a:custGeom>
              <a:solidFill>
                <a:schemeClr val="accent5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4" name="Freeform: Shape 73">
                <a:extLst>
                  <a:ext uri="{FF2B5EF4-FFF2-40B4-BE49-F238E27FC236}">
                    <a16:creationId xmlns:a16="http://schemas.microsoft.com/office/drawing/2014/main" id="{39F41131-CB95-C20A-AF74-539C01A840F4}"/>
                  </a:ext>
                </a:extLst>
              </p:cNvPr>
              <p:cNvSpPr/>
              <p:nvPr/>
            </p:nvSpPr>
            <p:spPr>
              <a:xfrm>
                <a:off x="10123179" y="-10610"/>
                <a:ext cx="37623" cy="46234"/>
              </a:xfrm>
              <a:custGeom>
                <a:avLst/>
                <a:gdLst>
                  <a:gd name="connsiteX0" fmla="*/ 37624 w 37623"/>
                  <a:gd name="connsiteY0" fmla="*/ 23117 h 46234"/>
                  <a:gd name="connsiteX1" fmla="*/ 18812 w 37623"/>
                  <a:gd name="connsiteY1" fmla="*/ 46234 h 46234"/>
                  <a:gd name="connsiteX2" fmla="*/ 0 w 37623"/>
                  <a:gd name="connsiteY2" fmla="*/ 23117 h 46234"/>
                  <a:gd name="connsiteX3" fmla="*/ 18812 w 37623"/>
                  <a:gd name="connsiteY3" fmla="*/ 0 h 46234"/>
                  <a:gd name="connsiteX4" fmla="*/ 37624 w 37623"/>
                  <a:gd name="connsiteY4" fmla="*/ 23117 h 46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7623" h="46234">
                    <a:moveTo>
                      <a:pt x="37624" y="23117"/>
                    </a:moveTo>
                    <a:cubicBezTo>
                      <a:pt x="37624" y="35884"/>
                      <a:pt x="29201" y="46234"/>
                      <a:pt x="18812" y="46234"/>
                    </a:cubicBezTo>
                    <a:cubicBezTo>
                      <a:pt x="8422" y="46234"/>
                      <a:pt x="0" y="35884"/>
                      <a:pt x="0" y="23117"/>
                    </a:cubicBezTo>
                    <a:cubicBezTo>
                      <a:pt x="0" y="10350"/>
                      <a:pt x="8422" y="0"/>
                      <a:pt x="18812" y="0"/>
                    </a:cubicBezTo>
                    <a:cubicBezTo>
                      <a:pt x="29201" y="0"/>
                      <a:pt x="37624" y="10350"/>
                      <a:pt x="37624" y="23117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grpSp>
            <p:nvGrpSpPr>
              <p:cNvPr id="75" name="Graphic 4">
                <a:extLst>
                  <a:ext uri="{FF2B5EF4-FFF2-40B4-BE49-F238E27FC236}">
                    <a16:creationId xmlns:a16="http://schemas.microsoft.com/office/drawing/2014/main" id="{38091C96-DDD3-CDFE-94DB-D995B3A5EF0D}"/>
                  </a:ext>
                </a:extLst>
              </p:cNvPr>
              <p:cNvGrpSpPr/>
              <p:nvPr/>
            </p:nvGrpSpPr>
            <p:grpSpPr>
              <a:xfrm>
                <a:off x="10198541" y="-106422"/>
                <a:ext cx="80405" cy="232609"/>
                <a:chOff x="10198541" y="-106422"/>
                <a:chExt cx="80405" cy="232609"/>
              </a:xfrm>
              <a:solidFill>
                <a:srgbClr val="4FC1F7"/>
              </a:solidFill>
            </p:grpSpPr>
            <p:sp>
              <p:nvSpPr>
                <p:cNvPr id="76" name="Freeform: Shape 75">
                  <a:extLst>
                    <a:ext uri="{FF2B5EF4-FFF2-40B4-BE49-F238E27FC236}">
                      <a16:creationId xmlns:a16="http://schemas.microsoft.com/office/drawing/2014/main" id="{726ED82A-5F84-FBF7-EC86-91DC77E23F20}"/>
                    </a:ext>
                  </a:extLst>
                </p:cNvPr>
                <p:cNvSpPr/>
                <p:nvPr/>
              </p:nvSpPr>
              <p:spPr>
                <a:xfrm>
                  <a:off x="10198541" y="-106422"/>
                  <a:ext cx="80405" cy="114242"/>
                </a:xfrm>
                <a:custGeom>
                  <a:avLst/>
                  <a:gdLst>
                    <a:gd name="connsiteX0" fmla="*/ 0 w 80405"/>
                    <a:gd name="connsiteY0" fmla="*/ 112862 h 114242"/>
                    <a:gd name="connsiteX1" fmla="*/ 71571 w 80405"/>
                    <a:gd name="connsiteY1" fmla="*/ 114243 h 114242"/>
                    <a:gd name="connsiteX2" fmla="*/ 79629 w 80405"/>
                    <a:gd name="connsiteY2" fmla="*/ 27384 h 114242"/>
                    <a:gd name="connsiteX3" fmla="*/ 69113 w 80405"/>
                    <a:gd name="connsiteY3" fmla="*/ 6296 h 114242"/>
                    <a:gd name="connsiteX4" fmla="*/ 50930 w 80405"/>
                    <a:gd name="connsiteY4" fmla="*/ 0 h 114242"/>
                    <a:gd name="connsiteX5" fmla="*/ 0 w 80405"/>
                    <a:gd name="connsiteY5" fmla="*/ 112862 h 1142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80405" h="114242">
                      <a:moveTo>
                        <a:pt x="0" y="112862"/>
                      </a:moveTo>
                      <a:lnTo>
                        <a:pt x="71571" y="114243"/>
                      </a:lnTo>
                      <a:cubicBezTo>
                        <a:pt x="71571" y="88078"/>
                        <a:pt x="72438" y="50702"/>
                        <a:pt x="79629" y="27384"/>
                      </a:cubicBezTo>
                      <a:cubicBezTo>
                        <a:pt x="82334" y="18621"/>
                        <a:pt x="77772" y="9296"/>
                        <a:pt x="69113" y="6296"/>
                      </a:cubicBezTo>
                      <a:lnTo>
                        <a:pt x="50930" y="0"/>
                      </a:lnTo>
                      <a:cubicBezTo>
                        <a:pt x="50921" y="10"/>
                        <a:pt x="0" y="28223"/>
                        <a:pt x="0" y="112862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77" name="Freeform: Shape 76">
                  <a:extLst>
                    <a:ext uri="{FF2B5EF4-FFF2-40B4-BE49-F238E27FC236}">
                      <a16:creationId xmlns:a16="http://schemas.microsoft.com/office/drawing/2014/main" id="{9E993DED-8A38-A4B4-751E-92F8395A97BD}"/>
                    </a:ext>
                  </a:extLst>
                </p:cNvPr>
                <p:cNvSpPr/>
                <p:nvPr/>
              </p:nvSpPr>
              <p:spPr>
                <a:xfrm>
                  <a:off x="10198541" y="11944"/>
                  <a:ext cx="80405" cy="114242"/>
                </a:xfrm>
                <a:custGeom>
                  <a:avLst/>
                  <a:gdLst>
                    <a:gd name="connsiteX0" fmla="*/ 0 w 80405"/>
                    <a:gd name="connsiteY0" fmla="*/ 1381 h 114242"/>
                    <a:gd name="connsiteX1" fmla="*/ 71571 w 80405"/>
                    <a:gd name="connsiteY1" fmla="*/ 0 h 114242"/>
                    <a:gd name="connsiteX2" fmla="*/ 79629 w 80405"/>
                    <a:gd name="connsiteY2" fmla="*/ 86858 h 114242"/>
                    <a:gd name="connsiteX3" fmla="*/ 69113 w 80405"/>
                    <a:gd name="connsiteY3" fmla="*/ 107947 h 114242"/>
                    <a:gd name="connsiteX4" fmla="*/ 50930 w 80405"/>
                    <a:gd name="connsiteY4" fmla="*/ 114243 h 114242"/>
                    <a:gd name="connsiteX5" fmla="*/ 0 w 80405"/>
                    <a:gd name="connsiteY5" fmla="*/ 1381 h 1142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80405" h="114242">
                      <a:moveTo>
                        <a:pt x="0" y="1381"/>
                      </a:moveTo>
                      <a:lnTo>
                        <a:pt x="71571" y="0"/>
                      </a:lnTo>
                      <a:cubicBezTo>
                        <a:pt x="71571" y="26165"/>
                        <a:pt x="72438" y="63551"/>
                        <a:pt x="79629" y="86858"/>
                      </a:cubicBezTo>
                      <a:cubicBezTo>
                        <a:pt x="82334" y="95621"/>
                        <a:pt x="77772" y="104947"/>
                        <a:pt x="69113" y="107947"/>
                      </a:cubicBezTo>
                      <a:lnTo>
                        <a:pt x="50930" y="114243"/>
                      </a:lnTo>
                      <a:cubicBezTo>
                        <a:pt x="50921" y="114233"/>
                        <a:pt x="0" y="86020"/>
                        <a:pt x="0" y="1381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</p:grp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007E0886-DDEC-A27C-7A32-563E1ED0F9A6}"/>
                </a:ext>
              </a:extLst>
            </p:cNvPr>
            <p:cNvSpPr/>
            <p:nvPr/>
          </p:nvSpPr>
          <p:spPr>
            <a:xfrm>
              <a:off x="11765918" y="-11103"/>
              <a:ext cx="102336" cy="28171"/>
            </a:xfrm>
            <a:custGeom>
              <a:avLst/>
              <a:gdLst>
                <a:gd name="connsiteX0" fmla="*/ 102337 w 102336"/>
                <a:gd name="connsiteY0" fmla="*/ 15123 h 28171"/>
                <a:gd name="connsiteX1" fmla="*/ 77257 w 102336"/>
                <a:gd name="connsiteY1" fmla="*/ 73 h 28171"/>
                <a:gd name="connsiteX2" fmla="*/ 0 w 102336"/>
                <a:gd name="connsiteY2" fmla="*/ 14123 h 28171"/>
                <a:gd name="connsiteX3" fmla="*/ 77257 w 102336"/>
                <a:gd name="connsiteY3" fmla="*/ 28172 h 28171"/>
                <a:gd name="connsiteX4" fmla="*/ 102337 w 102336"/>
                <a:gd name="connsiteY4" fmla="*/ 15123 h 281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2336" h="28171">
                  <a:moveTo>
                    <a:pt x="102337" y="15123"/>
                  </a:moveTo>
                  <a:cubicBezTo>
                    <a:pt x="102337" y="-1937"/>
                    <a:pt x="88287" y="73"/>
                    <a:pt x="77257" y="73"/>
                  </a:cubicBezTo>
                  <a:cubicBezTo>
                    <a:pt x="66218" y="73"/>
                    <a:pt x="0" y="7093"/>
                    <a:pt x="0" y="14123"/>
                  </a:cubicBezTo>
                  <a:cubicBezTo>
                    <a:pt x="0" y="21142"/>
                    <a:pt x="57188" y="28172"/>
                    <a:pt x="77257" y="28172"/>
                  </a:cubicBezTo>
                  <a:cubicBezTo>
                    <a:pt x="97326" y="28172"/>
                    <a:pt x="102337" y="23657"/>
                    <a:pt x="102337" y="15123"/>
                  </a:cubicBezTo>
                  <a:close/>
                </a:path>
              </a:pathLst>
            </a:custGeom>
            <a:solidFill>
              <a:srgbClr val="E6E6E6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64" name="Graphic 4">
              <a:extLst>
                <a:ext uri="{FF2B5EF4-FFF2-40B4-BE49-F238E27FC236}">
                  <a16:creationId xmlns:a16="http://schemas.microsoft.com/office/drawing/2014/main" id="{743B7307-0C57-8789-09DF-2EBA9A7DC35F}"/>
                </a:ext>
              </a:extLst>
            </p:cNvPr>
            <p:cNvGrpSpPr/>
            <p:nvPr/>
          </p:nvGrpSpPr>
          <p:grpSpPr>
            <a:xfrm>
              <a:off x="11758593" y="-134501"/>
              <a:ext cx="125679" cy="277365"/>
              <a:chOff x="11758593" y="-134501"/>
              <a:chExt cx="125679" cy="277365"/>
            </a:xfrm>
            <a:solidFill>
              <a:srgbClr val="F2F2F2"/>
            </a:solidFill>
          </p:grpSpPr>
          <p:sp>
            <p:nvSpPr>
              <p:cNvPr id="65" name="Freeform: Shape 64">
                <a:extLst>
                  <a:ext uri="{FF2B5EF4-FFF2-40B4-BE49-F238E27FC236}">
                    <a16:creationId xmlns:a16="http://schemas.microsoft.com/office/drawing/2014/main" id="{FE99C6A4-66A4-960C-FFB1-6A96171C8F09}"/>
                  </a:ext>
                </a:extLst>
              </p:cNvPr>
              <p:cNvSpPr/>
              <p:nvPr/>
            </p:nvSpPr>
            <p:spPr>
              <a:xfrm>
                <a:off x="11758593" y="-134501"/>
                <a:ext cx="125679" cy="112901"/>
              </a:xfrm>
              <a:custGeom>
                <a:avLst/>
                <a:gdLst>
                  <a:gd name="connsiteX0" fmla="*/ 102851 w 125679"/>
                  <a:gd name="connsiteY0" fmla="*/ 108317 h 112901"/>
                  <a:gd name="connsiteX1" fmla="*/ 125616 w 125679"/>
                  <a:gd name="connsiteY1" fmla="*/ 10695 h 112901"/>
                  <a:gd name="connsiteX2" fmla="*/ 67304 w 125679"/>
                  <a:gd name="connsiteY2" fmla="*/ 2409 h 112901"/>
                  <a:gd name="connsiteX3" fmla="*/ 29 w 125679"/>
                  <a:gd name="connsiteY3" fmla="*/ 97001 h 112901"/>
                  <a:gd name="connsiteX4" fmla="*/ 102851 w 125679"/>
                  <a:gd name="connsiteY4" fmla="*/ 108317 h 1129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5679" h="112901">
                    <a:moveTo>
                      <a:pt x="102851" y="108317"/>
                    </a:moveTo>
                    <a:cubicBezTo>
                      <a:pt x="102851" y="62788"/>
                      <a:pt x="123587" y="15753"/>
                      <a:pt x="125616" y="10695"/>
                    </a:cubicBezTo>
                    <a:cubicBezTo>
                      <a:pt x="127635" y="5638"/>
                      <a:pt x="80963" y="-4678"/>
                      <a:pt x="67304" y="2409"/>
                    </a:cubicBezTo>
                    <a:cubicBezTo>
                      <a:pt x="53645" y="9495"/>
                      <a:pt x="2048" y="88400"/>
                      <a:pt x="29" y="97001"/>
                    </a:cubicBezTo>
                    <a:cubicBezTo>
                      <a:pt x="-2000" y="105593"/>
                      <a:pt x="102851" y="120461"/>
                      <a:pt x="102851" y="108317"/>
                    </a:cubicBezTo>
                    <a:close/>
                  </a:path>
                </a:pathLst>
              </a:custGeom>
              <a:solidFill>
                <a:srgbClr val="F2F2F2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6" name="Freeform: Shape 65">
                <a:extLst>
                  <a:ext uri="{FF2B5EF4-FFF2-40B4-BE49-F238E27FC236}">
                    <a16:creationId xmlns:a16="http://schemas.microsoft.com/office/drawing/2014/main" id="{CA06DE21-0FF2-01A7-9E63-6B518942960A}"/>
                  </a:ext>
                </a:extLst>
              </p:cNvPr>
              <p:cNvSpPr/>
              <p:nvPr/>
            </p:nvSpPr>
            <p:spPr>
              <a:xfrm>
                <a:off x="11758593" y="29962"/>
                <a:ext cx="125679" cy="112901"/>
              </a:xfrm>
              <a:custGeom>
                <a:avLst/>
                <a:gdLst>
                  <a:gd name="connsiteX0" fmla="*/ 102851 w 125679"/>
                  <a:gd name="connsiteY0" fmla="*/ 4584 h 112901"/>
                  <a:gd name="connsiteX1" fmla="*/ 125616 w 125679"/>
                  <a:gd name="connsiteY1" fmla="*/ 102206 h 112901"/>
                  <a:gd name="connsiteX2" fmla="*/ 67304 w 125679"/>
                  <a:gd name="connsiteY2" fmla="*/ 110493 h 112901"/>
                  <a:gd name="connsiteX3" fmla="*/ 29 w 125679"/>
                  <a:gd name="connsiteY3" fmla="*/ 15900 h 112901"/>
                  <a:gd name="connsiteX4" fmla="*/ 102851 w 125679"/>
                  <a:gd name="connsiteY4" fmla="*/ 4584 h 1129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5679" h="112901">
                    <a:moveTo>
                      <a:pt x="102851" y="4584"/>
                    </a:moveTo>
                    <a:cubicBezTo>
                      <a:pt x="102851" y="50105"/>
                      <a:pt x="123587" y="97148"/>
                      <a:pt x="125616" y="102206"/>
                    </a:cubicBezTo>
                    <a:cubicBezTo>
                      <a:pt x="127635" y="107264"/>
                      <a:pt x="80963" y="117579"/>
                      <a:pt x="67304" y="110493"/>
                    </a:cubicBezTo>
                    <a:cubicBezTo>
                      <a:pt x="53645" y="103406"/>
                      <a:pt x="2048" y="24501"/>
                      <a:pt x="29" y="15900"/>
                    </a:cubicBezTo>
                    <a:cubicBezTo>
                      <a:pt x="-2000" y="7309"/>
                      <a:pt x="102851" y="-7560"/>
                      <a:pt x="102851" y="4584"/>
                    </a:cubicBezTo>
                    <a:close/>
                  </a:path>
                </a:pathLst>
              </a:custGeom>
              <a:solidFill>
                <a:srgbClr val="F2F2F2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sp>
        <p:nvSpPr>
          <p:cNvPr id="116" name="Circle: Hollow 115">
            <a:extLst>
              <a:ext uri="{FF2B5EF4-FFF2-40B4-BE49-F238E27FC236}">
                <a16:creationId xmlns:a16="http://schemas.microsoft.com/office/drawing/2014/main" id="{CB86A0C7-92ED-8598-1E47-090245770836}"/>
              </a:ext>
            </a:extLst>
          </p:cNvPr>
          <p:cNvSpPr/>
          <p:nvPr/>
        </p:nvSpPr>
        <p:spPr>
          <a:xfrm>
            <a:off x="3460414" y="7337314"/>
            <a:ext cx="1133770" cy="1133770"/>
          </a:xfrm>
          <a:prstGeom prst="donut">
            <a:avLst>
              <a:gd name="adj" fmla="val 20799"/>
            </a:avLst>
          </a:prstGeom>
          <a:solidFill>
            <a:schemeClr val="accent2"/>
          </a:solidFill>
          <a:ln>
            <a:noFill/>
          </a:ln>
          <a:effectLst>
            <a:outerShdw blurRad="63500" dist="127000" dir="10800000" algn="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sp>
        <p:nvSpPr>
          <p:cNvPr id="117" name="Oval 116">
            <a:extLst>
              <a:ext uri="{FF2B5EF4-FFF2-40B4-BE49-F238E27FC236}">
                <a16:creationId xmlns:a16="http://schemas.microsoft.com/office/drawing/2014/main" id="{778BE8A1-1398-62B9-F63B-6B42FFE2E2C3}"/>
              </a:ext>
            </a:extLst>
          </p:cNvPr>
          <p:cNvSpPr/>
          <p:nvPr/>
        </p:nvSpPr>
        <p:spPr>
          <a:xfrm>
            <a:off x="3807562" y="7684462"/>
            <a:ext cx="439474" cy="439474"/>
          </a:xfrm>
          <a:prstGeom prst="ellipse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grpSp>
        <p:nvGrpSpPr>
          <p:cNvPr id="118" name="Group 117">
            <a:extLst>
              <a:ext uri="{FF2B5EF4-FFF2-40B4-BE49-F238E27FC236}">
                <a16:creationId xmlns:a16="http://schemas.microsoft.com/office/drawing/2014/main" id="{F272BFAA-B6D6-AC61-B002-5E6402BD68F6}"/>
              </a:ext>
            </a:extLst>
          </p:cNvPr>
          <p:cNvGrpSpPr/>
          <p:nvPr/>
        </p:nvGrpSpPr>
        <p:grpSpPr>
          <a:xfrm>
            <a:off x="473242" y="5319492"/>
            <a:ext cx="3544018" cy="2607876"/>
            <a:chOff x="320842" y="4273293"/>
            <a:chExt cx="3544018" cy="2607876"/>
          </a:xfrm>
          <a:effectLst>
            <a:outerShdw blurRad="63500" dist="254000" dir="10800000" algn="r" rotWithShape="0">
              <a:prstClr val="black">
                <a:alpha val="25000"/>
              </a:prstClr>
            </a:outerShdw>
          </a:effectLst>
        </p:grpSpPr>
        <p:sp>
          <p:nvSpPr>
            <p:cNvPr id="119" name="Rectangle 118">
              <a:extLst>
                <a:ext uri="{FF2B5EF4-FFF2-40B4-BE49-F238E27FC236}">
                  <a16:creationId xmlns:a16="http://schemas.microsoft.com/office/drawing/2014/main" id="{BEDAFAD2-1A26-CE4D-AC64-C1FADD556628}"/>
                </a:ext>
              </a:extLst>
            </p:cNvPr>
            <p:cNvSpPr/>
            <p:nvPr/>
          </p:nvSpPr>
          <p:spPr>
            <a:xfrm>
              <a:off x="320842" y="4278054"/>
              <a:ext cx="2752725" cy="1334551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120" name="Freeform: Shape 119">
              <a:extLst>
                <a:ext uri="{FF2B5EF4-FFF2-40B4-BE49-F238E27FC236}">
                  <a16:creationId xmlns:a16="http://schemas.microsoft.com/office/drawing/2014/main" id="{6748D147-6346-5790-9B77-FFB5D576B7F9}"/>
                </a:ext>
              </a:extLst>
            </p:cNvPr>
            <p:cNvSpPr/>
            <p:nvPr/>
          </p:nvSpPr>
          <p:spPr>
            <a:xfrm rot="5400000" flipH="1">
              <a:off x="2165275" y="5181584"/>
              <a:ext cx="2607876" cy="791294"/>
            </a:xfrm>
            <a:custGeom>
              <a:avLst/>
              <a:gdLst>
                <a:gd name="connsiteX0" fmla="*/ 2607876 w 2607876"/>
                <a:gd name="connsiteY0" fmla="*/ 791294 h 791294"/>
                <a:gd name="connsiteX1" fmla="*/ 0 w 2607876"/>
                <a:gd name="connsiteY1" fmla="*/ 0 h 791294"/>
                <a:gd name="connsiteX2" fmla="*/ 1272302 w 2607876"/>
                <a:gd name="connsiteY2" fmla="*/ 791294 h 7912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607876" h="791294">
                  <a:moveTo>
                    <a:pt x="2607876" y="791294"/>
                  </a:moveTo>
                  <a:lnTo>
                    <a:pt x="0" y="0"/>
                  </a:lnTo>
                  <a:lnTo>
                    <a:pt x="1272302" y="791294"/>
                  </a:lnTo>
                  <a:close/>
                </a:path>
              </a:pathLst>
            </a:custGeom>
            <a:gradFill>
              <a:gsLst>
                <a:gs pos="0">
                  <a:schemeClr val="accent2"/>
                </a:gs>
                <a:gs pos="100000">
                  <a:schemeClr val="bg1">
                    <a:lumMod val="95000"/>
                  </a:schemeClr>
                </a:gs>
              </a:gsLst>
              <a:lin ang="27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>
                <a:solidFill>
                  <a:schemeClr val="tx2"/>
                </a:solidFill>
              </a:endParaRPr>
            </a:p>
          </p:txBody>
        </p:sp>
      </p:grpSp>
      <p:sp>
        <p:nvSpPr>
          <p:cNvPr id="121" name="Textbox 200">
            <a:extLst>
              <a:ext uri="{FF2B5EF4-FFF2-40B4-BE49-F238E27FC236}">
                <a16:creationId xmlns:a16="http://schemas.microsoft.com/office/drawing/2014/main" id="{EBD2EA45-DDE1-B7BE-C814-25D3B736BB93}"/>
              </a:ext>
            </a:extLst>
          </p:cNvPr>
          <p:cNvSpPr txBox="1"/>
          <p:nvPr/>
        </p:nvSpPr>
        <p:spPr>
          <a:xfrm>
            <a:off x="1408293" y="5508760"/>
            <a:ext cx="950901" cy="3385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sz="1600" b="1" dirty="0">
                <a:solidFill>
                  <a:schemeClr val="tx2"/>
                </a:solidFill>
                <a:latin typeface="Gobold" panose="02000500000000000000" pitchFamily="2" charset="0"/>
              </a:rPr>
              <a:t>SECURITY</a:t>
            </a:r>
          </a:p>
        </p:txBody>
      </p:sp>
      <p:sp>
        <p:nvSpPr>
          <p:cNvPr id="122" name="Textbox 200">
            <a:extLst>
              <a:ext uri="{FF2B5EF4-FFF2-40B4-BE49-F238E27FC236}">
                <a16:creationId xmlns:a16="http://schemas.microsoft.com/office/drawing/2014/main" id="{07DF1DFE-B9DD-86FB-064B-58A40C2C6B3C}"/>
              </a:ext>
            </a:extLst>
          </p:cNvPr>
          <p:cNvSpPr txBox="1"/>
          <p:nvPr/>
        </p:nvSpPr>
        <p:spPr>
          <a:xfrm>
            <a:off x="1408293" y="5863090"/>
            <a:ext cx="1637653" cy="60016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100" dirty="0" err="1">
                <a:solidFill>
                  <a:schemeClr val="tx2"/>
                </a:solidFill>
              </a:rPr>
              <a:t>Kiểm</a:t>
            </a:r>
            <a:r>
              <a:rPr lang="en-US" sz="1100" dirty="0">
                <a:solidFill>
                  <a:schemeClr val="tx2"/>
                </a:solidFill>
              </a:rPr>
              <a:t> </a:t>
            </a:r>
            <a:r>
              <a:rPr lang="en-US" sz="1100" dirty="0" err="1">
                <a:solidFill>
                  <a:schemeClr val="tx2"/>
                </a:solidFill>
              </a:rPr>
              <a:t>tra</a:t>
            </a:r>
            <a:r>
              <a:rPr lang="en-US" sz="1100" dirty="0">
                <a:solidFill>
                  <a:schemeClr val="tx2"/>
                </a:solidFill>
              </a:rPr>
              <a:t> an </a:t>
            </a:r>
            <a:r>
              <a:rPr lang="en-US" sz="1100" dirty="0" err="1">
                <a:solidFill>
                  <a:schemeClr val="tx2"/>
                </a:solidFill>
              </a:rPr>
              <a:t>ninh</a:t>
            </a:r>
            <a:r>
              <a:rPr lang="en-US" sz="1100" dirty="0">
                <a:solidFill>
                  <a:schemeClr val="tx2"/>
                </a:solidFill>
              </a:rPr>
              <a:t> </a:t>
            </a:r>
            <a:r>
              <a:rPr lang="en-US" sz="1100" dirty="0" err="1">
                <a:solidFill>
                  <a:schemeClr val="tx2"/>
                </a:solidFill>
              </a:rPr>
              <a:t>nghiêm</a:t>
            </a:r>
            <a:r>
              <a:rPr lang="en-US" sz="1100" dirty="0">
                <a:solidFill>
                  <a:schemeClr val="tx2"/>
                </a:solidFill>
              </a:rPr>
              <a:t> </a:t>
            </a:r>
            <a:r>
              <a:rPr lang="en-US" sz="1100" dirty="0" err="1">
                <a:solidFill>
                  <a:schemeClr val="tx2"/>
                </a:solidFill>
              </a:rPr>
              <a:t>ngặt</a:t>
            </a:r>
            <a:r>
              <a:rPr lang="en-US" sz="1100" dirty="0">
                <a:solidFill>
                  <a:schemeClr val="tx2"/>
                </a:solidFill>
              </a:rPr>
              <a:t> </a:t>
            </a:r>
            <a:r>
              <a:rPr lang="en-US" sz="1100" dirty="0" err="1">
                <a:solidFill>
                  <a:schemeClr val="tx2"/>
                </a:solidFill>
              </a:rPr>
              <a:t>để</a:t>
            </a:r>
            <a:r>
              <a:rPr lang="en-US" sz="1100" dirty="0">
                <a:solidFill>
                  <a:schemeClr val="tx2"/>
                </a:solidFill>
              </a:rPr>
              <a:t> </a:t>
            </a:r>
            <a:r>
              <a:rPr lang="en-US" sz="1100" dirty="0" err="1">
                <a:solidFill>
                  <a:schemeClr val="tx2"/>
                </a:solidFill>
              </a:rPr>
              <a:t>đảm</a:t>
            </a:r>
            <a:r>
              <a:rPr lang="en-US" sz="1100" dirty="0">
                <a:solidFill>
                  <a:schemeClr val="tx2"/>
                </a:solidFill>
              </a:rPr>
              <a:t> </a:t>
            </a:r>
            <a:r>
              <a:rPr lang="en-US" sz="1100" dirty="0" err="1">
                <a:solidFill>
                  <a:schemeClr val="tx2"/>
                </a:solidFill>
              </a:rPr>
              <a:t>bảo</a:t>
            </a:r>
            <a:r>
              <a:rPr lang="en-US" sz="1100" dirty="0">
                <a:solidFill>
                  <a:schemeClr val="tx2"/>
                </a:solidFill>
              </a:rPr>
              <a:t> an </a:t>
            </a:r>
            <a:r>
              <a:rPr lang="en-US" sz="1100" dirty="0" err="1">
                <a:solidFill>
                  <a:schemeClr val="tx2"/>
                </a:solidFill>
              </a:rPr>
              <a:t>toàn</a:t>
            </a:r>
            <a:r>
              <a:rPr lang="en-US" sz="1100" dirty="0">
                <a:solidFill>
                  <a:schemeClr val="tx2"/>
                </a:solidFill>
              </a:rPr>
              <a:t>.</a:t>
            </a:r>
          </a:p>
        </p:txBody>
      </p:sp>
      <p:sp>
        <p:nvSpPr>
          <p:cNvPr id="123" name="Circle: Hollow 122">
            <a:extLst>
              <a:ext uri="{FF2B5EF4-FFF2-40B4-BE49-F238E27FC236}">
                <a16:creationId xmlns:a16="http://schemas.microsoft.com/office/drawing/2014/main" id="{D8BCF152-E81C-7401-C477-B18B6C8DD657}"/>
              </a:ext>
            </a:extLst>
          </p:cNvPr>
          <p:cNvSpPr/>
          <p:nvPr/>
        </p:nvSpPr>
        <p:spPr>
          <a:xfrm>
            <a:off x="9464261" y="7337314"/>
            <a:ext cx="1133770" cy="1133770"/>
          </a:xfrm>
          <a:prstGeom prst="donut">
            <a:avLst>
              <a:gd name="adj" fmla="val 20799"/>
            </a:avLst>
          </a:prstGeom>
          <a:solidFill>
            <a:schemeClr val="accent4"/>
          </a:solidFill>
          <a:ln>
            <a:noFill/>
          </a:ln>
          <a:effectLst>
            <a:outerShdw blurRad="63500" dist="127000" dir="10800000" algn="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sp>
        <p:nvSpPr>
          <p:cNvPr id="124" name="Oval 123">
            <a:extLst>
              <a:ext uri="{FF2B5EF4-FFF2-40B4-BE49-F238E27FC236}">
                <a16:creationId xmlns:a16="http://schemas.microsoft.com/office/drawing/2014/main" id="{9EE00E9F-57BC-7EAD-ECE9-A38DBE1DE1B7}"/>
              </a:ext>
            </a:extLst>
          </p:cNvPr>
          <p:cNvSpPr/>
          <p:nvPr/>
        </p:nvSpPr>
        <p:spPr>
          <a:xfrm>
            <a:off x="9811409" y="7684462"/>
            <a:ext cx="439474" cy="439474"/>
          </a:xfrm>
          <a:prstGeom prst="ellipse">
            <a:avLst/>
          </a:prstGeom>
          <a:solidFill>
            <a:schemeClr val="accent4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grpSp>
        <p:nvGrpSpPr>
          <p:cNvPr id="125" name="Group 124">
            <a:extLst>
              <a:ext uri="{FF2B5EF4-FFF2-40B4-BE49-F238E27FC236}">
                <a16:creationId xmlns:a16="http://schemas.microsoft.com/office/drawing/2014/main" id="{EE10BA6A-CBB5-4814-E3C2-FEF2B304F707}"/>
              </a:ext>
            </a:extLst>
          </p:cNvPr>
          <p:cNvGrpSpPr/>
          <p:nvPr/>
        </p:nvGrpSpPr>
        <p:grpSpPr>
          <a:xfrm>
            <a:off x="6477089" y="5319492"/>
            <a:ext cx="3544018" cy="2607876"/>
            <a:chOff x="320842" y="4273293"/>
            <a:chExt cx="3544018" cy="2607876"/>
          </a:xfrm>
          <a:effectLst>
            <a:outerShdw blurRad="63500" dist="254000" dir="10800000" algn="r" rotWithShape="0">
              <a:prstClr val="black">
                <a:alpha val="25000"/>
              </a:prstClr>
            </a:outerShdw>
          </a:effectLst>
        </p:grpSpPr>
        <p:sp>
          <p:nvSpPr>
            <p:cNvPr id="126" name="Rectangle 125">
              <a:extLst>
                <a:ext uri="{FF2B5EF4-FFF2-40B4-BE49-F238E27FC236}">
                  <a16:creationId xmlns:a16="http://schemas.microsoft.com/office/drawing/2014/main" id="{4A0E5761-1D1A-9CDE-2C92-C1D862522D23}"/>
                </a:ext>
              </a:extLst>
            </p:cNvPr>
            <p:cNvSpPr/>
            <p:nvPr/>
          </p:nvSpPr>
          <p:spPr>
            <a:xfrm>
              <a:off x="320842" y="4278054"/>
              <a:ext cx="2752725" cy="1334551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127" name="Freeform: Shape 126">
              <a:extLst>
                <a:ext uri="{FF2B5EF4-FFF2-40B4-BE49-F238E27FC236}">
                  <a16:creationId xmlns:a16="http://schemas.microsoft.com/office/drawing/2014/main" id="{E1C4EFD3-84F2-916C-65FB-BEA1A2A23691}"/>
                </a:ext>
              </a:extLst>
            </p:cNvPr>
            <p:cNvSpPr/>
            <p:nvPr/>
          </p:nvSpPr>
          <p:spPr>
            <a:xfrm rot="5400000" flipH="1">
              <a:off x="2165275" y="5181584"/>
              <a:ext cx="2607876" cy="791294"/>
            </a:xfrm>
            <a:custGeom>
              <a:avLst/>
              <a:gdLst>
                <a:gd name="connsiteX0" fmla="*/ 2607876 w 2607876"/>
                <a:gd name="connsiteY0" fmla="*/ 791294 h 791294"/>
                <a:gd name="connsiteX1" fmla="*/ 0 w 2607876"/>
                <a:gd name="connsiteY1" fmla="*/ 0 h 791294"/>
                <a:gd name="connsiteX2" fmla="*/ 1272302 w 2607876"/>
                <a:gd name="connsiteY2" fmla="*/ 791294 h 7912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607876" h="791294">
                  <a:moveTo>
                    <a:pt x="2607876" y="791294"/>
                  </a:moveTo>
                  <a:lnTo>
                    <a:pt x="0" y="0"/>
                  </a:lnTo>
                  <a:lnTo>
                    <a:pt x="1272302" y="791294"/>
                  </a:lnTo>
                  <a:close/>
                </a:path>
              </a:pathLst>
            </a:custGeom>
            <a:gradFill>
              <a:gsLst>
                <a:gs pos="0">
                  <a:schemeClr val="accent4"/>
                </a:gs>
                <a:gs pos="100000">
                  <a:schemeClr val="bg1">
                    <a:lumMod val="95000"/>
                  </a:schemeClr>
                </a:gs>
              </a:gsLst>
              <a:lin ang="27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2"/>
                </a:solidFill>
              </a:endParaRPr>
            </a:p>
          </p:txBody>
        </p:sp>
      </p:grpSp>
      <p:sp>
        <p:nvSpPr>
          <p:cNvPr id="128" name="Textbox 200">
            <a:extLst>
              <a:ext uri="{FF2B5EF4-FFF2-40B4-BE49-F238E27FC236}">
                <a16:creationId xmlns:a16="http://schemas.microsoft.com/office/drawing/2014/main" id="{9D407513-298E-9C4D-47DB-942263FD0BDC}"/>
              </a:ext>
            </a:extLst>
          </p:cNvPr>
          <p:cNvSpPr txBox="1"/>
          <p:nvPr/>
        </p:nvSpPr>
        <p:spPr>
          <a:xfrm>
            <a:off x="7412140" y="5508760"/>
            <a:ext cx="970137" cy="3385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sz="1600" b="1" dirty="0">
                <a:solidFill>
                  <a:schemeClr val="tx2"/>
                </a:solidFill>
                <a:latin typeface="Gobold" panose="02000500000000000000" pitchFamily="2" charset="0"/>
              </a:rPr>
              <a:t>BOARDING</a:t>
            </a:r>
          </a:p>
        </p:txBody>
      </p:sp>
      <p:sp>
        <p:nvSpPr>
          <p:cNvPr id="129" name="Textbox 200">
            <a:extLst>
              <a:ext uri="{FF2B5EF4-FFF2-40B4-BE49-F238E27FC236}">
                <a16:creationId xmlns:a16="http://schemas.microsoft.com/office/drawing/2014/main" id="{EB51B70B-FCC0-BCC2-ED6D-752F3E2A2144}"/>
              </a:ext>
            </a:extLst>
          </p:cNvPr>
          <p:cNvSpPr txBox="1"/>
          <p:nvPr/>
        </p:nvSpPr>
        <p:spPr>
          <a:xfrm>
            <a:off x="7412140" y="5863090"/>
            <a:ext cx="1637653" cy="60016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100" dirty="0" err="1">
                <a:solidFill>
                  <a:schemeClr val="tx2"/>
                </a:solidFill>
              </a:rPr>
              <a:t>Chờ</a:t>
            </a:r>
            <a:r>
              <a:rPr lang="en-US" sz="1100" dirty="0">
                <a:solidFill>
                  <a:schemeClr val="tx2"/>
                </a:solidFill>
              </a:rPr>
              <a:t> </a:t>
            </a:r>
            <a:r>
              <a:rPr lang="en-US" sz="1100" dirty="0" err="1">
                <a:solidFill>
                  <a:schemeClr val="tx2"/>
                </a:solidFill>
              </a:rPr>
              <a:t>lên</a:t>
            </a:r>
            <a:r>
              <a:rPr lang="en-US" sz="1100" dirty="0">
                <a:solidFill>
                  <a:schemeClr val="tx2"/>
                </a:solidFill>
              </a:rPr>
              <a:t> </a:t>
            </a:r>
            <a:r>
              <a:rPr lang="en-US" sz="1100" dirty="0" err="1">
                <a:solidFill>
                  <a:schemeClr val="tx2"/>
                </a:solidFill>
              </a:rPr>
              <a:t>máy</a:t>
            </a:r>
            <a:r>
              <a:rPr lang="en-US" sz="1100" dirty="0">
                <a:solidFill>
                  <a:schemeClr val="tx2"/>
                </a:solidFill>
              </a:rPr>
              <a:t> bay, </a:t>
            </a:r>
            <a:r>
              <a:rPr lang="en-US" sz="1100" dirty="0" err="1">
                <a:solidFill>
                  <a:schemeClr val="tx2"/>
                </a:solidFill>
              </a:rPr>
              <a:t>đối</a:t>
            </a:r>
            <a:r>
              <a:rPr lang="en-US" sz="1100" dirty="0">
                <a:solidFill>
                  <a:schemeClr val="tx2"/>
                </a:solidFill>
              </a:rPr>
              <a:t> </a:t>
            </a:r>
            <a:r>
              <a:rPr lang="en-US" sz="1100" dirty="0" err="1">
                <a:solidFill>
                  <a:schemeClr val="tx2"/>
                </a:solidFill>
              </a:rPr>
              <a:t>chiếu</a:t>
            </a:r>
            <a:r>
              <a:rPr lang="en-US" sz="1100" dirty="0">
                <a:solidFill>
                  <a:schemeClr val="tx2"/>
                </a:solidFill>
              </a:rPr>
              <a:t> </a:t>
            </a:r>
            <a:r>
              <a:rPr lang="en-US" sz="1100" dirty="0" err="1">
                <a:solidFill>
                  <a:schemeClr val="tx2"/>
                </a:solidFill>
              </a:rPr>
              <a:t>giấy</a:t>
            </a:r>
            <a:r>
              <a:rPr lang="en-US" sz="1100" dirty="0">
                <a:solidFill>
                  <a:schemeClr val="tx2"/>
                </a:solidFill>
              </a:rPr>
              <a:t> </a:t>
            </a:r>
            <a:r>
              <a:rPr lang="en-US" sz="1100" dirty="0" err="1">
                <a:solidFill>
                  <a:schemeClr val="tx2"/>
                </a:solidFill>
              </a:rPr>
              <a:t>tờ</a:t>
            </a:r>
            <a:r>
              <a:rPr lang="en-US" sz="1100" dirty="0">
                <a:solidFill>
                  <a:schemeClr val="tx2"/>
                </a:solidFill>
              </a:rPr>
              <a:t> </a:t>
            </a:r>
            <a:r>
              <a:rPr lang="en-US" sz="1100" dirty="0" err="1">
                <a:solidFill>
                  <a:schemeClr val="tx2"/>
                </a:solidFill>
              </a:rPr>
              <a:t>và</a:t>
            </a:r>
            <a:r>
              <a:rPr lang="en-US" sz="1100" dirty="0">
                <a:solidFill>
                  <a:schemeClr val="tx2"/>
                </a:solidFill>
              </a:rPr>
              <a:t> </a:t>
            </a:r>
            <a:r>
              <a:rPr lang="en-US" sz="1100" dirty="0" err="1">
                <a:solidFill>
                  <a:schemeClr val="tx2"/>
                </a:solidFill>
              </a:rPr>
              <a:t>chuẩn</a:t>
            </a:r>
            <a:r>
              <a:rPr lang="en-US" sz="1100" dirty="0">
                <a:solidFill>
                  <a:schemeClr val="tx2"/>
                </a:solidFill>
              </a:rPr>
              <a:t> </a:t>
            </a:r>
            <a:r>
              <a:rPr lang="en-US" sz="1100" dirty="0" err="1">
                <a:solidFill>
                  <a:schemeClr val="tx2"/>
                </a:solidFill>
              </a:rPr>
              <a:t>bị</a:t>
            </a:r>
            <a:r>
              <a:rPr lang="en-US" sz="1100" dirty="0">
                <a:solidFill>
                  <a:schemeClr val="tx2"/>
                </a:solidFill>
              </a:rPr>
              <a:t> </a:t>
            </a:r>
            <a:r>
              <a:rPr lang="en-US" sz="1100" dirty="0" err="1">
                <a:solidFill>
                  <a:schemeClr val="tx2"/>
                </a:solidFill>
              </a:rPr>
              <a:t>khởi</a:t>
            </a:r>
            <a:r>
              <a:rPr lang="en-US" sz="1100" dirty="0">
                <a:solidFill>
                  <a:schemeClr val="tx2"/>
                </a:solidFill>
              </a:rPr>
              <a:t> </a:t>
            </a:r>
            <a:r>
              <a:rPr lang="en-US" sz="1100" dirty="0" err="1">
                <a:solidFill>
                  <a:schemeClr val="tx2"/>
                </a:solidFill>
              </a:rPr>
              <a:t>hành</a:t>
            </a:r>
            <a:r>
              <a:rPr lang="en-US" sz="1100" dirty="0">
                <a:solidFill>
                  <a:schemeClr val="tx2"/>
                </a:solidFill>
              </a:rPr>
              <a:t>.</a:t>
            </a:r>
          </a:p>
        </p:txBody>
      </p:sp>
      <p:sp>
        <p:nvSpPr>
          <p:cNvPr id="130" name="Circle: Hollow 129">
            <a:extLst>
              <a:ext uri="{FF2B5EF4-FFF2-40B4-BE49-F238E27FC236}">
                <a16:creationId xmlns:a16="http://schemas.microsoft.com/office/drawing/2014/main" id="{0F1EBBE1-8EE7-029F-3FE1-F00CD8C2ACFE}"/>
              </a:ext>
            </a:extLst>
          </p:cNvPr>
          <p:cNvSpPr/>
          <p:nvPr/>
        </p:nvSpPr>
        <p:spPr>
          <a:xfrm>
            <a:off x="15468109" y="7337314"/>
            <a:ext cx="1133770" cy="1133770"/>
          </a:xfrm>
          <a:prstGeom prst="donut">
            <a:avLst>
              <a:gd name="adj" fmla="val 20799"/>
            </a:avLst>
          </a:prstGeom>
          <a:solidFill>
            <a:schemeClr val="accent6"/>
          </a:solidFill>
          <a:ln>
            <a:noFill/>
          </a:ln>
          <a:effectLst>
            <a:outerShdw blurRad="63500" dist="127000" dir="10800000" algn="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sp>
        <p:nvSpPr>
          <p:cNvPr id="131" name="Oval 130">
            <a:extLst>
              <a:ext uri="{FF2B5EF4-FFF2-40B4-BE49-F238E27FC236}">
                <a16:creationId xmlns:a16="http://schemas.microsoft.com/office/drawing/2014/main" id="{B79E1987-A2B2-E51D-4F94-B9B1F8E1195D}"/>
              </a:ext>
            </a:extLst>
          </p:cNvPr>
          <p:cNvSpPr/>
          <p:nvPr/>
        </p:nvSpPr>
        <p:spPr>
          <a:xfrm>
            <a:off x="15815257" y="7684462"/>
            <a:ext cx="439474" cy="439474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grpSp>
        <p:nvGrpSpPr>
          <p:cNvPr id="132" name="Group 131">
            <a:extLst>
              <a:ext uri="{FF2B5EF4-FFF2-40B4-BE49-F238E27FC236}">
                <a16:creationId xmlns:a16="http://schemas.microsoft.com/office/drawing/2014/main" id="{1AA8543A-1E7B-D5C7-2E32-7B86B3528F9D}"/>
              </a:ext>
            </a:extLst>
          </p:cNvPr>
          <p:cNvGrpSpPr/>
          <p:nvPr/>
        </p:nvGrpSpPr>
        <p:grpSpPr>
          <a:xfrm>
            <a:off x="12480937" y="5319492"/>
            <a:ext cx="3544018" cy="2607876"/>
            <a:chOff x="320842" y="4273293"/>
            <a:chExt cx="3544018" cy="2607876"/>
          </a:xfrm>
          <a:effectLst>
            <a:outerShdw blurRad="63500" dist="254000" dir="10800000" algn="r" rotWithShape="0">
              <a:prstClr val="black">
                <a:alpha val="25000"/>
              </a:prstClr>
            </a:outerShdw>
          </a:effectLst>
        </p:grpSpPr>
        <p:sp>
          <p:nvSpPr>
            <p:cNvPr id="133" name="Rectangle 132">
              <a:extLst>
                <a:ext uri="{FF2B5EF4-FFF2-40B4-BE49-F238E27FC236}">
                  <a16:creationId xmlns:a16="http://schemas.microsoft.com/office/drawing/2014/main" id="{AD07C216-CFC8-6531-2485-7D7DCE3DDB74}"/>
                </a:ext>
              </a:extLst>
            </p:cNvPr>
            <p:cNvSpPr/>
            <p:nvPr/>
          </p:nvSpPr>
          <p:spPr>
            <a:xfrm>
              <a:off x="320842" y="4278054"/>
              <a:ext cx="2752725" cy="1334551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134" name="Freeform: Shape 133">
              <a:extLst>
                <a:ext uri="{FF2B5EF4-FFF2-40B4-BE49-F238E27FC236}">
                  <a16:creationId xmlns:a16="http://schemas.microsoft.com/office/drawing/2014/main" id="{524CCC33-00C1-AF4B-23B3-C973828B136A}"/>
                </a:ext>
              </a:extLst>
            </p:cNvPr>
            <p:cNvSpPr/>
            <p:nvPr/>
          </p:nvSpPr>
          <p:spPr>
            <a:xfrm rot="5400000" flipH="1">
              <a:off x="2165275" y="5181584"/>
              <a:ext cx="2607876" cy="791294"/>
            </a:xfrm>
            <a:custGeom>
              <a:avLst/>
              <a:gdLst>
                <a:gd name="connsiteX0" fmla="*/ 2607876 w 2607876"/>
                <a:gd name="connsiteY0" fmla="*/ 791294 h 791294"/>
                <a:gd name="connsiteX1" fmla="*/ 0 w 2607876"/>
                <a:gd name="connsiteY1" fmla="*/ 0 h 791294"/>
                <a:gd name="connsiteX2" fmla="*/ 1272302 w 2607876"/>
                <a:gd name="connsiteY2" fmla="*/ 791294 h 7912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607876" h="791294">
                  <a:moveTo>
                    <a:pt x="2607876" y="791294"/>
                  </a:moveTo>
                  <a:lnTo>
                    <a:pt x="0" y="0"/>
                  </a:lnTo>
                  <a:lnTo>
                    <a:pt x="1272302" y="791294"/>
                  </a:lnTo>
                  <a:close/>
                </a:path>
              </a:pathLst>
            </a:custGeom>
            <a:gradFill>
              <a:gsLst>
                <a:gs pos="0">
                  <a:schemeClr val="accent6"/>
                </a:gs>
                <a:gs pos="100000">
                  <a:schemeClr val="bg1">
                    <a:lumMod val="95000"/>
                  </a:schemeClr>
                </a:gs>
              </a:gsLst>
              <a:lin ang="27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2"/>
                </a:solidFill>
              </a:endParaRPr>
            </a:p>
          </p:txBody>
        </p:sp>
      </p:grpSp>
      <p:sp>
        <p:nvSpPr>
          <p:cNvPr id="135" name="Textbox 200">
            <a:extLst>
              <a:ext uri="{FF2B5EF4-FFF2-40B4-BE49-F238E27FC236}">
                <a16:creationId xmlns:a16="http://schemas.microsoft.com/office/drawing/2014/main" id="{1227DE0A-72E0-3A44-01BF-8358921C15F8}"/>
              </a:ext>
            </a:extLst>
          </p:cNvPr>
          <p:cNvSpPr txBox="1"/>
          <p:nvPr/>
        </p:nvSpPr>
        <p:spPr>
          <a:xfrm>
            <a:off x="13415988" y="5508760"/>
            <a:ext cx="854016" cy="3385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sz="1600" b="1" dirty="0">
                <a:solidFill>
                  <a:schemeClr val="tx2"/>
                </a:solidFill>
                <a:latin typeface="Gobold" panose="02000500000000000000" pitchFamily="2" charset="0"/>
              </a:rPr>
              <a:t>ARRIVAL</a:t>
            </a:r>
          </a:p>
        </p:txBody>
      </p:sp>
      <p:sp>
        <p:nvSpPr>
          <p:cNvPr id="136" name="Textbox 200">
            <a:extLst>
              <a:ext uri="{FF2B5EF4-FFF2-40B4-BE49-F238E27FC236}">
                <a16:creationId xmlns:a16="http://schemas.microsoft.com/office/drawing/2014/main" id="{2CB431AE-147C-DD9D-0D11-579CC4F5940D}"/>
              </a:ext>
            </a:extLst>
          </p:cNvPr>
          <p:cNvSpPr txBox="1"/>
          <p:nvPr/>
        </p:nvSpPr>
        <p:spPr>
          <a:xfrm>
            <a:off x="13415988" y="5863090"/>
            <a:ext cx="1662087" cy="60016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100" dirty="0" err="1">
                <a:solidFill>
                  <a:schemeClr val="tx2"/>
                </a:solidFill>
              </a:rPr>
              <a:t>Làm</a:t>
            </a:r>
            <a:r>
              <a:rPr lang="en-US" sz="1100" dirty="0">
                <a:solidFill>
                  <a:schemeClr val="tx2"/>
                </a:solidFill>
              </a:rPr>
              <a:t> </a:t>
            </a:r>
            <a:r>
              <a:rPr lang="en-US" sz="1100" dirty="0" err="1">
                <a:solidFill>
                  <a:schemeClr val="tx2"/>
                </a:solidFill>
              </a:rPr>
              <a:t>thủ</a:t>
            </a:r>
            <a:r>
              <a:rPr lang="en-US" sz="1100" dirty="0">
                <a:solidFill>
                  <a:schemeClr val="tx2"/>
                </a:solidFill>
              </a:rPr>
              <a:t> </a:t>
            </a:r>
            <a:r>
              <a:rPr lang="en-US" sz="1100" dirty="0" err="1">
                <a:solidFill>
                  <a:schemeClr val="tx2"/>
                </a:solidFill>
              </a:rPr>
              <a:t>tục</a:t>
            </a:r>
            <a:r>
              <a:rPr lang="en-US" sz="1100" dirty="0">
                <a:solidFill>
                  <a:schemeClr val="tx2"/>
                </a:solidFill>
              </a:rPr>
              <a:t> </a:t>
            </a:r>
            <a:r>
              <a:rPr lang="en-US" sz="1100" dirty="0" err="1">
                <a:solidFill>
                  <a:schemeClr val="tx2"/>
                </a:solidFill>
              </a:rPr>
              <a:t>nhập</a:t>
            </a:r>
            <a:r>
              <a:rPr lang="en-US" sz="1100" dirty="0">
                <a:solidFill>
                  <a:schemeClr val="tx2"/>
                </a:solidFill>
              </a:rPr>
              <a:t> </a:t>
            </a:r>
            <a:r>
              <a:rPr lang="en-US" sz="1100" dirty="0" err="1">
                <a:solidFill>
                  <a:schemeClr val="tx2"/>
                </a:solidFill>
              </a:rPr>
              <a:t>cảnh</a:t>
            </a:r>
            <a:r>
              <a:rPr lang="en-US" sz="1100" dirty="0">
                <a:solidFill>
                  <a:schemeClr val="tx2"/>
                </a:solidFill>
              </a:rPr>
              <a:t>, </a:t>
            </a:r>
            <a:r>
              <a:rPr lang="en-US" sz="1100" dirty="0" err="1">
                <a:solidFill>
                  <a:schemeClr val="tx2"/>
                </a:solidFill>
              </a:rPr>
              <a:t>nhận</a:t>
            </a:r>
            <a:r>
              <a:rPr lang="en-US" sz="1100" dirty="0">
                <a:solidFill>
                  <a:schemeClr val="tx2"/>
                </a:solidFill>
              </a:rPr>
              <a:t> </a:t>
            </a:r>
            <a:r>
              <a:rPr lang="en-US" sz="1100" dirty="0" err="1">
                <a:solidFill>
                  <a:schemeClr val="tx2"/>
                </a:solidFill>
              </a:rPr>
              <a:t>hành</a:t>
            </a:r>
            <a:r>
              <a:rPr lang="en-US" sz="1100" dirty="0">
                <a:solidFill>
                  <a:schemeClr val="tx2"/>
                </a:solidFill>
              </a:rPr>
              <a:t> </a:t>
            </a:r>
            <a:r>
              <a:rPr lang="en-US" sz="1100" dirty="0" err="1">
                <a:solidFill>
                  <a:schemeClr val="tx2"/>
                </a:solidFill>
              </a:rPr>
              <a:t>lý</a:t>
            </a:r>
            <a:r>
              <a:rPr lang="en-US" sz="1100" dirty="0">
                <a:solidFill>
                  <a:schemeClr val="tx2"/>
                </a:solidFill>
              </a:rPr>
              <a:t> </a:t>
            </a:r>
            <a:r>
              <a:rPr lang="en-US" sz="1100" dirty="0" err="1">
                <a:solidFill>
                  <a:schemeClr val="tx2"/>
                </a:solidFill>
              </a:rPr>
              <a:t>và</a:t>
            </a:r>
            <a:r>
              <a:rPr lang="en-US" sz="1100" dirty="0">
                <a:solidFill>
                  <a:schemeClr val="tx2"/>
                </a:solidFill>
              </a:rPr>
              <a:t> </a:t>
            </a:r>
            <a:r>
              <a:rPr lang="en-US" sz="1100" dirty="0" err="1">
                <a:solidFill>
                  <a:schemeClr val="tx2"/>
                </a:solidFill>
              </a:rPr>
              <a:t>rời</a:t>
            </a:r>
            <a:r>
              <a:rPr lang="en-US" sz="1100" dirty="0">
                <a:solidFill>
                  <a:schemeClr val="tx2"/>
                </a:solidFill>
              </a:rPr>
              <a:t> </a:t>
            </a:r>
            <a:r>
              <a:rPr lang="en-US" sz="1100" dirty="0" err="1">
                <a:solidFill>
                  <a:schemeClr val="tx2"/>
                </a:solidFill>
              </a:rPr>
              <a:t>sân</a:t>
            </a:r>
            <a:r>
              <a:rPr lang="en-US" sz="1100" dirty="0">
                <a:solidFill>
                  <a:schemeClr val="tx2"/>
                </a:solidFill>
              </a:rPr>
              <a:t> bay.</a:t>
            </a:r>
          </a:p>
        </p:txBody>
      </p:sp>
      <p:sp>
        <p:nvSpPr>
          <p:cNvPr id="137" name="Circle: Hollow 136">
            <a:extLst>
              <a:ext uri="{FF2B5EF4-FFF2-40B4-BE49-F238E27FC236}">
                <a16:creationId xmlns:a16="http://schemas.microsoft.com/office/drawing/2014/main" id="{97D77437-0909-DFC0-F8F2-1468769A228F}"/>
              </a:ext>
            </a:extLst>
          </p:cNvPr>
          <p:cNvSpPr/>
          <p:nvPr/>
        </p:nvSpPr>
        <p:spPr>
          <a:xfrm rot="10800000">
            <a:off x="569418" y="7343256"/>
            <a:ext cx="1133770" cy="1133770"/>
          </a:xfrm>
          <a:prstGeom prst="donut">
            <a:avLst>
              <a:gd name="adj" fmla="val 20799"/>
            </a:avLst>
          </a:prstGeom>
          <a:solidFill>
            <a:schemeClr val="accent1"/>
          </a:solidFill>
          <a:ln>
            <a:noFill/>
          </a:ln>
          <a:effectLst>
            <a:outerShdw blurRad="63500" dist="127000" dir="10800000" algn="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sp>
        <p:nvSpPr>
          <p:cNvPr id="138" name="Oval 137">
            <a:extLst>
              <a:ext uri="{FF2B5EF4-FFF2-40B4-BE49-F238E27FC236}">
                <a16:creationId xmlns:a16="http://schemas.microsoft.com/office/drawing/2014/main" id="{09A57FBB-3989-75D9-F88A-DD8B0CBC69E1}"/>
              </a:ext>
            </a:extLst>
          </p:cNvPr>
          <p:cNvSpPr/>
          <p:nvPr/>
        </p:nvSpPr>
        <p:spPr>
          <a:xfrm rot="10800000">
            <a:off x="916566" y="7690404"/>
            <a:ext cx="439474" cy="439474"/>
          </a:xfrm>
          <a:prstGeom prst="ellips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grpSp>
        <p:nvGrpSpPr>
          <p:cNvPr id="139" name="Group 138">
            <a:extLst>
              <a:ext uri="{FF2B5EF4-FFF2-40B4-BE49-F238E27FC236}">
                <a16:creationId xmlns:a16="http://schemas.microsoft.com/office/drawing/2014/main" id="{559C2C82-3909-F893-3737-B9E5714B1B0A}"/>
              </a:ext>
            </a:extLst>
          </p:cNvPr>
          <p:cNvGrpSpPr/>
          <p:nvPr/>
        </p:nvGrpSpPr>
        <p:grpSpPr>
          <a:xfrm rot="10800000">
            <a:off x="1146342" y="7886972"/>
            <a:ext cx="3544018" cy="2607876"/>
            <a:chOff x="320842" y="4273293"/>
            <a:chExt cx="3544018" cy="2607876"/>
          </a:xfrm>
          <a:effectLst>
            <a:outerShdw blurRad="63500" dist="254000" dir="10800000" algn="r" rotWithShape="0">
              <a:prstClr val="black">
                <a:alpha val="25000"/>
              </a:prstClr>
            </a:outerShdw>
          </a:effectLst>
        </p:grpSpPr>
        <p:sp>
          <p:nvSpPr>
            <p:cNvPr id="140" name="Rectangle 139">
              <a:extLst>
                <a:ext uri="{FF2B5EF4-FFF2-40B4-BE49-F238E27FC236}">
                  <a16:creationId xmlns:a16="http://schemas.microsoft.com/office/drawing/2014/main" id="{8D65F38D-D9FB-634A-2C04-50ECFDDF572A}"/>
                </a:ext>
              </a:extLst>
            </p:cNvPr>
            <p:cNvSpPr/>
            <p:nvPr/>
          </p:nvSpPr>
          <p:spPr>
            <a:xfrm>
              <a:off x="320842" y="4278054"/>
              <a:ext cx="2752725" cy="1334551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141" name="Freeform: Shape 140">
              <a:extLst>
                <a:ext uri="{FF2B5EF4-FFF2-40B4-BE49-F238E27FC236}">
                  <a16:creationId xmlns:a16="http://schemas.microsoft.com/office/drawing/2014/main" id="{95A578DF-905E-1BF6-95E3-40ADE35A97B0}"/>
                </a:ext>
              </a:extLst>
            </p:cNvPr>
            <p:cNvSpPr/>
            <p:nvPr/>
          </p:nvSpPr>
          <p:spPr>
            <a:xfrm rot="5400000" flipH="1">
              <a:off x="2165275" y="5181584"/>
              <a:ext cx="2607876" cy="791294"/>
            </a:xfrm>
            <a:custGeom>
              <a:avLst/>
              <a:gdLst>
                <a:gd name="connsiteX0" fmla="*/ 2607876 w 2607876"/>
                <a:gd name="connsiteY0" fmla="*/ 791294 h 791294"/>
                <a:gd name="connsiteX1" fmla="*/ 0 w 2607876"/>
                <a:gd name="connsiteY1" fmla="*/ 0 h 791294"/>
                <a:gd name="connsiteX2" fmla="*/ 1272302 w 2607876"/>
                <a:gd name="connsiteY2" fmla="*/ 791294 h 7912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607876" h="791294">
                  <a:moveTo>
                    <a:pt x="2607876" y="791294"/>
                  </a:moveTo>
                  <a:lnTo>
                    <a:pt x="0" y="0"/>
                  </a:lnTo>
                  <a:lnTo>
                    <a:pt x="1272302" y="791294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bg1">
                    <a:lumMod val="95000"/>
                  </a:schemeClr>
                </a:gs>
              </a:gsLst>
              <a:lin ang="27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2"/>
                </a:solidFill>
              </a:endParaRPr>
            </a:p>
          </p:txBody>
        </p:sp>
      </p:grpSp>
      <p:sp>
        <p:nvSpPr>
          <p:cNvPr id="142" name="Textbox 200">
            <a:extLst>
              <a:ext uri="{FF2B5EF4-FFF2-40B4-BE49-F238E27FC236}">
                <a16:creationId xmlns:a16="http://schemas.microsoft.com/office/drawing/2014/main" id="{123C2BF6-BE88-C160-2487-0FED3DBB4F0A}"/>
              </a:ext>
            </a:extLst>
          </p:cNvPr>
          <p:cNvSpPr txBox="1"/>
          <p:nvPr/>
        </p:nvSpPr>
        <p:spPr>
          <a:xfrm>
            <a:off x="2846266" y="9351086"/>
            <a:ext cx="950901" cy="3385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sz="1600" b="1" dirty="0">
                <a:solidFill>
                  <a:schemeClr val="tx2"/>
                </a:solidFill>
                <a:latin typeface="Gobold" panose="02000500000000000000" pitchFamily="2" charset="0"/>
              </a:rPr>
              <a:t>CHECK-IN</a:t>
            </a:r>
          </a:p>
        </p:txBody>
      </p:sp>
      <p:sp>
        <p:nvSpPr>
          <p:cNvPr id="143" name="Textbox 200">
            <a:extLst>
              <a:ext uri="{FF2B5EF4-FFF2-40B4-BE49-F238E27FC236}">
                <a16:creationId xmlns:a16="http://schemas.microsoft.com/office/drawing/2014/main" id="{318F025A-ADA8-DB00-13AE-FCA585C7FE91}"/>
              </a:ext>
            </a:extLst>
          </p:cNvPr>
          <p:cNvSpPr txBox="1"/>
          <p:nvPr/>
        </p:nvSpPr>
        <p:spPr>
          <a:xfrm>
            <a:off x="2846266" y="9705416"/>
            <a:ext cx="1637653" cy="60016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100" dirty="0" err="1">
                <a:solidFill>
                  <a:schemeClr val="tx2"/>
                </a:solidFill>
              </a:rPr>
              <a:t>Đăng</a:t>
            </a:r>
            <a:r>
              <a:rPr lang="en-US" sz="1100" dirty="0">
                <a:solidFill>
                  <a:schemeClr val="tx2"/>
                </a:solidFill>
              </a:rPr>
              <a:t> </a:t>
            </a:r>
            <a:r>
              <a:rPr lang="en-US" sz="1100" dirty="0" err="1">
                <a:solidFill>
                  <a:schemeClr val="tx2"/>
                </a:solidFill>
              </a:rPr>
              <a:t>ký</a:t>
            </a:r>
            <a:r>
              <a:rPr lang="en-US" sz="1100" dirty="0">
                <a:solidFill>
                  <a:schemeClr val="tx2"/>
                </a:solidFill>
              </a:rPr>
              <a:t> </a:t>
            </a:r>
            <a:r>
              <a:rPr lang="en-US" sz="1100" dirty="0" err="1">
                <a:solidFill>
                  <a:schemeClr val="tx2"/>
                </a:solidFill>
              </a:rPr>
              <a:t>chuyến</a:t>
            </a:r>
            <a:r>
              <a:rPr lang="en-US" sz="1100" dirty="0">
                <a:solidFill>
                  <a:schemeClr val="tx2"/>
                </a:solidFill>
              </a:rPr>
              <a:t> bay, </a:t>
            </a:r>
            <a:r>
              <a:rPr lang="en-US" sz="1100" dirty="0" err="1">
                <a:solidFill>
                  <a:schemeClr val="tx2"/>
                </a:solidFill>
              </a:rPr>
              <a:t>ký</a:t>
            </a:r>
            <a:r>
              <a:rPr lang="en-US" sz="1100" dirty="0">
                <a:solidFill>
                  <a:schemeClr val="tx2"/>
                </a:solidFill>
              </a:rPr>
              <a:t> </a:t>
            </a:r>
            <a:r>
              <a:rPr lang="en-US" sz="1100" dirty="0" err="1">
                <a:solidFill>
                  <a:schemeClr val="tx2"/>
                </a:solidFill>
              </a:rPr>
              <a:t>gửi</a:t>
            </a:r>
            <a:r>
              <a:rPr lang="en-US" sz="1100" dirty="0">
                <a:solidFill>
                  <a:schemeClr val="tx2"/>
                </a:solidFill>
              </a:rPr>
              <a:t> </a:t>
            </a:r>
            <a:r>
              <a:rPr lang="en-US" sz="1100" dirty="0" err="1">
                <a:solidFill>
                  <a:schemeClr val="tx2"/>
                </a:solidFill>
              </a:rPr>
              <a:t>hành</a:t>
            </a:r>
            <a:r>
              <a:rPr lang="en-US" sz="1100" dirty="0">
                <a:solidFill>
                  <a:schemeClr val="tx2"/>
                </a:solidFill>
              </a:rPr>
              <a:t> </a:t>
            </a:r>
            <a:r>
              <a:rPr lang="en-US" sz="1100" dirty="0" err="1">
                <a:solidFill>
                  <a:schemeClr val="tx2"/>
                </a:solidFill>
              </a:rPr>
              <a:t>lý</a:t>
            </a:r>
            <a:r>
              <a:rPr lang="en-US" sz="1100" dirty="0">
                <a:solidFill>
                  <a:schemeClr val="tx2"/>
                </a:solidFill>
              </a:rPr>
              <a:t> </a:t>
            </a:r>
            <a:r>
              <a:rPr lang="en-US" sz="1100" dirty="0" err="1">
                <a:solidFill>
                  <a:schemeClr val="tx2"/>
                </a:solidFill>
              </a:rPr>
              <a:t>và</a:t>
            </a:r>
            <a:r>
              <a:rPr lang="en-US" sz="1100" dirty="0">
                <a:solidFill>
                  <a:schemeClr val="tx2"/>
                </a:solidFill>
              </a:rPr>
              <a:t> </a:t>
            </a:r>
            <a:r>
              <a:rPr lang="en-US" sz="1100" dirty="0" err="1">
                <a:solidFill>
                  <a:schemeClr val="tx2"/>
                </a:solidFill>
              </a:rPr>
              <a:t>nhận</a:t>
            </a:r>
            <a:r>
              <a:rPr lang="en-US" sz="1100" dirty="0">
                <a:solidFill>
                  <a:schemeClr val="tx2"/>
                </a:solidFill>
              </a:rPr>
              <a:t> </a:t>
            </a:r>
            <a:r>
              <a:rPr lang="en-US" sz="1100" dirty="0" err="1">
                <a:solidFill>
                  <a:schemeClr val="tx2"/>
                </a:solidFill>
              </a:rPr>
              <a:t>thẻ</a:t>
            </a:r>
            <a:r>
              <a:rPr lang="en-US" sz="1100" dirty="0">
                <a:solidFill>
                  <a:schemeClr val="tx2"/>
                </a:solidFill>
              </a:rPr>
              <a:t> </a:t>
            </a:r>
            <a:r>
              <a:rPr lang="en-US" sz="1100" dirty="0" err="1">
                <a:solidFill>
                  <a:schemeClr val="tx2"/>
                </a:solidFill>
              </a:rPr>
              <a:t>lên</a:t>
            </a:r>
            <a:r>
              <a:rPr lang="en-US" sz="1100" dirty="0">
                <a:solidFill>
                  <a:schemeClr val="tx2"/>
                </a:solidFill>
              </a:rPr>
              <a:t> </a:t>
            </a:r>
            <a:r>
              <a:rPr lang="en-US" sz="1100" dirty="0" err="1">
                <a:solidFill>
                  <a:schemeClr val="tx2"/>
                </a:solidFill>
              </a:rPr>
              <a:t>máy</a:t>
            </a:r>
            <a:r>
              <a:rPr lang="en-US" sz="1100" dirty="0">
                <a:solidFill>
                  <a:schemeClr val="tx2"/>
                </a:solidFill>
              </a:rPr>
              <a:t> bay.</a:t>
            </a:r>
          </a:p>
        </p:txBody>
      </p:sp>
      <p:sp>
        <p:nvSpPr>
          <p:cNvPr id="144" name="Circle: Hollow 143">
            <a:extLst>
              <a:ext uri="{FF2B5EF4-FFF2-40B4-BE49-F238E27FC236}">
                <a16:creationId xmlns:a16="http://schemas.microsoft.com/office/drawing/2014/main" id="{BAB8C06A-186D-AC13-DBB8-6437E73F2885}"/>
              </a:ext>
            </a:extLst>
          </p:cNvPr>
          <p:cNvSpPr/>
          <p:nvPr/>
        </p:nvSpPr>
        <p:spPr>
          <a:xfrm rot="10800000">
            <a:off x="6573265" y="7343256"/>
            <a:ext cx="1133770" cy="1133770"/>
          </a:xfrm>
          <a:prstGeom prst="donut">
            <a:avLst>
              <a:gd name="adj" fmla="val 20799"/>
            </a:avLst>
          </a:prstGeom>
          <a:solidFill>
            <a:schemeClr val="accent3"/>
          </a:solidFill>
          <a:ln>
            <a:noFill/>
          </a:ln>
          <a:effectLst>
            <a:outerShdw blurRad="63500" dist="127000" dir="10800000" algn="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sp>
        <p:nvSpPr>
          <p:cNvPr id="145" name="Oval 144">
            <a:extLst>
              <a:ext uri="{FF2B5EF4-FFF2-40B4-BE49-F238E27FC236}">
                <a16:creationId xmlns:a16="http://schemas.microsoft.com/office/drawing/2014/main" id="{CF50A1C5-764F-8F95-85D3-EC6BDD41D011}"/>
              </a:ext>
            </a:extLst>
          </p:cNvPr>
          <p:cNvSpPr/>
          <p:nvPr/>
        </p:nvSpPr>
        <p:spPr>
          <a:xfrm rot="10800000">
            <a:off x="6920413" y="7690404"/>
            <a:ext cx="439474" cy="439474"/>
          </a:xfrm>
          <a:prstGeom prst="ellipse">
            <a:avLst/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grpSp>
        <p:nvGrpSpPr>
          <p:cNvPr id="146" name="Group 145">
            <a:extLst>
              <a:ext uri="{FF2B5EF4-FFF2-40B4-BE49-F238E27FC236}">
                <a16:creationId xmlns:a16="http://schemas.microsoft.com/office/drawing/2014/main" id="{DA1020DD-C327-143D-2574-E57BE17BEC0A}"/>
              </a:ext>
            </a:extLst>
          </p:cNvPr>
          <p:cNvGrpSpPr/>
          <p:nvPr/>
        </p:nvGrpSpPr>
        <p:grpSpPr>
          <a:xfrm rot="10800000">
            <a:off x="7150189" y="7886972"/>
            <a:ext cx="3544018" cy="2607876"/>
            <a:chOff x="320842" y="4273293"/>
            <a:chExt cx="3544018" cy="2607876"/>
          </a:xfrm>
          <a:effectLst>
            <a:outerShdw blurRad="63500" dist="254000" dir="10800000" algn="r" rotWithShape="0">
              <a:prstClr val="black">
                <a:alpha val="25000"/>
              </a:prstClr>
            </a:outerShdw>
          </a:effectLst>
        </p:grpSpPr>
        <p:sp>
          <p:nvSpPr>
            <p:cNvPr id="147" name="Rectangle 146">
              <a:extLst>
                <a:ext uri="{FF2B5EF4-FFF2-40B4-BE49-F238E27FC236}">
                  <a16:creationId xmlns:a16="http://schemas.microsoft.com/office/drawing/2014/main" id="{1623BD39-D9F0-5D7E-A2A3-74D73E513840}"/>
                </a:ext>
              </a:extLst>
            </p:cNvPr>
            <p:cNvSpPr/>
            <p:nvPr/>
          </p:nvSpPr>
          <p:spPr>
            <a:xfrm>
              <a:off x="320842" y="4278054"/>
              <a:ext cx="2752725" cy="1334551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148" name="Freeform: Shape 147">
              <a:extLst>
                <a:ext uri="{FF2B5EF4-FFF2-40B4-BE49-F238E27FC236}">
                  <a16:creationId xmlns:a16="http://schemas.microsoft.com/office/drawing/2014/main" id="{234E8CAB-862A-C406-E9E9-0DD1A6070E83}"/>
                </a:ext>
              </a:extLst>
            </p:cNvPr>
            <p:cNvSpPr/>
            <p:nvPr/>
          </p:nvSpPr>
          <p:spPr>
            <a:xfrm rot="5400000" flipH="1">
              <a:off x="2165275" y="5181584"/>
              <a:ext cx="2607876" cy="791294"/>
            </a:xfrm>
            <a:custGeom>
              <a:avLst/>
              <a:gdLst>
                <a:gd name="connsiteX0" fmla="*/ 2607876 w 2607876"/>
                <a:gd name="connsiteY0" fmla="*/ 791294 h 791294"/>
                <a:gd name="connsiteX1" fmla="*/ 0 w 2607876"/>
                <a:gd name="connsiteY1" fmla="*/ 0 h 791294"/>
                <a:gd name="connsiteX2" fmla="*/ 1272302 w 2607876"/>
                <a:gd name="connsiteY2" fmla="*/ 791294 h 7912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607876" h="791294">
                  <a:moveTo>
                    <a:pt x="2607876" y="791294"/>
                  </a:moveTo>
                  <a:lnTo>
                    <a:pt x="0" y="0"/>
                  </a:lnTo>
                  <a:lnTo>
                    <a:pt x="1272302" y="791294"/>
                  </a:lnTo>
                  <a:close/>
                </a:path>
              </a:pathLst>
            </a:custGeom>
            <a:gradFill>
              <a:gsLst>
                <a:gs pos="0">
                  <a:schemeClr val="accent3"/>
                </a:gs>
                <a:gs pos="100000">
                  <a:schemeClr val="bg1">
                    <a:lumMod val="95000"/>
                  </a:schemeClr>
                </a:gs>
              </a:gsLst>
              <a:lin ang="27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2"/>
                </a:solidFill>
              </a:endParaRPr>
            </a:p>
          </p:txBody>
        </p:sp>
      </p:grpSp>
      <p:sp>
        <p:nvSpPr>
          <p:cNvPr id="149" name="Textbox 200">
            <a:extLst>
              <a:ext uri="{FF2B5EF4-FFF2-40B4-BE49-F238E27FC236}">
                <a16:creationId xmlns:a16="http://schemas.microsoft.com/office/drawing/2014/main" id="{A69F81B7-F67F-44F7-537C-7FFC89D352F9}"/>
              </a:ext>
            </a:extLst>
          </p:cNvPr>
          <p:cNvSpPr txBox="1"/>
          <p:nvPr/>
        </p:nvSpPr>
        <p:spPr>
          <a:xfrm>
            <a:off x="8850113" y="9351086"/>
            <a:ext cx="976549" cy="3385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sz="1600" b="1" dirty="0">
                <a:solidFill>
                  <a:schemeClr val="tx2"/>
                </a:solidFill>
                <a:latin typeface="Gobold" panose="02000500000000000000" pitchFamily="2" charset="0"/>
              </a:rPr>
              <a:t>SHOPPING</a:t>
            </a:r>
          </a:p>
        </p:txBody>
      </p:sp>
      <p:sp>
        <p:nvSpPr>
          <p:cNvPr id="150" name="Textbox 200">
            <a:extLst>
              <a:ext uri="{FF2B5EF4-FFF2-40B4-BE49-F238E27FC236}">
                <a16:creationId xmlns:a16="http://schemas.microsoft.com/office/drawing/2014/main" id="{356652B5-8F08-9D4A-DBB1-8049B270CE79}"/>
              </a:ext>
            </a:extLst>
          </p:cNvPr>
          <p:cNvSpPr txBox="1"/>
          <p:nvPr/>
        </p:nvSpPr>
        <p:spPr>
          <a:xfrm>
            <a:off x="8850113" y="9705416"/>
            <a:ext cx="1637653" cy="60016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100" dirty="0">
                <a:solidFill>
                  <a:schemeClr val="tx2"/>
                </a:solidFill>
              </a:rPr>
              <a:t>Mua </a:t>
            </a:r>
            <a:r>
              <a:rPr lang="en-US" sz="1100" dirty="0" err="1">
                <a:solidFill>
                  <a:schemeClr val="tx2"/>
                </a:solidFill>
              </a:rPr>
              <a:t>sắm</a:t>
            </a:r>
            <a:r>
              <a:rPr lang="en-US" sz="1100" dirty="0">
                <a:solidFill>
                  <a:schemeClr val="tx2"/>
                </a:solidFill>
              </a:rPr>
              <a:t> </a:t>
            </a:r>
            <a:r>
              <a:rPr lang="en-US" sz="1100" dirty="0" err="1">
                <a:solidFill>
                  <a:schemeClr val="tx2"/>
                </a:solidFill>
              </a:rPr>
              <a:t>miễn</a:t>
            </a:r>
            <a:r>
              <a:rPr lang="en-US" sz="1100" dirty="0">
                <a:solidFill>
                  <a:schemeClr val="tx2"/>
                </a:solidFill>
              </a:rPr>
              <a:t> </a:t>
            </a:r>
            <a:r>
              <a:rPr lang="en-US" sz="1100" dirty="0" err="1">
                <a:solidFill>
                  <a:schemeClr val="tx2"/>
                </a:solidFill>
              </a:rPr>
              <a:t>thuế</a:t>
            </a:r>
            <a:r>
              <a:rPr lang="en-US" sz="1100" dirty="0">
                <a:solidFill>
                  <a:schemeClr val="tx2"/>
                </a:solidFill>
              </a:rPr>
              <a:t>, </a:t>
            </a:r>
            <a:r>
              <a:rPr lang="en-US" sz="1100" dirty="0" err="1">
                <a:solidFill>
                  <a:schemeClr val="tx2"/>
                </a:solidFill>
              </a:rPr>
              <a:t>trải</a:t>
            </a:r>
            <a:r>
              <a:rPr lang="en-US" sz="1100" dirty="0">
                <a:solidFill>
                  <a:schemeClr val="tx2"/>
                </a:solidFill>
              </a:rPr>
              <a:t> </a:t>
            </a:r>
            <a:r>
              <a:rPr lang="en-US" sz="1100" dirty="0" err="1">
                <a:solidFill>
                  <a:schemeClr val="tx2"/>
                </a:solidFill>
              </a:rPr>
              <a:t>nghiệm</a:t>
            </a:r>
            <a:r>
              <a:rPr lang="en-US" sz="1100" dirty="0">
                <a:solidFill>
                  <a:schemeClr val="tx2"/>
                </a:solidFill>
              </a:rPr>
              <a:t> </a:t>
            </a:r>
            <a:r>
              <a:rPr lang="en-US" sz="1100" dirty="0" err="1">
                <a:solidFill>
                  <a:schemeClr val="tx2"/>
                </a:solidFill>
              </a:rPr>
              <a:t>ẩm</a:t>
            </a:r>
            <a:r>
              <a:rPr lang="en-US" sz="1100" dirty="0">
                <a:solidFill>
                  <a:schemeClr val="tx2"/>
                </a:solidFill>
              </a:rPr>
              <a:t> </a:t>
            </a:r>
            <a:r>
              <a:rPr lang="en-US" sz="1100" dirty="0" err="1">
                <a:solidFill>
                  <a:schemeClr val="tx2"/>
                </a:solidFill>
              </a:rPr>
              <a:t>thực</a:t>
            </a:r>
            <a:r>
              <a:rPr lang="en-US" sz="1100" dirty="0">
                <a:solidFill>
                  <a:schemeClr val="tx2"/>
                </a:solidFill>
              </a:rPr>
              <a:t> </a:t>
            </a:r>
            <a:r>
              <a:rPr lang="en-US" sz="1100" dirty="0" err="1">
                <a:solidFill>
                  <a:schemeClr val="tx2"/>
                </a:solidFill>
              </a:rPr>
              <a:t>và</a:t>
            </a:r>
            <a:r>
              <a:rPr lang="en-US" sz="1100" dirty="0">
                <a:solidFill>
                  <a:schemeClr val="tx2"/>
                </a:solidFill>
              </a:rPr>
              <a:t> </a:t>
            </a:r>
            <a:r>
              <a:rPr lang="en-US" sz="1100" dirty="0" err="1">
                <a:solidFill>
                  <a:schemeClr val="tx2"/>
                </a:solidFill>
              </a:rPr>
              <a:t>dịch</a:t>
            </a:r>
            <a:r>
              <a:rPr lang="en-US" sz="1100" dirty="0">
                <a:solidFill>
                  <a:schemeClr val="tx2"/>
                </a:solidFill>
              </a:rPr>
              <a:t> </a:t>
            </a:r>
            <a:r>
              <a:rPr lang="en-US" sz="1100" dirty="0" err="1">
                <a:solidFill>
                  <a:schemeClr val="tx2"/>
                </a:solidFill>
              </a:rPr>
              <a:t>vụ</a:t>
            </a:r>
            <a:r>
              <a:rPr lang="en-US" sz="1100" dirty="0">
                <a:solidFill>
                  <a:schemeClr val="tx2"/>
                </a:solidFill>
              </a:rPr>
              <a:t> </a:t>
            </a:r>
            <a:r>
              <a:rPr lang="en-US" sz="1100" dirty="0" err="1">
                <a:solidFill>
                  <a:schemeClr val="tx2"/>
                </a:solidFill>
              </a:rPr>
              <a:t>tại</a:t>
            </a:r>
            <a:r>
              <a:rPr lang="en-US" sz="1100" dirty="0">
                <a:solidFill>
                  <a:schemeClr val="tx2"/>
                </a:solidFill>
              </a:rPr>
              <a:t> </a:t>
            </a:r>
            <a:r>
              <a:rPr lang="en-US" sz="1100" dirty="0" err="1">
                <a:solidFill>
                  <a:schemeClr val="tx2"/>
                </a:solidFill>
              </a:rPr>
              <a:t>sân</a:t>
            </a:r>
            <a:r>
              <a:rPr lang="en-US" sz="1100" dirty="0">
                <a:solidFill>
                  <a:schemeClr val="tx2"/>
                </a:solidFill>
              </a:rPr>
              <a:t> bay.</a:t>
            </a:r>
          </a:p>
        </p:txBody>
      </p:sp>
      <p:sp>
        <p:nvSpPr>
          <p:cNvPr id="151" name="Circle: Hollow 150">
            <a:extLst>
              <a:ext uri="{FF2B5EF4-FFF2-40B4-BE49-F238E27FC236}">
                <a16:creationId xmlns:a16="http://schemas.microsoft.com/office/drawing/2014/main" id="{BB59693C-DBD6-4A0C-137C-5799E8A8355C}"/>
              </a:ext>
            </a:extLst>
          </p:cNvPr>
          <p:cNvSpPr/>
          <p:nvPr/>
        </p:nvSpPr>
        <p:spPr>
          <a:xfrm rot="10800000">
            <a:off x="12577113" y="7343256"/>
            <a:ext cx="1133770" cy="1133770"/>
          </a:xfrm>
          <a:prstGeom prst="donut">
            <a:avLst>
              <a:gd name="adj" fmla="val 20799"/>
            </a:avLst>
          </a:prstGeom>
          <a:solidFill>
            <a:schemeClr val="accent5"/>
          </a:solidFill>
          <a:ln>
            <a:noFill/>
          </a:ln>
          <a:effectLst>
            <a:outerShdw blurRad="63500" dist="127000" dir="10800000" algn="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sp>
        <p:nvSpPr>
          <p:cNvPr id="152" name="Oval 151">
            <a:extLst>
              <a:ext uri="{FF2B5EF4-FFF2-40B4-BE49-F238E27FC236}">
                <a16:creationId xmlns:a16="http://schemas.microsoft.com/office/drawing/2014/main" id="{A5F1ECE6-A84B-3738-152A-F2BC79FD2DBC}"/>
              </a:ext>
            </a:extLst>
          </p:cNvPr>
          <p:cNvSpPr/>
          <p:nvPr/>
        </p:nvSpPr>
        <p:spPr>
          <a:xfrm rot="10800000">
            <a:off x="12924261" y="7690404"/>
            <a:ext cx="439474" cy="439474"/>
          </a:xfrm>
          <a:prstGeom prst="ellipse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grpSp>
        <p:nvGrpSpPr>
          <p:cNvPr id="153" name="Group 152">
            <a:extLst>
              <a:ext uri="{FF2B5EF4-FFF2-40B4-BE49-F238E27FC236}">
                <a16:creationId xmlns:a16="http://schemas.microsoft.com/office/drawing/2014/main" id="{8602FBA8-C8B7-CEEA-DDCC-8F77EE38E98C}"/>
              </a:ext>
            </a:extLst>
          </p:cNvPr>
          <p:cNvGrpSpPr/>
          <p:nvPr/>
        </p:nvGrpSpPr>
        <p:grpSpPr>
          <a:xfrm>
            <a:off x="13154037" y="7886972"/>
            <a:ext cx="3544018" cy="2607876"/>
            <a:chOff x="13154037" y="7886972"/>
            <a:chExt cx="3544018" cy="2607876"/>
          </a:xfrm>
          <a:effectLst>
            <a:outerShdw blurRad="63500" dist="254000" dir="10800000" algn="r" rotWithShape="0">
              <a:prstClr val="black">
                <a:alpha val="25000"/>
              </a:prstClr>
            </a:outerShdw>
          </a:effectLst>
        </p:grpSpPr>
        <p:sp>
          <p:nvSpPr>
            <p:cNvPr id="154" name="Rectangle 153">
              <a:extLst>
                <a:ext uri="{FF2B5EF4-FFF2-40B4-BE49-F238E27FC236}">
                  <a16:creationId xmlns:a16="http://schemas.microsoft.com/office/drawing/2014/main" id="{C2A6549C-8F8D-46BD-2184-919EFA779DA0}"/>
                </a:ext>
              </a:extLst>
            </p:cNvPr>
            <p:cNvSpPr/>
            <p:nvPr/>
          </p:nvSpPr>
          <p:spPr>
            <a:xfrm rot="10800000">
              <a:off x="13945330" y="9155536"/>
              <a:ext cx="2752725" cy="1334551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155" name="Freeform: Shape 154">
              <a:extLst>
                <a:ext uri="{FF2B5EF4-FFF2-40B4-BE49-F238E27FC236}">
                  <a16:creationId xmlns:a16="http://schemas.microsoft.com/office/drawing/2014/main" id="{763065B9-B2B0-F484-128B-CFCF463CC912}"/>
                </a:ext>
              </a:extLst>
            </p:cNvPr>
            <p:cNvSpPr/>
            <p:nvPr/>
          </p:nvSpPr>
          <p:spPr>
            <a:xfrm rot="16200000" flipH="1">
              <a:off x="12245746" y="8795263"/>
              <a:ext cx="2607876" cy="791294"/>
            </a:xfrm>
            <a:custGeom>
              <a:avLst/>
              <a:gdLst>
                <a:gd name="connsiteX0" fmla="*/ 2607876 w 2607876"/>
                <a:gd name="connsiteY0" fmla="*/ 791294 h 791294"/>
                <a:gd name="connsiteX1" fmla="*/ 0 w 2607876"/>
                <a:gd name="connsiteY1" fmla="*/ 0 h 791294"/>
                <a:gd name="connsiteX2" fmla="*/ 1272302 w 2607876"/>
                <a:gd name="connsiteY2" fmla="*/ 791294 h 7912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607876" h="791294">
                  <a:moveTo>
                    <a:pt x="2607876" y="791294"/>
                  </a:moveTo>
                  <a:lnTo>
                    <a:pt x="0" y="0"/>
                  </a:lnTo>
                  <a:lnTo>
                    <a:pt x="1272302" y="791294"/>
                  </a:lnTo>
                  <a:close/>
                </a:path>
              </a:pathLst>
            </a:custGeom>
            <a:gradFill>
              <a:gsLst>
                <a:gs pos="0">
                  <a:schemeClr val="accent5"/>
                </a:gs>
                <a:gs pos="100000">
                  <a:schemeClr val="bg1">
                    <a:lumMod val="95000"/>
                  </a:schemeClr>
                </a:gs>
              </a:gsLst>
              <a:lin ang="27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2"/>
                </a:solidFill>
              </a:endParaRPr>
            </a:p>
          </p:txBody>
        </p:sp>
      </p:grpSp>
      <p:sp>
        <p:nvSpPr>
          <p:cNvPr id="156" name="Textbox 200">
            <a:extLst>
              <a:ext uri="{FF2B5EF4-FFF2-40B4-BE49-F238E27FC236}">
                <a16:creationId xmlns:a16="http://schemas.microsoft.com/office/drawing/2014/main" id="{C18F630A-64BD-674E-2049-F3FB4FB9B60B}"/>
              </a:ext>
            </a:extLst>
          </p:cNvPr>
          <p:cNvSpPr txBox="1"/>
          <p:nvPr/>
        </p:nvSpPr>
        <p:spPr>
          <a:xfrm>
            <a:off x="14853961" y="9351086"/>
            <a:ext cx="728084" cy="3385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sz="1600" b="1" dirty="0">
                <a:solidFill>
                  <a:schemeClr val="tx2"/>
                </a:solidFill>
                <a:latin typeface="Gobold" panose="02000500000000000000" pitchFamily="2" charset="0"/>
              </a:rPr>
              <a:t>FLIGHT</a:t>
            </a:r>
          </a:p>
        </p:txBody>
      </p:sp>
      <p:sp>
        <p:nvSpPr>
          <p:cNvPr id="157" name="Textbox 200">
            <a:extLst>
              <a:ext uri="{FF2B5EF4-FFF2-40B4-BE49-F238E27FC236}">
                <a16:creationId xmlns:a16="http://schemas.microsoft.com/office/drawing/2014/main" id="{650D0066-E874-205F-15BA-3323F1066F8F}"/>
              </a:ext>
            </a:extLst>
          </p:cNvPr>
          <p:cNvSpPr txBox="1"/>
          <p:nvPr/>
        </p:nvSpPr>
        <p:spPr>
          <a:xfrm>
            <a:off x="14853961" y="9705416"/>
            <a:ext cx="1637653" cy="76944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vi-VN" sz="1100" dirty="0">
                <a:solidFill>
                  <a:schemeClr val="tx2"/>
                </a:solidFill>
              </a:rPr>
              <a:t>Lên máy bay, tận hưởng dịch vụ bay và di chuyển đến điểm đến.</a:t>
            </a:r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158" name="TextBox 48">
            <a:extLst>
              <a:ext uri="{FF2B5EF4-FFF2-40B4-BE49-F238E27FC236}">
                <a16:creationId xmlns:a16="http://schemas.microsoft.com/office/drawing/2014/main" id="{2CA0CFDA-11DD-BD80-9676-B28A361CA910}"/>
              </a:ext>
            </a:extLst>
          </p:cNvPr>
          <p:cNvSpPr txBox="1"/>
          <p:nvPr/>
        </p:nvSpPr>
        <p:spPr>
          <a:xfrm>
            <a:off x="6939899" y="1176536"/>
            <a:ext cx="10504222" cy="144655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8800" b="1" dirty="0">
                <a:solidFill>
                  <a:schemeClr val="bg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AIRPORT</a:t>
            </a:r>
            <a:r>
              <a:rPr lang="en-US" sz="8800" b="1" dirty="0">
                <a:solidFill>
                  <a:schemeClr val="accent4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 </a:t>
            </a:r>
            <a:r>
              <a:rPr lang="en-US" sz="880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JOURNEY</a:t>
            </a:r>
            <a:endParaRPr kumimoji="0" lang="en-US" sz="80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159" name="TextBox 48">
            <a:extLst>
              <a:ext uri="{FF2B5EF4-FFF2-40B4-BE49-F238E27FC236}">
                <a16:creationId xmlns:a16="http://schemas.microsoft.com/office/drawing/2014/main" id="{058ACD48-8152-9E57-0C1C-A94867DDAC25}"/>
              </a:ext>
            </a:extLst>
          </p:cNvPr>
          <p:cNvSpPr txBox="1"/>
          <p:nvPr/>
        </p:nvSpPr>
        <p:spPr>
          <a:xfrm>
            <a:off x="9272355" y="2519940"/>
            <a:ext cx="5839291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160" name="TextBox 25">
            <a:extLst>
              <a:ext uri="{FF2B5EF4-FFF2-40B4-BE49-F238E27FC236}">
                <a16:creationId xmlns:a16="http://schemas.microsoft.com/office/drawing/2014/main" id="{BFAA60BE-0398-701A-E987-0409B2B0C79F}"/>
              </a:ext>
            </a:extLst>
          </p:cNvPr>
          <p:cNvSpPr txBox="1"/>
          <p:nvPr/>
        </p:nvSpPr>
        <p:spPr>
          <a:xfrm>
            <a:off x="11147484" y="12824916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tx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161" name="Freeform 138">
            <a:extLst>
              <a:ext uri="{FF2B5EF4-FFF2-40B4-BE49-F238E27FC236}">
                <a16:creationId xmlns:a16="http://schemas.microsoft.com/office/drawing/2014/main" id="{F31BFE7B-C409-B0DC-94D1-F1BC89526AF8}"/>
              </a:ext>
            </a:extLst>
          </p:cNvPr>
          <p:cNvSpPr>
            <a:spLocks noEditPoints="1"/>
          </p:cNvSpPr>
          <p:nvPr/>
        </p:nvSpPr>
        <p:spPr bwMode="auto">
          <a:xfrm>
            <a:off x="715991" y="5730856"/>
            <a:ext cx="531412" cy="470604"/>
          </a:xfrm>
          <a:custGeom>
            <a:avLst/>
            <a:gdLst>
              <a:gd name="T0" fmla="*/ 770 w 840"/>
              <a:gd name="T1" fmla="*/ 742 h 742"/>
              <a:gd name="T2" fmla="*/ 70 w 840"/>
              <a:gd name="T3" fmla="*/ 742 h 742"/>
              <a:gd name="T4" fmla="*/ 0 w 840"/>
              <a:gd name="T5" fmla="*/ 672 h 742"/>
              <a:gd name="T6" fmla="*/ 0 w 840"/>
              <a:gd name="T7" fmla="*/ 210 h 742"/>
              <a:gd name="T8" fmla="*/ 70 w 840"/>
              <a:gd name="T9" fmla="*/ 140 h 742"/>
              <a:gd name="T10" fmla="*/ 770 w 840"/>
              <a:gd name="T11" fmla="*/ 140 h 742"/>
              <a:gd name="T12" fmla="*/ 840 w 840"/>
              <a:gd name="T13" fmla="*/ 210 h 742"/>
              <a:gd name="T14" fmla="*/ 840 w 840"/>
              <a:gd name="T15" fmla="*/ 672 h 742"/>
              <a:gd name="T16" fmla="*/ 770 w 840"/>
              <a:gd name="T17" fmla="*/ 742 h 742"/>
              <a:gd name="T18" fmla="*/ 178 w 840"/>
              <a:gd name="T19" fmla="*/ 676 h 742"/>
              <a:gd name="T20" fmla="*/ 178 w 840"/>
              <a:gd name="T21" fmla="*/ 742 h 742"/>
              <a:gd name="T22" fmla="*/ 178 w 840"/>
              <a:gd name="T23" fmla="*/ 140 h 742"/>
              <a:gd name="T24" fmla="*/ 178 w 840"/>
              <a:gd name="T25" fmla="*/ 331 h 742"/>
              <a:gd name="T26" fmla="*/ 662 w 840"/>
              <a:gd name="T27" fmla="*/ 140 h 742"/>
              <a:gd name="T28" fmla="*/ 662 w 840"/>
              <a:gd name="T29" fmla="*/ 742 h 742"/>
              <a:gd name="T30" fmla="*/ 548 w 840"/>
              <a:gd name="T31" fmla="*/ 140 h 742"/>
              <a:gd name="T32" fmla="*/ 548 w 840"/>
              <a:gd name="T33" fmla="*/ 0 h 742"/>
              <a:gd name="T34" fmla="*/ 292 w 840"/>
              <a:gd name="T35" fmla="*/ 0 h 742"/>
              <a:gd name="T36" fmla="*/ 292 w 840"/>
              <a:gd name="T37" fmla="*/ 140 h 742"/>
              <a:gd name="T38" fmla="*/ 178 w 840"/>
              <a:gd name="T39" fmla="*/ 434 h 742"/>
              <a:gd name="T40" fmla="*/ 109 w 840"/>
              <a:gd name="T41" fmla="*/ 502 h 742"/>
              <a:gd name="T42" fmla="*/ 178 w 840"/>
              <a:gd name="T43" fmla="*/ 570 h 742"/>
              <a:gd name="T44" fmla="*/ 246 w 840"/>
              <a:gd name="T45" fmla="*/ 502 h 742"/>
              <a:gd name="T46" fmla="*/ 178 w 840"/>
              <a:gd name="T47" fmla="*/ 434 h 742"/>
              <a:gd name="T48" fmla="*/ 565 w 840"/>
              <a:gd name="T49" fmla="*/ 330 h 742"/>
              <a:gd name="T50" fmla="*/ 408 w 840"/>
              <a:gd name="T51" fmla="*/ 290 h 742"/>
              <a:gd name="T52" fmla="*/ 376 w 840"/>
              <a:gd name="T53" fmla="*/ 415 h 742"/>
              <a:gd name="T54" fmla="*/ 533 w 840"/>
              <a:gd name="T55" fmla="*/ 455 h 742"/>
              <a:gd name="T56" fmla="*/ 565 w 840"/>
              <a:gd name="T57" fmla="*/ 330 h 7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840" h="742">
                <a:moveTo>
                  <a:pt x="770" y="742"/>
                </a:moveTo>
                <a:cubicBezTo>
                  <a:pt x="70" y="742"/>
                  <a:pt x="70" y="742"/>
                  <a:pt x="70" y="742"/>
                </a:cubicBezTo>
                <a:cubicBezTo>
                  <a:pt x="31" y="742"/>
                  <a:pt x="0" y="711"/>
                  <a:pt x="0" y="672"/>
                </a:cubicBezTo>
                <a:cubicBezTo>
                  <a:pt x="0" y="210"/>
                  <a:pt x="0" y="210"/>
                  <a:pt x="0" y="210"/>
                </a:cubicBezTo>
                <a:cubicBezTo>
                  <a:pt x="0" y="171"/>
                  <a:pt x="31" y="140"/>
                  <a:pt x="70" y="140"/>
                </a:cubicBezTo>
                <a:cubicBezTo>
                  <a:pt x="770" y="140"/>
                  <a:pt x="770" y="140"/>
                  <a:pt x="770" y="140"/>
                </a:cubicBezTo>
                <a:cubicBezTo>
                  <a:pt x="809" y="140"/>
                  <a:pt x="840" y="171"/>
                  <a:pt x="840" y="210"/>
                </a:cubicBezTo>
                <a:cubicBezTo>
                  <a:pt x="840" y="672"/>
                  <a:pt x="840" y="672"/>
                  <a:pt x="840" y="672"/>
                </a:cubicBezTo>
                <a:cubicBezTo>
                  <a:pt x="840" y="711"/>
                  <a:pt x="809" y="742"/>
                  <a:pt x="770" y="742"/>
                </a:cubicBezTo>
                <a:close/>
                <a:moveTo>
                  <a:pt x="178" y="676"/>
                </a:moveTo>
                <a:cubicBezTo>
                  <a:pt x="178" y="742"/>
                  <a:pt x="178" y="742"/>
                  <a:pt x="178" y="742"/>
                </a:cubicBezTo>
                <a:moveTo>
                  <a:pt x="178" y="140"/>
                </a:moveTo>
                <a:cubicBezTo>
                  <a:pt x="178" y="331"/>
                  <a:pt x="178" y="331"/>
                  <a:pt x="178" y="331"/>
                </a:cubicBezTo>
                <a:moveTo>
                  <a:pt x="662" y="140"/>
                </a:moveTo>
                <a:cubicBezTo>
                  <a:pt x="662" y="742"/>
                  <a:pt x="662" y="742"/>
                  <a:pt x="662" y="742"/>
                </a:cubicBezTo>
                <a:moveTo>
                  <a:pt x="548" y="140"/>
                </a:moveTo>
                <a:cubicBezTo>
                  <a:pt x="548" y="0"/>
                  <a:pt x="548" y="0"/>
                  <a:pt x="548" y="0"/>
                </a:cubicBezTo>
                <a:cubicBezTo>
                  <a:pt x="292" y="0"/>
                  <a:pt x="292" y="0"/>
                  <a:pt x="292" y="0"/>
                </a:cubicBezTo>
                <a:cubicBezTo>
                  <a:pt x="292" y="140"/>
                  <a:pt x="292" y="140"/>
                  <a:pt x="292" y="140"/>
                </a:cubicBezTo>
                <a:moveTo>
                  <a:pt x="178" y="434"/>
                </a:moveTo>
                <a:cubicBezTo>
                  <a:pt x="140" y="434"/>
                  <a:pt x="109" y="464"/>
                  <a:pt x="109" y="502"/>
                </a:cubicBezTo>
                <a:cubicBezTo>
                  <a:pt x="109" y="540"/>
                  <a:pt x="140" y="570"/>
                  <a:pt x="178" y="570"/>
                </a:cubicBezTo>
                <a:cubicBezTo>
                  <a:pt x="215" y="570"/>
                  <a:pt x="246" y="540"/>
                  <a:pt x="246" y="502"/>
                </a:cubicBezTo>
                <a:cubicBezTo>
                  <a:pt x="246" y="464"/>
                  <a:pt x="215" y="434"/>
                  <a:pt x="178" y="434"/>
                </a:cubicBezTo>
                <a:close/>
                <a:moveTo>
                  <a:pt x="565" y="330"/>
                </a:moveTo>
                <a:cubicBezTo>
                  <a:pt x="408" y="290"/>
                  <a:pt x="408" y="290"/>
                  <a:pt x="408" y="290"/>
                </a:cubicBezTo>
                <a:cubicBezTo>
                  <a:pt x="376" y="415"/>
                  <a:pt x="376" y="415"/>
                  <a:pt x="376" y="415"/>
                </a:cubicBezTo>
                <a:cubicBezTo>
                  <a:pt x="533" y="455"/>
                  <a:pt x="533" y="455"/>
                  <a:pt x="533" y="455"/>
                </a:cubicBezTo>
                <a:lnTo>
                  <a:pt x="565" y="330"/>
                </a:lnTo>
                <a:close/>
              </a:path>
            </a:pathLst>
          </a:custGeom>
          <a:noFill/>
          <a:ln w="19050">
            <a:solidFill>
              <a:schemeClr val="accent2">
                <a:lumMod val="5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62" name="Freeform: Shape 161">
            <a:extLst>
              <a:ext uri="{FF2B5EF4-FFF2-40B4-BE49-F238E27FC236}">
                <a16:creationId xmlns:a16="http://schemas.microsoft.com/office/drawing/2014/main" id="{9B0B18E0-7B4F-3662-D72A-F74D2447C1C6}"/>
              </a:ext>
            </a:extLst>
          </p:cNvPr>
          <p:cNvSpPr/>
          <p:nvPr/>
        </p:nvSpPr>
        <p:spPr>
          <a:xfrm>
            <a:off x="8106597" y="9650338"/>
            <a:ext cx="586014" cy="488344"/>
          </a:xfrm>
          <a:custGeom>
            <a:avLst/>
            <a:gdLst>
              <a:gd name="connsiteX0" fmla="*/ 394335 w 457200"/>
              <a:gd name="connsiteY0" fmla="*/ 266319 h 381000"/>
              <a:gd name="connsiteX1" fmla="*/ 157658 w 457200"/>
              <a:gd name="connsiteY1" fmla="*/ 266319 h 381000"/>
              <a:gd name="connsiteX2" fmla="*/ 111938 w 457200"/>
              <a:gd name="connsiteY2" fmla="*/ 86030 h 381000"/>
              <a:gd name="connsiteX3" fmla="*/ 440055 w 457200"/>
              <a:gd name="connsiteY3" fmla="*/ 86030 h 381000"/>
              <a:gd name="connsiteX4" fmla="*/ 394335 w 457200"/>
              <a:gd name="connsiteY4" fmla="*/ 266319 h 381000"/>
              <a:gd name="connsiteX5" fmla="*/ 159182 w 457200"/>
              <a:gd name="connsiteY5" fmla="*/ 266319 h 381000"/>
              <a:gd name="connsiteX6" fmla="*/ 136017 w 457200"/>
              <a:gd name="connsiteY6" fmla="*/ 289484 h 381000"/>
              <a:gd name="connsiteX7" fmla="*/ 136017 w 457200"/>
              <a:gd name="connsiteY7" fmla="*/ 289484 h 381000"/>
              <a:gd name="connsiteX8" fmla="*/ 159182 w 457200"/>
              <a:gd name="connsiteY8" fmla="*/ 312649 h 381000"/>
              <a:gd name="connsiteX9" fmla="*/ 403936 w 457200"/>
              <a:gd name="connsiteY9" fmla="*/ 312649 h 381000"/>
              <a:gd name="connsiteX10" fmla="*/ 197434 w 457200"/>
              <a:gd name="connsiteY10" fmla="*/ 312801 h 381000"/>
              <a:gd name="connsiteX11" fmla="*/ 167564 w 457200"/>
              <a:gd name="connsiteY11" fmla="*/ 342671 h 381000"/>
              <a:gd name="connsiteX12" fmla="*/ 197434 w 457200"/>
              <a:gd name="connsiteY12" fmla="*/ 372542 h 381000"/>
              <a:gd name="connsiteX13" fmla="*/ 227305 w 457200"/>
              <a:gd name="connsiteY13" fmla="*/ 342671 h 381000"/>
              <a:gd name="connsiteX14" fmla="*/ 197434 w 457200"/>
              <a:gd name="connsiteY14" fmla="*/ 312801 h 381000"/>
              <a:gd name="connsiteX15" fmla="*/ 360197 w 457200"/>
              <a:gd name="connsiteY15" fmla="*/ 312801 h 381000"/>
              <a:gd name="connsiteX16" fmla="*/ 330327 w 457200"/>
              <a:gd name="connsiteY16" fmla="*/ 342671 h 381000"/>
              <a:gd name="connsiteX17" fmla="*/ 360197 w 457200"/>
              <a:gd name="connsiteY17" fmla="*/ 372542 h 381000"/>
              <a:gd name="connsiteX18" fmla="*/ 390068 w 457200"/>
              <a:gd name="connsiteY18" fmla="*/ 342671 h 381000"/>
              <a:gd name="connsiteX19" fmla="*/ 360197 w 457200"/>
              <a:gd name="connsiteY19" fmla="*/ 312801 h 381000"/>
              <a:gd name="connsiteX20" fmla="*/ 111938 w 457200"/>
              <a:gd name="connsiteY20" fmla="*/ 86030 h 381000"/>
              <a:gd name="connsiteX21" fmla="*/ 95326 w 457200"/>
              <a:gd name="connsiteY21" fmla="*/ 19431 h 381000"/>
              <a:gd name="connsiteX22" fmla="*/ 19431 w 457200"/>
              <a:gd name="connsiteY22" fmla="*/ 19431 h 381000"/>
              <a:gd name="connsiteX23" fmla="*/ 212522 w 457200"/>
              <a:gd name="connsiteY23" fmla="*/ 144399 h 381000"/>
              <a:gd name="connsiteX24" fmla="*/ 212522 w 457200"/>
              <a:gd name="connsiteY24" fmla="*/ 207950 h 381000"/>
              <a:gd name="connsiteX25" fmla="*/ 275920 w 457200"/>
              <a:gd name="connsiteY25" fmla="*/ 144399 h 381000"/>
              <a:gd name="connsiteX26" fmla="*/ 275920 w 457200"/>
              <a:gd name="connsiteY26" fmla="*/ 207950 h 381000"/>
              <a:gd name="connsiteX27" fmla="*/ 339471 w 457200"/>
              <a:gd name="connsiteY27" fmla="*/ 144399 h 381000"/>
              <a:gd name="connsiteX28" fmla="*/ 339471 w 457200"/>
              <a:gd name="connsiteY28" fmla="*/ 207950 h 381000"/>
              <a:gd name="connsiteX29" fmla="*/ 363398 w 457200"/>
              <a:gd name="connsiteY29" fmla="*/ 23546 h 381000"/>
              <a:gd name="connsiteX30" fmla="*/ 275768 w 457200"/>
              <a:gd name="connsiteY30" fmla="*/ 23546 h 381000"/>
              <a:gd name="connsiteX31" fmla="*/ 275768 w 457200"/>
              <a:gd name="connsiteY31" fmla="*/ 86182 h 381000"/>
              <a:gd name="connsiteX32" fmla="*/ 363398 w 457200"/>
              <a:gd name="connsiteY32" fmla="*/ 86182 h 381000"/>
              <a:gd name="connsiteX33" fmla="*/ 363398 w 457200"/>
              <a:gd name="connsiteY33" fmla="*/ 23546 h 381000"/>
              <a:gd name="connsiteX34" fmla="*/ 276225 w 457200"/>
              <a:gd name="connsiteY34" fmla="*/ 39395 h 381000"/>
              <a:gd name="connsiteX35" fmla="*/ 188595 w 457200"/>
              <a:gd name="connsiteY35" fmla="*/ 39395 h 381000"/>
              <a:gd name="connsiteX36" fmla="*/ 188595 w 457200"/>
              <a:gd name="connsiteY36" fmla="*/ 86030 h 381000"/>
              <a:gd name="connsiteX37" fmla="*/ 276225 w 457200"/>
              <a:gd name="connsiteY37" fmla="*/ 86030 h 381000"/>
              <a:gd name="connsiteX38" fmla="*/ 276225 w 457200"/>
              <a:gd name="connsiteY38" fmla="*/ 39395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</a:cxnLst>
            <a:rect l="l" t="t" r="r" b="b"/>
            <a:pathLst>
              <a:path w="457200" h="381000">
                <a:moveTo>
                  <a:pt x="394335" y="266319"/>
                </a:moveTo>
                <a:lnTo>
                  <a:pt x="157658" y="266319"/>
                </a:lnTo>
                <a:lnTo>
                  <a:pt x="111938" y="86030"/>
                </a:lnTo>
                <a:lnTo>
                  <a:pt x="440055" y="86030"/>
                </a:lnTo>
                <a:lnTo>
                  <a:pt x="394335" y="266319"/>
                </a:lnTo>
                <a:close/>
                <a:moveTo>
                  <a:pt x="159182" y="266319"/>
                </a:moveTo>
                <a:cubicBezTo>
                  <a:pt x="146380" y="266319"/>
                  <a:pt x="136017" y="276682"/>
                  <a:pt x="136017" y="289484"/>
                </a:cubicBezTo>
                <a:lnTo>
                  <a:pt x="136017" y="289484"/>
                </a:lnTo>
                <a:cubicBezTo>
                  <a:pt x="136017" y="302285"/>
                  <a:pt x="146380" y="312649"/>
                  <a:pt x="159182" y="312649"/>
                </a:cubicBezTo>
                <a:lnTo>
                  <a:pt x="403936" y="312649"/>
                </a:lnTo>
                <a:moveTo>
                  <a:pt x="197434" y="312801"/>
                </a:moveTo>
                <a:cubicBezTo>
                  <a:pt x="180975" y="312801"/>
                  <a:pt x="167564" y="326212"/>
                  <a:pt x="167564" y="342671"/>
                </a:cubicBezTo>
                <a:cubicBezTo>
                  <a:pt x="167564" y="359131"/>
                  <a:pt x="180975" y="372542"/>
                  <a:pt x="197434" y="372542"/>
                </a:cubicBezTo>
                <a:cubicBezTo>
                  <a:pt x="213893" y="372542"/>
                  <a:pt x="227305" y="359131"/>
                  <a:pt x="227305" y="342671"/>
                </a:cubicBezTo>
                <a:cubicBezTo>
                  <a:pt x="227305" y="326060"/>
                  <a:pt x="213893" y="312801"/>
                  <a:pt x="197434" y="312801"/>
                </a:cubicBezTo>
                <a:close/>
                <a:moveTo>
                  <a:pt x="360197" y="312801"/>
                </a:moveTo>
                <a:cubicBezTo>
                  <a:pt x="343738" y="312801"/>
                  <a:pt x="330327" y="326212"/>
                  <a:pt x="330327" y="342671"/>
                </a:cubicBezTo>
                <a:cubicBezTo>
                  <a:pt x="330327" y="359131"/>
                  <a:pt x="343738" y="372542"/>
                  <a:pt x="360197" y="372542"/>
                </a:cubicBezTo>
                <a:cubicBezTo>
                  <a:pt x="376656" y="372542"/>
                  <a:pt x="390068" y="359131"/>
                  <a:pt x="390068" y="342671"/>
                </a:cubicBezTo>
                <a:cubicBezTo>
                  <a:pt x="390068" y="326060"/>
                  <a:pt x="376656" y="312801"/>
                  <a:pt x="360197" y="312801"/>
                </a:cubicBezTo>
                <a:close/>
                <a:moveTo>
                  <a:pt x="111938" y="86030"/>
                </a:moveTo>
                <a:lnTo>
                  <a:pt x="95326" y="19431"/>
                </a:lnTo>
                <a:lnTo>
                  <a:pt x="19431" y="19431"/>
                </a:lnTo>
                <a:moveTo>
                  <a:pt x="212522" y="144399"/>
                </a:moveTo>
                <a:lnTo>
                  <a:pt x="212522" y="207950"/>
                </a:lnTo>
                <a:moveTo>
                  <a:pt x="275920" y="144399"/>
                </a:moveTo>
                <a:lnTo>
                  <a:pt x="275920" y="207950"/>
                </a:lnTo>
                <a:moveTo>
                  <a:pt x="339471" y="144399"/>
                </a:moveTo>
                <a:lnTo>
                  <a:pt x="339471" y="207950"/>
                </a:lnTo>
                <a:moveTo>
                  <a:pt x="363398" y="23546"/>
                </a:moveTo>
                <a:lnTo>
                  <a:pt x="275768" y="23546"/>
                </a:lnTo>
                <a:lnTo>
                  <a:pt x="275768" y="86182"/>
                </a:lnTo>
                <a:lnTo>
                  <a:pt x="363398" y="86182"/>
                </a:lnTo>
                <a:lnTo>
                  <a:pt x="363398" y="23546"/>
                </a:lnTo>
                <a:close/>
                <a:moveTo>
                  <a:pt x="276225" y="39395"/>
                </a:moveTo>
                <a:lnTo>
                  <a:pt x="188595" y="39395"/>
                </a:lnTo>
                <a:lnTo>
                  <a:pt x="188595" y="86030"/>
                </a:lnTo>
                <a:lnTo>
                  <a:pt x="276225" y="86030"/>
                </a:lnTo>
                <a:lnTo>
                  <a:pt x="276225" y="39395"/>
                </a:lnTo>
                <a:close/>
              </a:path>
            </a:pathLst>
          </a:custGeom>
          <a:noFill/>
          <a:ln w="19050">
            <a:solidFill>
              <a:schemeClr val="accent3">
                <a:lumMod val="5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>
              <a:solidFill>
                <a:schemeClr val="accent4"/>
              </a:solidFill>
            </a:endParaRPr>
          </a:p>
        </p:txBody>
      </p:sp>
      <p:sp>
        <p:nvSpPr>
          <p:cNvPr id="163" name="Freeform 150">
            <a:extLst>
              <a:ext uri="{FF2B5EF4-FFF2-40B4-BE49-F238E27FC236}">
                <a16:creationId xmlns:a16="http://schemas.microsoft.com/office/drawing/2014/main" id="{6461925C-A0DB-F8C3-A5A7-5C2091D63A25}"/>
              </a:ext>
            </a:extLst>
          </p:cNvPr>
          <p:cNvSpPr>
            <a:spLocks noEditPoints="1"/>
          </p:cNvSpPr>
          <p:nvPr/>
        </p:nvSpPr>
        <p:spPr bwMode="auto">
          <a:xfrm>
            <a:off x="6711206" y="5707062"/>
            <a:ext cx="534056" cy="518192"/>
          </a:xfrm>
          <a:custGeom>
            <a:avLst/>
            <a:gdLst>
              <a:gd name="T0" fmla="*/ 725 w 844"/>
              <a:gd name="T1" fmla="*/ 385 h 818"/>
              <a:gd name="T2" fmla="*/ 780 w 844"/>
              <a:gd name="T3" fmla="*/ 440 h 818"/>
              <a:gd name="T4" fmla="*/ 780 w 844"/>
              <a:gd name="T5" fmla="*/ 762 h 818"/>
              <a:gd name="T6" fmla="*/ 725 w 844"/>
              <a:gd name="T7" fmla="*/ 818 h 818"/>
              <a:gd name="T8" fmla="*/ 613 w 844"/>
              <a:gd name="T9" fmla="*/ 818 h 818"/>
              <a:gd name="T10" fmla="*/ 544 w 844"/>
              <a:gd name="T11" fmla="*/ 749 h 818"/>
              <a:gd name="T12" fmla="*/ 475 w 844"/>
              <a:gd name="T13" fmla="*/ 818 h 818"/>
              <a:gd name="T14" fmla="*/ 56 w 844"/>
              <a:gd name="T15" fmla="*/ 818 h 818"/>
              <a:gd name="T16" fmla="*/ 0 w 844"/>
              <a:gd name="T17" fmla="*/ 762 h 818"/>
              <a:gd name="T18" fmla="*/ 0 w 844"/>
              <a:gd name="T19" fmla="*/ 440 h 818"/>
              <a:gd name="T20" fmla="*/ 56 w 844"/>
              <a:gd name="T21" fmla="*/ 385 h 818"/>
              <a:gd name="T22" fmla="*/ 475 w 844"/>
              <a:gd name="T23" fmla="*/ 385 h 818"/>
              <a:gd name="T24" fmla="*/ 544 w 844"/>
              <a:gd name="T25" fmla="*/ 454 h 818"/>
              <a:gd name="T26" fmla="*/ 613 w 844"/>
              <a:gd name="T27" fmla="*/ 385 h 818"/>
              <a:gd name="T28" fmla="*/ 725 w 844"/>
              <a:gd name="T29" fmla="*/ 385 h 818"/>
              <a:gd name="T30" fmla="*/ 844 w 844"/>
              <a:gd name="T31" fmla="*/ 313 h 818"/>
              <a:gd name="T32" fmla="*/ 681 w 844"/>
              <a:gd name="T33" fmla="*/ 35 h 818"/>
              <a:gd name="T34" fmla="*/ 604 w 844"/>
              <a:gd name="T35" fmla="*/ 16 h 818"/>
              <a:gd name="T36" fmla="*/ 508 w 844"/>
              <a:gd name="T37" fmla="*/ 73 h 818"/>
              <a:gd name="T38" fmla="*/ 483 w 844"/>
              <a:gd name="T39" fmla="*/ 167 h 818"/>
              <a:gd name="T40" fmla="*/ 389 w 844"/>
              <a:gd name="T41" fmla="*/ 142 h 818"/>
              <a:gd name="T42" fmla="*/ 177 w 844"/>
              <a:gd name="T43" fmla="*/ 267 h 818"/>
              <a:gd name="T44" fmla="*/ 200 w 844"/>
              <a:gd name="T45" fmla="*/ 565 h 818"/>
              <a:gd name="T46" fmla="*/ 231 w 844"/>
              <a:gd name="T47" fmla="*/ 611 h 818"/>
              <a:gd name="T48" fmla="*/ 478 w 844"/>
              <a:gd name="T49" fmla="*/ 611 h 818"/>
              <a:gd name="T50" fmla="*/ 426 w 844"/>
              <a:gd name="T51" fmla="*/ 611 h 818"/>
              <a:gd name="T52" fmla="*/ 333 w 844"/>
              <a:gd name="T53" fmla="*/ 695 h 818"/>
              <a:gd name="T54" fmla="*/ 337 w 844"/>
              <a:gd name="T55" fmla="*/ 530 h 818"/>
              <a:gd name="T56" fmla="*/ 426 w 844"/>
              <a:gd name="T57" fmla="*/ 611 h 8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844" h="818">
                <a:moveTo>
                  <a:pt x="725" y="385"/>
                </a:moveTo>
                <a:cubicBezTo>
                  <a:pt x="755" y="385"/>
                  <a:pt x="780" y="410"/>
                  <a:pt x="780" y="440"/>
                </a:cubicBezTo>
                <a:cubicBezTo>
                  <a:pt x="780" y="762"/>
                  <a:pt x="780" y="762"/>
                  <a:pt x="780" y="762"/>
                </a:cubicBezTo>
                <a:cubicBezTo>
                  <a:pt x="780" y="793"/>
                  <a:pt x="755" y="818"/>
                  <a:pt x="725" y="818"/>
                </a:cubicBezTo>
                <a:cubicBezTo>
                  <a:pt x="613" y="818"/>
                  <a:pt x="613" y="818"/>
                  <a:pt x="613" y="818"/>
                </a:cubicBezTo>
                <a:cubicBezTo>
                  <a:pt x="613" y="780"/>
                  <a:pt x="582" y="749"/>
                  <a:pt x="544" y="749"/>
                </a:cubicBezTo>
                <a:cubicBezTo>
                  <a:pt x="506" y="749"/>
                  <a:pt x="475" y="780"/>
                  <a:pt x="475" y="818"/>
                </a:cubicBezTo>
                <a:cubicBezTo>
                  <a:pt x="56" y="818"/>
                  <a:pt x="56" y="818"/>
                  <a:pt x="56" y="818"/>
                </a:cubicBezTo>
                <a:cubicBezTo>
                  <a:pt x="25" y="818"/>
                  <a:pt x="0" y="793"/>
                  <a:pt x="0" y="762"/>
                </a:cubicBezTo>
                <a:cubicBezTo>
                  <a:pt x="0" y="440"/>
                  <a:pt x="0" y="440"/>
                  <a:pt x="0" y="440"/>
                </a:cubicBezTo>
                <a:cubicBezTo>
                  <a:pt x="0" y="410"/>
                  <a:pt x="25" y="385"/>
                  <a:pt x="56" y="385"/>
                </a:cubicBezTo>
                <a:cubicBezTo>
                  <a:pt x="475" y="385"/>
                  <a:pt x="475" y="385"/>
                  <a:pt x="475" y="385"/>
                </a:cubicBezTo>
                <a:cubicBezTo>
                  <a:pt x="475" y="423"/>
                  <a:pt x="506" y="454"/>
                  <a:pt x="544" y="454"/>
                </a:cubicBezTo>
                <a:cubicBezTo>
                  <a:pt x="582" y="454"/>
                  <a:pt x="613" y="423"/>
                  <a:pt x="613" y="385"/>
                </a:cubicBezTo>
                <a:lnTo>
                  <a:pt x="725" y="385"/>
                </a:lnTo>
                <a:close/>
                <a:moveTo>
                  <a:pt x="844" y="313"/>
                </a:moveTo>
                <a:cubicBezTo>
                  <a:pt x="681" y="35"/>
                  <a:pt x="681" y="35"/>
                  <a:pt x="681" y="35"/>
                </a:cubicBezTo>
                <a:cubicBezTo>
                  <a:pt x="665" y="9"/>
                  <a:pt x="631" y="0"/>
                  <a:pt x="604" y="16"/>
                </a:cubicBezTo>
                <a:cubicBezTo>
                  <a:pt x="508" y="73"/>
                  <a:pt x="508" y="73"/>
                  <a:pt x="508" y="73"/>
                </a:cubicBezTo>
                <a:cubicBezTo>
                  <a:pt x="527" y="105"/>
                  <a:pt x="516" y="148"/>
                  <a:pt x="483" y="167"/>
                </a:cubicBezTo>
                <a:cubicBezTo>
                  <a:pt x="450" y="186"/>
                  <a:pt x="408" y="175"/>
                  <a:pt x="389" y="142"/>
                </a:cubicBezTo>
                <a:cubicBezTo>
                  <a:pt x="177" y="267"/>
                  <a:pt x="177" y="267"/>
                  <a:pt x="177" y="267"/>
                </a:cubicBezTo>
                <a:moveTo>
                  <a:pt x="200" y="565"/>
                </a:moveTo>
                <a:cubicBezTo>
                  <a:pt x="231" y="611"/>
                  <a:pt x="231" y="611"/>
                  <a:pt x="231" y="611"/>
                </a:cubicBezTo>
                <a:cubicBezTo>
                  <a:pt x="478" y="611"/>
                  <a:pt x="478" y="611"/>
                  <a:pt x="478" y="611"/>
                </a:cubicBezTo>
                <a:moveTo>
                  <a:pt x="426" y="611"/>
                </a:moveTo>
                <a:cubicBezTo>
                  <a:pt x="333" y="695"/>
                  <a:pt x="333" y="695"/>
                  <a:pt x="333" y="695"/>
                </a:cubicBezTo>
                <a:moveTo>
                  <a:pt x="337" y="530"/>
                </a:moveTo>
                <a:cubicBezTo>
                  <a:pt x="426" y="611"/>
                  <a:pt x="426" y="611"/>
                  <a:pt x="426" y="611"/>
                </a:cubicBezTo>
              </a:path>
            </a:pathLst>
          </a:custGeom>
          <a:noFill/>
          <a:ln w="19050">
            <a:solidFill>
              <a:schemeClr val="accent4">
                <a:lumMod val="5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64" name="Freeform 147">
            <a:extLst>
              <a:ext uri="{FF2B5EF4-FFF2-40B4-BE49-F238E27FC236}">
                <a16:creationId xmlns:a16="http://schemas.microsoft.com/office/drawing/2014/main" id="{004F19AF-DBCD-B1A7-73A1-137360C1F985}"/>
              </a:ext>
            </a:extLst>
          </p:cNvPr>
          <p:cNvSpPr>
            <a:spLocks noEditPoints="1"/>
          </p:cNvSpPr>
          <p:nvPr/>
        </p:nvSpPr>
        <p:spPr bwMode="auto">
          <a:xfrm>
            <a:off x="2169578" y="9562288"/>
            <a:ext cx="414654" cy="664444"/>
          </a:xfrm>
          <a:custGeom>
            <a:avLst/>
            <a:gdLst>
              <a:gd name="T0" fmla="*/ 588 w 691"/>
              <a:gd name="T1" fmla="*/ 995 h 1112"/>
              <a:gd name="T2" fmla="*/ 103 w 691"/>
              <a:gd name="T3" fmla="*/ 995 h 1112"/>
              <a:gd name="T4" fmla="*/ 0 w 691"/>
              <a:gd name="T5" fmla="*/ 892 h 1112"/>
              <a:gd name="T6" fmla="*/ 26 w 691"/>
              <a:gd name="T7" fmla="*/ 365 h 1112"/>
              <a:gd name="T8" fmla="*/ 122 w 691"/>
              <a:gd name="T9" fmla="*/ 262 h 1112"/>
              <a:gd name="T10" fmla="*/ 569 w 691"/>
              <a:gd name="T11" fmla="*/ 262 h 1112"/>
              <a:gd name="T12" fmla="*/ 665 w 691"/>
              <a:gd name="T13" fmla="*/ 365 h 1112"/>
              <a:gd name="T14" fmla="*/ 691 w 691"/>
              <a:gd name="T15" fmla="*/ 892 h 1112"/>
              <a:gd name="T16" fmla="*/ 588 w 691"/>
              <a:gd name="T17" fmla="*/ 995 h 1112"/>
              <a:gd name="T18" fmla="*/ 481 w 691"/>
              <a:gd name="T19" fmla="*/ 262 h 1112"/>
              <a:gd name="T20" fmla="*/ 481 w 691"/>
              <a:gd name="T21" fmla="*/ 0 h 1112"/>
              <a:gd name="T22" fmla="*/ 210 w 691"/>
              <a:gd name="T23" fmla="*/ 0 h 1112"/>
              <a:gd name="T24" fmla="*/ 210 w 691"/>
              <a:gd name="T25" fmla="*/ 262 h 1112"/>
              <a:gd name="T26" fmla="*/ 174 w 691"/>
              <a:gd name="T27" fmla="*/ 431 h 1112"/>
              <a:gd name="T28" fmla="*/ 174 w 691"/>
              <a:gd name="T29" fmla="*/ 826 h 1112"/>
              <a:gd name="T30" fmla="*/ 346 w 691"/>
              <a:gd name="T31" fmla="*/ 431 h 1112"/>
              <a:gd name="T32" fmla="*/ 346 w 691"/>
              <a:gd name="T33" fmla="*/ 826 h 1112"/>
              <a:gd name="T34" fmla="*/ 517 w 691"/>
              <a:gd name="T35" fmla="*/ 431 h 1112"/>
              <a:gd name="T36" fmla="*/ 517 w 691"/>
              <a:gd name="T37" fmla="*/ 826 h 1112"/>
              <a:gd name="T38" fmla="*/ 210 w 691"/>
              <a:gd name="T39" fmla="*/ 97 h 1112"/>
              <a:gd name="T40" fmla="*/ 481 w 691"/>
              <a:gd name="T41" fmla="*/ 97 h 1112"/>
              <a:gd name="T42" fmla="*/ 167 w 691"/>
              <a:gd name="T43" fmla="*/ 995 h 1112"/>
              <a:gd name="T44" fmla="*/ 108 w 691"/>
              <a:gd name="T45" fmla="*/ 1054 h 1112"/>
              <a:gd name="T46" fmla="*/ 167 w 691"/>
              <a:gd name="T47" fmla="*/ 1112 h 1112"/>
              <a:gd name="T48" fmla="*/ 225 w 691"/>
              <a:gd name="T49" fmla="*/ 1054 h 1112"/>
              <a:gd name="T50" fmla="*/ 167 w 691"/>
              <a:gd name="T51" fmla="*/ 995 h 1112"/>
              <a:gd name="T52" fmla="*/ 524 w 691"/>
              <a:gd name="T53" fmla="*/ 995 h 1112"/>
              <a:gd name="T54" fmla="*/ 466 w 691"/>
              <a:gd name="T55" fmla="*/ 1054 h 1112"/>
              <a:gd name="T56" fmla="*/ 524 w 691"/>
              <a:gd name="T57" fmla="*/ 1112 h 1112"/>
              <a:gd name="T58" fmla="*/ 583 w 691"/>
              <a:gd name="T59" fmla="*/ 1054 h 1112"/>
              <a:gd name="T60" fmla="*/ 524 w 691"/>
              <a:gd name="T61" fmla="*/ 995 h 1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691" h="1112">
                <a:moveTo>
                  <a:pt x="588" y="995"/>
                </a:moveTo>
                <a:cubicBezTo>
                  <a:pt x="103" y="995"/>
                  <a:pt x="103" y="995"/>
                  <a:pt x="103" y="995"/>
                </a:cubicBezTo>
                <a:cubicBezTo>
                  <a:pt x="46" y="995"/>
                  <a:pt x="0" y="949"/>
                  <a:pt x="0" y="892"/>
                </a:cubicBezTo>
                <a:cubicBezTo>
                  <a:pt x="26" y="365"/>
                  <a:pt x="26" y="365"/>
                  <a:pt x="26" y="365"/>
                </a:cubicBezTo>
                <a:cubicBezTo>
                  <a:pt x="26" y="308"/>
                  <a:pt x="69" y="262"/>
                  <a:pt x="122" y="262"/>
                </a:cubicBezTo>
                <a:cubicBezTo>
                  <a:pt x="569" y="262"/>
                  <a:pt x="569" y="262"/>
                  <a:pt x="569" y="262"/>
                </a:cubicBezTo>
                <a:cubicBezTo>
                  <a:pt x="622" y="262"/>
                  <a:pt x="665" y="308"/>
                  <a:pt x="665" y="365"/>
                </a:cubicBezTo>
                <a:cubicBezTo>
                  <a:pt x="691" y="892"/>
                  <a:pt x="691" y="892"/>
                  <a:pt x="691" y="892"/>
                </a:cubicBezTo>
                <a:cubicBezTo>
                  <a:pt x="691" y="949"/>
                  <a:pt x="645" y="995"/>
                  <a:pt x="588" y="995"/>
                </a:cubicBezTo>
                <a:close/>
                <a:moveTo>
                  <a:pt x="481" y="262"/>
                </a:moveTo>
                <a:cubicBezTo>
                  <a:pt x="481" y="0"/>
                  <a:pt x="481" y="0"/>
                  <a:pt x="481" y="0"/>
                </a:cubicBezTo>
                <a:cubicBezTo>
                  <a:pt x="210" y="0"/>
                  <a:pt x="210" y="0"/>
                  <a:pt x="210" y="0"/>
                </a:cubicBezTo>
                <a:cubicBezTo>
                  <a:pt x="210" y="262"/>
                  <a:pt x="210" y="262"/>
                  <a:pt x="210" y="262"/>
                </a:cubicBezTo>
                <a:moveTo>
                  <a:pt x="174" y="431"/>
                </a:moveTo>
                <a:cubicBezTo>
                  <a:pt x="174" y="826"/>
                  <a:pt x="174" y="826"/>
                  <a:pt x="174" y="826"/>
                </a:cubicBezTo>
                <a:moveTo>
                  <a:pt x="346" y="431"/>
                </a:moveTo>
                <a:cubicBezTo>
                  <a:pt x="346" y="826"/>
                  <a:pt x="346" y="826"/>
                  <a:pt x="346" y="826"/>
                </a:cubicBezTo>
                <a:moveTo>
                  <a:pt x="517" y="431"/>
                </a:moveTo>
                <a:cubicBezTo>
                  <a:pt x="517" y="826"/>
                  <a:pt x="517" y="826"/>
                  <a:pt x="517" y="826"/>
                </a:cubicBezTo>
                <a:moveTo>
                  <a:pt x="210" y="97"/>
                </a:moveTo>
                <a:cubicBezTo>
                  <a:pt x="481" y="97"/>
                  <a:pt x="481" y="97"/>
                  <a:pt x="481" y="97"/>
                </a:cubicBezTo>
                <a:moveTo>
                  <a:pt x="167" y="995"/>
                </a:moveTo>
                <a:cubicBezTo>
                  <a:pt x="134" y="995"/>
                  <a:pt x="108" y="1022"/>
                  <a:pt x="108" y="1054"/>
                </a:cubicBezTo>
                <a:cubicBezTo>
                  <a:pt x="108" y="1086"/>
                  <a:pt x="134" y="1112"/>
                  <a:pt x="167" y="1112"/>
                </a:cubicBezTo>
                <a:cubicBezTo>
                  <a:pt x="199" y="1112"/>
                  <a:pt x="225" y="1086"/>
                  <a:pt x="225" y="1054"/>
                </a:cubicBezTo>
                <a:cubicBezTo>
                  <a:pt x="225" y="1022"/>
                  <a:pt x="199" y="995"/>
                  <a:pt x="167" y="995"/>
                </a:cubicBezTo>
                <a:close/>
                <a:moveTo>
                  <a:pt x="524" y="995"/>
                </a:moveTo>
                <a:cubicBezTo>
                  <a:pt x="492" y="995"/>
                  <a:pt x="466" y="1022"/>
                  <a:pt x="466" y="1054"/>
                </a:cubicBezTo>
                <a:cubicBezTo>
                  <a:pt x="466" y="1086"/>
                  <a:pt x="492" y="1112"/>
                  <a:pt x="524" y="1112"/>
                </a:cubicBezTo>
                <a:cubicBezTo>
                  <a:pt x="557" y="1112"/>
                  <a:pt x="583" y="1086"/>
                  <a:pt x="583" y="1054"/>
                </a:cubicBezTo>
                <a:cubicBezTo>
                  <a:pt x="583" y="1022"/>
                  <a:pt x="557" y="995"/>
                  <a:pt x="524" y="995"/>
                </a:cubicBezTo>
                <a:close/>
              </a:path>
            </a:pathLst>
          </a:custGeom>
          <a:noFill/>
          <a:ln w="19050">
            <a:solidFill>
              <a:schemeClr val="accent1">
                <a:lumMod val="5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65" name="Freeform 151">
            <a:extLst>
              <a:ext uri="{FF2B5EF4-FFF2-40B4-BE49-F238E27FC236}">
                <a16:creationId xmlns:a16="http://schemas.microsoft.com/office/drawing/2014/main" id="{7EE90935-024F-062F-FB32-CD50306DEFB9}"/>
              </a:ext>
            </a:extLst>
          </p:cNvPr>
          <p:cNvSpPr>
            <a:spLocks noEditPoints="1"/>
          </p:cNvSpPr>
          <p:nvPr/>
        </p:nvSpPr>
        <p:spPr bwMode="auto">
          <a:xfrm>
            <a:off x="12770172" y="5691138"/>
            <a:ext cx="519938" cy="550040"/>
          </a:xfrm>
          <a:custGeom>
            <a:avLst/>
            <a:gdLst>
              <a:gd name="T0" fmla="*/ 370 w 791"/>
              <a:gd name="T1" fmla="*/ 611 h 834"/>
              <a:gd name="T2" fmla="*/ 444 w 791"/>
              <a:gd name="T3" fmla="*/ 287 h 834"/>
              <a:gd name="T4" fmla="*/ 500 w 791"/>
              <a:gd name="T5" fmla="*/ 40 h 834"/>
              <a:gd name="T6" fmla="*/ 127 w 791"/>
              <a:gd name="T7" fmla="*/ 215 h 834"/>
              <a:gd name="T8" fmla="*/ 760 w 791"/>
              <a:gd name="T9" fmla="*/ 359 h 834"/>
              <a:gd name="T10" fmla="*/ 500 w 791"/>
              <a:gd name="T11" fmla="*/ 40 h 834"/>
              <a:gd name="T12" fmla="*/ 0 w 791"/>
              <a:gd name="T13" fmla="*/ 742 h 834"/>
              <a:gd name="T14" fmla="*/ 571 w 791"/>
              <a:gd name="T15" fmla="*/ 742 h 834"/>
              <a:gd name="T16" fmla="*/ 725 w 791"/>
              <a:gd name="T17" fmla="*/ 572 h 834"/>
              <a:gd name="T18" fmla="*/ 121 w 791"/>
              <a:gd name="T19" fmla="*/ 742 h 834"/>
              <a:gd name="T20" fmla="*/ 56 w 791"/>
              <a:gd name="T21" fmla="*/ 834 h 834"/>
              <a:gd name="T22" fmla="*/ 487 w 791"/>
              <a:gd name="T23" fmla="*/ 742 h 834"/>
              <a:gd name="T24" fmla="*/ 552 w 791"/>
              <a:gd name="T25" fmla="*/ 834 h 834"/>
              <a:gd name="T26" fmla="*/ 500 w 791"/>
              <a:gd name="T27" fmla="*/ 40 h 834"/>
              <a:gd name="T28" fmla="*/ 282 w 791"/>
              <a:gd name="T29" fmla="*/ 250 h 834"/>
              <a:gd name="T30" fmla="*/ 605 w 791"/>
              <a:gd name="T31" fmla="*/ 324 h 834"/>
              <a:gd name="T32" fmla="*/ 500 w 791"/>
              <a:gd name="T33" fmla="*/ 40 h 8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791" h="834">
                <a:moveTo>
                  <a:pt x="370" y="611"/>
                </a:moveTo>
                <a:cubicBezTo>
                  <a:pt x="444" y="287"/>
                  <a:pt x="444" y="287"/>
                  <a:pt x="444" y="287"/>
                </a:cubicBezTo>
                <a:moveTo>
                  <a:pt x="500" y="40"/>
                </a:moveTo>
                <a:cubicBezTo>
                  <a:pt x="325" y="0"/>
                  <a:pt x="158" y="78"/>
                  <a:pt x="127" y="215"/>
                </a:cubicBezTo>
                <a:cubicBezTo>
                  <a:pt x="760" y="359"/>
                  <a:pt x="760" y="359"/>
                  <a:pt x="760" y="359"/>
                </a:cubicBezTo>
                <a:cubicBezTo>
                  <a:pt x="791" y="223"/>
                  <a:pt x="675" y="80"/>
                  <a:pt x="500" y="40"/>
                </a:cubicBezTo>
                <a:close/>
                <a:moveTo>
                  <a:pt x="0" y="742"/>
                </a:moveTo>
                <a:cubicBezTo>
                  <a:pt x="571" y="742"/>
                  <a:pt x="571" y="742"/>
                  <a:pt x="571" y="742"/>
                </a:cubicBezTo>
                <a:cubicBezTo>
                  <a:pt x="725" y="572"/>
                  <a:pt x="725" y="572"/>
                  <a:pt x="725" y="572"/>
                </a:cubicBezTo>
                <a:moveTo>
                  <a:pt x="121" y="742"/>
                </a:moveTo>
                <a:cubicBezTo>
                  <a:pt x="56" y="834"/>
                  <a:pt x="56" y="834"/>
                  <a:pt x="56" y="834"/>
                </a:cubicBezTo>
                <a:moveTo>
                  <a:pt x="487" y="742"/>
                </a:moveTo>
                <a:cubicBezTo>
                  <a:pt x="552" y="834"/>
                  <a:pt x="552" y="834"/>
                  <a:pt x="552" y="834"/>
                </a:cubicBezTo>
                <a:moveTo>
                  <a:pt x="500" y="40"/>
                </a:moveTo>
                <a:cubicBezTo>
                  <a:pt x="427" y="24"/>
                  <a:pt x="315" y="171"/>
                  <a:pt x="282" y="250"/>
                </a:cubicBezTo>
                <a:moveTo>
                  <a:pt x="605" y="324"/>
                </a:moveTo>
                <a:cubicBezTo>
                  <a:pt x="609" y="238"/>
                  <a:pt x="572" y="56"/>
                  <a:pt x="500" y="40"/>
                </a:cubicBezTo>
              </a:path>
            </a:pathLst>
          </a:custGeom>
          <a:noFill/>
          <a:ln w="19050">
            <a:solidFill>
              <a:schemeClr val="accent6">
                <a:lumMod val="5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66" name="Freeform 172">
            <a:extLst>
              <a:ext uri="{FF2B5EF4-FFF2-40B4-BE49-F238E27FC236}">
                <a16:creationId xmlns:a16="http://schemas.microsoft.com/office/drawing/2014/main" id="{6D5F9952-0AB8-CF23-77D4-21CA9467BE56}"/>
              </a:ext>
            </a:extLst>
          </p:cNvPr>
          <p:cNvSpPr>
            <a:spLocks noEditPoints="1"/>
          </p:cNvSpPr>
          <p:nvPr/>
        </p:nvSpPr>
        <p:spPr bwMode="auto">
          <a:xfrm>
            <a:off x="14110039" y="9692145"/>
            <a:ext cx="624968" cy="421234"/>
          </a:xfrm>
          <a:custGeom>
            <a:avLst/>
            <a:gdLst>
              <a:gd name="T0" fmla="*/ 667 w 947"/>
              <a:gd name="T1" fmla="*/ 73 h 636"/>
              <a:gd name="T2" fmla="*/ 947 w 947"/>
              <a:gd name="T3" fmla="*/ 149 h 636"/>
              <a:gd name="T4" fmla="*/ 279 w 947"/>
              <a:gd name="T5" fmla="*/ 476 h 636"/>
              <a:gd name="T6" fmla="*/ 136 w 947"/>
              <a:gd name="T7" fmla="*/ 438 h 636"/>
              <a:gd name="T8" fmla="*/ 0 w 947"/>
              <a:gd name="T9" fmla="*/ 236 h 636"/>
              <a:gd name="T10" fmla="*/ 192 w 947"/>
              <a:gd name="T11" fmla="*/ 306 h 636"/>
              <a:gd name="T12" fmla="*/ 397 w 947"/>
              <a:gd name="T13" fmla="*/ 206 h 636"/>
              <a:gd name="T14" fmla="*/ 240 w 947"/>
              <a:gd name="T15" fmla="*/ 108 h 636"/>
              <a:gd name="T16" fmla="*/ 216 w 947"/>
              <a:gd name="T17" fmla="*/ 45 h 636"/>
              <a:gd name="T18" fmla="*/ 286 w 947"/>
              <a:gd name="T19" fmla="*/ 10 h 636"/>
              <a:gd name="T20" fmla="*/ 566 w 947"/>
              <a:gd name="T21" fmla="*/ 123 h 636"/>
              <a:gd name="T22" fmla="*/ 667 w 947"/>
              <a:gd name="T23" fmla="*/ 73 h 636"/>
              <a:gd name="T24" fmla="*/ 283 w 947"/>
              <a:gd name="T25" fmla="*/ 636 h 636"/>
              <a:gd name="T26" fmla="*/ 830 w 947"/>
              <a:gd name="T27" fmla="*/ 636 h 6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947" h="636">
                <a:moveTo>
                  <a:pt x="667" y="73"/>
                </a:moveTo>
                <a:cubicBezTo>
                  <a:pt x="788" y="14"/>
                  <a:pt x="888" y="28"/>
                  <a:pt x="947" y="149"/>
                </a:cubicBezTo>
                <a:cubicBezTo>
                  <a:pt x="279" y="476"/>
                  <a:pt x="279" y="476"/>
                  <a:pt x="279" y="476"/>
                </a:cubicBezTo>
                <a:cubicBezTo>
                  <a:pt x="228" y="501"/>
                  <a:pt x="167" y="485"/>
                  <a:pt x="136" y="438"/>
                </a:cubicBezTo>
                <a:cubicBezTo>
                  <a:pt x="0" y="236"/>
                  <a:pt x="0" y="236"/>
                  <a:pt x="0" y="236"/>
                </a:cubicBezTo>
                <a:cubicBezTo>
                  <a:pt x="95" y="190"/>
                  <a:pt x="192" y="306"/>
                  <a:pt x="192" y="306"/>
                </a:cubicBezTo>
                <a:cubicBezTo>
                  <a:pt x="192" y="306"/>
                  <a:pt x="397" y="206"/>
                  <a:pt x="397" y="206"/>
                </a:cubicBezTo>
                <a:cubicBezTo>
                  <a:pt x="240" y="108"/>
                  <a:pt x="240" y="108"/>
                  <a:pt x="240" y="108"/>
                </a:cubicBezTo>
                <a:cubicBezTo>
                  <a:pt x="218" y="95"/>
                  <a:pt x="208" y="69"/>
                  <a:pt x="216" y="45"/>
                </a:cubicBezTo>
                <a:cubicBezTo>
                  <a:pt x="225" y="15"/>
                  <a:pt x="257" y="0"/>
                  <a:pt x="286" y="10"/>
                </a:cubicBezTo>
                <a:cubicBezTo>
                  <a:pt x="566" y="123"/>
                  <a:pt x="566" y="123"/>
                  <a:pt x="566" y="123"/>
                </a:cubicBezTo>
                <a:cubicBezTo>
                  <a:pt x="566" y="123"/>
                  <a:pt x="667" y="73"/>
                  <a:pt x="667" y="73"/>
                </a:cubicBezTo>
                <a:close/>
                <a:moveTo>
                  <a:pt x="283" y="636"/>
                </a:moveTo>
                <a:cubicBezTo>
                  <a:pt x="830" y="636"/>
                  <a:pt x="830" y="636"/>
                  <a:pt x="830" y="636"/>
                </a:cubicBezTo>
              </a:path>
            </a:pathLst>
          </a:custGeom>
          <a:noFill/>
          <a:ln w="19050">
            <a:solidFill>
              <a:schemeClr val="accent5">
                <a:lumMod val="5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</p:spTree>
    <p:extLst>
      <p:ext uri="{BB962C8B-B14F-4D97-AF65-F5344CB8AC3E}">
        <p14:creationId xmlns:p14="http://schemas.microsoft.com/office/powerpoint/2010/main" val="23418834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250" fill="hold"/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250" fill="hold"/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1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8" decel="125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3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3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" dur="750" fill="hold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750" fill="hold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0" dur="750"/>
                                            <p:tgtEl>
                                              <p:spTgt spid="1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" dur="750" fill="hold"/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750" fill="hold"/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5" dur="750"/>
                                            <p:tgtEl>
                                              <p:spTgt spid="1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2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8" dur="1000"/>
                                            <p:tgtEl>
                                              <p:spTgt spid="1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1" dur="750"/>
                                            <p:tgtEl>
                                              <p:spTgt spid="14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2" dur="750" fill="hold"/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750" fill="hold"/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6" dur="750"/>
                                            <p:tgtEl>
                                              <p:spTgt spid="14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7" dur="75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75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1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7" dur="75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75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9" dur="750"/>
                                            <p:tgtEl>
                                              <p:spTgt spid="1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2" dur="75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75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4" dur="750"/>
                                            <p:tgtEl>
                                              <p:spTgt spid="1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5" presetID="22" presetClass="entr" presetSubtype="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57" dur="1000"/>
                                            <p:tgtEl>
                                              <p:spTgt spid="1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0" dur="750"/>
                                            <p:tgtEl>
                                              <p:spTgt spid="12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1" dur="75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5" dur="750"/>
                                            <p:tgtEl>
                                              <p:spTgt spid="12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6" dur="75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75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8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0" dur="500" fill="hold"/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500" fill="hold"/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500" fill="hold"/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3" dur="500"/>
                                            <p:tgtEl>
                                              <p:spTgt spid="1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6" dur="75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75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8" dur="750"/>
                                            <p:tgtEl>
                                              <p:spTgt spid="1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9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1" dur="750" fill="hold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750" fill="hold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3" dur="750"/>
                                            <p:tgtEl>
                                              <p:spTgt spid="1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22" presetClass="entr" presetSubtype="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6" dur="1000"/>
                                            <p:tgtEl>
                                              <p:spTgt spid="1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7" presetID="42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9" dur="750"/>
                                            <p:tgtEl>
                                              <p:spTgt spid="14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0" dur="75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75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2" presetID="42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4" dur="750"/>
                                            <p:tgtEl>
                                              <p:spTgt spid="15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5" dur="750" fill="hold"/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6" dur="750" fill="hold"/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7" presetID="31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9" dur="500" fill="hold"/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0" dur="500" fill="hold"/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500" fill="hold"/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2" dur="500"/>
                                            <p:tgtEl>
                                              <p:spTgt spid="1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3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5" dur="75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6" dur="75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7" dur="750"/>
                                            <p:tgtEl>
                                              <p:spTgt spid="1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8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0" dur="75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1" dur="75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2" dur="750"/>
                                            <p:tgtEl>
                                              <p:spTgt spid="1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3" presetID="42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5" dur="750"/>
                                            <p:tgtEl>
                                              <p:spTgt spid="12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6" dur="75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7" dur="75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8" presetID="42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0" dur="750"/>
                                            <p:tgtEl>
                                              <p:spTgt spid="12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1" dur="75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2" dur="75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3" presetID="31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5" dur="50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6" dur="50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7" dur="50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8" dur="500"/>
                                            <p:tgtEl>
                                              <p:spTgt spid="1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9" presetID="22" presetClass="entr" presetSubtype="2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31" dur="1000"/>
                                            <p:tgtEl>
                                              <p:spTgt spid="1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2" presetID="53" presetClass="entr" presetSubtype="16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4" dur="750" fill="hold"/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5" dur="750" fill="hold"/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6" dur="750"/>
                                            <p:tgtEl>
                                              <p:spTgt spid="1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7" presetID="53" presetClass="entr" presetSubtype="16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9" dur="750" fill="hold"/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0" dur="750" fill="hold"/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1" dur="750"/>
                                            <p:tgtEl>
                                              <p:spTgt spid="1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2" presetID="42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4" dur="750"/>
                                            <p:tgtEl>
                                              <p:spTgt spid="15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5" dur="750" fill="hold"/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6" dur="750" fill="hold"/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7" presetID="42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9" dur="750"/>
                                            <p:tgtEl>
                                              <p:spTgt spid="15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0" dur="750" fill="hold"/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1" dur="750" fill="hold"/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2" presetID="31" presetClass="entr" presetSubtype="0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4" dur="500" fill="hold"/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5" dur="500" fill="hold"/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6" dur="500" fill="hold"/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7" dur="500"/>
                                            <p:tgtEl>
                                              <p:spTgt spid="1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8" presetID="22" presetClass="entr" presetSubtype="8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60" dur="1000"/>
                                            <p:tgtEl>
                                              <p:spTgt spid="1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1" presetID="53" presetClass="entr" presetSubtype="16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3" dur="750" fill="hold"/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4" dur="750" fill="hold"/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5" dur="750"/>
                                            <p:tgtEl>
                                              <p:spTgt spid="1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6" presetID="53" presetClass="entr" presetSubtype="16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8" dur="75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9" dur="75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0" dur="750"/>
                                            <p:tgtEl>
                                              <p:spTgt spid="1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1" presetID="42" presetClass="entr" presetSubtype="0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1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3" dur="750"/>
                                            <p:tgtEl>
                                              <p:spTgt spid="13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74" dur="75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5" dur="75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6" presetID="42" presetClass="entr" presetSubtype="0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1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8" dur="750"/>
                                            <p:tgtEl>
                                              <p:spTgt spid="13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79" dur="750" fill="hold"/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0" dur="750" fill="hold"/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1" presetID="31" presetClass="entr" presetSubtype="0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1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3" dur="500" fill="hold"/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4" dur="500" fill="hold"/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5" dur="500" fill="hold"/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6" dur="500"/>
                                            <p:tgtEl>
                                              <p:spTgt spid="1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7" presetID="22" presetClass="entr" presetSubtype="2" fill="hold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89" dur="1000"/>
                                            <p:tgtEl>
                                              <p:spTgt spid="1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16" grpId="0" animBg="1"/>
          <p:bldP spid="117" grpId="0" animBg="1"/>
          <p:bldP spid="121" grpId="0"/>
          <p:bldP spid="122" grpId="0"/>
          <p:bldP spid="123" grpId="0" animBg="1"/>
          <p:bldP spid="124" grpId="0" animBg="1"/>
          <p:bldP spid="128" grpId="0"/>
          <p:bldP spid="129" grpId="0"/>
          <p:bldP spid="130" grpId="0" animBg="1"/>
          <p:bldP spid="131" grpId="0" animBg="1"/>
          <p:bldP spid="135" grpId="0"/>
          <p:bldP spid="136" grpId="0"/>
          <p:bldP spid="137" grpId="0" animBg="1"/>
          <p:bldP spid="138" grpId="0" animBg="1"/>
          <p:bldP spid="142" grpId="0"/>
          <p:bldP spid="143" grpId="0"/>
          <p:bldP spid="144" grpId="0" animBg="1"/>
          <p:bldP spid="145" grpId="0" animBg="1"/>
          <p:bldP spid="149" grpId="0"/>
          <p:bldP spid="150" grpId="0"/>
          <p:bldP spid="151" grpId="0" animBg="1"/>
          <p:bldP spid="152" grpId="0" animBg="1"/>
          <p:bldP spid="156" grpId="0"/>
          <p:bldP spid="157" grpId="0"/>
          <p:bldP spid="158" grpId="0"/>
          <p:bldP spid="159" grpId="0"/>
          <p:bldP spid="161" grpId="0" animBg="1"/>
          <p:bldP spid="162" grpId="0" animBg="1"/>
          <p:bldP spid="163" grpId="0" animBg="1"/>
          <p:bldP spid="164" grpId="0" animBg="1"/>
          <p:bldP spid="165" grpId="0" animBg="1"/>
          <p:bldP spid="166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250" fill="hold"/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250" fill="hold"/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1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8" decel="125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3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3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" dur="750" fill="hold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750" fill="hold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0" dur="750"/>
                                            <p:tgtEl>
                                              <p:spTgt spid="1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" dur="750" fill="hold"/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750" fill="hold"/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5" dur="750"/>
                                            <p:tgtEl>
                                              <p:spTgt spid="1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2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8" dur="1000"/>
                                            <p:tgtEl>
                                              <p:spTgt spid="1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1" dur="750"/>
                                            <p:tgtEl>
                                              <p:spTgt spid="14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2" dur="750" fill="hold"/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750" fill="hold"/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6" dur="750"/>
                                            <p:tgtEl>
                                              <p:spTgt spid="14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7" dur="75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75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1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7" dur="75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75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9" dur="750"/>
                                            <p:tgtEl>
                                              <p:spTgt spid="1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2" dur="75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75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4" dur="750"/>
                                            <p:tgtEl>
                                              <p:spTgt spid="1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5" presetID="22" presetClass="entr" presetSubtype="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57" dur="1000"/>
                                            <p:tgtEl>
                                              <p:spTgt spid="1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0" dur="750"/>
                                            <p:tgtEl>
                                              <p:spTgt spid="12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1" dur="75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5" dur="750"/>
                                            <p:tgtEl>
                                              <p:spTgt spid="12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6" dur="75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75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8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0" dur="500" fill="hold"/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500" fill="hold"/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500" fill="hold"/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3" dur="500"/>
                                            <p:tgtEl>
                                              <p:spTgt spid="1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6" dur="75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75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8" dur="750"/>
                                            <p:tgtEl>
                                              <p:spTgt spid="1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9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1" dur="750" fill="hold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750" fill="hold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3" dur="750"/>
                                            <p:tgtEl>
                                              <p:spTgt spid="1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22" presetClass="entr" presetSubtype="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6" dur="1000"/>
                                            <p:tgtEl>
                                              <p:spTgt spid="1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7" presetID="42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9" dur="750"/>
                                            <p:tgtEl>
                                              <p:spTgt spid="14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0" dur="75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75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2" presetID="42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4" dur="750"/>
                                            <p:tgtEl>
                                              <p:spTgt spid="15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5" dur="750" fill="hold"/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6" dur="750" fill="hold"/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7" presetID="31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9" dur="500" fill="hold"/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0" dur="500" fill="hold"/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500" fill="hold"/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2" dur="500"/>
                                            <p:tgtEl>
                                              <p:spTgt spid="1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3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5" dur="75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6" dur="75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7" dur="750"/>
                                            <p:tgtEl>
                                              <p:spTgt spid="1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8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0" dur="75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1" dur="75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2" dur="750"/>
                                            <p:tgtEl>
                                              <p:spTgt spid="1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3" presetID="42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5" dur="750"/>
                                            <p:tgtEl>
                                              <p:spTgt spid="12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6" dur="75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7" dur="75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8" presetID="42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0" dur="750"/>
                                            <p:tgtEl>
                                              <p:spTgt spid="12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1" dur="75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2" dur="75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3" presetID="31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5" dur="50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6" dur="50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7" dur="50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8" dur="500"/>
                                            <p:tgtEl>
                                              <p:spTgt spid="1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9" presetID="22" presetClass="entr" presetSubtype="2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31" dur="1000"/>
                                            <p:tgtEl>
                                              <p:spTgt spid="1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2" presetID="53" presetClass="entr" presetSubtype="16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4" dur="750" fill="hold"/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5" dur="750" fill="hold"/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6" dur="750"/>
                                            <p:tgtEl>
                                              <p:spTgt spid="1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7" presetID="53" presetClass="entr" presetSubtype="16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9" dur="750" fill="hold"/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0" dur="750" fill="hold"/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1" dur="750"/>
                                            <p:tgtEl>
                                              <p:spTgt spid="1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2" presetID="42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4" dur="750"/>
                                            <p:tgtEl>
                                              <p:spTgt spid="15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5" dur="750" fill="hold"/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6" dur="750" fill="hold"/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7" presetID="42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9" dur="750"/>
                                            <p:tgtEl>
                                              <p:spTgt spid="15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0" dur="750" fill="hold"/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1" dur="750" fill="hold"/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2" presetID="31" presetClass="entr" presetSubtype="0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4" dur="500" fill="hold"/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5" dur="500" fill="hold"/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6" dur="500" fill="hold"/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7" dur="500"/>
                                            <p:tgtEl>
                                              <p:spTgt spid="1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8" presetID="22" presetClass="entr" presetSubtype="8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60" dur="1000"/>
                                            <p:tgtEl>
                                              <p:spTgt spid="1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1" presetID="53" presetClass="entr" presetSubtype="16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3" dur="750" fill="hold"/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4" dur="750" fill="hold"/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5" dur="750"/>
                                            <p:tgtEl>
                                              <p:spTgt spid="1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6" presetID="53" presetClass="entr" presetSubtype="16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8" dur="75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9" dur="75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0" dur="750"/>
                                            <p:tgtEl>
                                              <p:spTgt spid="1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1" presetID="42" presetClass="entr" presetSubtype="0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1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3" dur="750"/>
                                            <p:tgtEl>
                                              <p:spTgt spid="13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74" dur="75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5" dur="75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6" presetID="42" presetClass="entr" presetSubtype="0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1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8" dur="750"/>
                                            <p:tgtEl>
                                              <p:spTgt spid="13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79" dur="750" fill="hold"/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0" dur="750" fill="hold"/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1" presetID="31" presetClass="entr" presetSubtype="0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1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3" dur="500" fill="hold"/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4" dur="500" fill="hold"/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5" dur="500" fill="hold"/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6" dur="500"/>
                                            <p:tgtEl>
                                              <p:spTgt spid="1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7" presetID="22" presetClass="entr" presetSubtype="2" fill="hold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89" dur="1000"/>
                                            <p:tgtEl>
                                              <p:spTgt spid="1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16" grpId="0" animBg="1"/>
          <p:bldP spid="117" grpId="0" animBg="1"/>
          <p:bldP spid="121" grpId="0"/>
          <p:bldP spid="122" grpId="0"/>
          <p:bldP spid="123" grpId="0" animBg="1"/>
          <p:bldP spid="124" grpId="0" animBg="1"/>
          <p:bldP spid="128" grpId="0"/>
          <p:bldP spid="129" grpId="0"/>
          <p:bldP spid="130" grpId="0" animBg="1"/>
          <p:bldP spid="131" grpId="0" animBg="1"/>
          <p:bldP spid="135" grpId="0"/>
          <p:bldP spid="136" grpId="0"/>
          <p:bldP spid="137" grpId="0" animBg="1"/>
          <p:bldP spid="138" grpId="0" animBg="1"/>
          <p:bldP spid="142" grpId="0"/>
          <p:bldP spid="143" grpId="0"/>
          <p:bldP spid="144" grpId="0" animBg="1"/>
          <p:bldP spid="145" grpId="0" animBg="1"/>
          <p:bldP spid="149" grpId="0"/>
          <p:bldP spid="150" grpId="0"/>
          <p:bldP spid="151" grpId="0" animBg="1"/>
          <p:bldP spid="152" grpId="0" animBg="1"/>
          <p:bldP spid="156" grpId="0"/>
          <p:bldP spid="157" grpId="0"/>
          <p:bldP spid="158" grpId="0"/>
          <p:bldP spid="159" grpId="0"/>
          <p:bldP spid="161" grpId="0" animBg="1"/>
          <p:bldP spid="162" grpId="0" animBg="1"/>
          <p:bldP spid="163" grpId="0" animBg="1"/>
          <p:bldP spid="164" grpId="0" animBg="1"/>
          <p:bldP spid="165" grpId="0" animBg="1"/>
          <p:bldP spid="166" grpId="0" animBg="1"/>
        </p:bldLst>
      </p:timing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25000"/>
            <a:lumOff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Rectangle 126">
            <a:extLst>
              <a:ext uri="{FF2B5EF4-FFF2-40B4-BE49-F238E27FC236}">
                <a16:creationId xmlns:a16="http://schemas.microsoft.com/office/drawing/2014/main" id="{633AEC44-38A1-163C-0904-03DC22829269}"/>
              </a:ext>
            </a:extLst>
          </p:cNvPr>
          <p:cNvSpPr/>
          <p:nvPr/>
        </p:nvSpPr>
        <p:spPr>
          <a:xfrm>
            <a:off x="0" y="7429004"/>
            <a:ext cx="24384000" cy="956332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9" name="Straight Connector 128">
            <a:extLst>
              <a:ext uri="{FF2B5EF4-FFF2-40B4-BE49-F238E27FC236}">
                <a16:creationId xmlns:a16="http://schemas.microsoft.com/office/drawing/2014/main" id="{4BD48F65-7A53-389C-6B80-B9376F2BE73C}"/>
              </a:ext>
            </a:extLst>
          </p:cNvPr>
          <p:cNvCxnSpPr>
            <a:cxnSpLocks/>
          </p:cNvCxnSpPr>
          <p:nvPr/>
        </p:nvCxnSpPr>
        <p:spPr>
          <a:xfrm>
            <a:off x="0" y="7907170"/>
            <a:ext cx="24384000" cy="0"/>
          </a:xfrm>
          <a:prstGeom prst="line">
            <a:avLst/>
          </a:prstGeom>
          <a:ln w="76200">
            <a:solidFill>
              <a:schemeClr val="tx2">
                <a:lumMod val="25000"/>
                <a:lumOff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" name="Graphic 4">
            <a:extLst>
              <a:ext uri="{FF2B5EF4-FFF2-40B4-BE49-F238E27FC236}">
                <a16:creationId xmlns:a16="http://schemas.microsoft.com/office/drawing/2014/main" id="{54186D81-4081-39E2-D872-B58936629D45}"/>
              </a:ext>
            </a:extLst>
          </p:cNvPr>
          <p:cNvGrpSpPr/>
          <p:nvPr/>
        </p:nvGrpSpPr>
        <p:grpSpPr>
          <a:xfrm rot="10800000">
            <a:off x="17800476" y="4618278"/>
            <a:ext cx="6110282" cy="6577782"/>
            <a:chOff x="10106491" y="-945603"/>
            <a:chExt cx="1777781" cy="1913799"/>
          </a:xfrm>
          <a:effectLst>
            <a:outerShdw blurRad="63500" dist="508000" dir="10800000" algn="r" rotWithShape="0">
              <a:prstClr val="black">
                <a:alpha val="25000"/>
              </a:prstClr>
            </a:outerShdw>
          </a:effectLst>
        </p:grpSpPr>
        <p:grpSp>
          <p:nvGrpSpPr>
            <p:cNvPr id="10" name="Graphic 4">
              <a:extLst>
                <a:ext uri="{FF2B5EF4-FFF2-40B4-BE49-F238E27FC236}">
                  <a16:creationId xmlns:a16="http://schemas.microsoft.com/office/drawing/2014/main" id="{0779E17F-CFBF-F270-A469-E05587B4920B}"/>
                </a:ext>
              </a:extLst>
            </p:cNvPr>
            <p:cNvGrpSpPr/>
            <p:nvPr/>
          </p:nvGrpSpPr>
          <p:grpSpPr>
            <a:xfrm>
              <a:off x="10106491" y="-945603"/>
              <a:ext cx="1755571" cy="1913799"/>
              <a:chOff x="10106491" y="-945603"/>
              <a:chExt cx="1755571" cy="1913799"/>
            </a:xfrm>
          </p:grpSpPr>
          <p:sp>
            <p:nvSpPr>
              <p:cNvPr id="11" name="Freeform: Shape 10">
                <a:extLst>
                  <a:ext uri="{FF2B5EF4-FFF2-40B4-BE49-F238E27FC236}">
                    <a16:creationId xmlns:a16="http://schemas.microsoft.com/office/drawing/2014/main" id="{0B21DBEA-A94E-A640-8CF1-74FE861D285D}"/>
                  </a:ext>
                </a:extLst>
              </p:cNvPr>
              <p:cNvSpPr/>
              <p:nvPr/>
            </p:nvSpPr>
            <p:spPr>
              <a:xfrm>
                <a:off x="10106491" y="-89662"/>
                <a:ext cx="186816" cy="217672"/>
              </a:xfrm>
              <a:custGeom>
                <a:avLst/>
                <a:gdLst>
                  <a:gd name="connsiteX0" fmla="*/ 90373 w 186816"/>
                  <a:gd name="connsiteY0" fmla="*/ 11557 h 217672"/>
                  <a:gd name="connsiteX1" fmla="*/ 161277 w 186816"/>
                  <a:gd name="connsiteY1" fmla="*/ 137 h 217672"/>
                  <a:gd name="connsiteX2" fmla="*/ 162649 w 186816"/>
                  <a:gd name="connsiteY2" fmla="*/ 137 h 217672"/>
                  <a:gd name="connsiteX3" fmla="*/ 183613 w 186816"/>
                  <a:gd name="connsiteY3" fmla="*/ 137 h 217672"/>
                  <a:gd name="connsiteX4" fmla="*/ 184566 w 186816"/>
                  <a:gd name="connsiteY4" fmla="*/ 108836 h 217672"/>
                  <a:gd name="connsiteX5" fmla="*/ 183613 w 186816"/>
                  <a:gd name="connsiteY5" fmla="*/ 217535 h 217672"/>
                  <a:gd name="connsiteX6" fmla="*/ 162649 w 186816"/>
                  <a:gd name="connsiteY6" fmla="*/ 217535 h 217672"/>
                  <a:gd name="connsiteX7" fmla="*/ 161277 w 186816"/>
                  <a:gd name="connsiteY7" fmla="*/ 217535 h 217672"/>
                  <a:gd name="connsiteX8" fmla="*/ 90373 w 186816"/>
                  <a:gd name="connsiteY8" fmla="*/ 206115 h 217672"/>
                  <a:gd name="connsiteX9" fmla="*/ 0 w 186816"/>
                  <a:gd name="connsiteY9" fmla="*/ 108836 h 217672"/>
                  <a:gd name="connsiteX10" fmla="*/ 90373 w 186816"/>
                  <a:gd name="connsiteY10" fmla="*/ 11557 h 2176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86816" h="217672">
                    <a:moveTo>
                      <a:pt x="90373" y="11557"/>
                    </a:moveTo>
                    <a:cubicBezTo>
                      <a:pt x="109995" y="5280"/>
                      <a:pt x="133417" y="1108"/>
                      <a:pt x="161277" y="137"/>
                    </a:cubicBezTo>
                    <a:cubicBezTo>
                      <a:pt x="161744" y="270"/>
                      <a:pt x="162201" y="-130"/>
                      <a:pt x="162649" y="137"/>
                    </a:cubicBezTo>
                    <a:cubicBezTo>
                      <a:pt x="169364" y="-206"/>
                      <a:pt x="176346" y="213"/>
                      <a:pt x="183613" y="137"/>
                    </a:cubicBezTo>
                    <a:cubicBezTo>
                      <a:pt x="187404" y="5014"/>
                      <a:pt x="187966" y="56934"/>
                      <a:pt x="184566" y="108836"/>
                    </a:cubicBezTo>
                    <a:cubicBezTo>
                      <a:pt x="187966" y="160738"/>
                      <a:pt x="187404" y="212668"/>
                      <a:pt x="183613" y="217535"/>
                    </a:cubicBezTo>
                    <a:cubicBezTo>
                      <a:pt x="176336" y="217459"/>
                      <a:pt x="169364" y="217878"/>
                      <a:pt x="162649" y="217535"/>
                    </a:cubicBezTo>
                    <a:cubicBezTo>
                      <a:pt x="162201" y="217802"/>
                      <a:pt x="161744" y="217402"/>
                      <a:pt x="161277" y="217535"/>
                    </a:cubicBezTo>
                    <a:cubicBezTo>
                      <a:pt x="133417" y="216564"/>
                      <a:pt x="109985" y="212392"/>
                      <a:pt x="90373" y="206115"/>
                    </a:cubicBezTo>
                    <a:cubicBezTo>
                      <a:pt x="11782" y="184160"/>
                      <a:pt x="0" y="135906"/>
                      <a:pt x="0" y="108836"/>
                    </a:cubicBezTo>
                    <a:cubicBezTo>
                      <a:pt x="-10" y="81766"/>
                      <a:pt x="11782" y="33512"/>
                      <a:pt x="90373" y="11557"/>
                    </a:cubicBezTo>
                    <a:close/>
                  </a:path>
                </a:pathLst>
              </a:custGeom>
              <a:solidFill>
                <a:srgbClr val="F2F2F2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grpSp>
            <p:nvGrpSpPr>
              <p:cNvPr id="12" name="Graphic 4">
                <a:extLst>
                  <a:ext uri="{FF2B5EF4-FFF2-40B4-BE49-F238E27FC236}">
                    <a16:creationId xmlns:a16="http://schemas.microsoft.com/office/drawing/2014/main" id="{2A1132AD-B324-B5C5-42CB-BD244762009F}"/>
                  </a:ext>
                </a:extLst>
              </p:cNvPr>
              <p:cNvGrpSpPr/>
              <p:nvPr/>
            </p:nvGrpSpPr>
            <p:grpSpPr>
              <a:xfrm>
                <a:off x="10642492" y="-945603"/>
                <a:ext cx="431810" cy="768417"/>
                <a:chOff x="10642492" y="-945603"/>
                <a:chExt cx="431810" cy="768417"/>
              </a:xfrm>
            </p:grpSpPr>
            <p:grpSp>
              <p:nvGrpSpPr>
                <p:cNvPr id="13" name="Graphic 4">
                  <a:extLst>
                    <a:ext uri="{FF2B5EF4-FFF2-40B4-BE49-F238E27FC236}">
                      <a16:creationId xmlns:a16="http://schemas.microsoft.com/office/drawing/2014/main" id="{EC947B79-B903-DB8B-7E3A-DBE493A22EA2}"/>
                    </a:ext>
                  </a:extLst>
                </p:cNvPr>
                <p:cNvGrpSpPr/>
                <p:nvPr/>
              </p:nvGrpSpPr>
              <p:grpSpPr>
                <a:xfrm>
                  <a:off x="10642492" y="-612312"/>
                  <a:ext cx="431810" cy="256186"/>
                  <a:chOff x="10642492" y="-612312"/>
                  <a:chExt cx="431810" cy="256186"/>
                </a:xfrm>
              </p:grpSpPr>
              <p:grpSp>
                <p:nvGrpSpPr>
                  <p:cNvPr id="14" name="Graphic 4">
                    <a:extLst>
                      <a:ext uri="{FF2B5EF4-FFF2-40B4-BE49-F238E27FC236}">
                        <a16:creationId xmlns:a16="http://schemas.microsoft.com/office/drawing/2014/main" id="{CFACCCD8-C0F3-603B-317E-AD7D44456992}"/>
                      </a:ext>
                    </a:extLst>
                  </p:cNvPr>
                  <p:cNvGrpSpPr/>
                  <p:nvPr/>
                </p:nvGrpSpPr>
                <p:grpSpPr>
                  <a:xfrm>
                    <a:off x="10683775" y="-612312"/>
                    <a:ext cx="390527" cy="256186"/>
                    <a:chOff x="10683775" y="-612312"/>
                    <a:chExt cx="390527" cy="256186"/>
                  </a:xfrm>
                </p:grpSpPr>
                <p:sp>
                  <p:nvSpPr>
                    <p:cNvPr id="15" name="Freeform: Shape 14">
                      <a:extLst>
                        <a:ext uri="{FF2B5EF4-FFF2-40B4-BE49-F238E27FC236}">
                          <a16:creationId xmlns:a16="http://schemas.microsoft.com/office/drawing/2014/main" id="{AE62C702-D84C-F743-9637-A82CDF45A77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725321" y="-612171"/>
                      <a:ext cx="348981" cy="256045"/>
                    </a:xfrm>
                    <a:custGeom>
                      <a:avLst/>
                      <a:gdLst>
                        <a:gd name="connsiteX0" fmla="*/ 58474 w 348981"/>
                        <a:gd name="connsiteY0" fmla="*/ 0 h 256045"/>
                        <a:gd name="connsiteX1" fmla="*/ 307572 w 348981"/>
                        <a:gd name="connsiteY1" fmla="*/ 51330 h 256045"/>
                        <a:gd name="connsiteX2" fmla="*/ 331994 w 348981"/>
                        <a:gd name="connsiteY2" fmla="*/ 61713 h 256045"/>
                        <a:gd name="connsiteX3" fmla="*/ 321069 w 348981"/>
                        <a:gd name="connsiteY3" fmla="*/ 240411 h 256045"/>
                        <a:gd name="connsiteX4" fmla="*/ 302876 w 348981"/>
                        <a:gd name="connsiteY4" fmla="*/ 247831 h 256045"/>
                        <a:gd name="connsiteX5" fmla="*/ 0 w 348981"/>
                        <a:gd name="connsiteY5" fmla="*/ 240830 h 256045"/>
                        <a:gd name="connsiteX6" fmla="*/ 58474 w 348981"/>
                        <a:gd name="connsiteY6" fmla="*/ 0 h 25604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348981" h="256045">
                          <a:moveTo>
                            <a:pt x="58474" y="0"/>
                          </a:moveTo>
                          <a:cubicBezTo>
                            <a:pt x="130150" y="2362"/>
                            <a:pt x="254756" y="33538"/>
                            <a:pt x="307572" y="51330"/>
                          </a:cubicBezTo>
                          <a:cubicBezTo>
                            <a:pt x="321221" y="55921"/>
                            <a:pt x="330079" y="59627"/>
                            <a:pt x="331994" y="61713"/>
                          </a:cubicBezTo>
                          <a:cubicBezTo>
                            <a:pt x="362493" y="94926"/>
                            <a:pt x="347644" y="219580"/>
                            <a:pt x="321069" y="240411"/>
                          </a:cubicBezTo>
                          <a:cubicBezTo>
                            <a:pt x="317345" y="243335"/>
                            <a:pt x="311086" y="245793"/>
                            <a:pt x="302876" y="247831"/>
                          </a:cubicBezTo>
                          <a:cubicBezTo>
                            <a:pt x="241754" y="263033"/>
                            <a:pt x="70618" y="255041"/>
                            <a:pt x="0" y="240830"/>
                          </a:cubicBezTo>
                          <a:lnTo>
                            <a:pt x="58474" y="0"/>
                          </a:lnTo>
                          <a:close/>
                        </a:path>
                      </a:pathLst>
                    </a:custGeom>
                    <a:solidFill>
                      <a:srgbClr val="EBEEF0"/>
                    </a:solidFill>
                    <a:ln w="9525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6" name="Freeform: Shape 15">
                      <a:extLst>
                        <a:ext uri="{FF2B5EF4-FFF2-40B4-BE49-F238E27FC236}">
                          <a16:creationId xmlns:a16="http://schemas.microsoft.com/office/drawing/2014/main" id="{2F1E8051-B98C-D8D7-D39F-BD04C7F19E4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683775" y="-612312"/>
                      <a:ext cx="100020" cy="240980"/>
                    </a:xfrm>
                    <a:custGeom>
                      <a:avLst/>
                      <a:gdLst>
                        <a:gd name="connsiteX0" fmla="*/ 63339 w 100020"/>
                        <a:gd name="connsiteY0" fmla="*/ 2770 h 240980"/>
                        <a:gd name="connsiteX1" fmla="*/ 100020 w 100020"/>
                        <a:gd name="connsiteY1" fmla="*/ 141 h 240980"/>
                        <a:gd name="connsiteX2" fmla="*/ 41537 w 100020"/>
                        <a:gd name="connsiteY2" fmla="*/ 240981 h 240980"/>
                        <a:gd name="connsiteX3" fmla="*/ 12133 w 100020"/>
                        <a:gd name="connsiteY3" fmla="*/ 231227 h 240980"/>
                        <a:gd name="connsiteX4" fmla="*/ 63339 w 100020"/>
                        <a:gd name="connsiteY4" fmla="*/ 2770 h 24098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00020" h="240980">
                          <a:moveTo>
                            <a:pt x="63339" y="2770"/>
                          </a:moveTo>
                          <a:cubicBezTo>
                            <a:pt x="72541" y="398"/>
                            <a:pt x="85142" y="-345"/>
                            <a:pt x="100020" y="141"/>
                          </a:cubicBezTo>
                          <a:lnTo>
                            <a:pt x="41537" y="240981"/>
                          </a:lnTo>
                          <a:cubicBezTo>
                            <a:pt x="26506" y="237961"/>
                            <a:pt x="16019" y="234656"/>
                            <a:pt x="12133" y="231227"/>
                          </a:cubicBezTo>
                          <a:cubicBezTo>
                            <a:pt x="-12489" y="209567"/>
                            <a:pt x="-1659" y="19505"/>
                            <a:pt x="63339" y="2770"/>
                          </a:cubicBezTo>
                          <a:close/>
                        </a:path>
                      </a:pathLst>
                    </a:custGeom>
                    <a:solidFill>
                      <a:srgbClr val="F2F2F2"/>
                    </a:solidFill>
                    <a:ln w="9525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</p:grpSp>
              <p:sp>
                <p:nvSpPr>
                  <p:cNvPr id="17" name="Freeform: Shape 16">
                    <a:extLst>
                      <a:ext uri="{FF2B5EF4-FFF2-40B4-BE49-F238E27FC236}">
                        <a16:creationId xmlns:a16="http://schemas.microsoft.com/office/drawing/2014/main" id="{A40B1BC6-CA1C-4C5F-E2CB-F70D2DA84C4B}"/>
                      </a:ext>
                    </a:extLst>
                  </p:cNvPr>
                  <p:cNvSpPr/>
                  <p:nvPr/>
                </p:nvSpPr>
                <p:spPr>
                  <a:xfrm>
                    <a:off x="10689903" y="-594024"/>
                    <a:ext cx="57653" cy="206163"/>
                  </a:xfrm>
                  <a:custGeom>
                    <a:avLst/>
                    <a:gdLst>
                      <a:gd name="connsiteX0" fmla="*/ 51506 w 57653"/>
                      <a:gd name="connsiteY0" fmla="*/ 922 h 206163"/>
                      <a:gd name="connsiteX1" fmla="*/ 3748 w 57653"/>
                      <a:gd name="connsiteY1" fmla="*/ 93152 h 206163"/>
                      <a:gd name="connsiteX2" fmla="*/ 9101 w 57653"/>
                      <a:gd name="connsiteY2" fmla="*/ 205966 h 206163"/>
                      <a:gd name="connsiteX3" fmla="*/ 47801 w 57653"/>
                      <a:gd name="connsiteY3" fmla="*/ 110440 h 206163"/>
                      <a:gd name="connsiteX4" fmla="*/ 51506 w 57653"/>
                      <a:gd name="connsiteY4" fmla="*/ 922 h 20616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57653" h="206163">
                        <a:moveTo>
                          <a:pt x="51506" y="922"/>
                        </a:moveTo>
                        <a:cubicBezTo>
                          <a:pt x="36485" y="-6260"/>
                          <a:pt x="11158" y="28916"/>
                          <a:pt x="3748" y="93152"/>
                        </a:cubicBezTo>
                        <a:cubicBezTo>
                          <a:pt x="-3663" y="157379"/>
                          <a:pt x="862" y="202671"/>
                          <a:pt x="9101" y="205966"/>
                        </a:cubicBezTo>
                        <a:cubicBezTo>
                          <a:pt x="17330" y="209262"/>
                          <a:pt x="36276" y="170971"/>
                          <a:pt x="47801" y="110440"/>
                        </a:cubicBezTo>
                        <a:cubicBezTo>
                          <a:pt x="59326" y="49918"/>
                          <a:pt x="60974" y="5455"/>
                          <a:pt x="51506" y="922"/>
                        </a:cubicBezTo>
                        <a:close/>
                      </a:path>
                    </a:pathLst>
                  </a:custGeom>
                  <a:solidFill>
                    <a:srgbClr val="CCCCCC"/>
                  </a:solidFill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18" name="Freeform: Shape 17">
                    <a:extLst>
                      <a:ext uri="{FF2B5EF4-FFF2-40B4-BE49-F238E27FC236}">
                        <a16:creationId xmlns:a16="http://schemas.microsoft.com/office/drawing/2014/main" id="{97BDD273-6F61-A44C-8572-50B9FA6DF04B}"/>
                      </a:ext>
                    </a:extLst>
                  </p:cNvPr>
                  <p:cNvSpPr/>
                  <p:nvPr/>
                </p:nvSpPr>
                <p:spPr>
                  <a:xfrm>
                    <a:off x="10642492" y="-521331"/>
                    <a:ext cx="81087" cy="60769"/>
                  </a:xfrm>
                  <a:custGeom>
                    <a:avLst/>
                    <a:gdLst>
                      <a:gd name="connsiteX0" fmla="*/ 72504 w 81087"/>
                      <a:gd name="connsiteY0" fmla="*/ 781 h 60769"/>
                      <a:gd name="connsiteX1" fmla="*/ 68008 w 81087"/>
                      <a:gd name="connsiteY1" fmla="*/ 60769 h 60769"/>
                      <a:gd name="connsiteX2" fmla="*/ 0 w 81087"/>
                      <a:gd name="connsiteY2" fmla="*/ 23231 h 60769"/>
                      <a:gd name="connsiteX3" fmla="*/ 72504 w 81087"/>
                      <a:gd name="connsiteY3" fmla="*/ 781 h 607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81087" h="60769">
                        <a:moveTo>
                          <a:pt x="72504" y="781"/>
                        </a:moveTo>
                        <a:cubicBezTo>
                          <a:pt x="87259" y="2705"/>
                          <a:pt x="81163" y="60769"/>
                          <a:pt x="68008" y="60769"/>
                        </a:cubicBezTo>
                        <a:cubicBezTo>
                          <a:pt x="21174" y="60131"/>
                          <a:pt x="0" y="29651"/>
                          <a:pt x="0" y="23231"/>
                        </a:cubicBezTo>
                        <a:cubicBezTo>
                          <a:pt x="0" y="16811"/>
                          <a:pt x="33585" y="-4296"/>
                          <a:pt x="72504" y="781"/>
                        </a:cubicBezTo>
                        <a:close/>
                      </a:path>
                    </a:pathLst>
                  </a:custGeom>
                  <a:solidFill>
                    <a:schemeClr val="accent5">
                      <a:lumMod val="50000"/>
                    </a:schemeClr>
                  </a:solidFill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 dirty="0"/>
                  </a:p>
                </p:txBody>
              </p:sp>
            </p:grpSp>
            <p:grpSp>
              <p:nvGrpSpPr>
                <p:cNvPr id="19" name="Graphic 4">
                  <a:extLst>
                    <a:ext uri="{FF2B5EF4-FFF2-40B4-BE49-F238E27FC236}">
                      <a16:creationId xmlns:a16="http://schemas.microsoft.com/office/drawing/2014/main" id="{E0AEC0F1-42FA-737C-399D-07956D18CDFC}"/>
                    </a:ext>
                  </a:extLst>
                </p:cNvPr>
                <p:cNvGrpSpPr/>
                <p:nvPr/>
              </p:nvGrpSpPr>
              <p:grpSpPr>
                <a:xfrm>
                  <a:off x="10692641" y="-945603"/>
                  <a:ext cx="335607" cy="768417"/>
                  <a:chOff x="10692641" y="-945603"/>
                  <a:chExt cx="335607" cy="768417"/>
                </a:xfrm>
              </p:grpSpPr>
              <p:sp>
                <p:nvSpPr>
                  <p:cNvPr id="20" name="Freeform: Shape 19">
                    <a:extLst>
                      <a:ext uri="{FF2B5EF4-FFF2-40B4-BE49-F238E27FC236}">
                        <a16:creationId xmlns:a16="http://schemas.microsoft.com/office/drawing/2014/main" id="{BE11917D-183B-DAB1-CB42-4B993307677B}"/>
                      </a:ext>
                    </a:extLst>
                  </p:cNvPr>
                  <p:cNvSpPr/>
                  <p:nvPr/>
                </p:nvSpPr>
                <p:spPr>
                  <a:xfrm>
                    <a:off x="10702023" y="-945603"/>
                    <a:ext cx="326225" cy="731709"/>
                  </a:xfrm>
                  <a:custGeom>
                    <a:avLst/>
                    <a:gdLst>
                      <a:gd name="connsiteX0" fmla="*/ 0 w 326225"/>
                      <a:gd name="connsiteY0" fmla="*/ 713393 h 731709"/>
                      <a:gd name="connsiteX1" fmla="*/ 180499 w 326225"/>
                      <a:gd name="connsiteY1" fmla="*/ 14287 h 731709"/>
                      <a:gd name="connsiteX2" fmla="*/ 325374 w 326225"/>
                      <a:gd name="connsiteY2" fmla="*/ 19468 h 731709"/>
                      <a:gd name="connsiteX3" fmla="*/ 310801 w 326225"/>
                      <a:gd name="connsiteY3" fmla="*/ 731710 h 731709"/>
                      <a:gd name="connsiteX4" fmla="*/ 59874 w 326225"/>
                      <a:gd name="connsiteY4" fmla="*/ 730262 h 731709"/>
                      <a:gd name="connsiteX5" fmla="*/ 0 w 326225"/>
                      <a:gd name="connsiteY5" fmla="*/ 713393 h 7317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326225" h="731709">
                        <a:moveTo>
                          <a:pt x="0" y="713393"/>
                        </a:moveTo>
                        <a:cubicBezTo>
                          <a:pt x="37309" y="557631"/>
                          <a:pt x="171402" y="34746"/>
                          <a:pt x="180499" y="14287"/>
                        </a:cubicBezTo>
                        <a:cubicBezTo>
                          <a:pt x="190871" y="-9049"/>
                          <a:pt x="320192" y="-1267"/>
                          <a:pt x="325374" y="19468"/>
                        </a:cubicBezTo>
                        <a:cubicBezTo>
                          <a:pt x="330089" y="38309"/>
                          <a:pt x="313830" y="624306"/>
                          <a:pt x="310801" y="731710"/>
                        </a:cubicBezTo>
                        <a:cubicBezTo>
                          <a:pt x="282178" y="731538"/>
                          <a:pt x="72400" y="730262"/>
                          <a:pt x="59874" y="730262"/>
                        </a:cubicBezTo>
                        <a:cubicBezTo>
                          <a:pt x="47387" y="730272"/>
                          <a:pt x="10144" y="729205"/>
                          <a:pt x="0" y="713393"/>
                        </a:cubicBezTo>
                        <a:close/>
                      </a:path>
                    </a:pathLst>
                  </a:custGeom>
                  <a:solidFill>
                    <a:srgbClr val="FFFFFF"/>
                  </a:solidFill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21" name="Freeform: Shape 20">
                    <a:extLst>
                      <a:ext uri="{FF2B5EF4-FFF2-40B4-BE49-F238E27FC236}">
                        <a16:creationId xmlns:a16="http://schemas.microsoft.com/office/drawing/2014/main" id="{EDCA1EA0-5031-38A0-3D79-794B533C8F87}"/>
                      </a:ext>
                    </a:extLst>
                  </p:cNvPr>
                  <p:cNvSpPr/>
                  <p:nvPr/>
                </p:nvSpPr>
                <p:spPr>
                  <a:xfrm>
                    <a:off x="10692641" y="-232209"/>
                    <a:ext cx="320182" cy="55024"/>
                  </a:xfrm>
                  <a:custGeom>
                    <a:avLst/>
                    <a:gdLst>
                      <a:gd name="connsiteX0" fmla="*/ 9382 w 320182"/>
                      <a:gd name="connsiteY0" fmla="*/ 0 h 55024"/>
                      <a:gd name="connsiteX1" fmla="*/ 69256 w 320182"/>
                      <a:gd name="connsiteY1" fmla="*/ 16869 h 55024"/>
                      <a:gd name="connsiteX2" fmla="*/ 320183 w 320182"/>
                      <a:gd name="connsiteY2" fmla="*/ 18317 h 55024"/>
                      <a:gd name="connsiteX3" fmla="*/ 319707 w 320182"/>
                      <a:gd name="connsiteY3" fmla="*/ 35157 h 55024"/>
                      <a:gd name="connsiteX4" fmla="*/ 0 w 320182"/>
                      <a:gd name="connsiteY4" fmla="*/ 41529 h 55024"/>
                      <a:gd name="connsiteX5" fmla="*/ 9382 w 320182"/>
                      <a:gd name="connsiteY5" fmla="*/ 0 h 5502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320182" h="55024">
                        <a:moveTo>
                          <a:pt x="9382" y="0"/>
                        </a:moveTo>
                        <a:cubicBezTo>
                          <a:pt x="19536" y="15812"/>
                          <a:pt x="56769" y="16869"/>
                          <a:pt x="69256" y="16869"/>
                        </a:cubicBezTo>
                        <a:cubicBezTo>
                          <a:pt x="81782" y="16869"/>
                          <a:pt x="291560" y="18145"/>
                          <a:pt x="320183" y="18317"/>
                        </a:cubicBezTo>
                        <a:cubicBezTo>
                          <a:pt x="319878" y="29175"/>
                          <a:pt x="319707" y="35157"/>
                          <a:pt x="319707" y="35157"/>
                        </a:cubicBezTo>
                        <a:cubicBezTo>
                          <a:pt x="319707" y="35157"/>
                          <a:pt x="0" y="75247"/>
                          <a:pt x="0" y="41529"/>
                        </a:cubicBezTo>
                        <a:cubicBezTo>
                          <a:pt x="791" y="36576"/>
                          <a:pt x="4134" y="21917"/>
                          <a:pt x="9382" y="0"/>
                        </a:cubicBezTo>
                        <a:close/>
                      </a:path>
                    </a:pathLst>
                  </a:custGeom>
                  <a:solidFill>
                    <a:srgbClr val="DCDEE8"/>
                  </a:solidFill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22" name="Graphic 4">
                <a:extLst>
                  <a:ext uri="{FF2B5EF4-FFF2-40B4-BE49-F238E27FC236}">
                    <a16:creationId xmlns:a16="http://schemas.microsoft.com/office/drawing/2014/main" id="{F061D1AC-F0A0-DDF2-BD21-4D46711DF7D3}"/>
                  </a:ext>
                </a:extLst>
              </p:cNvPr>
              <p:cNvGrpSpPr/>
              <p:nvPr/>
            </p:nvGrpSpPr>
            <p:grpSpPr>
              <a:xfrm>
                <a:off x="10642492" y="199778"/>
                <a:ext cx="431810" cy="768417"/>
                <a:chOff x="10642492" y="199778"/>
                <a:chExt cx="431810" cy="768417"/>
              </a:xfrm>
            </p:grpSpPr>
            <p:grpSp>
              <p:nvGrpSpPr>
                <p:cNvPr id="23" name="Graphic 4">
                  <a:extLst>
                    <a:ext uri="{FF2B5EF4-FFF2-40B4-BE49-F238E27FC236}">
                      <a16:creationId xmlns:a16="http://schemas.microsoft.com/office/drawing/2014/main" id="{D6DBF7FF-35FF-1B41-272C-469C2712FBEE}"/>
                    </a:ext>
                  </a:extLst>
                </p:cNvPr>
                <p:cNvGrpSpPr/>
                <p:nvPr/>
              </p:nvGrpSpPr>
              <p:grpSpPr>
                <a:xfrm>
                  <a:off x="10642492" y="378728"/>
                  <a:ext cx="431810" cy="256190"/>
                  <a:chOff x="10642492" y="378728"/>
                  <a:chExt cx="431810" cy="256190"/>
                </a:xfrm>
              </p:grpSpPr>
              <p:grpSp>
                <p:nvGrpSpPr>
                  <p:cNvPr id="24" name="Graphic 4">
                    <a:extLst>
                      <a:ext uri="{FF2B5EF4-FFF2-40B4-BE49-F238E27FC236}">
                        <a16:creationId xmlns:a16="http://schemas.microsoft.com/office/drawing/2014/main" id="{39E28E55-55EB-A0A2-F12A-70CCEADA9648}"/>
                      </a:ext>
                    </a:extLst>
                  </p:cNvPr>
                  <p:cNvGrpSpPr/>
                  <p:nvPr/>
                </p:nvGrpSpPr>
                <p:grpSpPr>
                  <a:xfrm>
                    <a:off x="10683775" y="378728"/>
                    <a:ext cx="390527" cy="256190"/>
                    <a:chOff x="10683775" y="378728"/>
                    <a:chExt cx="390527" cy="256190"/>
                  </a:xfrm>
                </p:grpSpPr>
                <p:sp>
                  <p:nvSpPr>
                    <p:cNvPr id="25" name="Freeform: Shape 24">
                      <a:extLst>
                        <a:ext uri="{FF2B5EF4-FFF2-40B4-BE49-F238E27FC236}">
                          <a16:creationId xmlns:a16="http://schemas.microsoft.com/office/drawing/2014/main" id="{1F723E1F-AA7A-ECA1-10DB-E0C2623C522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725321" y="378728"/>
                      <a:ext cx="348981" cy="256045"/>
                    </a:xfrm>
                    <a:custGeom>
                      <a:avLst/>
                      <a:gdLst>
                        <a:gd name="connsiteX0" fmla="*/ 58474 w 348981"/>
                        <a:gd name="connsiteY0" fmla="*/ 256046 h 256045"/>
                        <a:gd name="connsiteX1" fmla="*/ 307572 w 348981"/>
                        <a:gd name="connsiteY1" fmla="*/ 204715 h 256045"/>
                        <a:gd name="connsiteX2" fmla="*/ 331994 w 348981"/>
                        <a:gd name="connsiteY2" fmla="*/ 194333 h 256045"/>
                        <a:gd name="connsiteX3" fmla="*/ 321069 w 348981"/>
                        <a:gd name="connsiteY3" fmla="*/ 15635 h 256045"/>
                        <a:gd name="connsiteX4" fmla="*/ 302876 w 348981"/>
                        <a:gd name="connsiteY4" fmla="*/ 8215 h 256045"/>
                        <a:gd name="connsiteX5" fmla="*/ 0 w 348981"/>
                        <a:gd name="connsiteY5" fmla="*/ 15206 h 256045"/>
                        <a:gd name="connsiteX6" fmla="*/ 58474 w 348981"/>
                        <a:gd name="connsiteY6" fmla="*/ 256046 h 25604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348981" h="256045">
                          <a:moveTo>
                            <a:pt x="58474" y="256046"/>
                          </a:moveTo>
                          <a:cubicBezTo>
                            <a:pt x="130150" y="253683"/>
                            <a:pt x="254756" y="222508"/>
                            <a:pt x="307572" y="204715"/>
                          </a:cubicBezTo>
                          <a:cubicBezTo>
                            <a:pt x="321221" y="200115"/>
                            <a:pt x="330079" y="196419"/>
                            <a:pt x="331994" y="194333"/>
                          </a:cubicBezTo>
                          <a:cubicBezTo>
                            <a:pt x="362493" y="161120"/>
                            <a:pt x="347644" y="36466"/>
                            <a:pt x="321069" y="15635"/>
                          </a:cubicBezTo>
                          <a:cubicBezTo>
                            <a:pt x="317345" y="12711"/>
                            <a:pt x="311086" y="10253"/>
                            <a:pt x="302876" y="8215"/>
                          </a:cubicBezTo>
                          <a:cubicBezTo>
                            <a:pt x="241754" y="-6987"/>
                            <a:pt x="70618" y="1004"/>
                            <a:pt x="0" y="15206"/>
                          </a:cubicBezTo>
                          <a:lnTo>
                            <a:pt x="58474" y="256046"/>
                          </a:lnTo>
                          <a:close/>
                        </a:path>
                      </a:pathLst>
                    </a:custGeom>
                    <a:solidFill>
                      <a:srgbClr val="EBEEF0"/>
                    </a:solidFill>
                    <a:ln w="9525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6" name="Freeform: Shape 25">
                      <a:extLst>
                        <a:ext uri="{FF2B5EF4-FFF2-40B4-BE49-F238E27FC236}">
                          <a16:creationId xmlns:a16="http://schemas.microsoft.com/office/drawing/2014/main" id="{C578A207-A7FC-5BBE-9421-BB69C284A89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683775" y="393934"/>
                      <a:ext cx="100020" cy="240984"/>
                    </a:xfrm>
                    <a:custGeom>
                      <a:avLst/>
                      <a:gdLst>
                        <a:gd name="connsiteX0" fmla="*/ 63339 w 100020"/>
                        <a:gd name="connsiteY0" fmla="*/ 238211 h 240984"/>
                        <a:gd name="connsiteX1" fmla="*/ 100020 w 100020"/>
                        <a:gd name="connsiteY1" fmla="*/ 240840 h 240984"/>
                        <a:gd name="connsiteX2" fmla="*/ 41537 w 100020"/>
                        <a:gd name="connsiteY2" fmla="*/ 0 h 240984"/>
                        <a:gd name="connsiteX3" fmla="*/ 12133 w 100020"/>
                        <a:gd name="connsiteY3" fmla="*/ 9753 h 240984"/>
                        <a:gd name="connsiteX4" fmla="*/ 63339 w 100020"/>
                        <a:gd name="connsiteY4" fmla="*/ 238211 h 24098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00020" h="240984">
                          <a:moveTo>
                            <a:pt x="63339" y="238211"/>
                          </a:moveTo>
                          <a:cubicBezTo>
                            <a:pt x="72541" y="240582"/>
                            <a:pt x="85142" y="241335"/>
                            <a:pt x="100020" y="240840"/>
                          </a:cubicBezTo>
                          <a:lnTo>
                            <a:pt x="41537" y="0"/>
                          </a:lnTo>
                          <a:cubicBezTo>
                            <a:pt x="26506" y="3029"/>
                            <a:pt x="16019" y="6325"/>
                            <a:pt x="12133" y="9753"/>
                          </a:cubicBezTo>
                          <a:cubicBezTo>
                            <a:pt x="-12489" y="31413"/>
                            <a:pt x="-1659" y="221466"/>
                            <a:pt x="63339" y="238211"/>
                          </a:cubicBezTo>
                          <a:close/>
                        </a:path>
                      </a:pathLst>
                    </a:custGeom>
                    <a:solidFill>
                      <a:srgbClr val="F2F2F2"/>
                    </a:solidFill>
                    <a:ln w="9525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</p:grpSp>
              <p:sp>
                <p:nvSpPr>
                  <p:cNvPr id="27" name="Freeform: Shape 26">
                    <a:extLst>
                      <a:ext uri="{FF2B5EF4-FFF2-40B4-BE49-F238E27FC236}">
                        <a16:creationId xmlns:a16="http://schemas.microsoft.com/office/drawing/2014/main" id="{6E71FDED-F097-C1BA-CF08-00016A132A54}"/>
                      </a:ext>
                    </a:extLst>
                  </p:cNvPr>
                  <p:cNvSpPr/>
                  <p:nvPr/>
                </p:nvSpPr>
                <p:spPr>
                  <a:xfrm>
                    <a:off x="10689903" y="410463"/>
                    <a:ext cx="57653" cy="206162"/>
                  </a:xfrm>
                  <a:custGeom>
                    <a:avLst/>
                    <a:gdLst>
                      <a:gd name="connsiteX0" fmla="*/ 51506 w 57653"/>
                      <a:gd name="connsiteY0" fmla="*/ 205242 h 206162"/>
                      <a:gd name="connsiteX1" fmla="*/ 3748 w 57653"/>
                      <a:gd name="connsiteY1" fmla="*/ 113011 h 206162"/>
                      <a:gd name="connsiteX2" fmla="*/ 9101 w 57653"/>
                      <a:gd name="connsiteY2" fmla="*/ 197 h 206162"/>
                      <a:gd name="connsiteX3" fmla="*/ 47801 w 57653"/>
                      <a:gd name="connsiteY3" fmla="*/ 95723 h 206162"/>
                      <a:gd name="connsiteX4" fmla="*/ 51506 w 57653"/>
                      <a:gd name="connsiteY4" fmla="*/ 205242 h 2061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57653" h="206162">
                        <a:moveTo>
                          <a:pt x="51506" y="205242"/>
                        </a:moveTo>
                        <a:cubicBezTo>
                          <a:pt x="36485" y="212423"/>
                          <a:pt x="11158" y="177238"/>
                          <a:pt x="3748" y="113011"/>
                        </a:cubicBezTo>
                        <a:cubicBezTo>
                          <a:pt x="-3663" y="48784"/>
                          <a:pt x="862" y="3493"/>
                          <a:pt x="9101" y="197"/>
                        </a:cubicBezTo>
                        <a:cubicBezTo>
                          <a:pt x="17330" y="-3099"/>
                          <a:pt x="36276" y="35192"/>
                          <a:pt x="47801" y="95723"/>
                        </a:cubicBezTo>
                        <a:cubicBezTo>
                          <a:pt x="59326" y="156236"/>
                          <a:pt x="60974" y="200708"/>
                          <a:pt x="51506" y="205242"/>
                        </a:cubicBezTo>
                        <a:close/>
                      </a:path>
                    </a:pathLst>
                  </a:custGeom>
                  <a:solidFill>
                    <a:srgbClr val="CCCCCC"/>
                  </a:solidFill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28" name="Freeform: Shape 27">
                    <a:extLst>
                      <a:ext uri="{FF2B5EF4-FFF2-40B4-BE49-F238E27FC236}">
                        <a16:creationId xmlns:a16="http://schemas.microsoft.com/office/drawing/2014/main" id="{49E42272-BCBF-1BEA-5AAE-C1138E69ADC0}"/>
                      </a:ext>
                    </a:extLst>
                  </p:cNvPr>
                  <p:cNvSpPr/>
                  <p:nvPr/>
                </p:nvSpPr>
                <p:spPr>
                  <a:xfrm>
                    <a:off x="10642492" y="483165"/>
                    <a:ext cx="81087" cy="60768"/>
                  </a:xfrm>
                  <a:custGeom>
                    <a:avLst/>
                    <a:gdLst>
                      <a:gd name="connsiteX0" fmla="*/ 72504 w 81087"/>
                      <a:gd name="connsiteY0" fmla="*/ 59988 h 60768"/>
                      <a:gd name="connsiteX1" fmla="*/ 68008 w 81087"/>
                      <a:gd name="connsiteY1" fmla="*/ 0 h 60768"/>
                      <a:gd name="connsiteX2" fmla="*/ 0 w 81087"/>
                      <a:gd name="connsiteY2" fmla="*/ 37538 h 60768"/>
                      <a:gd name="connsiteX3" fmla="*/ 72504 w 81087"/>
                      <a:gd name="connsiteY3" fmla="*/ 59988 h 6076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81087" h="60768">
                        <a:moveTo>
                          <a:pt x="72504" y="59988"/>
                        </a:moveTo>
                        <a:cubicBezTo>
                          <a:pt x="87259" y="58064"/>
                          <a:pt x="81163" y="0"/>
                          <a:pt x="68008" y="0"/>
                        </a:cubicBezTo>
                        <a:cubicBezTo>
                          <a:pt x="21174" y="638"/>
                          <a:pt x="0" y="31118"/>
                          <a:pt x="0" y="37538"/>
                        </a:cubicBezTo>
                        <a:cubicBezTo>
                          <a:pt x="0" y="43948"/>
                          <a:pt x="33585" y="65065"/>
                          <a:pt x="72504" y="59988"/>
                        </a:cubicBezTo>
                        <a:close/>
                      </a:path>
                    </a:pathLst>
                  </a:custGeom>
                  <a:solidFill>
                    <a:schemeClr val="accent5">
                      <a:lumMod val="50000"/>
                    </a:schemeClr>
                  </a:solidFill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29" name="Graphic 4">
                  <a:extLst>
                    <a:ext uri="{FF2B5EF4-FFF2-40B4-BE49-F238E27FC236}">
                      <a16:creationId xmlns:a16="http://schemas.microsoft.com/office/drawing/2014/main" id="{B79B6594-C159-09B3-69A0-282069CA4DB7}"/>
                    </a:ext>
                  </a:extLst>
                </p:cNvPr>
                <p:cNvGrpSpPr/>
                <p:nvPr/>
              </p:nvGrpSpPr>
              <p:grpSpPr>
                <a:xfrm>
                  <a:off x="10692641" y="199778"/>
                  <a:ext cx="335607" cy="768417"/>
                  <a:chOff x="10692641" y="199778"/>
                  <a:chExt cx="335607" cy="768417"/>
                </a:xfrm>
              </p:grpSpPr>
              <p:sp>
                <p:nvSpPr>
                  <p:cNvPr id="30" name="Freeform: Shape 29">
                    <a:extLst>
                      <a:ext uri="{FF2B5EF4-FFF2-40B4-BE49-F238E27FC236}">
                        <a16:creationId xmlns:a16="http://schemas.microsoft.com/office/drawing/2014/main" id="{2559BBB4-57F7-AA68-067D-46C6FDCA65A0}"/>
                      </a:ext>
                    </a:extLst>
                  </p:cNvPr>
                  <p:cNvSpPr/>
                  <p:nvPr/>
                </p:nvSpPr>
                <p:spPr>
                  <a:xfrm>
                    <a:off x="10702023" y="236486"/>
                    <a:ext cx="326225" cy="731709"/>
                  </a:xfrm>
                  <a:custGeom>
                    <a:avLst/>
                    <a:gdLst>
                      <a:gd name="connsiteX0" fmla="*/ 0 w 326225"/>
                      <a:gd name="connsiteY0" fmla="*/ 18317 h 731709"/>
                      <a:gd name="connsiteX1" fmla="*/ 180499 w 326225"/>
                      <a:gd name="connsiteY1" fmla="*/ 717423 h 731709"/>
                      <a:gd name="connsiteX2" fmla="*/ 325374 w 326225"/>
                      <a:gd name="connsiteY2" fmla="*/ 712241 h 731709"/>
                      <a:gd name="connsiteX3" fmla="*/ 310801 w 326225"/>
                      <a:gd name="connsiteY3" fmla="*/ 0 h 731709"/>
                      <a:gd name="connsiteX4" fmla="*/ 59874 w 326225"/>
                      <a:gd name="connsiteY4" fmla="*/ 1448 h 731709"/>
                      <a:gd name="connsiteX5" fmla="*/ 0 w 326225"/>
                      <a:gd name="connsiteY5" fmla="*/ 18317 h 7317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326225" h="731709">
                        <a:moveTo>
                          <a:pt x="0" y="18317"/>
                        </a:moveTo>
                        <a:cubicBezTo>
                          <a:pt x="37309" y="174079"/>
                          <a:pt x="171402" y="696963"/>
                          <a:pt x="180499" y="717423"/>
                        </a:cubicBezTo>
                        <a:cubicBezTo>
                          <a:pt x="190871" y="740759"/>
                          <a:pt x="320192" y="732977"/>
                          <a:pt x="325374" y="712241"/>
                        </a:cubicBezTo>
                        <a:cubicBezTo>
                          <a:pt x="330089" y="693401"/>
                          <a:pt x="313830" y="107404"/>
                          <a:pt x="310801" y="0"/>
                        </a:cubicBezTo>
                        <a:cubicBezTo>
                          <a:pt x="282178" y="172"/>
                          <a:pt x="72400" y="1448"/>
                          <a:pt x="59874" y="1448"/>
                        </a:cubicBezTo>
                        <a:cubicBezTo>
                          <a:pt x="47387" y="1448"/>
                          <a:pt x="10144" y="2515"/>
                          <a:pt x="0" y="18317"/>
                        </a:cubicBezTo>
                        <a:close/>
                      </a:path>
                    </a:pathLst>
                  </a:custGeom>
                  <a:solidFill>
                    <a:srgbClr val="FFFFFF"/>
                  </a:solidFill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31" name="Freeform: Shape 30">
                    <a:extLst>
                      <a:ext uri="{FF2B5EF4-FFF2-40B4-BE49-F238E27FC236}">
                        <a16:creationId xmlns:a16="http://schemas.microsoft.com/office/drawing/2014/main" id="{399DFBC2-F58D-369E-0443-E821479026D8}"/>
                      </a:ext>
                    </a:extLst>
                  </p:cNvPr>
                  <p:cNvSpPr/>
                  <p:nvPr/>
                </p:nvSpPr>
                <p:spPr>
                  <a:xfrm>
                    <a:off x="10692641" y="199778"/>
                    <a:ext cx="320182" cy="55024"/>
                  </a:xfrm>
                  <a:custGeom>
                    <a:avLst/>
                    <a:gdLst>
                      <a:gd name="connsiteX0" fmla="*/ 9382 w 320182"/>
                      <a:gd name="connsiteY0" fmla="*/ 55024 h 55024"/>
                      <a:gd name="connsiteX1" fmla="*/ 69256 w 320182"/>
                      <a:gd name="connsiteY1" fmla="*/ 38156 h 55024"/>
                      <a:gd name="connsiteX2" fmla="*/ 320183 w 320182"/>
                      <a:gd name="connsiteY2" fmla="*/ 36708 h 55024"/>
                      <a:gd name="connsiteX3" fmla="*/ 319707 w 320182"/>
                      <a:gd name="connsiteY3" fmla="*/ 19868 h 55024"/>
                      <a:gd name="connsiteX4" fmla="*/ 0 w 320182"/>
                      <a:gd name="connsiteY4" fmla="*/ 13495 h 55024"/>
                      <a:gd name="connsiteX5" fmla="*/ 9382 w 320182"/>
                      <a:gd name="connsiteY5" fmla="*/ 55024 h 5502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320182" h="55024">
                        <a:moveTo>
                          <a:pt x="9382" y="55024"/>
                        </a:moveTo>
                        <a:cubicBezTo>
                          <a:pt x="19536" y="39213"/>
                          <a:pt x="56769" y="38156"/>
                          <a:pt x="69256" y="38156"/>
                        </a:cubicBezTo>
                        <a:cubicBezTo>
                          <a:pt x="81782" y="38156"/>
                          <a:pt x="291560" y="36879"/>
                          <a:pt x="320183" y="36708"/>
                        </a:cubicBezTo>
                        <a:cubicBezTo>
                          <a:pt x="319878" y="25849"/>
                          <a:pt x="319707" y="19868"/>
                          <a:pt x="319707" y="19868"/>
                        </a:cubicBezTo>
                        <a:cubicBezTo>
                          <a:pt x="319707" y="19868"/>
                          <a:pt x="0" y="-20223"/>
                          <a:pt x="0" y="13495"/>
                        </a:cubicBezTo>
                        <a:cubicBezTo>
                          <a:pt x="791" y="18448"/>
                          <a:pt x="4134" y="33117"/>
                          <a:pt x="9382" y="55024"/>
                        </a:cubicBezTo>
                        <a:close/>
                      </a:path>
                    </a:pathLst>
                  </a:custGeom>
                  <a:solidFill>
                    <a:srgbClr val="DCDEE8"/>
                  </a:solidFill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</p:grpSp>
          </p:grpSp>
          <p:sp>
            <p:nvSpPr>
              <p:cNvPr id="32" name="Freeform: Shape 31">
                <a:extLst>
                  <a:ext uri="{FF2B5EF4-FFF2-40B4-BE49-F238E27FC236}">
                    <a16:creationId xmlns:a16="http://schemas.microsoft.com/office/drawing/2014/main" id="{4BC51416-447D-2426-E5EA-2F5A93865A32}"/>
                  </a:ext>
                </a:extLst>
              </p:cNvPr>
              <p:cNvSpPr/>
              <p:nvPr/>
            </p:nvSpPr>
            <p:spPr>
              <a:xfrm>
                <a:off x="10177916" y="-201859"/>
                <a:ext cx="1684146" cy="428863"/>
              </a:xfrm>
              <a:custGeom>
                <a:avLst/>
                <a:gdLst>
                  <a:gd name="connsiteX0" fmla="*/ 244853 w 1684146"/>
                  <a:gd name="connsiteY0" fmla="*/ 15379 h 428863"/>
                  <a:gd name="connsiteX1" fmla="*/ 1256132 w 1684146"/>
                  <a:gd name="connsiteY1" fmla="*/ 39525 h 428863"/>
                  <a:gd name="connsiteX2" fmla="*/ 1656763 w 1684146"/>
                  <a:gd name="connsiteY2" fmla="*/ 142757 h 428863"/>
                  <a:gd name="connsiteX3" fmla="*/ 1684147 w 1684146"/>
                  <a:gd name="connsiteY3" fmla="*/ 173914 h 428863"/>
                  <a:gd name="connsiteX4" fmla="*/ 1684147 w 1684146"/>
                  <a:gd name="connsiteY4" fmla="*/ 239846 h 428863"/>
                  <a:gd name="connsiteX5" fmla="*/ 1657210 w 1684146"/>
                  <a:gd name="connsiteY5" fmla="*/ 270935 h 428863"/>
                  <a:gd name="connsiteX6" fmla="*/ 1256132 w 1684146"/>
                  <a:gd name="connsiteY6" fmla="*/ 387321 h 428863"/>
                  <a:gd name="connsiteX7" fmla="*/ 244853 w 1684146"/>
                  <a:gd name="connsiteY7" fmla="*/ 409238 h 428863"/>
                  <a:gd name="connsiteX8" fmla="*/ 3 w 1684146"/>
                  <a:gd name="connsiteY8" fmla="*/ 212309 h 428863"/>
                  <a:gd name="connsiteX9" fmla="*/ 244853 w 1684146"/>
                  <a:gd name="connsiteY9" fmla="*/ 15379 h 4288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684146" h="428863">
                    <a:moveTo>
                      <a:pt x="244853" y="15379"/>
                    </a:moveTo>
                    <a:cubicBezTo>
                      <a:pt x="596706" y="-17529"/>
                      <a:pt x="1090597" y="7969"/>
                      <a:pt x="1256132" y="39525"/>
                    </a:cubicBezTo>
                    <a:cubicBezTo>
                      <a:pt x="1472340" y="80740"/>
                      <a:pt x="1552940" y="128565"/>
                      <a:pt x="1656763" y="142757"/>
                    </a:cubicBezTo>
                    <a:cubicBezTo>
                      <a:pt x="1672412" y="144901"/>
                      <a:pt x="1684147" y="158112"/>
                      <a:pt x="1684147" y="173914"/>
                    </a:cubicBezTo>
                    <a:lnTo>
                      <a:pt x="1684147" y="239846"/>
                    </a:lnTo>
                    <a:cubicBezTo>
                      <a:pt x="1684147" y="255476"/>
                      <a:pt x="1672670" y="268611"/>
                      <a:pt x="1657210" y="270935"/>
                    </a:cubicBezTo>
                    <a:cubicBezTo>
                      <a:pt x="1553445" y="286528"/>
                      <a:pt x="1447927" y="356108"/>
                      <a:pt x="1256132" y="387321"/>
                    </a:cubicBezTo>
                    <a:cubicBezTo>
                      <a:pt x="976163" y="432889"/>
                      <a:pt x="596706" y="442147"/>
                      <a:pt x="244853" y="409238"/>
                    </a:cubicBezTo>
                    <a:cubicBezTo>
                      <a:pt x="73146" y="393179"/>
                      <a:pt x="-559" y="302958"/>
                      <a:pt x="3" y="212309"/>
                    </a:cubicBezTo>
                    <a:cubicBezTo>
                      <a:pt x="-559" y="121659"/>
                      <a:pt x="73146" y="31439"/>
                      <a:pt x="244853" y="15379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grpSp>
            <p:nvGrpSpPr>
              <p:cNvPr id="33" name="Graphic 4">
                <a:extLst>
                  <a:ext uri="{FF2B5EF4-FFF2-40B4-BE49-F238E27FC236}">
                    <a16:creationId xmlns:a16="http://schemas.microsoft.com/office/drawing/2014/main" id="{D2685153-87AD-7D8F-49E5-3DFB617110B2}"/>
                  </a:ext>
                </a:extLst>
              </p:cNvPr>
              <p:cNvGrpSpPr/>
              <p:nvPr/>
            </p:nvGrpSpPr>
            <p:grpSpPr>
              <a:xfrm>
                <a:off x="10570349" y="-181670"/>
                <a:ext cx="871916" cy="59855"/>
                <a:chOff x="10570349" y="-181670"/>
                <a:chExt cx="871916" cy="59855"/>
              </a:xfrm>
              <a:solidFill>
                <a:srgbClr val="4FC1F7"/>
              </a:solidFill>
            </p:grpSpPr>
            <p:sp>
              <p:nvSpPr>
                <p:cNvPr id="34" name="Freeform: Shape 33">
                  <a:extLst>
                    <a:ext uri="{FF2B5EF4-FFF2-40B4-BE49-F238E27FC236}">
                      <a16:creationId xmlns:a16="http://schemas.microsoft.com/office/drawing/2014/main" id="{EDF99197-C368-D909-9DE7-C488F792D779}"/>
                    </a:ext>
                  </a:extLst>
                </p:cNvPr>
                <p:cNvSpPr/>
                <p:nvPr/>
              </p:nvSpPr>
              <p:spPr>
                <a:xfrm>
                  <a:off x="10570349" y="-181670"/>
                  <a:ext cx="52365" cy="31708"/>
                </a:xfrm>
                <a:custGeom>
                  <a:avLst/>
                  <a:gdLst>
                    <a:gd name="connsiteX0" fmla="*/ 42824 w 52365"/>
                    <a:gd name="connsiteY0" fmla="*/ 0 h 31708"/>
                    <a:gd name="connsiteX1" fmla="*/ 9534 w 52365"/>
                    <a:gd name="connsiteY1" fmla="*/ 0 h 31708"/>
                    <a:gd name="connsiteX2" fmla="*/ 9 w 52365"/>
                    <a:gd name="connsiteY2" fmla="*/ 4448 h 31708"/>
                    <a:gd name="connsiteX3" fmla="*/ 1648 w 52365"/>
                    <a:gd name="connsiteY3" fmla="*/ 21174 h 31708"/>
                    <a:gd name="connsiteX4" fmla="*/ 26260 w 52365"/>
                    <a:gd name="connsiteY4" fmla="*/ 31709 h 31708"/>
                    <a:gd name="connsiteX5" fmla="*/ 26260 w 52365"/>
                    <a:gd name="connsiteY5" fmla="*/ 31709 h 31708"/>
                    <a:gd name="connsiteX6" fmla="*/ 50882 w 52365"/>
                    <a:gd name="connsiteY6" fmla="*/ 21126 h 31708"/>
                    <a:gd name="connsiteX7" fmla="*/ 52359 w 52365"/>
                    <a:gd name="connsiteY7" fmla="*/ 4429 h 31708"/>
                    <a:gd name="connsiteX8" fmla="*/ 42824 w 52365"/>
                    <a:gd name="connsiteY8" fmla="*/ 0 h 317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365" h="31708">
                      <a:moveTo>
                        <a:pt x="42824" y="0"/>
                      </a:moveTo>
                      <a:lnTo>
                        <a:pt x="9534" y="0"/>
                      </a:lnTo>
                      <a:cubicBezTo>
                        <a:pt x="4105" y="0"/>
                        <a:pt x="-229" y="2029"/>
                        <a:pt x="9" y="4448"/>
                      </a:cubicBezTo>
                      <a:lnTo>
                        <a:pt x="1648" y="21174"/>
                      </a:lnTo>
                      <a:cubicBezTo>
                        <a:pt x="2229" y="27070"/>
                        <a:pt x="13078" y="31709"/>
                        <a:pt x="26260" y="31709"/>
                      </a:cubicBezTo>
                      <a:lnTo>
                        <a:pt x="26260" y="31709"/>
                      </a:lnTo>
                      <a:cubicBezTo>
                        <a:pt x="39490" y="31709"/>
                        <a:pt x="50359" y="27032"/>
                        <a:pt x="50882" y="21126"/>
                      </a:cubicBezTo>
                      <a:lnTo>
                        <a:pt x="52359" y="4429"/>
                      </a:lnTo>
                      <a:cubicBezTo>
                        <a:pt x="52559" y="2019"/>
                        <a:pt x="48234" y="0"/>
                        <a:pt x="42824" y="0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5" name="Freeform: Shape 34">
                  <a:extLst>
                    <a:ext uri="{FF2B5EF4-FFF2-40B4-BE49-F238E27FC236}">
                      <a16:creationId xmlns:a16="http://schemas.microsoft.com/office/drawing/2014/main" id="{7259321E-AF01-C4E5-AC2F-583D9590AA03}"/>
                    </a:ext>
                  </a:extLst>
                </p:cNvPr>
                <p:cNvSpPr/>
                <p:nvPr/>
              </p:nvSpPr>
              <p:spPr>
                <a:xfrm>
                  <a:off x="10661485" y="-180632"/>
                  <a:ext cx="52356" cy="31708"/>
                </a:xfrm>
                <a:custGeom>
                  <a:avLst/>
                  <a:gdLst>
                    <a:gd name="connsiteX0" fmla="*/ 42824 w 52356"/>
                    <a:gd name="connsiteY0" fmla="*/ 0 h 31708"/>
                    <a:gd name="connsiteX1" fmla="*/ 9534 w 52356"/>
                    <a:gd name="connsiteY1" fmla="*/ 0 h 31708"/>
                    <a:gd name="connsiteX2" fmla="*/ 9 w 52356"/>
                    <a:gd name="connsiteY2" fmla="*/ 4448 h 31708"/>
                    <a:gd name="connsiteX3" fmla="*/ 1648 w 52356"/>
                    <a:gd name="connsiteY3" fmla="*/ 21174 h 31708"/>
                    <a:gd name="connsiteX4" fmla="*/ 26260 w 52356"/>
                    <a:gd name="connsiteY4" fmla="*/ 31709 h 31708"/>
                    <a:gd name="connsiteX5" fmla="*/ 26260 w 52356"/>
                    <a:gd name="connsiteY5" fmla="*/ 31709 h 31708"/>
                    <a:gd name="connsiteX6" fmla="*/ 50873 w 52356"/>
                    <a:gd name="connsiteY6" fmla="*/ 21117 h 31708"/>
                    <a:gd name="connsiteX7" fmla="*/ 52349 w 52356"/>
                    <a:gd name="connsiteY7" fmla="*/ 4420 h 31708"/>
                    <a:gd name="connsiteX8" fmla="*/ 42824 w 52356"/>
                    <a:gd name="connsiteY8" fmla="*/ 0 h 317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356" h="31708">
                      <a:moveTo>
                        <a:pt x="42824" y="0"/>
                      </a:moveTo>
                      <a:lnTo>
                        <a:pt x="9534" y="0"/>
                      </a:lnTo>
                      <a:cubicBezTo>
                        <a:pt x="4105" y="0"/>
                        <a:pt x="-229" y="2029"/>
                        <a:pt x="9" y="4448"/>
                      </a:cubicBezTo>
                      <a:lnTo>
                        <a:pt x="1648" y="21174"/>
                      </a:lnTo>
                      <a:cubicBezTo>
                        <a:pt x="2229" y="27070"/>
                        <a:pt x="13078" y="31709"/>
                        <a:pt x="26260" y="31709"/>
                      </a:cubicBezTo>
                      <a:lnTo>
                        <a:pt x="26260" y="31709"/>
                      </a:lnTo>
                      <a:cubicBezTo>
                        <a:pt x="39490" y="31709"/>
                        <a:pt x="50358" y="27032"/>
                        <a:pt x="50873" y="21117"/>
                      </a:cubicBezTo>
                      <a:lnTo>
                        <a:pt x="52349" y="4420"/>
                      </a:lnTo>
                      <a:cubicBezTo>
                        <a:pt x="52559" y="2019"/>
                        <a:pt x="48234" y="0"/>
                        <a:pt x="42824" y="0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6" name="Freeform: Shape 35">
                  <a:extLst>
                    <a:ext uri="{FF2B5EF4-FFF2-40B4-BE49-F238E27FC236}">
                      <a16:creationId xmlns:a16="http://schemas.microsoft.com/office/drawing/2014/main" id="{DA23A244-355D-EDF4-6669-2D3671A1721C}"/>
                    </a:ext>
                  </a:extLst>
                </p:cNvPr>
                <p:cNvSpPr/>
                <p:nvPr/>
              </p:nvSpPr>
              <p:spPr>
                <a:xfrm>
                  <a:off x="10752610" y="-179593"/>
                  <a:ext cx="52366" cy="31708"/>
                </a:xfrm>
                <a:custGeom>
                  <a:avLst/>
                  <a:gdLst>
                    <a:gd name="connsiteX0" fmla="*/ 42824 w 52366"/>
                    <a:gd name="connsiteY0" fmla="*/ 0 h 31708"/>
                    <a:gd name="connsiteX1" fmla="*/ 9534 w 52366"/>
                    <a:gd name="connsiteY1" fmla="*/ 0 h 31708"/>
                    <a:gd name="connsiteX2" fmla="*/ 9 w 52366"/>
                    <a:gd name="connsiteY2" fmla="*/ 4448 h 31708"/>
                    <a:gd name="connsiteX3" fmla="*/ 1648 w 52366"/>
                    <a:gd name="connsiteY3" fmla="*/ 21174 h 31708"/>
                    <a:gd name="connsiteX4" fmla="*/ 26260 w 52366"/>
                    <a:gd name="connsiteY4" fmla="*/ 31709 h 31708"/>
                    <a:gd name="connsiteX5" fmla="*/ 26260 w 52366"/>
                    <a:gd name="connsiteY5" fmla="*/ 31709 h 31708"/>
                    <a:gd name="connsiteX6" fmla="*/ 50882 w 52366"/>
                    <a:gd name="connsiteY6" fmla="*/ 21126 h 31708"/>
                    <a:gd name="connsiteX7" fmla="*/ 52359 w 52366"/>
                    <a:gd name="connsiteY7" fmla="*/ 4429 h 31708"/>
                    <a:gd name="connsiteX8" fmla="*/ 42824 w 52366"/>
                    <a:gd name="connsiteY8" fmla="*/ 0 h 317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366" h="31708">
                      <a:moveTo>
                        <a:pt x="42824" y="0"/>
                      </a:moveTo>
                      <a:lnTo>
                        <a:pt x="9534" y="0"/>
                      </a:lnTo>
                      <a:cubicBezTo>
                        <a:pt x="4105" y="0"/>
                        <a:pt x="-229" y="2029"/>
                        <a:pt x="9" y="4448"/>
                      </a:cubicBezTo>
                      <a:lnTo>
                        <a:pt x="1648" y="21174"/>
                      </a:lnTo>
                      <a:cubicBezTo>
                        <a:pt x="2229" y="27070"/>
                        <a:pt x="13078" y="31709"/>
                        <a:pt x="26260" y="31709"/>
                      </a:cubicBezTo>
                      <a:lnTo>
                        <a:pt x="26260" y="31709"/>
                      </a:lnTo>
                      <a:cubicBezTo>
                        <a:pt x="39490" y="31709"/>
                        <a:pt x="50358" y="27032"/>
                        <a:pt x="50882" y="21126"/>
                      </a:cubicBezTo>
                      <a:lnTo>
                        <a:pt x="52359" y="4429"/>
                      </a:lnTo>
                      <a:cubicBezTo>
                        <a:pt x="52568" y="2010"/>
                        <a:pt x="48244" y="0"/>
                        <a:pt x="42824" y="0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7" name="Freeform: Shape 36">
                  <a:extLst>
                    <a:ext uri="{FF2B5EF4-FFF2-40B4-BE49-F238E27FC236}">
                      <a16:creationId xmlns:a16="http://schemas.microsoft.com/office/drawing/2014/main" id="{46536809-F9BA-9197-0678-F7C25B52DE1A}"/>
                    </a:ext>
                  </a:extLst>
                </p:cNvPr>
                <p:cNvSpPr/>
                <p:nvPr/>
              </p:nvSpPr>
              <p:spPr>
                <a:xfrm>
                  <a:off x="10843745" y="-178555"/>
                  <a:ext cx="52366" cy="31708"/>
                </a:xfrm>
                <a:custGeom>
                  <a:avLst/>
                  <a:gdLst>
                    <a:gd name="connsiteX0" fmla="*/ 42824 w 52366"/>
                    <a:gd name="connsiteY0" fmla="*/ 0 h 31708"/>
                    <a:gd name="connsiteX1" fmla="*/ 9534 w 52366"/>
                    <a:gd name="connsiteY1" fmla="*/ 0 h 31708"/>
                    <a:gd name="connsiteX2" fmla="*/ 9 w 52366"/>
                    <a:gd name="connsiteY2" fmla="*/ 4448 h 31708"/>
                    <a:gd name="connsiteX3" fmla="*/ 1648 w 52366"/>
                    <a:gd name="connsiteY3" fmla="*/ 21174 h 31708"/>
                    <a:gd name="connsiteX4" fmla="*/ 26260 w 52366"/>
                    <a:gd name="connsiteY4" fmla="*/ 31709 h 31708"/>
                    <a:gd name="connsiteX5" fmla="*/ 26260 w 52366"/>
                    <a:gd name="connsiteY5" fmla="*/ 31709 h 31708"/>
                    <a:gd name="connsiteX6" fmla="*/ 50882 w 52366"/>
                    <a:gd name="connsiteY6" fmla="*/ 21126 h 31708"/>
                    <a:gd name="connsiteX7" fmla="*/ 52359 w 52366"/>
                    <a:gd name="connsiteY7" fmla="*/ 4429 h 31708"/>
                    <a:gd name="connsiteX8" fmla="*/ 42824 w 52366"/>
                    <a:gd name="connsiteY8" fmla="*/ 0 h 317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366" h="31708">
                      <a:moveTo>
                        <a:pt x="42824" y="0"/>
                      </a:moveTo>
                      <a:lnTo>
                        <a:pt x="9534" y="0"/>
                      </a:lnTo>
                      <a:cubicBezTo>
                        <a:pt x="4105" y="0"/>
                        <a:pt x="-229" y="2029"/>
                        <a:pt x="9" y="4448"/>
                      </a:cubicBezTo>
                      <a:lnTo>
                        <a:pt x="1648" y="21174"/>
                      </a:lnTo>
                      <a:cubicBezTo>
                        <a:pt x="2229" y="27070"/>
                        <a:pt x="13078" y="31709"/>
                        <a:pt x="26260" y="31709"/>
                      </a:cubicBezTo>
                      <a:lnTo>
                        <a:pt x="26260" y="31709"/>
                      </a:lnTo>
                      <a:cubicBezTo>
                        <a:pt x="39490" y="31709"/>
                        <a:pt x="50358" y="27032"/>
                        <a:pt x="50882" y="21126"/>
                      </a:cubicBezTo>
                      <a:lnTo>
                        <a:pt x="52359" y="4429"/>
                      </a:lnTo>
                      <a:cubicBezTo>
                        <a:pt x="52568" y="2010"/>
                        <a:pt x="48244" y="0"/>
                        <a:pt x="42824" y="0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8" name="Freeform: Shape 37">
                  <a:extLst>
                    <a:ext uri="{FF2B5EF4-FFF2-40B4-BE49-F238E27FC236}">
                      <a16:creationId xmlns:a16="http://schemas.microsoft.com/office/drawing/2014/main" id="{BE6673DA-26F6-7F77-1614-1E366BD6308B}"/>
                    </a:ext>
                  </a:extLst>
                </p:cNvPr>
                <p:cNvSpPr/>
                <p:nvPr/>
              </p:nvSpPr>
              <p:spPr>
                <a:xfrm>
                  <a:off x="10934881" y="-177517"/>
                  <a:ext cx="52357" cy="31708"/>
                </a:xfrm>
                <a:custGeom>
                  <a:avLst/>
                  <a:gdLst>
                    <a:gd name="connsiteX0" fmla="*/ 42824 w 52357"/>
                    <a:gd name="connsiteY0" fmla="*/ 0 h 31708"/>
                    <a:gd name="connsiteX1" fmla="*/ 9534 w 52357"/>
                    <a:gd name="connsiteY1" fmla="*/ 0 h 31708"/>
                    <a:gd name="connsiteX2" fmla="*/ 9 w 52357"/>
                    <a:gd name="connsiteY2" fmla="*/ 4448 h 31708"/>
                    <a:gd name="connsiteX3" fmla="*/ 1648 w 52357"/>
                    <a:gd name="connsiteY3" fmla="*/ 21174 h 31708"/>
                    <a:gd name="connsiteX4" fmla="*/ 26260 w 52357"/>
                    <a:gd name="connsiteY4" fmla="*/ 31709 h 31708"/>
                    <a:gd name="connsiteX5" fmla="*/ 26260 w 52357"/>
                    <a:gd name="connsiteY5" fmla="*/ 31709 h 31708"/>
                    <a:gd name="connsiteX6" fmla="*/ 50873 w 52357"/>
                    <a:gd name="connsiteY6" fmla="*/ 21126 h 31708"/>
                    <a:gd name="connsiteX7" fmla="*/ 52349 w 52357"/>
                    <a:gd name="connsiteY7" fmla="*/ 4429 h 31708"/>
                    <a:gd name="connsiteX8" fmla="*/ 42824 w 52357"/>
                    <a:gd name="connsiteY8" fmla="*/ 0 h 317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357" h="31708">
                      <a:moveTo>
                        <a:pt x="42824" y="0"/>
                      </a:moveTo>
                      <a:lnTo>
                        <a:pt x="9534" y="0"/>
                      </a:lnTo>
                      <a:cubicBezTo>
                        <a:pt x="4105" y="0"/>
                        <a:pt x="-229" y="2029"/>
                        <a:pt x="9" y="4448"/>
                      </a:cubicBezTo>
                      <a:lnTo>
                        <a:pt x="1648" y="21174"/>
                      </a:lnTo>
                      <a:cubicBezTo>
                        <a:pt x="2229" y="27070"/>
                        <a:pt x="13078" y="31709"/>
                        <a:pt x="26260" y="31709"/>
                      </a:cubicBezTo>
                      <a:lnTo>
                        <a:pt x="26260" y="31709"/>
                      </a:lnTo>
                      <a:cubicBezTo>
                        <a:pt x="39491" y="31709"/>
                        <a:pt x="50359" y="27032"/>
                        <a:pt x="50873" y="21126"/>
                      </a:cubicBezTo>
                      <a:lnTo>
                        <a:pt x="52349" y="4429"/>
                      </a:lnTo>
                      <a:cubicBezTo>
                        <a:pt x="52568" y="2010"/>
                        <a:pt x="48244" y="0"/>
                        <a:pt x="42824" y="0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9" name="Freeform: Shape 38">
                  <a:extLst>
                    <a:ext uri="{FF2B5EF4-FFF2-40B4-BE49-F238E27FC236}">
                      <a16:creationId xmlns:a16="http://schemas.microsoft.com/office/drawing/2014/main" id="{D3FF1C4F-6A1F-DA9E-C00E-98B3A0CD92EA}"/>
                    </a:ext>
                  </a:extLst>
                </p:cNvPr>
                <p:cNvSpPr/>
                <p:nvPr/>
              </p:nvSpPr>
              <p:spPr>
                <a:xfrm>
                  <a:off x="11025959" y="-174755"/>
                  <a:ext cx="52366" cy="31708"/>
                </a:xfrm>
                <a:custGeom>
                  <a:avLst/>
                  <a:gdLst>
                    <a:gd name="connsiteX0" fmla="*/ 42824 w 52366"/>
                    <a:gd name="connsiteY0" fmla="*/ 0 h 31708"/>
                    <a:gd name="connsiteX1" fmla="*/ 9534 w 52366"/>
                    <a:gd name="connsiteY1" fmla="*/ 0 h 31708"/>
                    <a:gd name="connsiteX2" fmla="*/ 9 w 52366"/>
                    <a:gd name="connsiteY2" fmla="*/ 4448 h 31708"/>
                    <a:gd name="connsiteX3" fmla="*/ 1648 w 52366"/>
                    <a:gd name="connsiteY3" fmla="*/ 21174 h 31708"/>
                    <a:gd name="connsiteX4" fmla="*/ 26260 w 52366"/>
                    <a:gd name="connsiteY4" fmla="*/ 31709 h 31708"/>
                    <a:gd name="connsiteX5" fmla="*/ 26260 w 52366"/>
                    <a:gd name="connsiteY5" fmla="*/ 31709 h 31708"/>
                    <a:gd name="connsiteX6" fmla="*/ 50882 w 52366"/>
                    <a:gd name="connsiteY6" fmla="*/ 21126 h 31708"/>
                    <a:gd name="connsiteX7" fmla="*/ 52359 w 52366"/>
                    <a:gd name="connsiteY7" fmla="*/ 4429 h 31708"/>
                    <a:gd name="connsiteX8" fmla="*/ 42824 w 52366"/>
                    <a:gd name="connsiteY8" fmla="*/ 0 h 317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366" h="31708">
                      <a:moveTo>
                        <a:pt x="42824" y="0"/>
                      </a:moveTo>
                      <a:lnTo>
                        <a:pt x="9534" y="0"/>
                      </a:lnTo>
                      <a:cubicBezTo>
                        <a:pt x="4105" y="0"/>
                        <a:pt x="-229" y="2029"/>
                        <a:pt x="9" y="4448"/>
                      </a:cubicBezTo>
                      <a:lnTo>
                        <a:pt x="1648" y="21174"/>
                      </a:lnTo>
                      <a:cubicBezTo>
                        <a:pt x="2229" y="27070"/>
                        <a:pt x="13078" y="31709"/>
                        <a:pt x="26260" y="31709"/>
                      </a:cubicBezTo>
                      <a:lnTo>
                        <a:pt x="26260" y="31709"/>
                      </a:lnTo>
                      <a:cubicBezTo>
                        <a:pt x="39491" y="31709"/>
                        <a:pt x="50358" y="27032"/>
                        <a:pt x="50882" y="21126"/>
                      </a:cubicBezTo>
                      <a:lnTo>
                        <a:pt x="52359" y="4429"/>
                      </a:lnTo>
                      <a:cubicBezTo>
                        <a:pt x="52568" y="2019"/>
                        <a:pt x="48234" y="0"/>
                        <a:pt x="42824" y="0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0" name="Freeform: Shape 39">
                  <a:extLst>
                    <a:ext uri="{FF2B5EF4-FFF2-40B4-BE49-F238E27FC236}">
                      <a16:creationId xmlns:a16="http://schemas.microsoft.com/office/drawing/2014/main" id="{15CE51C9-AEBF-CB7D-F118-5D7E6916F928}"/>
                    </a:ext>
                  </a:extLst>
                </p:cNvPr>
                <p:cNvSpPr/>
                <p:nvPr/>
              </p:nvSpPr>
              <p:spPr>
                <a:xfrm>
                  <a:off x="11116942" y="-169440"/>
                  <a:ext cx="52366" cy="31708"/>
                </a:xfrm>
                <a:custGeom>
                  <a:avLst/>
                  <a:gdLst>
                    <a:gd name="connsiteX0" fmla="*/ 42824 w 52366"/>
                    <a:gd name="connsiteY0" fmla="*/ 0 h 31708"/>
                    <a:gd name="connsiteX1" fmla="*/ 9534 w 52366"/>
                    <a:gd name="connsiteY1" fmla="*/ 0 h 31708"/>
                    <a:gd name="connsiteX2" fmla="*/ 9 w 52366"/>
                    <a:gd name="connsiteY2" fmla="*/ 4448 h 31708"/>
                    <a:gd name="connsiteX3" fmla="*/ 1648 w 52366"/>
                    <a:gd name="connsiteY3" fmla="*/ 21174 h 31708"/>
                    <a:gd name="connsiteX4" fmla="*/ 26260 w 52366"/>
                    <a:gd name="connsiteY4" fmla="*/ 31709 h 31708"/>
                    <a:gd name="connsiteX5" fmla="*/ 26260 w 52366"/>
                    <a:gd name="connsiteY5" fmla="*/ 31709 h 31708"/>
                    <a:gd name="connsiteX6" fmla="*/ 50882 w 52366"/>
                    <a:gd name="connsiteY6" fmla="*/ 21117 h 31708"/>
                    <a:gd name="connsiteX7" fmla="*/ 52359 w 52366"/>
                    <a:gd name="connsiteY7" fmla="*/ 4420 h 31708"/>
                    <a:gd name="connsiteX8" fmla="*/ 42824 w 52366"/>
                    <a:gd name="connsiteY8" fmla="*/ 0 h 317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366" h="31708">
                      <a:moveTo>
                        <a:pt x="42824" y="0"/>
                      </a:moveTo>
                      <a:lnTo>
                        <a:pt x="9534" y="0"/>
                      </a:lnTo>
                      <a:cubicBezTo>
                        <a:pt x="4105" y="0"/>
                        <a:pt x="-229" y="2029"/>
                        <a:pt x="9" y="4448"/>
                      </a:cubicBezTo>
                      <a:lnTo>
                        <a:pt x="1648" y="21174"/>
                      </a:lnTo>
                      <a:cubicBezTo>
                        <a:pt x="2229" y="27070"/>
                        <a:pt x="13078" y="31709"/>
                        <a:pt x="26260" y="31709"/>
                      </a:cubicBezTo>
                      <a:lnTo>
                        <a:pt x="26260" y="31709"/>
                      </a:lnTo>
                      <a:cubicBezTo>
                        <a:pt x="39491" y="31709"/>
                        <a:pt x="50358" y="27032"/>
                        <a:pt x="50882" y="21117"/>
                      </a:cubicBezTo>
                      <a:lnTo>
                        <a:pt x="52359" y="4420"/>
                      </a:lnTo>
                      <a:cubicBezTo>
                        <a:pt x="52568" y="2010"/>
                        <a:pt x="48234" y="0"/>
                        <a:pt x="42824" y="0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1" name="Freeform: Shape 40">
                  <a:extLst>
                    <a:ext uri="{FF2B5EF4-FFF2-40B4-BE49-F238E27FC236}">
                      <a16:creationId xmlns:a16="http://schemas.microsoft.com/office/drawing/2014/main" id="{1C73CF6D-62A1-5D22-606A-8690E29171F2}"/>
                    </a:ext>
                  </a:extLst>
                </p:cNvPr>
                <p:cNvSpPr/>
                <p:nvPr/>
              </p:nvSpPr>
              <p:spPr>
                <a:xfrm>
                  <a:off x="11207934" y="-164134"/>
                  <a:ext cx="52365" cy="31718"/>
                </a:xfrm>
                <a:custGeom>
                  <a:avLst/>
                  <a:gdLst>
                    <a:gd name="connsiteX0" fmla="*/ 42824 w 52365"/>
                    <a:gd name="connsiteY0" fmla="*/ 0 h 31718"/>
                    <a:gd name="connsiteX1" fmla="*/ 9534 w 52365"/>
                    <a:gd name="connsiteY1" fmla="*/ 0 h 31718"/>
                    <a:gd name="connsiteX2" fmla="*/ 9 w 52365"/>
                    <a:gd name="connsiteY2" fmla="*/ 4448 h 31718"/>
                    <a:gd name="connsiteX3" fmla="*/ 1648 w 52365"/>
                    <a:gd name="connsiteY3" fmla="*/ 21174 h 31718"/>
                    <a:gd name="connsiteX4" fmla="*/ 26260 w 52365"/>
                    <a:gd name="connsiteY4" fmla="*/ 31718 h 31718"/>
                    <a:gd name="connsiteX5" fmla="*/ 26260 w 52365"/>
                    <a:gd name="connsiteY5" fmla="*/ 31718 h 31718"/>
                    <a:gd name="connsiteX6" fmla="*/ 50882 w 52365"/>
                    <a:gd name="connsiteY6" fmla="*/ 21136 h 31718"/>
                    <a:gd name="connsiteX7" fmla="*/ 52359 w 52365"/>
                    <a:gd name="connsiteY7" fmla="*/ 4439 h 31718"/>
                    <a:gd name="connsiteX8" fmla="*/ 42824 w 52365"/>
                    <a:gd name="connsiteY8" fmla="*/ 0 h 317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365" h="31718">
                      <a:moveTo>
                        <a:pt x="42824" y="0"/>
                      </a:moveTo>
                      <a:lnTo>
                        <a:pt x="9534" y="0"/>
                      </a:lnTo>
                      <a:cubicBezTo>
                        <a:pt x="4105" y="0"/>
                        <a:pt x="-229" y="2029"/>
                        <a:pt x="9" y="4448"/>
                      </a:cubicBezTo>
                      <a:lnTo>
                        <a:pt x="1648" y="21174"/>
                      </a:lnTo>
                      <a:cubicBezTo>
                        <a:pt x="2229" y="27070"/>
                        <a:pt x="13078" y="31718"/>
                        <a:pt x="26260" y="31718"/>
                      </a:cubicBezTo>
                      <a:lnTo>
                        <a:pt x="26260" y="31718"/>
                      </a:lnTo>
                      <a:cubicBezTo>
                        <a:pt x="39491" y="31718"/>
                        <a:pt x="50359" y="27041"/>
                        <a:pt x="50882" y="21136"/>
                      </a:cubicBezTo>
                      <a:lnTo>
                        <a:pt x="52359" y="4439"/>
                      </a:lnTo>
                      <a:cubicBezTo>
                        <a:pt x="52559" y="2010"/>
                        <a:pt x="48234" y="0"/>
                        <a:pt x="42824" y="0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2" name="Freeform: Shape 41">
                  <a:extLst>
                    <a:ext uri="{FF2B5EF4-FFF2-40B4-BE49-F238E27FC236}">
                      <a16:creationId xmlns:a16="http://schemas.microsoft.com/office/drawing/2014/main" id="{74C1EFB2-7F1C-E69B-DFAA-78E3E67BC34E}"/>
                    </a:ext>
                  </a:extLst>
                </p:cNvPr>
                <p:cNvSpPr/>
                <p:nvPr/>
              </p:nvSpPr>
              <p:spPr>
                <a:xfrm>
                  <a:off x="11298917" y="-158829"/>
                  <a:ext cx="52365" cy="31708"/>
                </a:xfrm>
                <a:custGeom>
                  <a:avLst/>
                  <a:gdLst>
                    <a:gd name="connsiteX0" fmla="*/ 42824 w 52365"/>
                    <a:gd name="connsiteY0" fmla="*/ 0 h 31708"/>
                    <a:gd name="connsiteX1" fmla="*/ 9534 w 52365"/>
                    <a:gd name="connsiteY1" fmla="*/ 0 h 31708"/>
                    <a:gd name="connsiteX2" fmla="*/ 9 w 52365"/>
                    <a:gd name="connsiteY2" fmla="*/ 4448 h 31708"/>
                    <a:gd name="connsiteX3" fmla="*/ 1648 w 52365"/>
                    <a:gd name="connsiteY3" fmla="*/ 21174 h 31708"/>
                    <a:gd name="connsiteX4" fmla="*/ 26260 w 52365"/>
                    <a:gd name="connsiteY4" fmla="*/ 31709 h 31708"/>
                    <a:gd name="connsiteX5" fmla="*/ 26260 w 52365"/>
                    <a:gd name="connsiteY5" fmla="*/ 31709 h 31708"/>
                    <a:gd name="connsiteX6" fmla="*/ 50882 w 52365"/>
                    <a:gd name="connsiteY6" fmla="*/ 21117 h 31708"/>
                    <a:gd name="connsiteX7" fmla="*/ 52359 w 52365"/>
                    <a:gd name="connsiteY7" fmla="*/ 4420 h 31708"/>
                    <a:gd name="connsiteX8" fmla="*/ 42824 w 52365"/>
                    <a:gd name="connsiteY8" fmla="*/ 0 h 317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365" h="31708">
                      <a:moveTo>
                        <a:pt x="42824" y="0"/>
                      </a:moveTo>
                      <a:lnTo>
                        <a:pt x="9534" y="0"/>
                      </a:lnTo>
                      <a:cubicBezTo>
                        <a:pt x="4105" y="0"/>
                        <a:pt x="-229" y="2029"/>
                        <a:pt x="9" y="4448"/>
                      </a:cubicBezTo>
                      <a:lnTo>
                        <a:pt x="1648" y="21174"/>
                      </a:lnTo>
                      <a:cubicBezTo>
                        <a:pt x="2229" y="27070"/>
                        <a:pt x="13078" y="31709"/>
                        <a:pt x="26260" y="31709"/>
                      </a:cubicBezTo>
                      <a:lnTo>
                        <a:pt x="26260" y="31709"/>
                      </a:lnTo>
                      <a:cubicBezTo>
                        <a:pt x="39491" y="31709"/>
                        <a:pt x="50358" y="27032"/>
                        <a:pt x="50882" y="21117"/>
                      </a:cubicBezTo>
                      <a:lnTo>
                        <a:pt x="52359" y="4420"/>
                      </a:lnTo>
                      <a:cubicBezTo>
                        <a:pt x="52559" y="2019"/>
                        <a:pt x="48234" y="0"/>
                        <a:pt x="42824" y="0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3" name="Freeform: Shape 42">
                  <a:extLst>
                    <a:ext uri="{FF2B5EF4-FFF2-40B4-BE49-F238E27FC236}">
                      <a16:creationId xmlns:a16="http://schemas.microsoft.com/office/drawing/2014/main" id="{AD7BD612-C26D-EC29-453E-CA1309A8CE11}"/>
                    </a:ext>
                  </a:extLst>
                </p:cNvPr>
                <p:cNvSpPr/>
                <p:nvPr/>
              </p:nvSpPr>
              <p:spPr>
                <a:xfrm>
                  <a:off x="11389899" y="-153523"/>
                  <a:ext cx="52366" cy="31708"/>
                </a:xfrm>
                <a:custGeom>
                  <a:avLst/>
                  <a:gdLst>
                    <a:gd name="connsiteX0" fmla="*/ 42824 w 52366"/>
                    <a:gd name="connsiteY0" fmla="*/ 0 h 31708"/>
                    <a:gd name="connsiteX1" fmla="*/ 9534 w 52366"/>
                    <a:gd name="connsiteY1" fmla="*/ 0 h 31708"/>
                    <a:gd name="connsiteX2" fmla="*/ 9 w 52366"/>
                    <a:gd name="connsiteY2" fmla="*/ 4448 h 31708"/>
                    <a:gd name="connsiteX3" fmla="*/ 1648 w 52366"/>
                    <a:gd name="connsiteY3" fmla="*/ 21174 h 31708"/>
                    <a:gd name="connsiteX4" fmla="*/ 26260 w 52366"/>
                    <a:gd name="connsiteY4" fmla="*/ 31709 h 31708"/>
                    <a:gd name="connsiteX5" fmla="*/ 26260 w 52366"/>
                    <a:gd name="connsiteY5" fmla="*/ 31709 h 31708"/>
                    <a:gd name="connsiteX6" fmla="*/ 50882 w 52366"/>
                    <a:gd name="connsiteY6" fmla="*/ 21117 h 31708"/>
                    <a:gd name="connsiteX7" fmla="*/ 52359 w 52366"/>
                    <a:gd name="connsiteY7" fmla="*/ 4419 h 31708"/>
                    <a:gd name="connsiteX8" fmla="*/ 42824 w 52366"/>
                    <a:gd name="connsiteY8" fmla="*/ 0 h 317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366" h="31708">
                      <a:moveTo>
                        <a:pt x="42824" y="0"/>
                      </a:moveTo>
                      <a:lnTo>
                        <a:pt x="9534" y="0"/>
                      </a:lnTo>
                      <a:cubicBezTo>
                        <a:pt x="4105" y="0"/>
                        <a:pt x="-229" y="2029"/>
                        <a:pt x="9" y="4448"/>
                      </a:cubicBezTo>
                      <a:lnTo>
                        <a:pt x="1648" y="21174"/>
                      </a:lnTo>
                      <a:cubicBezTo>
                        <a:pt x="2229" y="27070"/>
                        <a:pt x="13078" y="31709"/>
                        <a:pt x="26260" y="31709"/>
                      </a:cubicBezTo>
                      <a:lnTo>
                        <a:pt x="26260" y="31709"/>
                      </a:lnTo>
                      <a:cubicBezTo>
                        <a:pt x="39491" y="31709"/>
                        <a:pt x="50358" y="27032"/>
                        <a:pt x="50882" y="21117"/>
                      </a:cubicBezTo>
                      <a:lnTo>
                        <a:pt x="52359" y="4419"/>
                      </a:lnTo>
                      <a:cubicBezTo>
                        <a:pt x="52568" y="2019"/>
                        <a:pt x="48234" y="0"/>
                        <a:pt x="42824" y="0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grpSp>
            <p:nvGrpSpPr>
              <p:cNvPr id="44" name="Graphic 4">
                <a:extLst>
                  <a:ext uri="{FF2B5EF4-FFF2-40B4-BE49-F238E27FC236}">
                    <a16:creationId xmlns:a16="http://schemas.microsoft.com/office/drawing/2014/main" id="{DE69EEB4-01F8-5D4F-7E1C-37F213DE8E07}"/>
                  </a:ext>
                </a:extLst>
              </p:cNvPr>
              <p:cNvGrpSpPr/>
              <p:nvPr/>
            </p:nvGrpSpPr>
            <p:grpSpPr>
              <a:xfrm>
                <a:off x="10570349" y="140512"/>
                <a:ext cx="871916" cy="59855"/>
                <a:chOff x="10570349" y="140512"/>
                <a:chExt cx="871916" cy="59855"/>
              </a:xfrm>
              <a:solidFill>
                <a:srgbClr val="4FC1F7"/>
              </a:solidFill>
            </p:grpSpPr>
            <p:sp>
              <p:nvSpPr>
                <p:cNvPr id="45" name="Freeform: Shape 44">
                  <a:extLst>
                    <a:ext uri="{FF2B5EF4-FFF2-40B4-BE49-F238E27FC236}">
                      <a16:creationId xmlns:a16="http://schemas.microsoft.com/office/drawing/2014/main" id="{E490A927-0B0B-5A34-527F-97031A507195}"/>
                    </a:ext>
                  </a:extLst>
                </p:cNvPr>
                <p:cNvSpPr/>
                <p:nvPr/>
              </p:nvSpPr>
              <p:spPr>
                <a:xfrm>
                  <a:off x="10570349" y="168659"/>
                  <a:ext cx="52365" cy="31708"/>
                </a:xfrm>
                <a:custGeom>
                  <a:avLst/>
                  <a:gdLst>
                    <a:gd name="connsiteX0" fmla="*/ 42824 w 52365"/>
                    <a:gd name="connsiteY0" fmla="*/ 31709 h 31708"/>
                    <a:gd name="connsiteX1" fmla="*/ 9534 w 52365"/>
                    <a:gd name="connsiteY1" fmla="*/ 31709 h 31708"/>
                    <a:gd name="connsiteX2" fmla="*/ 9 w 52365"/>
                    <a:gd name="connsiteY2" fmla="*/ 27261 h 31708"/>
                    <a:gd name="connsiteX3" fmla="*/ 1648 w 52365"/>
                    <a:gd name="connsiteY3" fmla="*/ 10535 h 31708"/>
                    <a:gd name="connsiteX4" fmla="*/ 26260 w 52365"/>
                    <a:gd name="connsiteY4" fmla="*/ 0 h 31708"/>
                    <a:gd name="connsiteX5" fmla="*/ 26260 w 52365"/>
                    <a:gd name="connsiteY5" fmla="*/ 0 h 31708"/>
                    <a:gd name="connsiteX6" fmla="*/ 50882 w 52365"/>
                    <a:gd name="connsiteY6" fmla="*/ 10592 h 31708"/>
                    <a:gd name="connsiteX7" fmla="*/ 52359 w 52365"/>
                    <a:gd name="connsiteY7" fmla="*/ 27289 h 31708"/>
                    <a:gd name="connsiteX8" fmla="*/ 42824 w 52365"/>
                    <a:gd name="connsiteY8" fmla="*/ 31709 h 317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365" h="31708">
                      <a:moveTo>
                        <a:pt x="42824" y="31709"/>
                      </a:moveTo>
                      <a:lnTo>
                        <a:pt x="9534" y="31709"/>
                      </a:lnTo>
                      <a:cubicBezTo>
                        <a:pt x="4105" y="31709"/>
                        <a:pt x="-229" y="29680"/>
                        <a:pt x="9" y="27261"/>
                      </a:cubicBezTo>
                      <a:lnTo>
                        <a:pt x="1648" y="10535"/>
                      </a:lnTo>
                      <a:cubicBezTo>
                        <a:pt x="2229" y="4639"/>
                        <a:pt x="13078" y="0"/>
                        <a:pt x="26260" y="0"/>
                      </a:cubicBezTo>
                      <a:lnTo>
                        <a:pt x="26260" y="0"/>
                      </a:lnTo>
                      <a:cubicBezTo>
                        <a:pt x="39490" y="0"/>
                        <a:pt x="50359" y="4677"/>
                        <a:pt x="50882" y="10592"/>
                      </a:cubicBezTo>
                      <a:lnTo>
                        <a:pt x="52359" y="27289"/>
                      </a:lnTo>
                      <a:cubicBezTo>
                        <a:pt x="52559" y="29699"/>
                        <a:pt x="48234" y="31709"/>
                        <a:pt x="42824" y="31709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6" name="Freeform: Shape 45">
                  <a:extLst>
                    <a:ext uri="{FF2B5EF4-FFF2-40B4-BE49-F238E27FC236}">
                      <a16:creationId xmlns:a16="http://schemas.microsoft.com/office/drawing/2014/main" id="{F23223E5-1FC6-47D8-269E-47E3943377B2}"/>
                    </a:ext>
                  </a:extLst>
                </p:cNvPr>
                <p:cNvSpPr/>
                <p:nvPr/>
              </p:nvSpPr>
              <p:spPr>
                <a:xfrm>
                  <a:off x="10661485" y="167620"/>
                  <a:ext cx="52356" cy="31708"/>
                </a:xfrm>
                <a:custGeom>
                  <a:avLst/>
                  <a:gdLst>
                    <a:gd name="connsiteX0" fmla="*/ 42824 w 52356"/>
                    <a:gd name="connsiteY0" fmla="*/ 31709 h 31708"/>
                    <a:gd name="connsiteX1" fmla="*/ 9534 w 52356"/>
                    <a:gd name="connsiteY1" fmla="*/ 31709 h 31708"/>
                    <a:gd name="connsiteX2" fmla="*/ 9 w 52356"/>
                    <a:gd name="connsiteY2" fmla="*/ 27261 h 31708"/>
                    <a:gd name="connsiteX3" fmla="*/ 1648 w 52356"/>
                    <a:gd name="connsiteY3" fmla="*/ 10535 h 31708"/>
                    <a:gd name="connsiteX4" fmla="*/ 26260 w 52356"/>
                    <a:gd name="connsiteY4" fmla="*/ 0 h 31708"/>
                    <a:gd name="connsiteX5" fmla="*/ 26260 w 52356"/>
                    <a:gd name="connsiteY5" fmla="*/ 0 h 31708"/>
                    <a:gd name="connsiteX6" fmla="*/ 50873 w 52356"/>
                    <a:gd name="connsiteY6" fmla="*/ 10592 h 31708"/>
                    <a:gd name="connsiteX7" fmla="*/ 52349 w 52356"/>
                    <a:gd name="connsiteY7" fmla="*/ 27289 h 31708"/>
                    <a:gd name="connsiteX8" fmla="*/ 42824 w 52356"/>
                    <a:gd name="connsiteY8" fmla="*/ 31709 h 317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356" h="31708">
                      <a:moveTo>
                        <a:pt x="42824" y="31709"/>
                      </a:moveTo>
                      <a:lnTo>
                        <a:pt x="9534" y="31709"/>
                      </a:lnTo>
                      <a:cubicBezTo>
                        <a:pt x="4105" y="31709"/>
                        <a:pt x="-229" y="29680"/>
                        <a:pt x="9" y="27261"/>
                      </a:cubicBezTo>
                      <a:lnTo>
                        <a:pt x="1648" y="10535"/>
                      </a:lnTo>
                      <a:cubicBezTo>
                        <a:pt x="2229" y="4639"/>
                        <a:pt x="13078" y="0"/>
                        <a:pt x="26260" y="0"/>
                      </a:cubicBezTo>
                      <a:lnTo>
                        <a:pt x="26260" y="0"/>
                      </a:lnTo>
                      <a:cubicBezTo>
                        <a:pt x="39490" y="0"/>
                        <a:pt x="50358" y="4677"/>
                        <a:pt x="50873" y="10592"/>
                      </a:cubicBezTo>
                      <a:lnTo>
                        <a:pt x="52349" y="27289"/>
                      </a:lnTo>
                      <a:cubicBezTo>
                        <a:pt x="52559" y="29699"/>
                        <a:pt x="48234" y="31709"/>
                        <a:pt x="42824" y="31709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7" name="Freeform: Shape 46">
                  <a:extLst>
                    <a:ext uri="{FF2B5EF4-FFF2-40B4-BE49-F238E27FC236}">
                      <a16:creationId xmlns:a16="http://schemas.microsoft.com/office/drawing/2014/main" id="{E85F9CEB-C8F3-8480-6362-22B8C9771C20}"/>
                    </a:ext>
                  </a:extLst>
                </p:cNvPr>
                <p:cNvSpPr/>
                <p:nvPr/>
              </p:nvSpPr>
              <p:spPr>
                <a:xfrm>
                  <a:off x="10752610" y="166592"/>
                  <a:ext cx="52366" cy="31708"/>
                </a:xfrm>
                <a:custGeom>
                  <a:avLst/>
                  <a:gdLst>
                    <a:gd name="connsiteX0" fmla="*/ 42824 w 52366"/>
                    <a:gd name="connsiteY0" fmla="*/ 31709 h 31708"/>
                    <a:gd name="connsiteX1" fmla="*/ 9534 w 52366"/>
                    <a:gd name="connsiteY1" fmla="*/ 31709 h 31708"/>
                    <a:gd name="connsiteX2" fmla="*/ 9 w 52366"/>
                    <a:gd name="connsiteY2" fmla="*/ 27261 h 31708"/>
                    <a:gd name="connsiteX3" fmla="*/ 1648 w 52366"/>
                    <a:gd name="connsiteY3" fmla="*/ 10535 h 31708"/>
                    <a:gd name="connsiteX4" fmla="*/ 26260 w 52366"/>
                    <a:gd name="connsiteY4" fmla="*/ 0 h 31708"/>
                    <a:gd name="connsiteX5" fmla="*/ 26260 w 52366"/>
                    <a:gd name="connsiteY5" fmla="*/ 0 h 31708"/>
                    <a:gd name="connsiteX6" fmla="*/ 50882 w 52366"/>
                    <a:gd name="connsiteY6" fmla="*/ 10592 h 31708"/>
                    <a:gd name="connsiteX7" fmla="*/ 52359 w 52366"/>
                    <a:gd name="connsiteY7" fmla="*/ 27289 h 31708"/>
                    <a:gd name="connsiteX8" fmla="*/ 42824 w 52366"/>
                    <a:gd name="connsiteY8" fmla="*/ 31709 h 317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366" h="31708">
                      <a:moveTo>
                        <a:pt x="42824" y="31709"/>
                      </a:moveTo>
                      <a:lnTo>
                        <a:pt x="9534" y="31709"/>
                      </a:lnTo>
                      <a:cubicBezTo>
                        <a:pt x="4105" y="31709"/>
                        <a:pt x="-229" y="29680"/>
                        <a:pt x="9" y="27261"/>
                      </a:cubicBezTo>
                      <a:lnTo>
                        <a:pt x="1648" y="10535"/>
                      </a:lnTo>
                      <a:cubicBezTo>
                        <a:pt x="2229" y="4639"/>
                        <a:pt x="13078" y="0"/>
                        <a:pt x="26260" y="0"/>
                      </a:cubicBezTo>
                      <a:lnTo>
                        <a:pt x="26260" y="0"/>
                      </a:lnTo>
                      <a:cubicBezTo>
                        <a:pt x="39490" y="0"/>
                        <a:pt x="50358" y="4677"/>
                        <a:pt x="50882" y="10592"/>
                      </a:cubicBezTo>
                      <a:lnTo>
                        <a:pt x="52359" y="27289"/>
                      </a:lnTo>
                      <a:cubicBezTo>
                        <a:pt x="52568" y="29689"/>
                        <a:pt x="48244" y="31709"/>
                        <a:pt x="42824" y="31709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8" name="Freeform: Shape 47">
                  <a:extLst>
                    <a:ext uri="{FF2B5EF4-FFF2-40B4-BE49-F238E27FC236}">
                      <a16:creationId xmlns:a16="http://schemas.microsoft.com/office/drawing/2014/main" id="{AF397E70-D471-F648-5989-D87F3CEFA1C8}"/>
                    </a:ext>
                  </a:extLst>
                </p:cNvPr>
                <p:cNvSpPr/>
                <p:nvPr/>
              </p:nvSpPr>
              <p:spPr>
                <a:xfrm>
                  <a:off x="10843745" y="165554"/>
                  <a:ext cx="52366" cy="31708"/>
                </a:xfrm>
                <a:custGeom>
                  <a:avLst/>
                  <a:gdLst>
                    <a:gd name="connsiteX0" fmla="*/ 42824 w 52366"/>
                    <a:gd name="connsiteY0" fmla="*/ 31709 h 31708"/>
                    <a:gd name="connsiteX1" fmla="*/ 9534 w 52366"/>
                    <a:gd name="connsiteY1" fmla="*/ 31709 h 31708"/>
                    <a:gd name="connsiteX2" fmla="*/ 9 w 52366"/>
                    <a:gd name="connsiteY2" fmla="*/ 27261 h 31708"/>
                    <a:gd name="connsiteX3" fmla="*/ 1648 w 52366"/>
                    <a:gd name="connsiteY3" fmla="*/ 10535 h 31708"/>
                    <a:gd name="connsiteX4" fmla="*/ 26260 w 52366"/>
                    <a:gd name="connsiteY4" fmla="*/ 0 h 31708"/>
                    <a:gd name="connsiteX5" fmla="*/ 26260 w 52366"/>
                    <a:gd name="connsiteY5" fmla="*/ 0 h 31708"/>
                    <a:gd name="connsiteX6" fmla="*/ 50882 w 52366"/>
                    <a:gd name="connsiteY6" fmla="*/ 10582 h 31708"/>
                    <a:gd name="connsiteX7" fmla="*/ 52359 w 52366"/>
                    <a:gd name="connsiteY7" fmla="*/ 27279 h 31708"/>
                    <a:gd name="connsiteX8" fmla="*/ 42824 w 52366"/>
                    <a:gd name="connsiteY8" fmla="*/ 31709 h 317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366" h="31708">
                      <a:moveTo>
                        <a:pt x="42824" y="31709"/>
                      </a:moveTo>
                      <a:lnTo>
                        <a:pt x="9534" y="31709"/>
                      </a:lnTo>
                      <a:cubicBezTo>
                        <a:pt x="4105" y="31709"/>
                        <a:pt x="-229" y="29680"/>
                        <a:pt x="9" y="27261"/>
                      </a:cubicBezTo>
                      <a:lnTo>
                        <a:pt x="1648" y="10535"/>
                      </a:lnTo>
                      <a:cubicBezTo>
                        <a:pt x="2229" y="4639"/>
                        <a:pt x="13078" y="0"/>
                        <a:pt x="26260" y="0"/>
                      </a:cubicBezTo>
                      <a:lnTo>
                        <a:pt x="26260" y="0"/>
                      </a:lnTo>
                      <a:cubicBezTo>
                        <a:pt x="39490" y="0"/>
                        <a:pt x="50358" y="4677"/>
                        <a:pt x="50882" y="10582"/>
                      </a:cubicBezTo>
                      <a:lnTo>
                        <a:pt x="52359" y="27279"/>
                      </a:lnTo>
                      <a:cubicBezTo>
                        <a:pt x="52568" y="29689"/>
                        <a:pt x="48244" y="31709"/>
                        <a:pt x="42824" y="31709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9" name="Freeform: Shape 48">
                  <a:extLst>
                    <a:ext uri="{FF2B5EF4-FFF2-40B4-BE49-F238E27FC236}">
                      <a16:creationId xmlns:a16="http://schemas.microsoft.com/office/drawing/2014/main" id="{F4EF4CED-E82D-8FBA-B2A7-C73BBF7C2B76}"/>
                    </a:ext>
                  </a:extLst>
                </p:cNvPr>
                <p:cNvSpPr/>
                <p:nvPr/>
              </p:nvSpPr>
              <p:spPr>
                <a:xfrm>
                  <a:off x="10934881" y="164515"/>
                  <a:ext cx="52357" cy="31708"/>
                </a:xfrm>
                <a:custGeom>
                  <a:avLst/>
                  <a:gdLst>
                    <a:gd name="connsiteX0" fmla="*/ 42824 w 52357"/>
                    <a:gd name="connsiteY0" fmla="*/ 31709 h 31708"/>
                    <a:gd name="connsiteX1" fmla="*/ 9534 w 52357"/>
                    <a:gd name="connsiteY1" fmla="*/ 31709 h 31708"/>
                    <a:gd name="connsiteX2" fmla="*/ 9 w 52357"/>
                    <a:gd name="connsiteY2" fmla="*/ 27261 h 31708"/>
                    <a:gd name="connsiteX3" fmla="*/ 1648 w 52357"/>
                    <a:gd name="connsiteY3" fmla="*/ 10535 h 31708"/>
                    <a:gd name="connsiteX4" fmla="*/ 26260 w 52357"/>
                    <a:gd name="connsiteY4" fmla="*/ 0 h 31708"/>
                    <a:gd name="connsiteX5" fmla="*/ 26260 w 52357"/>
                    <a:gd name="connsiteY5" fmla="*/ 0 h 31708"/>
                    <a:gd name="connsiteX6" fmla="*/ 50873 w 52357"/>
                    <a:gd name="connsiteY6" fmla="*/ 10582 h 31708"/>
                    <a:gd name="connsiteX7" fmla="*/ 52349 w 52357"/>
                    <a:gd name="connsiteY7" fmla="*/ 27279 h 31708"/>
                    <a:gd name="connsiteX8" fmla="*/ 42824 w 52357"/>
                    <a:gd name="connsiteY8" fmla="*/ 31709 h 317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357" h="31708">
                      <a:moveTo>
                        <a:pt x="42824" y="31709"/>
                      </a:moveTo>
                      <a:lnTo>
                        <a:pt x="9534" y="31709"/>
                      </a:lnTo>
                      <a:cubicBezTo>
                        <a:pt x="4105" y="31709"/>
                        <a:pt x="-229" y="29680"/>
                        <a:pt x="9" y="27261"/>
                      </a:cubicBezTo>
                      <a:lnTo>
                        <a:pt x="1648" y="10535"/>
                      </a:lnTo>
                      <a:cubicBezTo>
                        <a:pt x="2229" y="4639"/>
                        <a:pt x="13078" y="0"/>
                        <a:pt x="26260" y="0"/>
                      </a:cubicBezTo>
                      <a:lnTo>
                        <a:pt x="26260" y="0"/>
                      </a:lnTo>
                      <a:cubicBezTo>
                        <a:pt x="39491" y="0"/>
                        <a:pt x="50359" y="4677"/>
                        <a:pt x="50873" y="10582"/>
                      </a:cubicBezTo>
                      <a:lnTo>
                        <a:pt x="52349" y="27279"/>
                      </a:lnTo>
                      <a:cubicBezTo>
                        <a:pt x="52568" y="29689"/>
                        <a:pt x="48244" y="31709"/>
                        <a:pt x="42824" y="31709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50" name="Freeform: Shape 49">
                  <a:extLst>
                    <a:ext uri="{FF2B5EF4-FFF2-40B4-BE49-F238E27FC236}">
                      <a16:creationId xmlns:a16="http://schemas.microsoft.com/office/drawing/2014/main" id="{B8D5C7EC-C397-6685-91EA-50E05FFA863E}"/>
                    </a:ext>
                  </a:extLst>
                </p:cNvPr>
                <p:cNvSpPr/>
                <p:nvPr/>
              </p:nvSpPr>
              <p:spPr>
                <a:xfrm>
                  <a:off x="11025959" y="161743"/>
                  <a:ext cx="52366" cy="31708"/>
                </a:xfrm>
                <a:custGeom>
                  <a:avLst/>
                  <a:gdLst>
                    <a:gd name="connsiteX0" fmla="*/ 42824 w 52366"/>
                    <a:gd name="connsiteY0" fmla="*/ 31709 h 31708"/>
                    <a:gd name="connsiteX1" fmla="*/ 9534 w 52366"/>
                    <a:gd name="connsiteY1" fmla="*/ 31709 h 31708"/>
                    <a:gd name="connsiteX2" fmla="*/ 9 w 52366"/>
                    <a:gd name="connsiteY2" fmla="*/ 27261 h 31708"/>
                    <a:gd name="connsiteX3" fmla="*/ 1648 w 52366"/>
                    <a:gd name="connsiteY3" fmla="*/ 10535 h 31708"/>
                    <a:gd name="connsiteX4" fmla="*/ 26260 w 52366"/>
                    <a:gd name="connsiteY4" fmla="*/ 0 h 31708"/>
                    <a:gd name="connsiteX5" fmla="*/ 26260 w 52366"/>
                    <a:gd name="connsiteY5" fmla="*/ 0 h 31708"/>
                    <a:gd name="connsiteX6" fmla="*/ 50882 w 52366"/>
                    <a:gd name="connsiteY6" fmla="*/ 10582 h 31708"/>
                    <a:gd name="connsiteX7" fmla="*/ 52359 w 52366"/>
                    <a:gd name="connsiteY7" fmla="*/ 27280 h 31708"/>
                    <a:gd name="connsiteX8" fmla="*/ 42824 w 52366"/>
                    <a:gd name="connsiteY8" fmla="*/ 31709 h 317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366" h="31708">
                      <a:moveTo>
                        <a:pt x="42824" y="31709"/>
                      </a:moveTo>
                      <a:lnTo>
                        <a:pt x="9534" y="31709"/>
                      </a:lnTo>
                      <a:cubicBezTo>
                        <a:pt x="4105" y="31709"/>
                        <a:pt x="-229" y="29680"/>
                        <a:pt x="9" y="27261"/>
                      </a:cubicBezTo>
                      <a:lnTo>
                        <a:pt x="1648" y="10535"/>
                      </a:lnTo>
                      <a:cubicBezTo>
                        <a:pt x="2229" y="4639"/>
                        <a:pt x="13078" y="0"/>
                        <a:pt x="26260" y="0"/>
                      </a:cubicBezTo>
                      <a:lnTo>
                        <a:pt x="26260" y="0"/>
                      </a:lnTo>
                      <a:cubicBezTo>
                        <a:pt x="39491" y="0"/>
                        <a:pt x="50358" y="4677"/>
                        <a:pt x="50882" y="10582"/>
                      </a:cubicBezTo>
                      <a:lnTo>
                        <a:pt x="52359" y="27280"/>
                      </a:lnTo>
                      <a:cubicBezTo>
                        <a:pt x="52568" y="29699"/>
                        <a:pt x="48234" y="31709"/>
                        <a:pt x="42824" y="31709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51" name="Freeform: Shape 50">
                  <a:extLst>
                    <a:ext uri="{FF2B5EF4-FFF2-40B4-BE49-F238E27FC236}">
                      <a16:creationId xmlns:a16="http://schemas.microsoft.com/office/drawing/2014/main" id="{15A23D43-9BAF-820B-2BA9-6B5C47A14F0A}"/>
                    </a:ext>
                  </a:extLst>
                </p:cNvPr>
                <p:cNvSpPr/>
                <p:nvPr/>
              </p:nvSpPr>
              <p:spPr>
                <a:xfrm>
                  <a:off x="11116942" y="156438"/>
                  <a:ext cx="52366" cy="31708"/>
                </a:xfrm>
                <a:custGeom>
                  <a:avLst/>
                  <a:gdLst>
                    <a:gd name="connsiteX0" fmla="*/ 42824 w 52366"/>
                    <a:gd name="connsiteY0" fmla="*/ 31709 h 31708"/>
                    <a:gd name="connsiteX1" fmla="*/ 9534 w 52366"/>
                    <a:gd name="connsiteY1" fmla="*/ 31709 h 31708"/>
                    <a:gd name="connsiteX2" fmla="*/ 9 w 52366"/>
                    <a:gd name="connsiteY2" fmla="*/ 27261 h 31708"/>
                    <a:gd name="connsiteX3" fmla="*/ 1648 w 52366"/>
                    <a:gd name="connsiteY3" fmla="*/ 10535 h 31708"/>
                    <a:gd name="connsiteX4" fmla="*/ 26260 w 52366"/>
                    <a:gd name="connsiteY4" fmla="*/ 0 h 31708"/>
                    <a:gd name="connsiteX5" fmla="*/ 26260 w 52366"/>
                    <a:gd name="connsiteY5" fmla="*/ 0 h 31708"/>
                    <a:gd name="connsiteX6" fmla="*/ 50882 w 52366"/>
                    <a:gd name="connsiteY6" fmla="*/ 10592 h 31708"/>
                    <a:gd name="connsiteX7" fmla="*/ 52359 w 52366"/>
                    <a:gd name="connsiteY7" fmla="*/ 27289 h 31708"/>
                    <a:gd name="connsiteX8" fmla="*/ 42824 w 52366"/>
                    <a:gd name="connsiteY8" fmla="*/ 31709 h 317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366" h="31708">
                      <a:moveTo>
                        <a:pt x="42824" y="31709"/>
                      </a:moveTo>
                      <a:lnTo>
                        <a:pt x="9534" y="31709"/>
                      </a:lnTo>
                      <a:cubicBezTo>
                        <a:pt x="4105" y="31709"/>
                        <a:pt x="-229" y="29680"/>
                        <a:pt x="9" y="27261"/>
                      </a:cubicBezTo>
                      <a:lnTo>
                        <a:pt x="1648" y="10535"/>
                      </a:lnTo>
                      <a:cubicBezTo>
                        <a:pt x="2229" y="4639"/>
                        <a:pt x="13078" y="0"/>
                        <a:pt x="26260" y="0"/>
                      </a:cubicBezTo>
                      <a:lnTo>
                        <a:pt x="26260" y="0"/>
                      </a:lnTo>
                      <a:cubicBezTo>
                        <a:pt x="39491" y="0"/>
                        <a:pt x="50358" y="4677"/>
                        <a:pt x="50882" y="10592"/>
                      </a:cubicBezTo>
                      <a:lnTo>
                        <a:pt x="52359" y="27289"/>
                      </a:lnTo>
                      <a:cubicBezTo>
                        <a:pt x="52568" y="29689"/>
                        <a:pt x="48234" y="31709"/>
                        <a:pt x="42824" y="31709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52" name="Freeform: Shape 51">
                  <a:extLst>
                    <a:ext uri="{FF2B5EF4-FFF2-40B4-BE49-F238E27FC236}">
                      <a16:creationId xmlns:a16="http://schemas.microsoft.com/office/drawing/2014/main" id="{261DE53D-833B-9D8F-0911-70A94214E0AC}"/>
                    </a:ext>
                  </a:extLst>
                </p:cNvPr>
                <p:cNvSpPr/>
                <p:nvPr/>
              </p:nvSpPr>
              <p:spPr>
                <a:xfrm>
                  <a:off x="11207934" y="151133"/>
                  <a:ext cx="52365" cy="31708"/>
                </a:xfrm>
                <a:custGeom>
                  <a:avLst/>
                  <a:gdLst>
                    <a:gd name="connsiteX0" fmla="*/ 42824 w 52365"/>
                    <a:gd name="connsiteY0" fmla="*/ 31709 h 31708"/>
                    <a:gd name="connsiteX1" fmla="*/ 9534 w 52365"/>
                    <a:gd name="connsiteY1" fmla="*/ 31709 h 31708"/>
                    <a:gd name="connsiteX2" fmla="*/ 9 w 52365"/>
                    <a:gd name="connsiteY2" fmla="*/ 27261 h 31708"/>
                    <a:gd name="connsiteX3" fmla="*/ 1648 w 52365"/>
                    <a:gd name="connsiteY3" fmla="*/ 10535 h 31708"/>
                    <a:gd name="connsiteX4" fmla="*/ 26260 w 52365"/>
                    <a:gd name="connsiteY4" fmla="*/ 0 h 31708"/>
                    <a:gd name="connsiteX5" fmla="*/ 26260 w 52365"/>
                    <a:gd name="connsiteY5" fmla="*/ 0 h 31708"/>
                    <a:gd name="connsiteX6" fmla="*/ 50882 w 52365"/>
                    <a:gd name="connsiteY6" fmla="*/ 10582 h 31708"/>
                    <a:gd name="connsiteX7" fmla="*/ 52359 w 52365"/>
                    <a:gd name="connsiteY7" fmla="*/ 27279 h 31708"/>
                    <a:gd name="connsiteX8" fmla="*/ 42824 w 52365"/>
                    <a:gd name="connsiteY8" fmla="*/ 31709 h 317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365" h="31708">
                      <a:moveTo>
                        <a:pt x="42824" y="31709"/>
                      </a:moveTo>
                      <a:lnTo>
                        <a:pt x="9534" y="31709"/>
                      </a:lnTo>
                      <a:cubicBezTo>
                        <a:pt x="4105" y="31709"/>
                        <a:pt x="-229" y="29680"/>
                        <a:pt x="9" y="27261"/>
                      </a:cubicBezTo>
                      <a:lnTo>
                        <a:pt x="1648" y="10535"/>
                      </a:lnTo>
                      <a:cubicBezTo>
                        <a:pt x="2229" y="4639"/>
                        <a:pt x="13078" y="0"/>
                        <a:pt x="26260" y="0"/>
                      </a:cubicBezTo>
                      <a:lnTo>
                        <a:pt x="26260" y="0"/>
                      </a:lnTo>
                      <a:cubicBezTo>
                        <a:pt x="39491" y="0"/>
                        <a:pt x="50359" y="4677"/>
                        <a:pt x="50882" y="10582"/>
                      </a:cubicBezTo>
                      <a:lnTo>
                        <a:pt x="52359" y="27279"/>
                      </a:lnTo>
                      <a:cubicBezTo>
                        <a:pt x="52559" y="29689"/>
                        <a:pt x="48234" y="31709"/>
                        <a:pt x="42824" y="31709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53" name="Freeform: Shape 52">
                  <a:extLst>
                    <a:ext uri="{FF2B5EF4-FFF2-40B4-BE49-F238E27FC236}">
                      <a16:creationId xmlns:a16="http://schemas.microsoft.com/office/drawing/2014/main" id="{B180C737-ED86-06E7-0618-792B2223237A}"/>
                    </a:ext>
                  </a:extLst>
                </p:cNvPr>
                <p:cNvSpPr/>
                <p:nvPr/>
              </p:nvSpPr>
              <p:spPr>
                <a:xfrm>
                  <a:off x="11298917" y="145818"/>
                  <a:ext cx="52365" cy="31708"/>
                </a:xfrm>
                <a:custGeom>
                  <a:avLst/>
                  <a:gdLst>
                    <a:gd name="connsiteX0" fmla="*/ 42824 w 52365"/>
                    <a:gd name="connsiteY0" fmla="*/ 31709 h 31708"/>
                    <a:gd name="connsiteX1" fmla="*/ 9534 w 52365"/>
                    <a:gd name="connsiteY1" fmla="*/ 31709 h 31708"/>
                    <a:gd name="connsiteX2" fmla="*/ 9 w 52365"/>
                    <a:gd name="connsiteY2" fmla="*/ 27261 h 31708"/>
                    <a:gd name="connsiteX3" fmla="*/ 1648 w 52365"/>
                    <a:gd name="connsiteY3" fmla="*/ 10535 h 31708"/>
                    <a:gd name="connsiteX4" fmla="*/ 26260 w 52365"/>
                    <a:gd name="connsiteY4" fmla="*/ 0 h 31708"/>
                    <a:gd name="connsiteX5" fmla="*/ 26260 w 52365"/>
                    <a:gd name="connsiteY5" fmla="*/ 0 h 31708"/>
                    <a:gd name="connsiteX6" fmla="*/ 50882 w 52365"/>
                    <a:gd name="connsiteY6" fmla="*/ 10582 h 31708"/>
                    <a:gd name="connsiteX7" fmla="*/ 52359 w 52365"/>
                    <a:gd name="connsiteY7" fmla="*/ 27280 h 31708"/>
                    <a:gd name="connsiteX8" fmla="*/ 42824 w 52365"/>
                    <a:gd name="connsiteY8" fmla="*/ 31709 h 317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365" h="31708">
                      <a:moveTo>
                        <a:pt x="42824" y="31709"/>
                      </a:moveTo>
                      <a:lnTo>
                        <a:pt x="9534" y="31709"/>
                      </a:lnTo>
                      <a:cubicBezTo>
                        <a:pt x="4105" y="31709"/>
                        <a:pt x="-229" y="29680"/>
                        <a:pt x="9" y="27261"/>
                      </a:cubicBezTo>
                      <a:lnTo>
                        <a:pt x="1648" y="10535"/>
                      </a:lnTo>
                      <a:cubicBezTo>
                        <a:pt x="2229" y="4639"/>
                        <a:pt x="13078" y="0"/>
                        <a:pt x="26260" y="0"/>
                      </a:cubicBezTo>
                      <a:lnTo>
                        <a:pt x="26260" y="0"/>
                      </a:lnTo>
                      <a:cubicBezTo>
                        <a:pt x="39491" y="0"/>
                        <a:pt x="50358" y="4677"/>
                        <a:pt x="50882" y="10582"/>
                      </a:cubicBezTo>
                      <a:lnTo>
                        <a:pt x="52359" y="27280"/>
                      </a:lnTo>
                      <a:cubicBezTo>
                        <a:pt x="52559" y="29699"/>
                        <a:pt x="48234" y="31709"/>
                        <a:pt x="42824" y="31709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54" name="Freeform: Shape 53">
                  <a:extLst>
                    <a:ext uri="{FF2B5EF4-FFF2-40B4-BE49-F238E27FC236}">
                      <a16:creationId xmlns:a16="http://schemas.microsoft.com/office/drawing/2014/main" id="{A4E96764-EFC9-4208-C14D-272BD1820D5D}"/>
                    </a:ext>
                  </a:extLst>
                </p:cNvPr>
                <p:cNvSpPr/>
                <p:nvPr/>
              </p:nvSpPr>
              <p:spPr>
                <a:xfrm>
                  <a:off x="11389899" y="140512"/>
                  <a:ext cx="52366" cy="31708"/>
                </a:xfrm>
                <a:custGeom>
                  <a:avLst/>
                  <a:gdLst>
                    <a:gd name="connsiteX0" fmla="*/ 42824 w 52366"/>
                    <a:gd name="connsiteY0" fmla="*/ 31709 h 31708"/>
                    <a:gd name="connsiteX1" fmla="*/ 9534 w 52366"/>
                    <a:gd name="connsiteY1" fmla="*/ 31709 h 31708"/>
                    <a:gd name="connsiteX2" fmla="*/ 9 w 52366"/>
                    <a:gd name="connsiteY2" fmla="*/ 27261 h 31708"/>
                    <a:gd name="connsiteX3" fmla="*/ 1648 w 52366"/>
                    <a:gd name="connsiteY3" fmla="*/ 10535 h 31708"/>
                    <a:gd name="connsiteX4" fmla="*/ 26260 w 52366"/>
                    <a:gd name="connsiteY4" fmla="*/ 0 h 31708"/>
                    <a:gd name="connsiteX5" fmla="*/ 26260 w 52366"/>
                    <a:gd name="connsiteY5" fmla="*/ 0 h 31708"/>
                    <a:gd name="connsiteX6" fmla="*/ 50882 w 52366"/>
                    <a:gd name="connsiteY6" fmla="*/ 10582 h 31708"/>
                    <a:gd name="connsiteX7" fmla="*/ 52359 w 52366"/>
                    <a:gd name="connsiteY7" fmla="*/ 27279 h 31708"/>
                    <a:gd name="connsiteX8" fmla="*/ 42824 w 52366"/>
                    <a:gd name="connsiteY8" fmla="*/ 31709 h 317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366" h="31708">
                      <a:moveTo>
                        <a:pt x="42824" y="31709"/>
                      </a:moveTo>
                      <a:lnTo>
                        <a:pt x="9534" y="31709"/>
                      </a:lnTo>
                      <a:cubicBezTo>
                        <a:pt x="4105" y="31709"/>
                        <a:pt x="-229" y="29680"/>
                        <a:pt x="9" y="27261"/>
                      </a:cubicBezTo>
                      <a:lnTo>
                        <a:pt x="1648" y="10535"/>
                      </a:lnTo>
                      <a:cubicBezTo>
                        <a:pt x="2229" y="4639"/>
                        <a:pt x="13078" y="0"/>
                        <a:pt x="26260" y="0"/>
                      </a:cubicBezTo>
                      <a:lnTo>
                        <a:pt x="26260" y="0"/>
                      </a:lnTo>
                      <a:cubicBezTo>
                        <a:pt x="39491" y="0"/>
                        <a:pt x="50358" y="4677"/>
                        <a:pt x="50882" y="10582"/>
                      </a:cubicBezTo>
                      <a:lnTo>
                        <a:pt x="52359" y="27279"/>
                      </a:lnTo>
                      <a:cubicBezTo>
                        <a:pt x="52568" y="29699"/>
                        <a:pt x="48234" y="31709"/>
                        <a:pt x="42824" y="31709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sp>
            <p:nvSpPr>
              <p:cNvPr id="55" name="Freeform: Shape 54">
                <a:extLst>
                  <a:ext uri="{FF2B5EF4-FFF2-40B4-BE49-F238E27FC236}">
                    <a16:creationId xmlns:a16="http://schemas.microsoft.com/office/drawing/2014/main" id="{95326FC1-25CD-9EC7-8877-52978208DCF0}"/>
                  </a:ext>
                </a:extLst>
              </p:cNvPr>
              <p:cNvSpPr/>
              <p:nvPr/>
            </p:nvSpPr>
            <p:spPr>
              <a:xfrm>
                <a:off x="10360129" y="-58864"/>
                <a:ext cx="1243691" cy="110480"/>
              </a:xfrm>
              <a:custGeom>
                <a:avLst/>
                <a:gdLst>
                  <a:gd name="connsiteX0" fmla="*/ 1243692 w 1243691"/>
                  <a:gd name="connsiteY0" fmla="*/ 59055 h 110480"/>
                  <a:gd name="connsiteX1" fmla="*/ 110274 w 1243691"/>
                  <a:gd name="connsiteY1" fmla="*/ 0 h 110480"/>
                  <a:gd name="connsiteX2" fmla="*/ 108369 w 1243691"/>
                  <a:gd name="connsiteY2" fmla="*/ 110480 h 110480"/>
                  <a:gd name="connsiteX3" fmla="*/ 1243692 w 1243691"/>
                  <a:gd name="connsiteY3" fmla="*/ 59055 h 1104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43691" h="110480">
                    <a:moveTo>
                      <a:pt x="1243692" y="59055"/>
                    </a:moveTo>
                    <a:cubicBezTo>
                      <a:pt x="1243692" y="34290"/>
                      <a:pt x="847471" y="0"/>
                      <a:pt x="110274" y="0"/>
                    </a:cubicBezTo>
                    <a:cubicBezTo>
                      <a:pt x="-32592" y="0"/>
                      <a:pt x="-40212" y="110480"/>
                      <a:pt x="108369" y="110480"/>
                    </a:cubicBezTo>
                    <a:cubicBezTo>
                      <a:pt x="832231" y="110490"/>
                      <a:pt x="1243692" y="100965"/>
                      <a:pt x="1243692" y="59055"/>
                    </a:cubicBezTo>
                    <a:close/>
                  </a:path>
                </a:pathLst>
              </a:custGeom>
              <a:solidFill>
                <a:schemeClr val="accent5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6" name="Freeform: Shape 55">
                <a:extLst>
                  <a:ext uri="{FF2B5EF4-FFF2-40B4-BE49-F238E27FC236}">
                    <a16:creationId xmlns:a16="http://schemas.microsoft.com/office/drawing/2014/main" id="{9CC28E45-FF09-EAA3-4C93-5A23B01A06A5}"/>
                  </a:ext>
                </a:extLst>
              </p:cNvPr>
              <p:cNvSpPr/>
              <p:nvPr/>
            </p:nvSpPr>
            <p:spPr>
              <a:xfrm>
                <a:off x="10123179" y="-10610"/>
                <a:ext cx="37623" cy="46234"/>
              </a:xfrm>
              <a:custGeom>
                <a:avLst/>
                <a:gdLst>
                  <a:gd name="connsiteX0" fmla="*/ 37624 w 37623"/>
                  <a:gd name="connsiteY0" fmla="*/ 23117 h 46234"/>
                  <a:gd name="connsiteX1" fmla="*/ 18812 w 37623"/>
                  <a:gd name="connsiteY1" fmla="*/ 46234 h 46234"/>
                  <a:gd name="connsiteX2" fmla="*/ 0 w 37623"/>
                  <a:gd name="connsiteY2" fmla="*/ 23117 h 46234"/>
                  <a:gd name="connsiteX3" fmla="*/ 18812 w 37623"/>
                  <a:gd name="connsiteY3" fmla="*/ 0 h 46234"/>
                  <a:gd name="connsiteX4" fmla="*/ 37624 w 37623"/>
                  <a:gd name="connsiteY4" fmla="*/ 23117 h 46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7623" h="46234">
                    <a:moveTo>
                      <a:pt x="37624" y="23117"/>
                    </a:moveTo>
                    <a:cubicBezTo>
                      <a:pt x="37624" y="35884"/>
                      <a:pt x="29201" y="46234"/>
                      <a:pt x="18812" y="46234"/>
                    </a:cubicBezTo>
                    <a:cubicBezTo>
                      <a:pt x="8422" y="46234"/>
                      <a:pt x="0" y="35884"/>
                      <a:pt x="0" y="23117"/>
                    </a:cubicBezTo>
                    <a:cubicBezTo>
                      <a:pt x="0" y="10350"/>
                      <a:pt x="8422" y="0"/>
                      <a:pt x="18812" y="0"/>
                    </a:cubicBezTo>
                    <a:cubicBezTo>
                      <a:pt x="29201" y="0"/>
                      <a:pt x="37624" y="10350"/>
                      <a:pt x="37624" y="23117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grpSp>
            <p:nvGrpSpPr>
              <p:cNvPr id="57" name="Graphic 4">
                <a:extLst>
                  <a:ext uri="{FF2B5EF4-FFF2-40B4-BE49-F238E27FC236}">
                    <a16:creationId xmlns:a16="http://schemas.microsoft.com/office/drawing/2014/main" id="{116C344D-E5CC-61C3-D247-391F5B86E9ED}"/>
                  </a:ext>
                </a:extLst>
              </p:cNvPr>
              <p:cNvGrpSpPr/>
              <p:nvPr/>
            </p:nvGrpSpPr>
            <p:grpSpPr>
              <a:xfrm>
                <a:off x="10198541" y="-106422"/>
                <a:ext cx="80405" cy="232609"/>
                <a:chOff x="10198541" y="-106422"/>
                <a:chExt cx="80405" cy="232609"/>
              </a:xfrm>
              <a:solidFill>
                <a:srgbClr val="4FC1F7"/>
              </a:solidFill>
            </p:grpSpPr>
            <p:sp>
              <p:nvSpPr>
                <p:cNvPr id="58" name="Freeform: Shape 57">
                  <a:extLst>
                    <a:ext uri="{FF2B5EF4-FFF2-40B4-BE49-F238E27FC236}">
                      <a16:creationId xmlns:a16="http://schemas.microsoft.com/office/drawing/2014/main" id="{A1D383AD-A574-FC3F-22A0-5131973C5EA4}"/>
                    </a:ext>
                  </a:extLst>
                </p:cNvPr>
                <p:cNvSpPr/>
                <p:nvPr/>
              </p:nvSpPr>
              <p:spPr>
                <a:xfrm>
                  <a:off x="10198541" y="-106422"/>
                  <a:ext cx="80405" cy="114242"/>
                </a:xfrm>
                <a:custGeom>
                  <a:avLst/>
                  <a:gdLst>
                    <a:gd name="connsiteX0" fmla="*/ 0 w 80405"/>
                    <a:gd name="connsiteY0" fmla="*/ 112862 h 114242"/>
                    <a:gd name="connsiteX1" fmla="*/ 71571 w 80405"/>
                    <a:gd name="connsiteY1" fmla="*/ 114243 h 114242"/>
                    <a:gd name="connsiteX2" fmla="*/ 79629 w 80405"/>
                    <a:gd name="connsiteY2" fmla="*/ 27384 h 114242"/>
                    <a:gd name="connsiteX3" fmla="*/ 69113 w 80405"/>
                    <a:gd name="connsiteY3" fmla="*/ 6296 h 114242"/>
                    <a:gd name="connsiteX4" fmla="*/ 50930 w 80405"/>
                    <a:gd name="connsiteY4" fmla="*/ 0 h 114242"/>
                    <a:gd name="connsiteX5" fmla="*/ 0 w 80405"/>
                    <a:gd name="connsiteY5" fmla="*/ 112862 h 1142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80405" h="114242">
                      <a:moveTo>
                        <a:pt x="0" y="112862"/>
                      </a:moveTo>
                      <a:lnTo>
                        <a:pt x="71571" y="114243"/>
                      </a:lnTo>
                      <a:cubicBezTo>
                        <a:pt x="71571" y="88078"/>
                        <a:pt x="72438" y="50702"/>
                        <a:pt x="79629" y="27384"/>
                      </a:cubicBezTo>
                      <a:cubicBezTo>
                        <a:pt x="82334" y="18621"/>
                        <a:pt x="77772" y="9296"/>
                        <a:pt x="69113" y="6296"/>
                      </a:cubicBezTo>
                      <a:lnTo>
                        <a:pt x="50930" y="0"/>
                      </a:lnTo>
                      <a:cubicBezTo>
                        <a:pt x="50921" y="10"/>
                        <a:pt x="0" y="28223"/>
                        <a:pt x="0" y="112862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59" name="Freeform: Shape 58">
                  <a:extLst>
                    <a:ext uri="{FF2B5EF4-FFF2-40B4-BE49-F238E27FC236}">
                      <a16:creationId xmlns:a16="http://schemas.microsoft.com/office/drawing/2014/main" id="{53214FCB-EBAF-1269-F5C1-9A49BEBC7882}"/>
                    </a:ext>
                  </a:extLst>
                </p:cNvPr>
                <p:cNvSpPr/>
                <p:nvPr/>
              </p:nvSpPr>
              <p:spPr>
                <a:xfrm>
                  <a:off x="10198541" y="11944"/>
                  <a:ext cx="80405" cy="114242"/>
                </a:xfrm>
                <a:custGeom>
                  <a:avLst/>
                  <a:gdLst>
                    <a:gd name="connsiteX0" fmla="*/ 0 w 80405"/>
                    <a:gd name="connsiteY0" fmla="*/ 1381 h 114242"/>
                    <a:gd name="connsiteX1" fmla="*/ 71571 w 80405"/>
                    <a:gd name="connsiteY1" fmla="*/ 0 h 114242"/>
                    <a:gd name="connsiteX2" fmla="*/ 79629 w 80405"/>
                    <a:gd name="connsiteY2" fmla="*/ 86858 h 114242"/>
                    <a:gd name="connsiteX3" fmla="*/ 69113 w 80405"/>
                    <a:gd name="connsiteY3" fmla="*/ 107947 h 114242"/>
                    <a:gd name="connsiteX4" fmla="*/ 50930 w 80405"/>
                    <a:gd name="connsiteY4" fmla="*/ 114243 h 114242"/>
                    <a:gd name="connsiteX5" fmla="*/ 0 w 80405"/>
                    <a:gd name="connsiteY5" fmla="*/ 1381 h 1142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80405" h="114242">
                      <a:moveTo>
                        <a:pt x="0" y="1381"/>
                      </a:moveTo>
                      <a:lnTo>
                        <a:pt x="71571" y="0"/>
                      </a:lnTo>
                      <a:cubicBezTo>
                        <a:pt x="71571" y="26165"/>
                        <a:pt x="72438" y="63551"/>
                        <a:pt x="79629" y="86858"/>
                      </a:cubicBezTo>
                      <a:cubicBezTo>
                        <a:pt x="82334" y="95621"/>
                        <a:pt x="77772" y="104947"/>
                        <a:pt x="69113" y="107947"/>
                      </a:cubicBezTo>
                      <a:lnTo>
                        <a:pt x="50930" y="114243"/>
                      </a:lnTo>
                      <a:cubicBezTo>
                        <a:pt x="50921" y="114233"/>
                        <a:pt x="0" y="86020"/>
                        <a:pt x="0" y="1381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</p:grp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06C7038A-A993-9D09-D973-137604D70AB2}"/>
                </a:ext>
              </a:extLst>
            </p:cNvPr>
            <p:cNvSpPr/>
            <p:nvPr/>
          </p:nvSpPr>
          <p:spPr>
            <a:xfrm>
              <a:off x="11765918" y="-11103"/>
              <a:ext cx="102336" cy="28171"/>
            </a:xfrm>
            <a:custGeom>
              <a:avLst/>
              <a:gdLst>
                <a:gd name="connsiteX0" fmla="*/ 102337 w 102336"/>
                <a:gd name="connsiteY0" fmla="*/ 15123 h 28171"/>
                <a:gd name="connsiteX1" fmla="*/ 77257 w 102336"/>
                <a:gd name="connsiteY1" fmla="*/ 73 h 28171"/>
                <a:gd name="connsiteX2" fmla="*/ 0 w 102336"/>
                <a:gd name="connsiteY2" fmla="*/ 14123 h 28171"/>
                <a:gd name="connsiteX3" fmla="*/ 77257 w 102336"/>
                <a:gd name="connsiteY3" fmla="*/ 28172 h 28171"/>
                <a:gd name="connsiteX4" fmla="*/ 102337 w 102336"/>
                <a:gd name="connsiteY4" fmla="*/ 15123 h 281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2336" h="28171">
                  <a:moveTo>
                    <a:pt x="102337" y="15123"/>
                  </a:moveTo>
                  <a:cubicBezTo>
                    <a:pt x="102337" y="-1937"/>
                    <a:pt x="88287" y="73"/>
                    <a:pt x="77257" y="73"/>
                  </a:cubicBezTo>
                  <a:cubicBezTo>
                    <a:pt x="66218" y="73"/>
                    <a:pt x="0" y="7093"/>
                    <a:pt x="0" y="14123"/>
                  </a:cubicBezTo>
                  <a:cubicBezTo>
                    <a:pt x="0" y="21142"/>
                    <a:pt x="57188" y="28172"/>
                    <a:pt x="77257" y="28172"/>
                  </a:cubicBezTo>
                  <a:cubicBezTo>
                    <a:pt x="97326" y="28172"/>
                    <a:pt x="102337" y="23657"/>
                    <a:pt x="102337" y="15123"/>
                  </a:cubicBezTo>
                  <a:close/>
                </a:path>
              </a:pathLst>
            </a:custGeom>
            <a:solidFill>
              <a:srgbClr val="E6E6E6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61" name="Graphic 4">
              <a:extLst>
                <a:ext uri="{FF2B5EF4-FFF2-40B4-BE49-F238E27FC236}">
                  <a16:creationId xmlns:a16="http://schemas.microsoft.com/office/drawing/2014/main" id="{9C324EAF-9BD2-A522-D476-1EB260B8694A}"/>
                </a:ext>
              </a:extLst>
            </p:cNvPr>
            <p:cNvGrpSpPr/>
            <p:nvPr/>
          </p:nvGrpSpPr>
          <p:grpSpPr>
            <a:xfrm>
              <a:off x="11758593" y="-134501"/>
              <a:ext cx="125679" cy="277365"/>
              <a:chOff x="11758593" y="-134501"/>
              <a:chExt cx="125679" cy="277365"/>
            </a:xfrm>
            <a:solidFill>
              <a:srgbClr val="F2F2F2"/>
            </a:solidFill>
          </p:grpSpPr>
          <p:sp>
            <p:nvSpPr>
              <p:cNvPr id="62" name="Freeform: Shape 61">
                <a:extLst>
                  <a:ext uri="{FF2B5EF4-FFF2-40B4-BE49-F238E27FC236}">
                    <a16:creationId xmlns:a16="http://schemas.microsoft.com/office/drawing/2014/main" id="{BF14D5CB-0CE0-E6A3-4C39-8E940CEF27EB}"/>
                  </a:ext>
                </a:extLst>
              </p:cNvPr>
              <p:cNvSpPr/>
              <p:nvPr/>
            </p:nvSpPr>
            <p:spPr>
              <a:xfrm>
                <a:off x="11758593" y="-134501"/>
                <a:ext cx="125679" cy="112901"/>
              </a:xfrm>
              <a:custGeom>
                <a:avLst/>
                <a:gdLst>
                  <a:gd name="connsiteX0" fmla="*/ 102851 w 125679"/>
                  <a:gd name="connsiteY0" fmla="*/ 108317 h 112901"/>
                  <a:gd name="connsiteX1" fmla="*/ 125616 w 125679"/>
                  <a:gd name="connsiteY1" fmla="*/ 10695 h 112901"/>
                  <a:gd name="connsiteX2" fmla="*/ 67304 w 125679"/>
                  <a:gd name="connsiteY2" fmla="*/ 2409 h 112901"/>
                  <a:gd name="connsiteX3" fmla="*/ 29 w 125679"/>
                  <a:gd name="connsiteY3" fmla="*/ 97001 h 112901"/>
                  <a:gd name="connsiteX4" fmla="*/ 102851 w 125679"/>
                  <a:gd name="connsiteY4" fmla="*/ 108317 h 1129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5679" h="112901">
                    <a:moveTo>
                      <a:pt x="102851" y="108317"/>
                    </a:moveTo>
                    <a:cubicBezTo>
                      <a:pt x="102851" y="62788"/>
                      <a:pt x="123587" y="15753"/>
                      <a:pt x="125616" y="10695"/>
                    </a:cubicBezTo>
                    <a:cubicBezTo>
                      <a:pt x="127635" y="5638"/>
                      <a:pt x="80963" y="-4678"/>
                      <a:pt x="67304" y="2409"/>
                    </a:cubicBezTo>
                    <a:cubicBezTo>
                      <a:pt x="53645" y="9495"/>
                      <a:pt x="2048" y="88400"/>
                      <a:pt x="29" y="97001"/>
                    </a:cubicBezTo>
                    <a:cubicBezTo>
                      <a:pt x="-2000" y="105593"/>
                      <a:pt x="102851" y="120461"/>
                      <a:pt x="102851" y="108317"/>
                    </a:cubicBezTo>
                    <a:close/>
                  </a:path>
                </a:pathLst>
              </a:custGeom>
              <a:solidFill>
                <a:srgbClr val="F2F2F2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3" name="Freeform: Shape 62">
                <a:extLst>
                  <a:ext uri="{FF2B5EF4-FFF2-40B4-BE49-F238E27FC236}">
                    <a16:creationId xmlns:a16="http://schemas.microsoft.com/office/drawing/2014/main" id="{BE4A5AAA-DC16-1EFA-FBA8-07A002CA32A1}"/>
                  </a:ext>
                </a:extLst>
              </p:cNvPr>
              <p:cNvSpPr/>
              <p:nvPr/>
            </p:nvSpPr>
            <p:spPr>
              <a:xfrm>
                <a:off x="11758593" y="29962"/>
                <a:ext cx="125679" cy="112901"/>
              </a:xfrm>
              <a:custGeom>
                <a:avLst/>
                <a:gdLst>
                  <a:gd name="connsiteX0" fmla="*/ 102851 w 125679"/>
                  <a:gd name="connsiteY0" fmla="*/ 4584 h 112901"/>
                  <a:gd name="connsiteX1" fmla="*/ 125616 w 125679"/>
                  <a:gd name="connsiteY1" fmla="*/ 102206 h 112901"/>
                  <a:gd name="connsiteX2" fmla="*/ 67304 w 125679"/>
                  <a:gd name="connsiteY2" fmla="*/ 110493 h 112901"/>
                  <a:gd name="connsiteX3" fmla="*/ 29 w 125679"/>
                  <a:gd name="connsiteY3" fmla="*/ 15900 h 112901"/>
                  <a:gd name="connsiteX4" fmla="*/ 102851 w 125679"/>
                  <a:gd name="connsiteY4" fmla="*/ 4584 h 1129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5679" h="112901">
                    <a:moveTo>
                      <a:pt x="102851" y="4584"/>
                    </a:moveTo>
                    <a:cubicBezTo>
                      <a:pt x="102851" y="50105"/>
                      <a:pt x="123587" y="97148"/>
                      <a:pt x="125616" y="102206"/>
                    </a:cubicBezTo>
                    <a:cubicBezTo>
                      <a:pt x="127635" y="107264"/>
                      <a:pt x="80963" y="117579"/>
                      <a:pt x="67304" y="110493"/>
                    </a:cubicBezTo>
                    <a:cubicBezTo>
                      <a:pt x="53645" y="103406"/>
                      <a:pt x="2048" y="24501"/>
                      <a:pt x="29" y="15900"/>
                    </a:cubicBezTo>
                    <a:cubicBezTo>
                      <a:pt x="-2000" y="7309"/>
                      <a:pt x="102851" y="-7560"/>
                      <a:pt x="102851" y="4584"/>
                    </a:cubicBezTo>
                    <a:close/>
                  </a:path>
                </a:pathLst>
              </a:custGeom>
              <a:solidFill>
                <a:srgbClr val="F2F2F2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sp>
        <p:nvSpPr>
          <p:cNvPr id="130" name="Circle: Hollow 129">
            <a:extLst>
              <a:ext uri="{FF2B5EF4-FFF2-40B4-BE49-F238E27FC236}">
                <a16:creationId xmlns:a16="http://schemas.microsoft.com/office/drawing/2014/main" id="{7207BD3B-088D-98F6-AD8E-9898A8E1E07C}"/>
              </a:ext>
            </a:extLst>
          </p:cNvPr>
          <p:cNvSpPr/>
          <p:nvPr/>
        </p:nvSpPr>
        <p:spPr>
          <a:xfrm>
            <a:off x="3460414" y="7337314"/>
            <a:ext cx="1133770" cy="1133770"/>
          </a:xfrm>
          <a:prstGeom prst="donut">
            <a:avLst>
              <a:gd name="adj" fmla="val 20799"/>
            </a:avLst>
          </a:prstGeom>
          <a:solidFill>
            <a:schemeClr val="accent2"/>
          </a:solidFill>
          <a:ln>
            <a:noFill/>
          </a:ln>
          <a:effectLst>
            <a:outerShdw blurRad="63500" dist="127000" dir="10800000" algn="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sp>
        <p:nvSpPr>
          <p:cNvPr id="131" name="Oval 130">
            <a:extLst>
              <a:ext uri="{FF2B5EF4-FFF2-40B4-BE49-F238E27FC236}">
                <a16:creationId xmlns:a16="http://schemas.microsoft.com/office/drawing/2014/main" id="{ADC8B450-7118-49B9-D290-F71138AC0BBC}"/>
              </a:ext>
            </a:extLst>
          </p:cNvPr>
          <p:cNvSpPr/>
          <p:nvPr/>
        </p:nvSpPr>
        <p:spPr>
          <a:xfrm>
            <a:off x="3807562" y="7684462"/>
            <a:ext cx="439474" cy="439474"/>
          </a:xfrm>
          <a:prstGeom prst="ellipse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DEBF6EA3-4B67-084E-A5AF-F1918F6859A0}"/>
              </a:ext>
            </a:extLst>
          </p:cNvPr>
          <p:cNvGrpSpPr/>
          <p:nvPr/>
        </p:nvGrpSpPr>
        <p:grpSpPr>
          <a:xfrm>
            <a:off x="473242" y="5319492"/>
            <a:ext cx="3544018" cy="2607876"/>
            <a:chOff x="320842" y="4273293"/>
            <a:chExt cx="3544018" cy="2607876"/>
          </a:xfrm>
          <a:effectLst>
            <a:outerShdw blurRad="63500" dist="254000" dir="10800000" algn="r" rotWithShape="0">
              <a:prstClr val="black">
                <a:alpha val="25000"/>
              </a:prstClr>
            </a:outerShdw>
          </a:effectLst>
        </p:grpSpPr>
        <p:sp>
          <p:nvSpPr>
            <p:cNvPr id="133" name="Rectangle 132">
              <a:extLst>
                <a:ext uri="{FF2B5EF4-FFF2-40B4-BE49-F238E27FC236}">
                  <a16:creationId xmlns:a16="http://schemas.microsoft.com/office/drawing/2014/main" id="{77874D5F-570C-8C07-6EE0-4669D2F07D8B}"/>
                </a:ext>
              </a:extLst>
            </p:cNvPr>
            <p:cNvSpPr/>
            <p:nvPr/>
          </p:nvSpPr>
          <p:spPr>
            <a:xfrm>
              <a:off x="320842" y="4278054"/>
              <a:ext cx="2752725" cy="1334551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4" name="Freeform: Shape 3">
              <a:extLst>
                <a:ext uri="{FF2B5EF4-FFF2-40B4-BE49-F238E27FC236}">
                  <a16:creationId xmlns:a16="http://schemas.microsoft.com/office/drawing/2014/main" id="{B44F6FCC-B7EA-756C-842A-84E7D21D5675}"/>
                </a:ext>
              </a:extLst>
            </p:cNvPr>
            <p:cNvSpPr/>
            <p:nvPr/>
          </p:nvSpPr>
          <p:spPr>
            <a:xfrm rot="5400000" flipH="1">
              <a:off x="2165275" y="5181584"/>
              <a:ext cx="2607876" cy="791294"/>
            </a:xfrm>
            <a:custGeom>
              <a:avLst/>
              <a:gdLst>
                <a:gd name="connsiteX0" fmla="*/ 2607876 w 2607876"/>
                <a:gd name="connsiteY0" fmla="*/ 791294 h 791294"/>
                <a:gd name="connsiteX1" fmla="*/ 0 w 2607876"/>
                <a:gd name="connsiteY1" fmla="*/ 0 h 791294"/>
                <a:gd name="connsiteX2" fmla="*/ 1272302 w 2607876"/>
                <a:gd name="connsiteY2" fmla="*/ 791294 h 7912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607876" h="791294">
                  <a:moveTo>
                    <a:pt x="2607876" y="791294"/>
                  </a:moveTo>
                  <a:lnTo>
                    <a:pt x="0" y="0"/>
                  </a:lnTo>
                  <a:lnTo>
                    <a:pt x="1272302" y="791294"/>
                  </a:lnTo>
                  <a:close/>
                </a:path>
              </a:pathLst>
            </a:custGeom>
            <a:gradFill>
              <a:gsLst>
                <a:gs pos="0">
                  <a:schemeClr val="accent2"/>
                </a:gs>
                <a:gs pos="100000">
                  <a:schemeClr val="bg1">
                    <a:lumMod val="95000"/>
                  </a:schemeClr>
                </a:gs>
              </a:gsLst>
              <a:lin ang="27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>
                <a:solidFill>
                  <a:schemeClr val="tx2"/>
                </a:solidFill>
              </a:endParaRPr>
            </a:p>
          </p:txBody>
        </p:sp>
      </p:grpSp>
      <p:sp>
        <p:nvSpPr>
          <p:cNvPr id="138" name="Textbox 200">
            <a:extLst>
              <a:ext uri="{FF2B5EF4-FFF2-40B4-BE49-F238E27FC236}">
                <a16:creationId xmlns:a16="http://schemas.microsoft.com/office/drawing/2014/main" id="{E56A8FE9-741D-7E9A-3BEC-9B064768CAA1}"/>
              </a:ext>
            </a:extLst>
          </p:cNvPr>
          <p:cNvSpPr txBox="1"/>
          <p:nvPr/>
        </p:nvSpPr>
        <p:spPr>
          <a:xfrm>
            <a:off x="1408293" y="5508760"/>
            <a:ext cx="950901" cy="3385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sz="1600" b="1" dirty="0">
                <a:solidFill>
                  <a:schemeClr val="tx2"/>
                </a:solidFill>
                <a:latin typeface="Gobold" panose="02000500000000000000" pitchFamily="2" charset="0"/>
              </a:rPr>
              <a:t>SECURITY</a:t>
            </a:r>
          </a:p>
        </p:txBody>
      </p:sp>
      <p:sp>
        <p:nvSpPr>
          <p:cNvPr id="139" name="Textbox 200">
            <a:extLst>
              <a:ext uri="{FF2B5EF4-FFF2-40B4-BE49-F238E27FC236}">
                <a16:creationId xmlns:a16="http://schemas.microsoft.com/office/drawing/2014/main" id="{F95B0945-6EA1-83B5-B442-F3104FC51BA7}"/>
              </a:ext>
            </a:extLst>
          </p:cNvPr>
          <p:cNvSpPr txBox="1"/>
          <p:nvPr/>
        </p:nvSpPr>
        <p:spPr>
          <a:xfrm>
            <a:off x="1408293" y="5863090"/>
            <a:ext cx="1637653" cy="60016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100" dirty="0" err="1">
                <a:solidFill>
                  <a:schemeClr val="tx2"/>
                </a:solidFill>
              </a:rPr>
              <a:t>Kiểm</a:t>
            </a:r>
            <a:r>
              <a:rPr lang="en-US" sz="1100" dirty="0">
                <a:solidFill>
                  <a:schemeClr val="tx2"/>
                </a:solidFill>
              </a:rPr>
              <a:t> </a:t>
            </a:r>
            <a:r>
              <a:rPr lang="en-US" sz="1100" dirty="0" err="1">
                <a:solidFill>
                  <a:schemeClr val="tx2"/>
                </a:solidFill>
              </a:rPr>
              <a:t>tra</a:t>
            </a:r>
            <a:r>
              <a:rPr lang="en-US" sz="1100" dirty="0">
                <a:solidFill>
                  <a:schemeClr val="tx2"/>
                </a:solidFill>
              </a:rPr>
              <a:t> an </a:t>
            </a:r>
            <a:r>
              <a:rPr lang="en-US" sz="1100" dirty="0" err="1">
                <a:solidFill>
                  <a:schemeClr val="tx2"/>
                </a:solidFill>
              </a:rPr>
              <a:t>ninh</a:t>
            </a:r>
            <a:r>
              <a:rPr lang="en-US" sz="1100" dirty="0">
                <a:solidFill>
                  <a:schemeClr val="tx2"/>
                </a:solidFill>
              </a:rPr>
              <a:t> </a:t>
            </a:r>
            <a:r>
              <a:rPr lang="en-US" sz="1100" dirty="0" err="1">
                <a:solidFill>
                  <a:schemeClr val="tx2"/>
                </a:solidFill>
              </a:rPr>
              <a:t>nghiêm</a:t>
            </a:r>
            <a:r>
              <a:rPr lang="en-US" sz="1100" dirty="0">
                <a:solidFill>
                  <a:schemeClr val="tx2"/>
                </a:solidFill>
              </a:rPr>
              <a:t> </a:t>
            </a:r>
            <a:r>
              <a:rPr lang="en-US" sz="1100" dirty="0" err="1">
                <a:solidFill>
                  <a:schemeClr val="tx2"/>
                </a:solidFill>
              </a:rPr>
              <a:t>ngặt</a:t>
            </a:r>
            <a:r>
              <a:rPr lang="en-US" sz="1100" dirty="0">
                <a:solidFill>
                  <a:schemeClr val="tx2"/>
                </a:solidFill>
              </a:rPr>
              <a:t> </a:t>
            </a:r>
            <a:r>
              <a:rPr lang="en-US" sz="1100" dirty="0" err="1">
                <a:solidFill>
                  <a:schemeClr val="tx2"/>
                </a:solidFill>
              </a:rPr>
              <a:t>để</a:t>
            </a:r>
            <a:r>
              <a:rPr lang="en-US" sz="1100" dirty="0">
                <a:solidFill>
                  <a:schemeClr val="tx2"/>
                </a:solidFill>
              </a:rPr>
              <a:t> </a:t>
            </a:r>
            <a:r>
              <a:rPr lang="en-US" sz="1100" dirty="0" err="1">
                <a:solidFill>
                  <a:schemeClr val="tx2"/>
                </a:solidFill>
              </a:rPr>
              <a:t>đảm</a:t>
            </a:r>
            <a:r>
              <a:rPr lang="en-US" sz="1100" dirty="0">
                <a:solidFill>
                  <a:schemeClr val="tx2"/>
                </a:solidFill>
              </a:rPr>
              <a:t> </a:t>
            </a:r>
            <a:r>
              <a:rPr lang="en-US" sz="1100" dirty="0" err="1">
                <a:solidFill>
                  <a:schemeClr val="tx2"/>
                </a:solidFill>
              </a:rPr>
              <a:t>bảo</a:t>
            </a:r>
            <a:r>
              <a:rPr lang="en-US" sz="1100" dirty="0">
                <a:solidFill>
                  <a:schemeClr val="tx2"/>
                </a:solidFill>
              </a:rPr>
              <a:t> an </a:t>
            </a:r>
            <a:r>
              <a:rPr lang="en-US" sz="1100" dirty="0" err="1">
                <a:solidFill>
                  <a:schemeClr val="tx2"/>
                </a:solidFill>
              </a:rPr>
              <a:t>toàn</a:t>
            </a:r>
            <a:r>
              <a:rPr lang="en-US" sz="1100" dirty="0">
                <a:solidFill>
                  <a:schemeClr val="tx2"/>
                </a:solidFill>
              </a:rPr>
              <a:t>.</a:t>
            </a:r>
          </a:p>
        </p:txBody>
      </p:sp>
      <p:sp>
        <p:nvSpPr>
          <p:cNvPr id="8" name="Circle: Hollow 7">
            <a:extLst>
              <a:ext uri="{FF2B5EF4-FFF2-40B4-BE49-F238E27FC236}">
                <a16:creationId xmlns:a16="http://schemas.microsoft.com/office/drawing/2014/main" id="{44150935-4458-C7FC-8008-45A3FBCFDF6A}"/>
              </a:ext>
            </a:extLst>
          </p:cNvPr>
          <p:cNvSpPr/>
          <p:nvPr/>
        </p:nvSpPr>
        <p:spPr>
          <a:xfrm>
            <a:off x="9464261" y="7337314"/>
            <a:ext cx="1133770" cy="1133770"/>
          </a:xfrm>
          <a:prstGeom prst="donut">
            <a:avLst>
              <a:gd name="adj" fmla="val 20799"/>
            </a:avLst>
          </a:prstGeom>
          <a:solidFill>
            <a:schemeClr val="accent4"/>
          </a:solidFill>
          <a:ln>
            <a:noFill/>
          </a:ln>
          <a:effectLst>
            <a:outerShdw blurRad="63500" dist="127000" dir="10800000" algn="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sp>
        <p:nvSpPr>
          <p:cNvPr id="64" name="Oval 63">
            <a:extLst>
              <a:ext uri="{FF2B5EF4-FFF2-40B4-BE49-F238E27FC236}">
                <a16:creationId xmlns:a16="http://schemas.microsoft.com/office/drawing/2014/main" id="{AF875136-FA5A-839A-3CC6-41697C71C882}"/>
              </a:ext>
            </a:extLst>
          </p:cNvPr>
          <p:cNvSpPr/>
          <p:nvPr/>
        </p:nvSpPr>
        <p:spPr>
          <a:xfrm>
            <a:off x="9811409" y="7684462"/>
            <a:ext cx="439474" cy="439474"/>
          </a:xfrm>
          <a:prstGeom prst="ellipse">
            <a:avLst/>
          </a:prstGeom>
          <a:solidFill>
            <a:schemeClr val="accent4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grpSp>
        <p:nvGrpSpPr>
          <p:cNvPr id="65" name="Group 64">
            <a:extLst>
              <a:ext uri="{FF2B5EF4-FFF2-40B4-BE49-F238E27FC236}">
                <a16:creationId xmlns:a16="http://schemas.microsoft.com/office/drawing/2014/main" id="{7E715F7C-BADE-075F-7D7F-BD45D397F10C}"/>
              </a:ext>
            </a:extLst>
          </p:cNvPr>
          <p:cNvGrpSpPr/>
          <p:nvPr/>
        </p:nvGrpSpPr>
        <p:grpSpPr>
          <a:xfrm>
            <a:off x="6477089" y="5319492"/>
            <a:ext cx="3544018" cy="2607876"/>
            <a:chOff x="320842" y="4273293"/>
            <a:chExt cx="3544018" cy="2607876"/>
          </a:xfrm>
          <a:effectLst>
            <a:outerShdw blurRad="63500" dist="254000" dir="10800000" algn="r" rotWithShape="0">
              <a:prstClr val="black">
                <a:alpha val="25000"/>
              </a:prstClr>
            </a:outerShdw>
          </a:effectLst>
        </p:grpSpPr>
        <p:sp>
          <p:nvSpPr>
            <p:cNvPr id="69" name="Rectangle 68">
              <a:extLst>
                <a:ext uri="{FF2B5EF4-FFF2-40B4-BE49-F238E27FC236}">
                  <a16:creationId xmlns:a16="http://schemas.microsoft.com/office/drawing/2014/main" id="{BB1D52E5-60A0-F790-E60B-AC835E3E7DFA}"/>
                </a:ext>
              </a:extLst>
            </p:cNvPr>
            <p:cNvSpPr/>
            <p:nvPr/>
          </p:nvSpPr>
          <p:spPr>
            <a:xfrm>
              <a:off x="320842" y="4278054"/>
              <a:ext cx="2752725" cy="1334551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1E9D5B74-0E35-57AA-D971-A51154533F91}"/>
                </a:ext>
              </a:extLst>
            </p:cNvPr>
            <p:cNvSpPr/>
            <p:nvPr/>
          </p:nvSpPr>
          <p:spPr>
            <a:xfrm rot="5400000" flipH="1">
              <a:off x="2165275" y="5181584"/>
              <a:ext cx="2607876" cy="791294"/>
            </a:xfrm>
            <a:custGeom>
              <a:avLst/>
              <a:gdLst>
                <a:gd name="connsiteX0" fmla="*/ 2607876 w 2607876"/>
                <a:gd name="connsiteY0" fmla="*/ 791294 h 791294"/>
                <a:gd name="connsiteX1" fmla="*/ 0 w 2607876"/>
                <a:gd name="connsiteY1" fmla="*/ 0 h 791294"/>
                <a:gd name="connsiteX2" fmla="*/ 1272302 w 2607876"/>
                <a:gd name="connsiteY2" fmla="*/ 791294 h 7912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607876" h="791294">
                  <a:moveTo>
                    <a:pt x="2607876" y="791294"/>
                  </a:moveTo>
                  <a:lnTo>
                    <a:pt x="0" y="0"/>
                  </a:lnTo>
                  <a:lnTo>
                    <a:pt x="1272302" y="791294"/>
                  </a:lnTo>
                  <a:close/>
                </a:path>
              </a:pathLst>
            </a:custGeom>
            <a:gradFill>
              <a:gsLst>
                <a:gs pos="0">
                  <a:schemeClr val="accent4"/>
                </a:gs>
                <a:gs pos="100000">
                  <a:schemeClr val="bg1">
                    <a:lumMod val="95000"/>
                  </a:schemeClr>
                </a:gs>
              </a:gsLst>
              <a:lin ang="27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2"/>
                </a:solidFill>
              </a:endParaRPr>
            </a:p>
          </p:txBody>
        </p:sp>
      </p:grpSp>
      <p:sp>
        <p:nvSpPr>
          <p:cNvPr id="66" name="Textbox 200">
            <a:extLst>
              <a:ext uri="{FF2B5EF4-FFF2-40B4-BE49-F238E27FC236}">
                <a16:creationId xmlns:a16="http://schemas.microsoft.com/office/drawing/2014/main" id="{676AC71C-9055-E395-CFE9-0AC3EFA950B8}"/>
              </a:ext>
            </a:extLst>
          </p:cNvPr>
          <p:cNvSpPr txBox="1"/>
          <p:nvPr/>
        </p:nvSpPr>
        <p:spPr>
          <a:xfrm>
            <a:off x="7412140" y="5508760"/>
            <a:ext cx="970137" cy="3385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sz="1600" b="1" dirty="0">
                <a:solidFill>
                  <a:schemeClr val="tx2"/>
                </a:solidFill>
                <a:latin typeface="Gobold" panose="02000500000000000000" pitchFamily="2" charset="0"/>
              </a:rPr>
              <a:t>BOARDING</a:t>
            </a:r>
          </a:p>
        </p:txBody>
      </p:sp>
      <p:sp>
        <p:nvSpPr>
          <p:cNvPr id="67" name="Textbox 200">
            <a:extLst>
              <a:ext uri="{FF2B5EF4-FFF2-40B4-BE49-F238E27FC236}">
                <a16:creationId xmlns:a16="http://schemas.microsoft.com/office/drawing/2014/main" id="{529F9AE0-253C-4511-15EC-CB860230E942}"/>
              </a:ext>
            </a:extLst>
          </p:cNvPr>
          <p:cNvSpPr txBox="1"/>
          <p:nvPr/>
        </p:nvSpPr>
        <p:spPr>
          <a:xfrm>
            <a:off x="7412140" y="5863090"/>
            <a:ext cx="1637653" cy="60016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100" dirty="0" err="1">
                <a:solidFill>
                  <a:schemeClr val="tx2"/>
                </a:solidFill>
              </a:rPr>
              <a:t>Chờ</a:t>
            </a:r>
            <a:r>
              <a:rPr lang="en-US" sz="1100" dirty="0">
                <a:solidFill>
                  <a:schemeClr val="tx2"/>
                </a:solidFill>
              </a:rPr>
              <a:t> </a:t>
            </a:r>
            <a:r>
              <a:rPr lang="en-US" sz="1100" dirty="0" err="1">
                <a:solidFill>
                  <a:schemeClr val="tx2"/>
                </a:solidFill>
              </a:rPr>
              <a:t>lên</a:t>
            </a:r>
            <a:r>
              <a:rPr lang="en-US" sz="1100" dirty="0">
                <a:solidFill>
                  <a:schemeClr val="tx2"/>
                </a:solidFill>
              </a:rPr>
              <a:t> </a:t>
            </a:r>
            <a:r>
              <a:rPr lang="en-US" sz="1100" dirty="0" err="1">
                <a:solidFill>
                  <a:schemeClr val="tx2"/>
                </a:solidFill>
              </a:rPr>
              <a:t>máy</a:t>
            </a:r>
            <a:r>
              <a:rPr lang="en-US" sz="1100" dirty="0">
                <a:solidFill>
                  <a:schemeClr val="tx2"/>
                </a:solidFill>
              </a:rPr>
              <a:t> bay, </a:t>
            </a:r>
            <a:r>
              <a:rPr lang="en-US" sz="1100" dirty="0" err="1">
                <a:solidFill>
                  <a:schemeClr val="tx2"/>
                </a:solidFill>
              </a:rPr>
              <a:t>đối</a:t>
            </a:r>
            <a:r>
              <a:rPr lang="en-US" sz="1100" dirty="0">
                <a:solidFill>
                  <a:schemeClr val="tx2"/>
                </a:solidFill>
              </a:rPr>
              <a:t> </a:t>
            </a:r>
            <a:r>
              <a:rPr lang="en-US" sz="1100" dirty="0" err="1">
                <a:solidFill>
                  <a:schemeClr val="tx2"/>
                </a:solidFill>
              </a:rPr>
              <a:t>chiếu</a:t>
            </a:r>
            <a:r>
              <a:rPr lang="en-US" sz="1100" dirty="0">
                <a:solidFill>
                  <a:schemeClr val="tx2"/>
                </a:solidFill>
              </a:rPr>
              <a:t> </a:t>
            </a:r>
            <a:r>
              <a:rPr lang="en-US" sz="1100" dirty="0" err="1">
                <a:solidFill>
                  <a:schemeClr val="tx2"/>
                </a:solidFill>
              </a:rPr>
              <a:t>giấy</a:t>
            </a:r>
            <a:r>
              <a:rPr lang="en-US" sz="1100" dirty="0">
                <a:solidFill>
                  <a:schemeClr val="tx2"/>
                </a:solidFill>
              </a:rPr>
              <a:t> </a:t>
            </a:r>
            <a:r>
              <a:rPr lang="en-US" sz="1100" dirty="0" err="1">
                <a:solidFill>
                  <a:schemeClr val="tx2"/>
                </a:solidFill>
              </a:rPr>
              <a:t>tờ</a:t>
            </a:r>
            <a:r>
              <a:rPr lang="en-US" sz="1100" dirty="0">
                <a:solidFill>
                  <a:schemeClr val="tx2"/>
                </a:solidFill>
              </a:rPr>
              <a:t> </a:t>
            </a:r>
            <a:r>
              <a:rPr lang="en-US" sz="1100" dirty="0" err="1">
                <a:solidFill>
                  <a:schemeClr val="tx2"/>
                </a:solidFill>
              </a:rPr>
              <a:t>và</a:t>
            </a:r>
            <a:r>
              <a:rPr lang="en-US" sz="1100" dirty="0">
                <a:solidFill>
                  <a:schemeClr val="tx2"/>
                </a:solidFill>
              </a:rPr>
              <a:t> </a:t>
            </a:r>
            <a:r>
              <a:rPr lang="en-US" sz="1100" dirty="0" err="1">
                <a:solidFill>
                  <a:schemeClr val="tx2"/>
                </a:solidFill>
              </a:rPr>
              <a:t>chuẩn</a:t>
            </a:r>
            <a:r>
              <a:rPr lang="en-US" sz="1100" dirty="0">
                <a:solidFill>
                  <a:schemeClr val="tx2"/>
                </a:solidFill>
              </a:rPr>
              <a:t> </a:t>
            </a:r>
            <a:r>
              <a:rPr lang="en-US" sz="1100" dirty="0" err="1">
                <a:solidFill>
                  <a:schemeClr val="tx2"/>
                </a:solidFill>
              </a:rPr>
              <a:t>bị</a:t>
            </a:r>
            <a:r>
              <a:rPr lang="en-US" sz="1100" dirty="0">
                <a:solidFill>
                  <a:schemeClr val="tx2"/>
                </a:solidFill>
              </a:rPr>
              <a:t> </a:t>
            </a:r>
            <a:r>
              <a:rPr lang="en-US" sz="1100" dirty="0" err="1">
                <a:solidFill>
                  <a:schemeClr val="tx2"/>
                </a:solidFill>
              </a:rPr>
              <a:t>khởi</a:t>
            </a:r>
            <a:r>
              <a:rPr lang="en-US" sz="1100" dirty="0">
                <a:solidFill>
                  <a:schemeClr val="tx2"/>
                </a:solidFill>
              </a:rPr>
              <a:t> </a:t>
            </a:r>
            <a:r>
              <a:rPr lang="en-US" sz="1100" dirty="0" err="1">
                <a:solidFill>
                  <a:schemeClr val="tx2"/>
                </a:solidFill>
              </a:rPr>
              <a:t>hành</a:t>
            </a:r>
            <a:r>
              <a:rPr lang="en-US" sz="1100" dirty="0">
                <a:solidFill>
                  <a:schemeClr val="tx2"/>
                </a:solidFill>
              </a:rPr>
              <a:t>.</a:t>
            </a:r>
          </a:p>
        </p:txBody>
      </p:sp>
      <p:sp>
        <p:nvSpPr>
          <p:cNvPr id="72" name="Circle: Hollow 71">
            <a:extLst>
              <a:ext uri="{FF2B5EF4-FFF2-40B4-BE49-F238E27FC236}">
                <a16:creationId xmlns:a16="http://schemas.microsoft.com/office/drawing/2014/main" id="{381D34D3-EBBA-FC3F-0A8D-5F0E07CA5A5B}"/>
              </a:ext>
            </a:extLst>
          </p:cNvPr>
          <p:cNvSpPr/>
          <p:nvPr/>
        </p:nvSpPr>
        <p:spPr>
          <a:xfrm>
            <a:off x="15468109" y="7337314"/>
            <a:ext cx="1133770" cy="1133770"/>
          </a:xfrm>
          <a:prstGeom prst="donut">
            <a:avLst>
              <a:gd name="adj" fmla="val 20799"/>
            </a:avLst>
          </a:prstGeom>
          <a:solidFill>
            <a:schemeClr val="accent6"/>
          </a:solidFill>
          <a:ln>
            <a:noFill/>
          </a:ln>
          <a:effectLst>
            <a:outerShdw blurRad="63500" dist="127000" dir="10800000" algn="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sp>
        <p:nvSpPr>
          <p:cNvPr id="73" name="Oval 72">
            <a:extLst>
              <a:ext uri="{FF2B5EF4-FFF2-40B4-BE49-F238E27FC236}">
                <a16:creationId xmlns:a16="http://schemas.microsoft.com/office/drawing/2014/main" id="{893D2C15-B37F-FBC7-1150-A9C9D8981AFF}"/>
              </a:ext>
            </a:extLst>
          </p:cNvPr>
          <p:cNvSpPr/>
          <p:nvPr/>
        </p:nvSpPr>
        <p:spPr>
          <a:xfrm>
            <a:off x="15815257" y="7684462"/>
            <a:ext cx="439474" cy="439474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grpSp>
        <p:nvGrpSpPr>
          <p:cNvPr id="74" name="Group 73">
            <a:extLst>
              <a:ext uri="{FF2B5EF4-FFF2-40B4-BE49-F238E27FC236}">
                <a16:creationId xmlns:a16="http://schemas.microsoft.com/office/drawing/2014/main" id="{EEBCFD0F-DD26-CC74-692B-1DD0C32B63B2}"/>
              </a:ext>
            </a:extLst>
          </p:cNvPr>
          <p:cNvGrpSpPr/>
          <p:nvPr/>
        </p:nvGrpSpPr>
        <p:grpSpPr>
          <a:xfrm>
            <a:off x="12480937" y="5319492"/>
            <a:ext cx="3544018" cy="2607876"/>
            <a:chOff x="320842" y="4273293"/>
            <a:chExt cx="3544018" cy="2607876"/>
          </a:xfrm>
          <a:effectLst>
            <a:outerShdw blurRad="63500" dist="254000" dir="10800000" algn="r" rotWithShape="0">
              <a:prstClr val="black">
                <a:alpha val="25000"/>
              </a:prstClr>
            </a:outerShdw>
          </a:effectLst>
        </p:grpSpPr>
        <p:sp>
          <p:nvSpPr>
            <p:cNvPr id="78" name="Rectangle 77">
              <a:extLst>
                <a:ext uri="{FF2B5EF4-FFF2-40B4-BE49-F238E27FC236}">
                  <a16:creationId xmlns:a16="http://schemas.microsoft.com/office/drawing/2014/main" id="{C254808C-6054-65C7-C9B6-D6A150B72D99}"/>
                </a:ext>
              </a:extLst>
            </p:cNvPr>
            <p:cNvSpPr/>
            <p:nvPr/>
          </p:nvSpPr>
          <p:spPr>
            <a:xfrm>
              <a:off x="320842" y="4278054"/>
              <a:ext cx="2752725" cy="1334551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4A181DEA-4B40-A242-9EC3-280AC3ABCA26}"/>
                </a:ext>
              </a:extLst>
            </p:cNvPr>
            <p:cNvSpPr/>
            <p:nvPr/>
          </p:nvSpPr>
          <p:spPr>
            <a:xfrm rot="5400000" flipH="1">
              <a:off x="2165275" y="5181584"/>
              <a:ext cx="2607876" cy="791294"/>
            </a:xfrm>
            <a:custGeom>
              <a:avLst/>
              <a:gdLst>
                <a:gd name="connsiteX0" fmla="*/ 2607876 w 2607876"/>
                <a:gd name="connsiteY0" fmla="*/ 791294 h 791294"/>
                <a:gd name="connsiteX1" fmla="*/ 0 w 2607876"/>
                <a:gd name="connsiteY1" fmla="*/ 0 h 791294"/>
                <a:gd name="connsiteX2" fmla="*/ 1272302 w 2607876"/>
                <a:gd name="connsiteY2" fmla="*/ 791294 h 7912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607876" h="791294">
                  <a:moveTo>
                    <a:pt x="2607876" y="791294"/>
                  </a:moveTo>
                  <a:lnTo>
                    <a:pt x="0" y="0"/>
                  </a:lnTo>
                  <a:lnTo>
                    <a:pt x="1272302" y="791294"/>
                  </a:lnTo>
                  <a:close/>
                </a:path>
              </a:pathLst>
            </a:custGeom>
            <a:gradFill>
              <a:gsLst>
                <a:gs pos="0">
                  <a:schemeClr val="accent6"/>
                </a:gs>
                <a:gs pos="100000">
                  <a:schemeClr val="bg1">
                    <a:lumMod val="95000"/>
                  </a:schemeClr>
                </a:gs>
              </a:gsLst>
              <a:lin ang="27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2"/>
                </a:solidFill>
              </a:endParaRPr>
            </a:p>
          </p:txBody>
        </p:sp>
      </p:grpSp>
      <p:sp>
        <p:nvSpPr>
          <p:cNvPr id="75" name="Textbox 200">
            <a:extLst>
              <a:ext uri="{FF2B5EF4-FFF2-40B4-BE49-F238E27FC236}">
                <a16:creationId xmlns:a16="http://schemas.microsoft.com/office/drawing/2014/main" id="{A94FD0C0-B38C-8FE6-CBFE-D52C984320F7}"/>
              </a:ext>
            </a:extLst>
          </p:cNvPr>
          <p:cNvSpPr txBox="1"/>
          <p:nvPr/>
        </p:nvSpPr>
        <p:spPr>
          <a:xfrm>
            <a:off x="13415988" y="5508760"/>
            <a:ext cx="854016" cy="3385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sz="1600" b="1" dirty="0">
                <a:solidFill>
                  <a:schemeClr val="tx2"/>
                </a:solidFill>
                <a:latin typeface="Gobold" panose="02000500000000000000" pitchFamily="2" charset="0"/>
              </a:rPr>
              <a:t>ARRIVAL</a:t>
            </a:r>
          </a:p>
        </p:txBody>
      </p:sp>
      <p:sp>
        <p:nvSpPr>
          <p:cNvPr id="76" name="Textbox 200">
            <a:extLst>
              <a:ext uri="{FF2B5EF4-FFF2-40B4-BE49-F238E27FC236}">
                <a16:creationId xmlns:a16="http://schemas.microsoft.com/office/drawing/2014/main" id="{7EEA1DC2-D316-F8E4-A616-D889716625C7}"/>
              </a:ext>
            </a:extLst>
          </p:cNvPr>
          <p:cNvSpPr txBox="1"/>
          <p:nvPr/>
        </p:nvSpPr>
        <p:spPr>
          <a:xfrm>
            <a:off x="13415988" y="5863090"/>
            <a:ext cx="1662087" cy="60016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100" dirty="0" err="1">
                <a:solidFill>
                  <a:schemeClr val="tx2"/>
                </a:solidFill>
              </a:rPr>
              <a:t>Làm</a:t>
            </a:r>
            <a:r>
              <a:rPr lang="en-US" sz="1100" dirty="0">
                <a:solidFill>
                  <a:schemeClr val="tx2"/>
                </a:solidFill>
              </a:rPr>
              <a:t> </a:t>
            </a:r>
            <a:r>
              <a:rPr lang="en-US" sz="1100" dirty="0" err="1">
                <a:solidFill>
                  <a:schemeClr val="tx2"/>
                </a:solidFill>
              </a:rPr>
              <a:t>thủ</a:t>
            </a:r>
            <a:r>
              <a:rPr lang="en-US" sz="1100" dirty="0">
                <a:solidFill>
                  <a:schemeClr val="tx2"/>
                </a:solidFill>
              </a:rPr>
              <a:t> </a:t>
            </a:r>
            <a:r>
              <a:rPr lang="en-US" sz="1100" dirty="0" err="1">
                <a:solidFill>
                  <a:schemeClr val="tx2"/>
                </a:solidFill>
              </a:rPr>
              <a:t>tục</a:t>
            </a:r>
            <a:r>
              <a:rPr lang="en-US" sz="1100" dirty="0">
                <a:solidFill>
                  <a:schemeClr val="tx2"/>
                </a:solidFill>
              </a:rPr>
              <a:t> </a:t>
            </a:r>
            <a:r>
              <a:rPr lang="en-US" sz="1100" dirty="0" err="1">
                <a:solidFill>
                  <a:schemeClr val="tx2"/>
                </a:solidFill>
              </a:rPr>
              <a:t>nhập</a:t>
            </a:r>
            <a:r>
              <a:rPr lang="en-US" sz="1100" dirty="0">
                <a:solidFill>
                  <a:schemeClr val="tx2"/>
                </a:solidFill>
              </a:rPr>
              <a:t> </a:t>
            </a:r>
            <a:r>
              <a:rPr lang="en-US" sz="1100" dirty="0" err="1">
                <a:solidFill>
                  <a:schemeClr val="tx2"/>
                </a:solidFill>
              </a:rPr>
              <a:t>cảnh</a:t>
            </a:r>
            <a:r>
              <a:rPr lang="en-US" sz="1100" dirty="0">
                <a:solidFill>
                  <a:schemeClr val="tx2"/>
                </a:solidFill>
              </a:rPr>
              <a:t>, </a:t>
            </a:r>
            <a:r>
              <a:rPr lang="en-US" sz="1100" dirty="0" err="1">
                <a:solidFill>
                  <a:schemeClr val="tx2"/>
                </a:solidFill>
              </a:rPr>
              <a:t>nhận</a:t>
            </a:r>
            <a:r>
              <a:rPr lang="en-US" sz="1100" dirty="0">
                <a:solidFill>
                  <a:schemeClr val="tx2"/>
                </a:solidFill>
              </a:rPr>
              <a:t> </a:t>
            </a:r>
            <a:r>
              <a:rPr lang="en-US" sz="1100" dirty="0" err="1">
                <a:solidFill>
                  <a:schemeClr val="tx2"/>
                </a:solidFill>
              </a:rPr>
              <a:t>hành</a:t>
            </a:r>
            <a:r>
              <a:rPr lang="en-US" sz="1100" dirty="0">
                <a:solidFill>
                  <a:schemeClr val="tx2"/>
                </a:solidFill>
              </a:rPr>
              <a:t> </a:t>
            </a:r>
            <a:r>
              <a:rPr lang="en-US" sz="1100" dirty="0" err="1">
                <a:solidFill>
                  <a:schemeClr val="tx2"/>
                </a:solidFill>
              </a:rPr>
              <a:t>lý</a:t>
            </a:r>
            <a:r>
              <a:rPr lang="en-US" sz="1100" dirty="0">
                <a:solidFill>
                  <a:schemeClr val="tx2"/>
                </a:solidFill>
              </a:rPr>
              <a:t> </a:t>
            </a:r>
            <a:r>
              <a:rPr lang="en-US" sz="1100" dirty="0" err="1">
                <a:solidFill>
                  <a:schemeClr val="tx2"/>
                </a:solidFill>
              </a:rPr>
              <a:t>và</a:t>
            </a:r>
            <a:r>
              <a:rPr lang="en-US" sz="1100" dirty="0">
                <a:solidFill>
                  <a:schemeClr val="tx2"/>
                </a:solidFill>
              </a:rPr>
              <a:t> </a:t>
            </a:r>
            <a:r>
              <a:rPr lang="en-US" sz="1100" dirty="0" err="1">
                <a:solidFill>
                  <a:schemeClr val="tx2"/>
                </a:solidFill>
              </a:rPr>
              <a:t>rời</a:t>
            </a:r>
            <a:r>
              <a:rPr lang="en-US" sz="1100" dirty="0">
                <a:solidFill>
                  <a:schemeClr val="tx2"/>
                </a:solidFill>
              </a:rPr>
              <a:t> </a:t>
            </a:r>
            <a:r>
              <a:rPr lang="en-US" sz="1100" dirty="0" err="1">
                <a:solidFill>
                  <a:schemeClr val="tx2"/>
                </a:solidFill>
              </a:rPr>
              <a:t>sân</a:t>
            </a:r>
            <a:r>
              <a:rPr lang="en-US" sz="1100" dirty="0">
                <a:solidFill>
                  <a:schemeClr val="tx2"/>
                </a:solidFill>
              </a:rPr>
              <a:t> bay.</a:t>
            </a:r>
          </a:p>
        </p:txBody>
      </p:sp>
      <p:sp>
        <p:nvSpPr>
          <p:cNvPr id="81" name="Circle: Hollow 80">
            <a:extLst>
              <a:ext uri="{FF2B5EF4-FFF2-40B4-BE49-F238E27FC236}">
                <a16:creationId xmlns:a16="http://schemas.microsoft.com/office/drawing/2014/main" id="{22E9041A-EF7D-461D-C958-A52CF3BE9A6A}"/>
              </a:ext>
            </a:extLst>
          </p:cNvPr>
          <p:cNvSpPr/>
          <p:nvPr/>
        </p:nvSpPr>
        <p:spPr>
          <a:xfrm rot="10800000">
            <a:off x="569418" y="7343256"/>
            <a:ext cx="1133770" cy="1133770"/>
          </a:xfrm>
          <a:prstGeom prst="donut">
            <a:avLst>
              <a:gd name="adj" fmla="val 20799"/>
            </a:avLst>
          </a:prstGeom>
          <a:solidFill>
            <a:schemeClr val="accent1"/>
          </a:solidFill>
          <a:ln>
            <a:noFill/>
          </a:ln>
          <a:effectLst>
            <a:outerShdw blurRad="63500" dist="127000" dir="10800000" algn="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sp>
        <p:nvSpPr>
          <p:cNvPr id="82" name="Oval 81">
            <a:extLst>
              <a:ext uri="{FF2B5EF4-FFF2-40B4-BE49-F238E27FC236}">
                <a16:creationId xmlns:a16="http://schemas.microsoft.com/office/drawing/2014/main" id="{52580FED-3B47-9337-2EA7-12735601F19E}"/>
              </a:ext>
            </a:extLst>
          </p:cNvPr>
          <p:cNvSpPr/>
          <p:nvPr/>
        </p:nvSpPr>
        <p:spPr>
          <a:xfrm rot="10800000">
            <a:off x="916566" y="7690404"/>
            <a:ext cx="439474" cy="439474"/>
          </a:xfrm>
          <a:prstGeom prst="ellips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grpSp>
        <p:nvGrpSpPr>
          <p:cNvPr id="83" name="Group 82">
            <a:extLst>
              <a:ext uri="{FF2B5EF4-FFF2-40B4-BE49-F238E27FC236}">
                <a16:creationId xmlns:a16="http://schemas.microsoft.com/office/drawing/2014/main" id="{559FE9BA-6E86-BD4E-0D10-FBC0F7352CA7}"/>
              </a:ext>
            </a:extLst>
          </p:cNvPr>
          <p:cNvGrpSpPr/>
          <p:nvPr/>
        </p:nvGrpSpPr>
        <p:grpSpPr>
          <a:xfrm rot="10800000">
            <a:off x="1146342" y="7886972"/>
            <a:ext cx="3544018" cy="2607876"/>
            <a:chOff x="320842" y="4273293"/>
            <a:chExt cx="3544018" cy="2607876"/>
          </a:xfrm>
          <a:effectLst>
            <a:outerShdw blurRad="63500" dist="254000" dir="10800000" algn="r" rotWithShape="0">
              <a:prstClr val="black">
                <a:alpha val="25000"/>
              </a:prstClr>
            </a:outerShdw>
          </a:effectLst>
        </p:grpSpPr>
        <p:sp>
          <p:nvSpPr>
            <p:cNvPr id="87" name="Rectangle 86">
              <a:extLst>
                <a:ext uri="{FF2B5EF4-FFF2-40B4-BE49-F238E27FC236}">
                  <a16:creationId xmlns:a16="http://schemas.microsoft.com/office/drawing/2014/main" id="{A7AAC717-33F4-01DF-43E5-80903F001936}"/>
                </a:ext>
              </a:extLst>
            </p:cNvPr>
            <p:cNvSpPr/>
            <p:nvPr/>
          </p:nvSpPr>
          <p:spPr>
            <a:xfrm>
              <a:off x="320842" y="4278054"/>
              <a:ext cx="2752725" cy="1334551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B8713518-F21D-B5D8-DA68-5ACBBD4568B4}"/>
                </a:ext>
              </a:extLst>
            </p:cNvPr>
            <p:cNvSpPr/>
            <p:nvPr/>
          </p:nvSpPr>
          <p:spPr>
            <a:xfrm rot="5400000" flipH="1">
              <a:off x="2165275" y="5181584"/>
              <a:ext cx="2607876" cy="791294"/>
            </a:xfrm>
            <a:custGeom>
              <a:avLst/>
              <a:gdLst>
                <a:gd name="connsiteX0" fmla="*/ 2607876 w 2607876"/>
                <a:gd name="connsiteY0" fmla="*/ 791294 h 791294"/>
                <a:gd name="connsiteX1" fmla="*/ 0 w 2607876"/>
                <a:gd name="connsiteY1" fmla="*/ 0 h 791294"/>
                <a:gd name="connsiteX2" fmla="*/ 1272302 w 2607876"/>
                <a:gd name="connsiteY2" fmla="*/ 791294 h 7912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607876" h="791294">
                  <a:moveTo>
                    <a:pt x="2607876" y="791294"/>
                  </a:moveTo>
                  <a:lnTo>
                    <a:pt x="0" y="0"/>
                  </a:lnTo>
                  <a:lnTo>
                    <a:pt x="1272302" y="791294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bg1">
                    <a:lumMod val="95000"/>
                  </a:schemeClr>
                </a:gs>
              </a:gsLst>
              <a:lin ang="27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2"/>
                </a:solidFill>
              </a:endParaRPr>
            </a:p>
          </p:txBody>
        </p:sp>
      </p:grpSp>
      <p:sp>
        <p:nvSpPr>
          <p:cNvPr id="84" name="Textbox 200">
            <a:extLst>
              <a:ext uri="{FF2B5EF4-FFF2-40B4-BE49-F238E27FC236}">
                <a16:creationId xmlns:a16="http://schemas.microsoft.com/office/drawing/2014/main" id="{FF910113-C8BE-B6EB-33C2-8533AEA9955A}"/>
              </a:ext>
            </a:extLst>
          </p:cNvPr>
          <p:cNvSpPr txBox="1"/>
          <p:nvPr/>
        </p:nvSpPr>
        <p:spPr>
          <a:xfrm>
            <a:off x="2846266" y="9351086"/>
            <a:ext cx="950901" cy="3385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sz="1600" b="1" dirty="0">
                <a:solidFill>
                  <a:schemeClr val="tx2"/>
                </a:solidFill>
                <a:latin typeface="Gobold" panose="02000500000000000000" pitchFamily="2" charset="0"/>
              </a:rPr>
              <a:t>CHECK-IN</a:t>
            </a:r>
          </a:p>
        </p:txBody>
      </p:sp>
      <p:sp>
        <p:nvSpPr>
          <p:cNvPr id="85" name="Textbox 200">
            <a:extLst>
              <a:ext uri="{FF2B5EF4-FFF2-40B4-BE49-F238E27FC236}">
                <a16:creationId xmlns:a16="http://schemas.microsoft.com/office/drawing/2014/main" id="{BC5045D4-3370-5F18-922C-A93A27CB0403}"/>
              </a:ext>
            </a:extLst>
          </p:cNvPr>
          <p:cNvSpPr txBox="1"/>
          <p:nvPr/>
        </p:nvSpPr>
        <p:spPr>
          <a:xfrm>
            <a:off x="2846266" y="9705416"/>
            <a:ext cx="1637653" cy="60016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100" dirty="0" err="1">
                <a:solidFill>
                  <a:schemeClr val="tx2"/>
                </a:solidFill>
              </a:rPr>
              <a:t>Đăng</a:t>
            </a:r>
            <a:r>
              <a:rPr lang="en-US" sz="1100" dirty="0">
                <a:solidFill>
                  <a:schemeClr val="tx2"/>
                </a:solidFill>
              </a:rPr>
              <a:t> </a:t>
            </a:r>
            <a:r>
              <a:rPr lang="en-US" sz="1100" dirty="0" err="1">
                <a:solidFill>
                  <a:schemeClr val="tx2"/>
                </a:solidFill>
              </a:rPr>
              <a:t>ký</a:t>
            </a:r>
            <a:r>
              <a:rPr lang="en-US" sz="1100" dirty="0">
                <a:solidFill>
                  <a:schemeClr val="tx2"/>
                </a:solidFill>
              </a:rPr>
              <a:t> </a:t>
            </a:r>
            <a:r>
              <a:rPr lang="en-US" sz="1100" dirty="0" err="1">
                <a:solidFill>
                  <a:schemeClr val="tx2"/>
                </a:solidFill>
              </a:rPr>
              <a:t>chuyến</a:t>
            </a:r>
            <a:r>
              <a:rPr lang="en-US" sz="1100" dirty="0">
                <a:solidFill>
                  <a:schemeClr val="tx2"/>
                </a:solidFill>
              </a:rPr>
              <a:t> bay, </a:t>
            </a:r>
            <a:r>
              <a:rPr lang="en-US" sz="1100" dirty="0" err="1">
                <a:solidFill>
                  <a:schemeClr val="tx2"/>
                </a:solidFill>
              </a:rPr>
              <a:t>ký</a:t>
            </a:r>
            <a:r>
              <a:rPr lang="en-US" sz="1100" dirty="0">
                <a:solidFill>
                  <a:schemeClr val="tx2"/>
                </a:solidFill>
              </a:rPr>
              <a:t> </a:t>
            </a:r>
            <a:r>
              <a:rPr lang="en-US" sz="1100" dirty="0" err="1">
                <a:solidFill>
                  <a:schemeClr val="tx2"/>
                </a:solidFill>
              </a:rPr>
              <a:t>gửi</a:t>
            </a:r>
            <a:r>
              <a:rPr lang="en-US" sz="1100" dirty="0">
                <a:solidFill>
                  <a:schemeClr val="tx2"/>
                </a:solidFill>
              </a:rPr>
              <a:t> </a:t>
            </a:r>
            <a:r>
              <a:rPr lang="en-US" sz="1100" dirty="0" err="1">
                <a:solidFill>
                  <a:schemeClr val="tx2"/>
                </a:solidFill>
              </a:rPr>
              <a:t>hành</a:t>
            </a:r>
            <a:r>
              <a:rPr lang="en-US" sz="1100" dirty="0">
                <a:solidFill>
                  <a:schemeClr val="tx2"/>
                </a:solidFill>
              </a:rPr>
              <a:t> </a:t>
            </a:r>
            <a:r>
              <a:rPr lang="en-US" sz="1100" dirty="0" err="1">
                <a:solidFill>
                  <a:schemeClr val="tx2"/>
                </a:solidFill>
              </a:rPr>
              <a:t>lý</a:t>
            </a:r>
            <a:r>
              <a:rPr lang="en-US" sz="1100" dirty="0">
                <a:solidFill>
                  <a:schemeClr val="tx2"/>
                </a:solidFill>
              </a:rPr>
              <a:t> </a:t>
            </a:r>
            <a:r>
              <a:rPr lang="en-US" sz="1100" dirty="0" err="1">
                <a:solidFill>
                  <a:schemeClr val="tx2"/>
                </a:solidFill>
              </a:rPr>
              <a:t>và</a:t>
            </a:r>
            <a:r>
              <a:rPr lang="en-US" sz="1100" dirty="0">
                <a:solidFill>
                  <a:schemeClr val="tx2"/>
                </a:solidFill>
              </a:rPr>
              <a:t> </a:t>
            </a:r>
            <a:r>
              <a:rPr lang="en-US" sz="1100" dirty="0" err="1">
                <a:solidFill>
                  <a:schemeClr val="tx2"/>
                </a:solidFill>
              </a:rPr>
              <a:t>nhận</a:t>
            </a:r>
            <a:r>
              <a:rPr lang="en-US" sz="1100" dirty="0">
                <a:solidFill>
                  <a:schemeClr val="tx2"/>
                </a:solidFill>
              </a:rPr>
              <a:t> </a:t>
            </a:r>
            <a:r>
              <a:rPr lang="en-US" sz="1100" dirty="0" err="1">
                <a:solidFill>
                  <a:schemeClr val="tx2"/>
                </a:solidFill>
              </a:rPr>
              <a:t>thẻ</a:t>
            </a:r>
            <a:r>
              <a:rPr lang="en-US" sz="1100" dirty="0">
                <a:solidFill>
                  <a:schemeClr val="tx2"/>
                </a:solidFill>
              </a:rPr>
              <a:t> </a:t>
            </a:r>
            <a:r>
              <a:rPr lang="en-US" sz="1100" dirty="0" err="1">
                <a:solidFill>
                  <a:schemeClr val="tx2"/>
                </a:solidFill>
              </a:rPr>
              <a:t>lên</a:t>
            </a:r>
            <a:r>
              <a:rPr lang="en-US" sz="1100" dirty="0">
                <a:solidFill>
                  <a:schemeClr val="tx2"/>
                </a:solidFill>
              </a:rPr>
              <a:t> </a:t>
            </a:r>
            <a:r>
              <a:rPr lang="en-US" sz="1100" dirty="0" err="1">
                <a:solidFill>
                  <a:schemeClr val="tx2"/>
                </a:solidFill>
              </a:rPr>
              <a:t>máy</a:t>
            </a:r>
            <a:r>
              <a:rPr lang="en-US" sz="1100" dirty="0">
                <a:solidFill>
                  <a:schemeClr val="tx2"/>
                </a:solidFill>
              </a:rPr>
              <a:t> bay.</a:t>
            </a:r>
          </a:p>
        </p:txBody>
      </p:sp>
      <p:sp>
        <p:nvSpPr>
          <p:cNvPr id="90" name="Circle: Hollow 89">
            <a:extLst>
              <a:ext uri="{FF2B5EF4-FFF2-40B4-BE49-F238E27FC236}">
                <a16:creationId xmlns:a16="http://schemas.microsoft.com/office/drawing/2014/main" id="{AAD8C40D-2205-0915-8D06-258052ABBC4A}"/>
              </a:ext>
            </a:extLst>
          </p:cNvPr>
          <p:cNvSpPr/>
          <p:nvPr/>
        </p:nvSpPr>
        <p:spPr>
          <a:xfrm rot="10800000">
            <a:off x="6573265" y="7343256"/>
            <a:ext cx="1133770" cy="1133770"/>
          </a:xfrm>
          <a:prstGeom prst="donut">
            <a:avLst>
              <a:gd name="adj" fmla="val 20799"/>
            </a:avLst>
          </a:prstGeom>
          <a:solidFill>
            <a:schemeClr val="accent3"/>
          </a:solidFill>
          <a:ln>
            <a:noFill/>
          </a:ln>
          <a:effectLst>
            <a:outerShdw blurRad="63500" dist="127000" dir="10800000" algn="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sp>
        <p:nvSpPr>
          <p:cNvPr id="91" name="Oval 90">
            <a:extLst>
              <a:ext uri="{FF2B5EF4-FFF2-40B4-BE49-F238E27FC236}">
                <a16:creationId xmlns:a16="http://schemas.microsoft.com/office/drawing/2014/main" id="{F66E21B3-CFEB-7565-784B-3C926F936407}"/>
              </a:ext>
            </a:extLst>
          </p:cNvPr>
          <p:cNvSpPr/>
          <p:nvPr/>
        </p:nvSpPr>
        <p:spPr>
          <a:xfrm rot="10800000">
            <a:off x="6920413" y="7690404"/>
            <a:ext cx="439474" cy="439474"/>
          </a:xfrm>
          <a:prstGeom prst="ellipse">
            <a:avLst/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grpSp>
        <p:nvGrpSpPr>
          <p:cNvPr id="92" name="Group 91">
            <a:extLst>
              <a:ext uri="{FF2B5EF4-FFF2-40B4-BE49-F238E27FC236}">
                <a16:creationId xmlns:a16="http://schemas.microsoft.com/office/drawing/2014/main" id="{B0F95E3C-2C94-DC83-4571-7BE0E708F2FC}"/>
              </a:ext>
            </a:extLst>
          </p:cNvPr>
          <p:cNvGrpSpPr/>
          <p:nvPr/>
        </p:nvGrpSpPr>
        <p:grpSpPr>
          <a:xfrm rot="10800000">
            <a:off x="7150189" y="7886972"/>
            <a:ext cx="3544018" cy="2607876"/>
            <a:chOff x="320842" y="4273293"/>
            <a:chExt cx="3544018" cy="2607876"/>
          </a:xfrm>
          <a:effectLst>
            <a:outerShdw blurRad="63500" dist="254000" dir="10800000" algn="r" rotWithShape="0">
              <a:prstClr val="black">
                <a:alpha val="25000"/>
              </a:prstClr>
            </a:outerShdw>
          </a:effectLst>
        </p:grpSpPr>
        <p:sp>
          <p:nvSpPr>
            <p:cNvPr id="96" name="Rectangle 95">
              <a:extLst>
                <a:ext uri="{FF2B5EF4-FFF2-40B4-BE49-F238E27FC236}">
                  <a16:creationId xmlns:a16="http://schemas.microsoft.com/office/drawing/2014/main" id="{DAD501FB-F430-625D-0FF5-E80D5CD184A6}"/>
                </a:ext>
              </a:extLst>
            </p:cNvPr>
            <p:cNvSpPr/>
            <p:nvPr/>
          </p:nvSpPr>
          <p:spPr>
            <a:xfrm>
              <a:off x="320842" y="4278054"/>
              <a:ext cx="2752725" cy="1334551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97" name="Freeform: Shape 96">
              <a:extLst>
                <a:ext uri="{FF2B5EF4-FFF2-40B4-BE49-F238E27FC236}">
                  <a16:creationId xmlns:a16="http://schemas.microsoft.com/office/drawing/2014/main" id="{FB1182DF-DE5F-38C9-FF00-C5AC65C7BC09}"/>
                </a:ext>
              </a:extLst>
            </p:cNvPr>
            <p:cNvSpPr/>
            <p:nvPr/>
          </p:nvSpPr>
          <p:spPr>
            <a:xfrm rot="5400000" flipH="1">
              <a:off x="2165275" y="5181584"/>
              <a:ext cx="2607876" cy="791294"/>
            </a:xfrm>
            <a:custGeom>
              <a:avLst/>
              <a:gdLst>
                <a:gd name="connsiteX0" fmla="*/ 2607876 w 2607876"/>
                <a:gd name="connsiteY0" fmla="*/ 791294 h 791294"/>
                <a:gd name="connsiteX1" fmla="*/ 0 w 2607876"/>
                <a:gd name="connsiteY1" fmla="*/ 0 h 791294"/>
                <a:gd name="connsiteX2" fmla="*/ 1272302 w 2607876"/>
                <a:gd name="connsiteY2" fmla="*/ 791294 h 7912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607876" h="791294">
                  <a:moveTo>
                    <a:pt x="2607876" y="791294"/>
                  </a:moveTo>
                  <a:lnTo>
                    <a:pt x="0" y="0"/>
                  </a:lnTo>
                  <a:lnTo>
                    <a:pt x="1272302" y="791294"/>
                  </a:lnTo>
                  <a:close/>
                </a:path>
              </a:pathLst>
            </a:custGeom>
            <a:gradFill>
              <a:gsLst>
                <a:gs pos="0">
                  <a:schemeClr val="accent3"/>
                </a:gs>
                <a:gs pos="100000">
                  <a:schemeClr val="bg1">
                    <a:lumMod val="95000"/>
                  </a:schemeClr>
                </a:gs>
              </a:gsLst>
              <a:lin ang="27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2"/>
                </a:solidFill>
              </a:endParaRPr>
            </a:p>
          </p:txBody>
        </p:sp>
      </p:grpSp>
      <p:sp>
        <p:nvSpPr>
          <p:cNvPr id="93" name="Textbox 200">
            <a:extLst>
              <a:ext uri="{FF2B5EF4-FFF2-40B4-BE49-F238E27FC236}">
                <a16:creationId xmlns:a16="http://schemas.microsoft.com/office/drawing/2014/main" id="{E6D0984A-1F4C-7772-C8D9-7277F34E3A09}"/>
              </a:ext>
            </a:extLst>
          </p:cNvPr>
          <p:cNvSpPr txBox="1"/>
          <p:nvPr/>
        </p:nvSpPr>
        <p:spPr>
          <a:xfrm>
            <a:off x="8850113" y="9351086"/>
            <a:ext cx="976549" cy="3385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sz="1600" b="1" dirty="0">
                <a:solidFill>
                  <a:schemeClr val="tx2"/>
                </a:solidFill>
                <a:latin typeface="Gobold" panose="02000500000000000000" pitchFamily="2" charset="0"/>
              </a:rPr>
              <a:t>SHOPPING</a:t>
            </a:r>
          </a:p>
        </p:txBody>
      </p:sp>
      <p:sp>
        <p:nvSpPr>
          <p:cNvPr id="94" name="Textbox 200">
            <a:extLst>
              <a:ext uri="{FF2B5EF4-FFF2-40B4-BE49-F238E27FC236}">
                <a16:creationId xmlns:a16="http://schemas.microsoft.com/office/drawing/2014/main" id="{0D99A5A6-6F8E-7B45-EC4F-76EB094C13DF}"/>
              </a:ext>
            </a:extLst>
          </p:cNvPr>
          <p:cNvSpPr txBox="1"/>
          <p:nvPr/>
        </p:nvSpPr>
        <p:spPr>
          <a:xfrm>
            <a:off x="8850113" y="9705416"/>
            <a:ext cx="1637653" cy="60016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100" dirty="0">
                <a:solidFill>
                  <a:schemeClr val="tx2"/>
                </a:solidFill>
              </a:rPr>
              <a:t>Mua </a:t>
            </a:r>
            <a:r>
              <a:rPr lang="en-US" sz="1100" dirty="0" err="1">
                <a:solidFill>
                  <a:schemeClr val="tx2"/>
                </a:solidFill>
              </a:rPr>
              <a:t>sắm</a:t>
            </a:r>
            <a:r>
              <a:rPr lang="en-US" sz="1100" dirty="0">
                <a:solidFill>
                  <a:schemeClr val="tx2"/>
                </a:solidFill>
              </a:rPr>
              <a:t> </a:t>
            </a:r>
            <a:r>
              <a:rPr lang="en-US" sz="1100" dirty="0" err="1">
                <a:solidFill>
                  <a:schemeClr val="tx2"/>
                </a:solidFill>
              </a:rPr>
              <a:t>miễn</a:t>
            </a:r>
            <a:r>
              <a:rPr lang="en-US" sz="1100" dirty="0">
                <a:solidFill>
                  <a:schemeClr val="tx2"/>
                </a:solidFill>
              </a:rPr>
              <a:t> </a:t>
            </a:r>
            <a:r>
              <a:rPr lang="en-US" sz="1100" dirty="0" err="1">
                <a:solidFill>
                  <a:schemeClr val="tx2"/>
                </a:solidFill>
              </a:rPr>
              <a:t>thuế</a:t>
            </a:r>
            <a:r>
              <a:rPr lang="en-US" sz="1100" dirty="0">
                <a:solidFill>
                  <a:schemeClr val="tx2"/>
                </a:solidFill>
              </a:rPr>
              <a:t>, </a:t>
            </a:r>
            <a:r>
              <a:rPr lang="en-US" sz="1100" dirty="0" err="1">
                <a:solidFill>
                  <a:schemeClr val="tx2"/>
                </a:solidFill>
              </a:rPr>
              <a:t>trải</a:t>
            </a:r>
            <a:r>
              <a:rPr lang="en-US" sz="1100" dirty="0">
                <a:solidFill>
                  <a:schemeClr val="tx2"/>
                </a:solidFill>
              </a:rPr>
              <a:t> </a:t>
            </a:r>
            <a:r>
              <a:rPr lang="en-US" sz="1100" dirty="0" err="1">
                <a:solidFill>
                  <a:schemeClr val="tx2"/>
                </a:solidFill>
              </a:rPr>
              <a:t>nghiệm</a:t>
            </a:r>
            <a:r>
              <a:rPr lang="en-US" sz="1100" dirty="0">
                <a:solidFill>
                  <a:schemeClr val="tx2"/>
                </a:solidFill>
              </a:rPr>
              <a:t> </a:t>
            </a:r>
            <a:r>
              <a:rPr lang="en-US" sz="1100" dirty="0" err="1">
                <a:solidFill>
                  <a:schemeClr val="tx2"/>
                </a:solidFill>
              </a:rPr>
              <a:t>ẩm</a:t>
            </a:r>
            <a:r>
              <a:rPr lang="en-US" sz="1100" dirty="0">
                <a:solidFill>
                  <a:schemeClr val="tx2"/>
                </a:solidFill>
              </a:rPr>
              <a:t> </a:t>
            </a:r>
            <a:r>
              <a:rPr lang="en-US" sz="1100" dirty="0" err="1">
                <a:solidFill>
                  <a:schemeClr val="tx2"/>
                </a:solidFill>
              </a:rPr>
              <a:t>thực</a:t>
            </a:r>
            <a:r>
              <a:rPr lang="en-US" sz="1100" dirty="0">
                <a:solidFill>
                  <a:schemeClr val="tx2"/>
                </a:solidFill>
              </a:rPr>
              <a:t> </a:t>
            </a:r>
            <a:r>
              <a:rPr lang="en-US" sz="1100" dirty="0" err="1">
                <a:solidFill>
                  <a:schemeClr val="tx2"/>
                </a:solidFill>
              </a:rPr>
              <a:t>và</a:t>
            </a:r>
            <a:r>
              <a:rPr lang="en-US" sz="1100" dirty="0">
                <a:solidFill>
                  <a:schemeClr val="tx2"/>
                </a:solidFill>
              </a:rPr>
              <a:t> </a:t>
            </a:r>
            <a:r>
              <a:rPr lang="en-US" sz="1100" dirty="0" err="1">
                <a:solidFill>
                  <a:schemeClr val="tx2"/>
                </a:solidFill>
              </a:rPr>
              <a:t>dịch</a:t>
            </a:r>
            <a:r>
              <a:rPr lang="en-US" sz="1100" dirty="0">
                <a:solidFill>
                  <a:schemeClr val="tx2"/>
                </a:solidFill>
              </a:rPr>
              <a:t> </a:t>
            </a:r>
            <a:r>
              <a:rPr lang="en-US" sz="1100" dirty="0" err="1">
                <a:solidFill>
                  <a:schemeClr val="tx2"/>
                </a:solidFill>
              </a:rPr>
              <a:t>vụ</a:t>
            </a:r>
            <a:r>
              <a:rPr lang="en-US" sz="1100" dirty="0">
                <a:solidFill>
                  <a:schemeClr val="tx2"/>
                </a:solidFill>
              </a:rPr>
              <a:t> </a:t>
            </a:r>
            <a:r>
              <a:rPr lang="en-US" sz="1100" dirty="0" err="1">
                <a:solidFill>
                  <a:schemeClr val="tx2"/>
                </a:solidFill>
              </a:rPr>
              <a:t>tại</a:t>
            </a:r>
            <a:r>
              <a:rPr lang="en-US" sz="1100" dirty="0">
                <a:solidFill>
                  <a:schemeClr val="tx2"/>
                </a:solidFill>
              </a:rPr>
              <a:t> </a:t>
            </a:r>
            <a:r>
              <a:rPr lang="en-US" sz="1100" dirty="0" err="1">
                <a:solidFill>
                  <a:schemeClr val="tx2"/>
                </a:solidFill>
              </a:rPr>
              <a:t>sân</a:t>
            </a:r>
            <a:r>
              <a:rPr lang="en-US" sz="1100" dirty="0">
                <a:solidFill>
                  <a:schemeClr val="tx2"/>
                </a:solidFill>
              </a:rPr>
              <a:t> bay.</a:t>
            </a:r>
          </a:p>
        </p:txBody>
      </p:sp>
      <p:sp>
        <p:nvSpPr>
          <p:cNvPr id="99" name="Circle: Hollow 98">
            <a:extLst>
              <a:ext uri="{FF2B5EF4-FFF2-40B4-BE49-F238E27FC236}">
                <a16:creationId xmlns:a16="http://schemas.microsoft.com/office/drawing/2014/main" id="{17F615AF-5CCD-A34D-6087-B6AC8AD81A5C}"/>
              </a:ext>
            </a:extLst>
          </p:cNvPr>
          <p:cNvSpPr/>
          <p:nvPr/>
        </p:nvSpPr>
        <p:spPr>
          <a:xfrm rot="10800000">
            <a:off x="12577113" y="7343256"/>
            <a:ext cx="1133770" cy="1133770"/>
          </a:xfrm>
          <a:prstGeom prst="donut">
            <a:avLst>
              <a:gd name="adj" fmla="val 20799"/>
            </a:avLst>
          </a:prstGeom>
          <a:solidFill>
            <a:schemeClr val="accent5"/>
          </a:solidFill>
          <a:ln>
            <a:noFill/>
          </a:ln>
          <a:effectLst>
            <a:outerShdw blurRad="63500" dist="127000" dir="10800000" algn="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sp>
        <p:nvSpPr>
          <p:cNvPr id="100" name="Oval 99">
            <a:extLst>
              <a:ext uri="{FF2B5EF4-FFF2-40B4-BE49-F238E27FC236}">
                <a16:creationId xmlns:a16="http://schemas.microsoft.com/office/drawing/2014/main" id="{59F333BF-3C01-8060-6B0B-917D23BE630B}"/>
              </a:ext>
            </a:extLst>
          </p:cNvPr>
          <p:cNvSpPr/>
          <p:nvPr/>
        </p:nvSpPr>
        <p:spPr>
          <a:xfrm rot="10800000">
            <a:off x="12924261" y="7690404"/>
            <a:ext cx="439474" cy="439474"/>
          </a:xfrm>
          <a:prstGeom prst="ellipse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grpSp>
        <p:nvGrpSpPr>
          <p:cNvPr id="117" name="Group 116">
            <a:extLst>
              <a:ext uri="{FF2B5EF4-FFF2-40B4-BE49-F238E27FC236}">
                <a16:creationId xmlns:a16="http://schemas.microsoft.com/office/drawing/2014/main" id="{63987778-5BF0-88F7-C326-49F8870D9E60}"/>
              </a:ext>
            </a:extLst>
          </p:cNvPr>
          <p:cNvGrpSpPr/>
          <p:nvPr/>
        </p:nvGrpSpPr>
        <p:grpSpPr>
          <a:xfrm>
            <a:off x="13154037" y="7886972"/>
            <a:ext cx="3544018" cy="2607876"/>
            <a:chOff x="13154037" y="7886972"/>
            <a:chExt cx="3544018" cy="2607876"/>
          </a:xfrm>
          <a:effectLst>
            <a:outerShdw blurRad="63500" dist="254000" dir="10800000" algn="r" rotWithShape="0">
              <a:prstClr val="black">
                <a:alpha val="25000"/>
              </a:prstClr>
            </a:outerShdw>
          </a:effectLst>
        </p:grpSpPr>
        <p:sp>
          <p:nvSpPr>
            <p:cNvPr id="105" name="Rectangle 104">
              <a:extLst>
                <a:ext uri="{FF2B5EF4-FFF2-40B4-BE49-F238E27FC236}">
                  <a16:creationId xmlns:a16="http://schemas.microsoft.com/office/drawing/2014/main" id="{22F32AD9-CF9F-DD0F-E0CA-4FFDB84F57E0}"/>
                </a:ext>
              </a:extLst>
            </p:cNvPr>
            <p:cNvSpPr/>
            <p:nvPr/>
          </p:nvSpPr>
          <p:spPr>
            <a:xfrm rot="10800000">
              <a:off x="13945330" y="9155536"/>
              <a:ext cx="2752725" cy="1334551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106" name="Freeform: Shape 105">
              <a:extLst>
                <a:ext uri="{FF2B5EF4-FFF2-40B4-BE49-F238E27FC236}">
                  <a16:creationId xmlns:a16="http://schemas.microsoft.com/office/drawing/2014/main" id="{74C1D436-9088-7C6D-E81C-2387F686787D}"/>
                </a:ext>
              </a:extLst>
            </p:cNvPr>
            <p:cNvSpPr/>
            <p:nvPr/>
          </p:nvSpPr>
          <p:spPr>
            <a:xfrm rot="16200000" flipH="1">
              <a:off x="12245746" y="8795263"/>
              <a:ext cx="2607876" cy="791294"/>
            </a:xfrm>
            <a:custGeom>
              <a:avLst/>
              <a:gdLst>
                <a:gd name="connsiteX0" fmla="*/ 2607876 w 2607876"/>
                <a:gd name="connsiteY0" fmla="*/ 791294 h 791294"/>
                <a:gd name="connsiteX1" fmla="*/ 0 w 2607876"/>
                <a:gd name="connsiteY1" fmla="*/ 0 h 791294"/>
                <a:gd name="connsiteX2" fmla="*/ 1272302 w 2607876"/>
                <a:gd name="connsiteY2" fmla="*/ 791294 h 7912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607876" h="791294">
                  <a:moveTo>
                    <a:pt x="2607876" y="791294"/>
                  </a:moveTo>
                  <a:lnTo>
                    <a:pt x="0" y="0"/>
                  </a:lnTo>
                  <a:lnTo>
                    <a:pt x="1272302" y="791294"/>
                  </a:lnTo>
                  <a:close/>
                </a:path>
              </a:pathLst>
            </a:custGeom>
            <a:gradFill>
              <a:gsLst>
                <a:gs pos="0">
                  <a:schemeClr val="accent5"/>
                </a:gs>
                <a:gs pos="100000">
                  <a:schemeClr val="bg1">
                    <a:lumMod val="95000"/>
                  </a:schemeClr>
                </a:gs>
              </a:gsLst>
              <a:lin ang="27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2"/>
                </a:solidFill>
              </a:endParaRPr>
            </a:p>
          </p:txBody>
        </p:sp>
      </p:grpSp>
      <p:sp>
        <p:nvSpPr>
          <p:cNvPr id="102" name="Textbox 200">
            <a:extLst>
              <a:ext uri="{FF2B5EF4-FFF2-40B4-BE49-F238E27FC236}">
                <a16:creationId xmlns:a16="http://schemas.microsoft.com/office/drawing/2014/main" id="{51331FB4-A32A-E655-2EFF-4F5073E4E89C}"/>
              </a:ext>
            </a:extLst>
          </p:cNvPr>
          <p:cNvSpPr txBox="1"/>
          <p:nvPr/>
        </p:nvSpPr>
        <p:spPr>
          <a:xfrm>
            <a:off x="14853961" y="9351086"/>
            <a:ext cx="728084" cy="3385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sz="1600" b="1" dirty="0">
                <a:solidFill>
                  <a:schemeClr val="tx2"/>
                </a:solidFill>
                <a:latin typeface="Gobold" panose="02000500000000000000" pitchFamily="2" charset="0"/>
              </a:rPr>
              <a:t>FLIGHT</a:t>
            </a:r>
          </a:p>
        </p:txBody>
      </p:sp>
      <p:sp>
        <p:nvSpPr>
          <p:cNvPr id="103" name="Textbox 200">
            <a:extLst>
              <a:ext uri="{FF2B5EF4-FFF2-40B4-BE49-F238E27FC236}">
                <a16:creationId xmlns:a16="http://schemas.microsoft.com/office/drawing/2014/main" id="{6CC12D23-7D54-1B6F-21E7-0D1804D01EC1}"/>
              </a:ext>
            </a:extLst>
          </p:cNvPr>
          <p:cNvSpPr txBox="1"/>
          <p:nvPr/>
        </p:nvSpPr>
        <p:spPr>
          <a:xfrm>
            <a:off x="14853961" y="9705416"/>
            <a:ext cx="1637653" cy="76944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vi-VN" sz="1100" dirty="0">
                <a:solidFill>
                  <a:schemeClr val="tx2"/>
                </a:solidFill>
              </a:rPr>
              <a:t>Lên máy bay, tận hưởng dịch vụ bay và di chuyển đến điểm đến.</a:t>
            </a:r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114" name="TextBox 48">
            <a:extLst>
              <a:ext uri="{FF2B5EF4-FFF2-40B4-BE49-F238E27FC236}">
                <a16:creationId xmlns:a16="http://schemas.microsoft.com/office/drawing/2014/main" id="{10A8249D-F86E-015F-A817-A4B245135A96}"/>
              </a:ext>
            </a:extLst>
          </p:cNvPr>
          <p:cNvSpPr txBox="1"/>
          <p:nvPr/>
        </p:nvSpPr>
        <p:spPr>
          <a:xfrm>
            <a:off x="6939899" y="1176536"/>
            <a:ext cx="10504222" cy="144655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8800" b="1" dirty="0">
                <a:solidFill>
                  <a:schemeClr val="bg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AIRPORT</a:t>
            </a:r>
            <a:r>
              <a:rPr lang="en-US" sz="8800" b="1" dirty="0">
                <a:solidFill>
                  <a:schemeClr val="accent4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 </a:t>
            </a:r>
            <a:r>
              <a:rPr lang="en-US" sz="880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JOURNEY</a:t>
            </a:r>
            <a:endParaRPr kumimoji="0" lang="en-US" sz="80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115" name="TextBox 48">
            <a:extLst>
              <a:ext uri="{FF2B5EF4-FFF2-40B4-BE49-F238E27FC236}">
                <a16:creationId xmlns:a16="http://schemas.microsoft.com/office/drawing/2014/main" id="{3BB8D900-CA19-5F40-0E67-6FD426D35098}"/>
              </a:ext>
            </a:extLst>
          </p:cNvPr>
          <p:cNvSpPr txBox="1"/>
          <p:nvPr/>
        </p:nvSpPr>
        <p:spPr>
          <a:xfrm>
            <a:off x="9272355" y="2519940"/>
            <a:ext cx="5839291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116" name="TextBox 25">
            <a:extLst>
              <a:ext uri="{FF2B5EF4-FFF2-40B4-BE49-F238E27FC236}">
                <a16:creationId xmlns:a16="http://schemas.microsoft.com/office/drawing/2014/main" id="{A4C69A91-A5EB-1C31-4C01-A5728194A719}"/>
              </a:ext>
            </a:extLst>
          </p:cNvPr>
          <p:cNvSpPr txBox="1"/>
          <p:nvPr/>
        </p:nvSpPr>
        <p:spPr>
          <a:xfrm>
            <a:off x="11147484" y="12824916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tx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121" name="Freeform 138">
            <a:extLst>
              <a:ext uri="{FF2B5EF4-FFF2-40B4-BE49-F238E27FC236}">
                <a16:creationId xmlns:a16="http://schemas.microsoft.com/office/drawing/2014/main" id="{9FE7A714-731F-AA83-71FF-DCCAA5DD1E10}"/>
              </a:ext>
            </a:extLst>
          </p:cNvPr>
          <p:cNvSpPr>
            <a:spLocks noEditPoints="1"/>
          </p:cNvSpPr>
          <p:nvPr/>
        </p:nvSpPr>
        <p:spPr bwMode="auto">
          <a:xfrm>
            <a:off x="715991" y="5730856"/>
            <a:ext cx="531412" cy="470604"/>
          </a:xfrm>
          <a:custGeom>
            <a:avLst/>
            <a:gdLst>
              <a:gd name="T0" fmla="*/ 770 w 840"/>
              <a:gd name="T1" fmla="*/ 742 h 742"/>
              <a:gd name="T2" fmla="*/ 70 w 840"/>
              <a:gd name="T3" fmla="*/ 742 h 742"/>
              <a:gd name="T4" fmla="*/ 0 w 840"/>
              <a:gd name="T5" fmla="*/ 672 h 742"/>
              <a:gd name="T6" fmla="*/ 0 w 840"/>
              <a:gd name="T7" fmla="*/ 210 h 742"/>
              <a:gd name="T8" fmla="*/ 70 w 840"/>
              <a:gd name="T9" fmla="*/ 140 h 742"/>
              <a:gd name="T10" fmla="*/ 770 w 840"/>
              <a:gd name="T11" fmla="*/ 140 h 742"/>
              <a:gd name="T12" fmla="*/ 840 w 840"/>
              <a:gd name="T13" fmla="*/ 210 h 742"/>
              <a:gd name="T14" fmla="*/ 840 w 840"/>
              <a:gd name="T15" fmla="*/ 672 h 742"/>
              <a:gd name="T16" fmla="*/ 770 w 840"/>
              <a:gd name="T17" fmla="*/ 742 h 742"/>
              <a:gd name="T18" fmla="*/ 178 w 840"/>
              <a:gd name="T19" fmla="*/ 676 h 742"/>
              <a:gd name="T20" fmla="*/ 178 w 840"/>
              <a:gd name="T21" fmla="*/ 742 h 742"/>
              <a:gd name="T22" fmla="*/ 178 w 840"/>
              <a:gd name="T23" fmla="*/ 140 h 742"/>
              <a:gd name="T24" fmla="*/ 178 w 840"/>
              <a:gd name="T25" fmla="*/ 331 h 742"/>
              <a:gd name="T26" fmla="*/ 662 w 840"/>
              <a:gd name="T27" fmla="*/ 140 h 742"/>
              <a:gd name="T28" fmla="*/ 662 w 840"/>
              <a:gd name="T29" fmla="*/ 742 h 742"/>
              <a:gd name="T30" fmla="*/ 548 w 840"/>
              <a:gd name="T31" fmla="*/ 140 h 742"/>
              <a:gd name="T32" fmla="*/ 548 w 840"/>
              <a:gd name="T33" fmla="*/ 0 h 742"/>
              <a:gd name="T34" fmla="*/ 292 w 840"/>
              <a:gd name="T35" fmla="*/ 0 h 742"/>
              <a:gd name="T36" fmla="*/ 292 w 840"/>
              <a:gd name="T37" fmla="*/ 140 h 742"/>
              <a:gd name="T38" fmla="*/ 178 w 840"/>
              <a:gd name="T39" fmla="*/ 434 h 742"/>
              <a:gd name="T40" fmla="*/ 109 w 840"/>
              <a:gd name="T41" fmla="*/ 502 h 742"/>
              <a:gd name="T42" fmla="*/ 178 w 840"/>
              <a:gd name="T43" fmla="*/ 570 h 742"/>
              <a:gd name="T44" fmla="*/ 246 w 840"/>
              <a:gd name="T45" fmla="*/ 502 h 742"/>
              <a:gd name="T46" fmla="*/ 178 w 840"/>
              <a:gd name="T47" fmla="*/ 434 h 742"/>
              <a:gd name="T48" fmla="*/ 565 w 840"/>
              <a:gd name="T49" fmla="*/ 330 h 742"/>
              <a:gd name="T50" fmla="*/ 408 w 840"/>
              <a:gd name="T51" fmla="*/ 290 h 742"/>
              <a:gd name="T52" fmla="*/ 376 w 840"/>
              <a:gd name="T53" fmla="*/ 415 h 742"/>
              <a:gd name="T54" fmla="*/ 533 w 840"/>
              <a:gd name="T55" fmla="*/ 455 h 742"/>
              <a:gd name="T56" fmla="*/ 565 w 840"/>
              <a:gd name="T57" fmla="*/ 330 h 7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840" h="742">
                <a:moveTo>
                  <a:pt x="770" y="742"/>
                </a:moveTo>
                <a:cubicBezTo>
                  <a:pt x="70" y="742"/>
                  <a:pt x="70" y="742"/>
                  <a:pt x="70" y="742"/>
                </a:cubicBezTo>
                <a:cubicBezTo>
                  <a:pt x="31" y="742"/>
                  <a:pt x="0" y="711"/>
                  <a:pt x="0" y="672"/>
                </a:cubicBezTo>
                <a:cubicBezTo>
                  <a:pt x="0" y="210"/>
                  <a:pt x="0" y="210"/>
                  <a:pt x="0" y="210"/>
                </a:cubicBezTo>
                <a:cubicBezTo>
                  <a:pt x="0" y="171"/>
                  <a:pt x="31" y="140"/>
                  <a:pt x="70" y="140"/>
                </a:cubicBezTo>
                <a:cubicBezTo>
                  <a:pt x="770" y="140"/>
                  <a:pt x="770" y="140"/>
                  <a:pt x="770" y="140"/>
                </a:cubicBezTo>
                <a:cubicBezTo>
                  <a:pt x="809" y="140"/>
                  <a:pt x="840" y="171"/>
                  <a:pt x="840" y="210"/>
                </a:cubicBezTo>
                <a:cubicBezTo>
                  <a:pt x="840" y="672"/>
                  <a:pt x="840" y="672"/>
                  <a:pt x="840" y="672"/>
                </a:cubicBezTo>
                <a:cubicBezTo>
                  <a:pt x="840" y="711"/>
                  <a:pt x="809" y="742"/>
                  <a:pt x="770" y="742"/>
                </a:cubicBezTo>
                <a:close/>
                <a:moveTo>
                  <a:pt x="178" y="676"/>
                </a:moveTo>
                <a:cubicBezTo>
                  <a:pt x="178" y="742"/>
                  <a:pt x="178" y="742"/>
                  <a:pt x="178" y="742"/>
                </a:cubicBezTo>
                <a:moveTo>
                  <a:pt x="178" y="140"/>
                </a:moveTo>
                <a:cubicBezTo>
                  <a:pt x="178" y="331"/>
                  <a:pt x="178" y="331"/>
                  <a:pt x="178" y="331"/>
                </a:cubicBezTo>
                <a:moveTo>
                  <a:pt x="662" y="140"/>
                </a:moveTo>
                <a:cubicBezTo>
                  <a:pt x="662" y="742"/>
                  <a:pt x="662" y="742"/>
                  <a:pt x="662" y="742"/>
                </a:cubicBezTo>
                <a:moveTo>
                  <a:pt x="548" y="140"/>
                </a:moveTo>
                <a:cubicBezTo>
                  <a:pt x="548" y="0"/>
                  <a:pt x="548" y="0"/>
                  <a:pt x="548" y="0"/>
                </a:cubicBezTo>
                <a:cubicBezTo>
                  <a:pt x="292" y="0"/>
                  <a:pt x="292" y="0"/>
                  <a:pt x="292" y="0"/>
                </a:cubicBezTo>
                <a:cubicBezTo>
                  <a:pt x="292" y="140"/>
                  <a:pt x="292" y="140"/>
                  <a:pt x="292" y="140"/>
                </a:cubicBezTo>
                <a:moveTo>
                  <a:pt x="178" y="434"/>
                </a:moveTo>
                <a:cubicBezTo>
                  <a:pt x="140" y="434"/>
                  <a:pt x="109" y="464"/>
                  <a:pt x="109" y="502"/>
                </a:cubicBezTo>
                <a:cubicBezTo>
                  <a:pt x="109" y="540"/>
                  <a:pt x="140" y="570"/>
                  <a:pt x="178" y="570"/>
                </a:cubicBezTo>
                <a:cubicBezTo>
                  <a:pt x="215" y="570"/>
                  <a:pt x="246" y="540"/>
                  <a:pt x="246" y="502"/>
                </a:cubicBezTo>
                <a:cubicBezTo>
                  <a:pt x="246" y="464"/>
                  <a:pt x="215" y="434"/>
                  <a:pt x="178" y="434"/>
                </a:cubicBezTo>
                <a:close/>
                <a:moveTo>
                  <a:pt x="565" y="330"/>
                </a:moveTo>
                <a:cubicBezTo>
                  <a:pt x="408" y="290"/>
                  <a:pt x="408" y="290"/>
                  <a:pt x="408" y="290"/>
                </a:cubicBezTo>
                <a:cubicBezTo>
                  <a:pt x="376" y="415"/>
                  <a:pt x="376" y="415"/>
                  <a:pt x="376" y="415"/>
                </a:cubicBezTo>
                <a:cubicBezTo>
                  <a:pt x="533" y="455"/>
                  <a:pt x="533" y="455"/>
                  <a:pt x="533" y="455"/>
                </a:cubicBezTo>
                <a:lnTo>
                  <a:pt x="565" y="330"/>
                </a:lnTo>
                <a:close/>
              </a:path>
            </a:pathLst>
          </a:custGeom>
          <a:noFill/>
          <a:ln w="19050">
            <a:solidFill>
              <a:schemeClr val="accent2">
                <a:lumMod val="5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22" name="Freeform: Shape 121">
            <a:extLst>
              <a:ext uri="{FF2B5EF4-FFF2-40B4-BE49-F238E27FC236}">
                <a16:creationId xmlns:a16="http://schemas.microsoft.com/office/drawing/2014/main" id="{0A9EDFDA-7793-504B-043A-02018BB643B9}"/>
              </a:ext>
            </a:extLst>
          </p:cNvPr>
          <p:cNvSpPr/>
          <p:nvPr/>
        </p:nvSpPr>
        <p:spPr>
          <a:xfrm>
            <a:off x="8106597" y="9650338"/>
            <a:ext cx="586014" cy="488344"/>
          </a:xfrm>
          <a:custGeom>
            <a:avLst/>
            <a:gdLst>
              <a:gd name="connsiteX0" fmla="*/ 394335 w 457200"/>
              <a:gd name="connsiteY0" fmla="*/ 266319 h 381000"/>
              <a:gd name="connsiteX1" fmla="*/ 157658 w 457200"/>
              <a:gd name="connsiteY1" fmla="*/ 266319 h 381000"/>
              <a:gd name="connsiteX2" fmla="*/ 111938 w 457200"/>
              <a:gd name="connsiteY2" fmla="*/ 86030 h 381000"/>
              <a:gd name="connsiteX3" fmla="*/ 440055 w 457200"/>
              <a:gd name="connsiteY3" fmla="*/ 86030 h 381000"/>
              <a:gd name="connsiteX4" fmla="*/ 394335 w 457200"/>
              <a:gd name="connsiteY4" fmla="*/ 266319 h 381000"/>
              <a:gd name="connsiteX5" fmla="*/ 159182 w 457200"/>
              <a:gd name="connsiteY5" fmla="*/ 266319 h 381000"/>
              <a:gd name="connsiteX6" fmla="*/ 136017 w 457200"/>
              <a:gd name="connsiteY6" fmla="*/ 289484 h 381000"/>
              <a:gd name="connsiteX7" fmla="*/ 136017 w 457200"/>
              <a:gd name="connsiteY7" fmla="*/ 289484 h 381000"/>
              <a:gd name="connsiteX8" fmla="*/ 159182 w 457200"/>
              <a:gd name="connsiteY8" fmla="*/ 312649 h 381000"/>
              <a:gd name="connsiteX9" fmla="*/ 403936 w 457200"/>
              <a:gd name="connsiteY9" fmla="*/ 312649 h 381000"/>
              <a:gd name="connsiteX10" fmla="*/ 197434 w 457200"/>
              <a:gd name="connsiteY10" fmla="*/ 312801 h 381000"/>
              <a:gd name="connsiteX11" fmla="*/ 167564 w 457200"/>
              <a:gd name="connsiteY11" fmla="*/ 342671 h 381000"/>
              <a:gd name="connsiteX12" fmla="*/ 197434 w 457200"/>
              <a:gd name="connsiteY12" fmla="*/ 372542 h 381000"/>
              <a:gd name="connsiteX13" fmla="*/ 227305 w 457200"/>
              <a:gd name="connsiteY13" fmla="*/ 342671 h 381000"/>
              <a:gd name="connsiteX14" fmla="*/ 197434 w 457200"/>
              <a:gd name="connsiteY14" fmla="*/ 312801 h 381000"/>
              <a:gd name="connsiteX15" fmla="*/ 360197 w 457200"/>
              <a:gd name="connsiteY15" fmla="*/ 312801 h 381000"/>
              <a:gd name="connsiteX16" fmla="*/ 330327 w 457200"/>
              <a:gd name="connsiteY16" fmla="*/ 342671 h 381000"/>
              <a:gd name="connsiteX17" fmla="*/ 360197 w 457200"/>
              <a:gd name="connsiteY17" fmla="*/ 372542 h 381000"/>
              <a:gd name="connsiteX18" fmla="*/ 390068 w 457200"/>
              <a:gd name="connsiteY18" fmla="*/ 342671 h 381000"/>
              <a:gd name="connsiteX19" fmla="*/ 360197 w 457200"/>
              <a:gd name="connsiteY19" fmla="*/ 312801 h 381000"/>
              <a:gd name="connsiteX20" fmla="*/ 111938 w 457200"/>
              <a:gd name="connsiteY20" fmla="*/ 86030 h 381000"/>
              <a:gd name="connsiteX21" fmla="*/ 95326 w 457200"/>
              <a:gd name="connsiteY21" fmla="*/ 19431 h 381000"/>
              <a:gd name="connsiteX22" fmla="*/ 19431 w 457200"/>
              <a:gd name="connsiteY22" fmla="*/ 19431 h 381000"/>
              <a:gd name="connsiteX23" fmla="*/ 212522 w 457200"/>
              <a:gd name="connsiteY23" fmla="*/ 144399 h 381000"/>
              <a:gd name="connsiteX24" fmla="*/ 212522 w 457200"/>
              <a:gd name="connsiteY24" fmla="*/ 207950 h 381000"/>
              <a:gd name="connsiteX25" fmla="*/ 275920 w 457200"/>
              <a:gd name="connsiteY25" fmla="*/ 144399 h 381000"/>
              <a:gd name="connsiteX26" fmla="*/ 275920 w 457200"/>
              <a:gd name="connsiteY26" fmla="*/ 207950 h 381000"/>
              <a:gd name="connsiteX27" fmla="*/ 339471 w 457200"/>
              <a:gd name="connsiteY27" fmla="*/ 144399 h 381000"/>
              <a:gd name="connsiteX28" fmla="*/ 339471 w 457200"/>
              <a:gd name="connsiteY28" fmla="*/ 207950 h 381000"/>
              <a:gd name="connsiteX29" fmla="*/ 363398 w 457200"/>
              <a:gd name="connsiteY29" fmla="*/ 23546 h 381000"/>
              <a:gd name="connsiteX30" fmla="*/ 275768 w 457200"/>
              <a:gd name="connsiteY30" fmla="*/ 23546 h 381000"/>
              <a:gd name="connsiteX31" fmla="*/ 275768 w 457200"/>
              <a:gd name="connsiteY31" fmla="*/ 86182 h 381000"/>
              <a:gd name="connsiteX32" fmla="*/ 363398 w 457200"/>
              <a:gd name="connsiteY32" fmla="*/ 86182 h 381000"/>
              <a:gd name="connsiteX33" fmla="*/ 363398 w 457200"/>
              <a:gd name="connsiteY33" fmla="*/ 23546 h 381000"/>
              <a:gd name="connsiteX34" fmla="*/ 276225 w 457200"/>
              <a:gd name="connsiteY34" fmla="*/ 39395 h 381000"/>
              <a:gd name="connsiteX35" fmla="*/ 188595 w 457200"/>
              <a:gd name="connsiteY35" fmla="*/ 39395 h 381000"/>
              <a:gd name="connsiteX36" fmla="*/ 188595 w 457200"/>
              <a:gd name="connsiteY36" fmla="*/ 86030 h 381000"/>
              <a:gd name="connsiteX37" fmla="*/ 276225 w 457200"/>
              <a:gd name="connsiteY37" fmla="*/ 86030 h 381000"/>
              <a:gd name="connsiteX38" fmla="*/ 276225 w 457200"/>
              <a:gd name="connsiteY38" fmla="*/ 39395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</a:cxnLst>
            <a:rect l="l" t="t" r="r" b="b"/>
            <a:pathLst>
              <a:path w="457200" h="381000">
                <a:moveTo>
                  <a:pt x="394335" y="266319"/>
                </a:moveTo>
                <a:lnTo>
                  <a:pt x="157658" y="266319"/>
                </a:lnTo>
                <a:lnTo>
                  <a:pt x="111938" y="86030"/>
                </a:lnTo>
                <a:lnTo>
                  <a:pt x="440055" y="86030"/>
                </a:lnTo>
                <a:lnTo>
                  <a:pt x="394335" y="266319"/>
                </a:lnTo>
                <a:close/>
                <a:moveTo>
                  <a:pt x="159182" y="266319"/>
                </a:moveTo>
                <a:cubicBezTo>
                  <a:pt x="146380" y="266319"/>
                  <a:pt x="136017" y="276682"/>
                  <a:pt x="136017" y="289484"/>
                </a:cubicBezTo>
                <a:lnTo>
                  <a:pt x="136017" y="289484"/>
                </a:lnTo>
                <a:cubicBezTo>
                  <a:pt x="136017" y="302285"/>
                  <a:pt x="146380" y="312649"/>
                  <a:pt x="159182" y="312649"/>
                </a:cubicBezTo>
                <a:lnTo>
                  <a:pt x="403936" y="312649"/>
                </a:lnTo>
                <a:moveTo>
                  <a:pt x="197434" y="312801"/>
                </a:moveTo>
                <a:cubicBezTo>
                  <a:pt x="180975" y="312801"/>
                  <a:pt x="167564" y="326212"/>
                  <a:pt x="167564" y="342671"/>
                </a:cubicBezTo>
                <a:cubicBezTo>
                  <a:pt x="167564" y="359131"/>
                  <a:pt x="180975" y="372542"/>
                  <a:pt x="197434" y="372542"/>
                </a:cubicBezTo>
                <a:cubicBezTo>
                  <a:pt x="213893" y="372542"/>
                  <a:pt x="227305" y="359131"/>
                  <a:pt x="227305" y="342671"/>
                </a:cubicBezTo>
                <a:cubicBezTo>
                  <a:pt x="227305" y="326060"/>
                  <a:pt x="213893" y="312801"/>
                  <a:pt x="197434" y="312801"/>
                </a:cubicBezTo>
                <a:close/>
                <a:moveTo>
                  <a:pt x="360197" y="312801"/>
                </a:moveTo>
                <a:cubicBezTo>
                  <a:pt x="343738" y="312801"/>
                  <a:pt x="330327" y="326212"/>
                  <a:pt x="330327" y="342671"/>
                </a:cubicBezTo>
                <a:cubicBezTo>
                  <a:pt x="330327" y="359131"/>
                  <a:pt x="343738" y="372542"/>
                  <a:pt x="360197" y="372542"/>
                </a:cubicBezTo>
                <a:cubicBezTo>
                  <a:pt x="376656" y="372542"/>
                  <a:pt x="390068" y="359131"/>
                  <a:pt x="390068" y="342671"/>
                </a:cubicBezTo>
                <a:cubicBezTo>
                  <a:pt x="390068" y="326060"/>
                  <a:pt x="376656" y="312801"/>
                  <a:pt x="360197" y="312801"/>
                </a:cubicBezTo>
                <a:close/>
                <a:moveTo>
                  <a:pt x="111938" y="86030"/>
                </a:moveTo>
                <a:lnTo>
                  <a:pt x="95326" y="19431"/>
                </a:lnTo>
                <a:lnTo>
                  <a:pt x="19431" y="19431"/>
                </a:lnTo>
                <a:moveTo>
                  <a:pt x="212522" y="144399"/>
                </a:moveTo>
                <a:lnTo>
                  <a:pt x="212522" y="207950"/>
                </a:lnTo>
                <a:moveTo>
                  <a:pt x="275920" y="144399"/>
                </a:moveTo>
                <a:lnTo>
                  <a:pt x="275920" y="207950"/>
                </a:lnTo>
                <a:moveTo>
                  <a:pt x="339471" y="144399"/>
                </a:moveTo>
                <a:lnTo>
                  <a:pt x="339471" y="207950"/>
                </a:lnTo>
                <a:moveTo>
                  <a:pt x="363398" y="23546"/>
                </a:moveTo>
                <a:lnTo>
                  <a:pt x="275768" y="23546"/>
                </a:lnTo>
                <a:lnTo>
                  <a:pt x="275768" y="86182"/>
                </a:lnTo>
                <a:lnTo>
                  <a:pt x="363398" y="86182"/>
                </a:lnTo>
                <a:lnTo>
                  <a:pt x="363398" y="23546"/>
                </a:lnTo>
                <a:close/>
                <a:moveTo>
                  <a:pt x="276225" y="39395"/>
                </a:moveTo>
                <a:lnTo>
                  <a:pt x="188595" y="39395"/>
                </a:lnTo>
                <a:lnTo>
                  <a:pt x="188595" y="86030"/>
                </a:lnTo>
                <a:lnTo>
                  <a:pt x="276225" y="86030"/>
                </a:lnTo>
                <a:lnTo>
                  <a:pt x="276225" y="39395"/>
                </a:lnTo>
                <a:close/>
              </a:path>
            </a:pathLst>
          </a:custGeom>
          <a:noFill/>
          <a:ln w="19050">
            <a:solidFill>
              <a:schemeClr val="accent3">
                <a:lumMod val="5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>
              <a:solidFill>
                <a:schemeClr val="accent4"/>
              </a:solidFill>
            </a:endParaRPr>
          </a:p>
        </p:txBody>
      </p:sp>
      <p:sp>
        <p:nvSpPr>
          <p:cNvPr id="123" name="Freeform 150">
            <a:extLst>
              <a:ext uri="{FF2B5EF4-FFF2-40B4-BE49-F238E27FC236}">
                <a16:creationId xmlns:a16="http://schemas.microsoft.com/office/drawing/2014/main" id="{DF5FFA5A-A427-0412-14AB-76448950B620}"/>
              </a:ext>
            </a:extLst>
          </p:cNvPr>
          <p:cNvSpPr>
            <a:spLocks noEditPoints="1"/>
          </p:cNvSpPr>
          <p:nvPr/>
        </p:nvSpPr>
        <p:spPr bwMode="auto">
          <a:xfrm>
            <a:off x="6711206" y="5707062"/>
            <a:ext cx="534056" cy="518192"/>
          </a:xfrm>
          <a:custGeom>
            <a:avLst/>
            <a:gdLst>
              <a:gd name="T0" fmla="*/ 725 w 844"/>
              <a:gd name="T1" fmla="*/ 385 h 818"/>
              <a:gd name="T2" fmla="*/ 780 w 844"/>
              <a:gd name="T3" fmla="*/ 440 h 818"/>
              <a:gd name="T4" fmla="*/ 780 w 844"/>
              <a:gd name="T5" fmla="*/ 762 h 818"/>
              <a:gd name="T6" fmla="*/ 725 w 844"/>
              <a:gd name="T7" fmla="*/ 818 h 818"/>
              <a:gd name="T8" fmla="*/ 613 w 844"/>
              <a:gd name="T9" fmla="*/ 818 h 818"/>
              <a:gd name="T10" fmla="*/ 544 w 844"/>
              <a:gd name="T11" fmla="*/ 749 h 818"/>
              <a:gd name="T12" fmla="*/ 475 w 844"/>
              <a:gd name="T13" fmla="*/ 818 h 818"/>
              <a:gd name="T14" fmla="*/ 56 w 844"/>
              <a:gd name="T15" fmla="*/ 818 h 818"/>
              <a:gd name="T16" fmla="*/ 0 w 844"/>
              <a:gd name="T17" fmla="*/ 762 h 818"/>
              <a:gd name="T18" fmla="*/ 0 w 844"/>
              <a:gd name="T19" fmla="*/ 440 h 818"/>
              <a:gd name="T20" fmla="*/ 56 w 844"/>
              <a:gd name="T21" fmla="*/ 385 h 818"/>
              <a:gd name="T22" fmla="*/ 475 w 844"/>
              <a:gd name="T23" fmla="*/ 385 h 818"/>
              <a:gd name="T24" fmla="*/ 544 w 844"/>
              <a:gd name="T25" fmla="*/ 454 h 818"/>
              <a:gd name="T26" fmla="*/ 613 w 844"/>
              <a:gd name="T27" fmla="*/ 385 h 818"/>
              <a:gd name="T28" fmla="*/ 725 w 844"/>
              <a:gd name="T29" fmla="*/ 385 h 818"/>
              <a:gd name="T30" fmla="*/ 844 w 844"/>
              <a:gd name="T31" fmla="*/ 313 h 818"/>
              <a:gd name="T32" fmla="*/ 681 w 844"/>
              <a:gd name="T33" fmla="*/ 35 h 818"/>
              <a:gd name="T34" fmla="*/ 604 w 844"/>
              <a:gd name="T35" fmla="*/ 16 h 818"/>
              <a:gd name="T36" fmla="*/ 508 w 844"/>
              <a:gd name="T37" fmla="*/ 73 h 818"/>
              <a:gd name="T38" fmla="*/ 483 w 844"/>
              <a:gd name="T39" fmla="*/ 167 h 818"/>
              <a:gd name="T40" fmla="*/ 389 w 844"/>
              <a:gd name="T41" fmla="*/ 142 h 818"/>
              <a:gd name="T42" fmla="*/ 177 w 844"/>
              <a:gd name="T43" fmla="*/ 267 h 818"/>
              <a:gd name="T44" fmla="*/ 200 w 844"/>
              <a:gd name="T45" fmla="*/ 565 h 818"/>
              <a:gd name="T46" fmla="*/ 231 w 844"/>
              <a:gd name="T47" fmla="*/ 611 h 818"/>
              <a:gd name="T48" fmla="*/ 478 w 844"/>
              <a:gd name="T49" fmla="*/ 611 h 818"/>
              <a:gd name="T50" fmla="*/ 426 w 844"/>
              <a:gd name="T51" fmla="*/ 611 h 818"/>
              <a:gd name="T52" fmla="*/ 333 w 844"/>
              <a:gd name="T53" fmla="*/ 695 h 818"/>
              <a:gd name="T54" fmla="*/ 337 w 844"/>
              <a:gd name="T55" fmla="*/ 530 h 818"/>
              <a:gd name="T56" fmla="*/ 426 w 844"/>
              <a:gd name="T57" fmla="*/ 611 h 8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844" h="818">
                <a:moveTo>
                  <a:pt x="725" y="385"/>
                </a:moveTo>
                <a:cubicBezTo>
                  <a:pt x="755" y="385"/>
                  <a:pt x="780" y="410"/>
                  <a:pt x="780" y="440"/>
                </a:cubicBezTo>
                <a:cubicBezTo>
                  <a:pt x="780" y="762"/>
                  <a:pt x="780" y="762"/>
                  <a:pt x="780" y="762"/>
                </a:cubicBezTo>
                <a:cubicBezTo>
                  <a:pt x="780" y="793"/>
                  <a:pt x="755" y="818"/>
                  <a:pt x="725" y="818"/>
                </a:cubicBezTo>
                <a:cubicBezTo>
                  <a:pt x="613" y="818"/>
                  <a:pt x="613" y="818"/>
                  <a:pt x="613" y="818"/>
                </a:cubicBezTo>
                <a:cubicBezTo>
                  <a:pt x="613" y="780"/>
                  <a:pt x="582" y="749"/>
                  <a:pt x="544" y="749"/>
                </a:cubicBezTo>
                <a:cubicBezTo>
                  <a:pt x="506" y="749"/>
                  <a:pt x="475" y="780"/>
                  <a:pt x="475" y="818"/>
                </a:cubicBezTo>
                <a:cubicBezTo>
                  <a:pt x="56" y="818"/>
                  <a:pt x="56" y="818"/>
                  <a:pt x="56" y="818"/>
                </a:cubicBezTo>
                <a:cubicBezTo>
                  <a:pt x="25" y="818"/>
                  <a:pt x="0" y="793"/>
                  <a:pt x="0" y="762"/>
                </a:cubicBezTo>
                <a:cubicBezTo>
                  <a:pt x="0" y="440"/>
                  <a:pt x="0" y="440"/>
                  <a:pt x="0" y="440"/>
                </a:cubicBezTo>
                <a:cubicBezTo>
                  <a:pt x="0" y="410"/>
                  <a:pt x="25" y="385"/>
                  <a:pt x="56" y="385"/>
                </a:cubicBezTo>
                <a:cubicBezTo>
                  <a:pt x="475" y="385"/>
                  <a:pt x="475" y="385"/>
                  <a:pt x="475" y="385"/>
                </a:cubicBezTo>
                <a:cubicBezTo>
                  <a:pt x="475" y="423"/>
                  <a:pt x="506" y="454"/>
                  <a:pt x="544" y="454"/>
                </a:cubicBezTo>
                <a:cubicBezTo>
                  <a:pt x="582" y="454"/>
                  <a:pt x="613" y="423"/>
                  <a:pt x="613" y="385"/>
                </a:cubicBezTo>
                <a:lnTo>
                  <a:pt x="725" y="385"/>
                </a:lnTo>
                <a:close/>
                <a:moveTo>
                  <a:pt x="844" y="313"/>
                </a:moveTo>
                <a:cubicBezTo>
                  <a:pt x="681" y="35"/>
                  <a:pt x="681" y="35"/>
                  <a:pt x="681" y="35"/>
                </a:cubicBezTo>
                <a:cubicBezTo>
                  <a:pt x="665" y="9"/>
                  <a:pt x="631" y="0"/>
                  <a:pt x="604" y="16"/>
                </a:cubicBezTo>
                <a:cubicBezTo>
                  <a:pt x="508" y="73"/>
                  <a:pt x="508" y="73"/>
                  <a:pt x="508" y="73"/>
                </a:cubicBezTo>
                <a:cubicBezTo>
                  <a:pt x="527" y="105"/>
                  <a:pt x="516" y="148"/>
                  <a:pt x="483" y="167"/>
                </a:cubicBezTo>
                <a:cubicBezTo>
                  <a:pt x="450" y="186"/>
                  <a:pt x="408" y="175"/>
                  <a:pt x="389" y="142"/>
                </a:cubicBezTo>
                <a:cubicBezTo>
                  <a:pt x="177" y="267"/>
                  <a:pt x="177" y="267"/>
                  <a:pt x="177" y="267"/>
                </a:cubicBezTo>
                <a:moveTo>
                  <a:pt x="200" y="565"/>
                </a:moveTo>
                <a:cubicBezTo>
                  <a:pt x="231" y="611"/>
                  <a:pt x="231" y="611"/>
                  <a:pt x="231" y="611"/>
                </a:cubicBezTo>
                <a:cubicBezTo>
                  <a:pt x="478" y="611"/>
                  <a:pt x="478" y="611"/>
                  <a:pt x="478" y="611"/>
                </a:cubicBezTo>
                <a:moveTo>
                  <a:pt x="426" y="611"/>
                </a:moveTo>
                <a:cubicBezTo>
                  <a:pt x="333" y="695"/>
                  <a:pt x="333" y="695"/>
                  <a:pt x="333" y="695"/>
                </a:cubicBezTo>
                <a:moveTo>
                  <a:pt x="337" y="530"/>
                </a:moveTo>
                <a:cubicBezTo>
                  <a:pt x="426" y="611"/>
                  <a:pt x="426" y="611"/>
                  <a:pt x="426" y="611"/>
                </a:cubicBezTo>
              </a:path>
            </a:pathLst>
          </a:custGeom>
          <a:noFill/>
          <a:ln w="19050">
            <a:solidFill>
              <a:schemeClr val="accent4">
                <a:lumMod val="5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25" name="Freeform 147">
            <a:extLst>
              <a:ext uri="{FF2B5EF4-FFF2-40B4-BE49-F238E27FC236}">
                <a16:creationId xmlns:a16="http://schemas.microsoft.com/office/drawing/2014/main" id="{C04657F7-8107-FC4B-F970-EF589118B73F}"/>
              </a:ext>
            </a:extLst>
          </p:cNvPr>
          <p:cNvSpPr>
            <a:spLocks noEditPoints="1"/>
          </p:cNvSpPr>
          <p:nvPr/>
        </p:nvSpPr>
        <p:spPr bwMode="auto">
          <a:xfrm>
            <a:off x="2169578" y="9562288"/>
            <a:ext cx="414654" cy="664444"/>
          </a:xfrm>
          <a:custGeom>
            <a:avLst/>
            <a:gdLst>
              <a:gd name="T0" fmla="*/ 588 w 691"/>
              <a:gd name="T1" fmla="*/ 995 h 1112"/>
              <a:gd name="T2" fmla="*/ 103 w 691"/>
              <a:gd name="T3" fmla="*/ 995 h 1112"/>
              <a:gd name="T4" fmla="*/ 0 w 691"/>
              <a:gd name="T5" fmla="*/ 892 h 1112"/>
              <a:gd name="T6" fmla="*/ 26 w 691"/>
              <a:gd name="T7" fmla="*/ 365 h 1112"/>
              <a:gd name="T8" fmla="*/ 122 w 691"/>
              <a:gd name="T9" fmla="*/ 262 h 1112"/>
              <a:gd name="T10" fmla="*/ 569 w 691"/>
              <a:gd name="T11" fmla="*/ 262 h 1112"/>
              <a:gd name="T12" fmla="*/ 665 w 691"/>
              <a:gd name="T13" fmla="*/ 365 h 1112"/>
              <a:gd name="T14" fmla="*/ 691 w 691"/>
              <a:gd name="T15" fmla="*/ 892 h 1112"/>
              <a:gd name="T16" fmla="*/ 588 w 691"/>
              <a:gd name="T17" fmla="*/ 995 h 1112"/>
              <a:gd name="T18" fmla="*/ 481 w 691"/>
              <a:gd name="T19" fmla="*/ 262 h 1112"/>
              <a:gd name="T20" fmla="*/ 481 w 691"/>
              <a:gd name="T21" fmla="*/ 0 h 1112"/>
              <a:gd name="T22" fmla="*/ 210 w 691"/>
              <a:gd name="T23" fmla="*/ 0 h 1112"/>
              <a:gd name="T24" fmla="*/ 210 w 691"/>
              <a:gd name="T25" fmla="*/ 262 h 1112"/>
              <a:gd name="T26" fmla="*/ 174 w 691"/>
              <a:gd name="T27" fmla="*/ 431 h 1112"/>
              <a:gd name="T28" fmla="*/ 174 w 691"/>
              <a:gd name="T29" fmla="*/ 826 h 1112"/>
              <a:gd name="T30" fmla="*/ 346 w 691"/>
              <a:gd name="T31" fmla="*/ 431 h 1112"/>
              <a:gd name="T32" fmla="*/ 346 w 691"/>
              <a:gd name="T33" fmla="*/ 826 h 1112"/>
              <a:gd name="T34" fmla="*/ 517 w 691"/>
              <a:gd name="T35" fmla="*/ 431 h 1112"/>
              <a:gd name="T36" fmla="*/ 517 w 691"/>
              <a:gd name="T37" fmla="*/ 826 h 1112"/>
              <a:gd name="T38" fmla="*/ 210 w 691"/>
              <a:gd name="T39" fmla="*/ 97 h 1112"/>
              <a:gd name="T40" fmla="*/ 481 w 691"/>
              <a:gd name="T41" fmla="*/ 97 h 1112"/>
              <a:gd name="T42" fmla="*/ 167 w 691"/>
              <a:gd name="T43" fmla="*/ 995 h 1112"/>
              <a:gd name="T44" fmla="*/ 108 w 691"/>
              <a:gd name="T45" fmla="*/ 1054 h 1112"/>
              <a:gd name="T46" fmla="*/ 167 w 691"/>
              <a:gd name="T47" fmla="*/ 1112 h 1112"/>
              <a:gd name="T48" fmla="*/ 225 w 691"/>
              <a:gd name="T49" fmla="*/ 1054 h 1112"/>
              <a:gd name="T50" fmla="*/ 167 w 691"/>
              <a:gd name="T51" fmla="*/ 995 h 1112"/>
              <a:gd name="T52" fmla="*/ 524 w 691"/>
              <a:gd name="T53" fmla="*/ 995 h 1112"/>
              <a:gd name="T54" fmla="*/ 466 w 691"/>
              <a:gd name="T55" fmla="*/ 1054 h 1112"/>
              <a:gd name="T56" fmla="*/ 524 w 691"/>
              <a:gd name="T57" fmla="*/ 1112 h 1112"/>
              <a:gd name="T58" fmla="*/ 583 w 691"/>
              <a:gd name="T59" fmla="*/ 1054 h 1112"/>
              <a:gd name="T60" fmla="*/ 524 w 691"/>
              <a:gd name="T61" fmla="*/ 995 h 1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691" h="1112">
                <a:moveTo>
                  <a:pt x="588" y="995"/>
                </a:moveTo>
                <a:cubicBezTo>
                  <a:pt x="103" y="995"/>
                  <a:pt x="103" y="995"/>
                  <a:pt x="103" y="995"/>
                </a:cubicBezTo>
                <a:cubicBezTo>
                  <a:pt x="46" y="995"/>
                  <a:pt x="0" y="949"/>
                  <a:pt x="0" y="892"/>
                </a:cubicBezTo>
                <a:cubicBezTo>
                  <a:pt x="26" y="365"/>
                  <a:pt x="26" y="365"/>
                  <a:pt x="26" y="365"/>
                </a:cubicBezTo>
                <a:cubicBezTo>
                  <a:pt x="26" y="308"/>
                  <a:pt x="69" y="262"/>
                  <a:pt x="122" y="262"/>
                </a:cubicBezTo>
                <a:cubicBezTo>
                  <a:pt x="569" y="262"/>
                  <a:pt x="569" y="262"/>
                  <a:pt x="569" y="262"/>
                </a:cubicBezTo>
                <a:cubicBezTo>
                  <a:pt x="622" y="262"/>
                  <a:pt x="665" y="308"/>
                  <a:pt x="665" y="365"/>
                </a:cubicBezTo>
                <a:cubicBezTo>
                  <a:pt x="691" y="892"/>
                  <a:pt x="691" y="892"/>
                  <a:pt x="691" y="892"/>
                </a:cubicBezTo>
                <a:cubicBezTo>
                  <a:pt x="691" y="949"/>
                  <a:pt x="645" y="995"/>
                  <a:pt x="588" y="995"/>
                </a:cubicBezTo>
                <a:close/>
                <a:moveTo>
                  <a:pt x="481" y="262"/>
                </a:moveTo>
                <a:cubicBezTo>
                  <a:pt x="481" y="0"/>
                  <a:pt x="481" y="0"/>
                  <a:pt x="481" y="0"/>
                </a:cubicBezTo>
                <a:cubicBezTo>
                  <a:pt x="210" y="0"/>
                  <a:pt x="210" y="0"/>
                  <a:pt x="210" y="0"/>
                </a:cubicBezTo>
                <a:cubicBezTo>
                  <a:pt x="210" y="262"/>
                  <a:pt x="210" y="262"/>
                  <a:pt x="210" y="262"/>
                </a:cubicBezTo>
                <a:moveTo>
                  <a:pt x="174" y="431"/>
                </a:moveTo>
                <a:cubicBezTo>
                  <a:pt x="174" y="826"/>
                  <a:pt x="174" y="826"/>
                  <a:pt x="174" y="826"/>
                </a:cubicBezTo>
                <a:moveTo>
                  <a:pt x="346" y="431"/>
                </a:moveTo>
                <a:cubicBezTo>
                  <a:pt x="346" y="826"/>
                  <a:pt x="346" y="826"/>
                  <a:pt x="346" y="826"/>
                </a:cubicBezTo>
                <a:moveTo>
                  <a:pt x="517" y="431"/>
                </a:moveTo>
                <a:cubicBezTo>
                  <a:pt x="517" y="826"/>
                  <a:pt x="517" y="826"/>
                  <a:pt x="517" y="826"/>
                </a:cubicBezTo>
                <a:moveTo>
                  <a:pt x="210" y="97"/>
                </a:moveTo>
                <a:cubicBezTo>
                  <a:pt x="481" y="97"/>
                  <a:pt x="481" y="97"/>
                  <a:pt x="481" y="97"/>
                </a:cubicBezTo>
                <a:moveTo>
                  <a:pt x="167" y="995"/>
                </a:moveTo>
                <a:cubicBezTo>
                  <a:pt x="134" y="995"/>
                  <a:pt x="108" y="1022"/>
                  <a:pt x="108" y="1054"/>
                </a:cubicBezTo>
                <a:cubicBezTo>
                  <a:pt x="108" y="1086"/>
                  <a:pt x="134" y="1112"/>
                  <a:pt x="167" y="1112"/>
                </a:cubicBezTo>
                <a:cubicBezTo>
                  <a:pt x="199" y="1112"/>
                  <a:pt x="225" y="1086"/>
                  <a:pt x="225" y="1054"/>
                </a:cubicBezTo>
                <a:cubicBezTo>
                  <a:pt x="225" y="1022"/>
                  <a:pt x="199" y="995"/>
                  <a:pt x="167" y="995"/>
                </a:cubicBezTo>
                <a:close/>
                <a:moveTo>
                  <a:pt x="524" y="995"/>
                </a:moveTo>
                <a:cubicBezTo>
                  <a:pt x="492" y="995"/>
                  <a:pt x="466" y="1022"/>
                  <a:pt x="466" y="1054"/>
                </a:cubicBezTo>
                <a:cubicBezTo>
                  <a:pt x="466" y="1086"/>
                  <a:pt x="492" y="1112"/>
                  <a:pt x="524" y="1112"/>
                </a:cubicBezTo>
                <a:cubicBezTo>
                  <a:pt x="557" y="1112"/>
                  <a:pt x="583" y="1086"/>
                  <a:pt x="583" y="1054"/>
                </a:cubicBezTo>
                <a:cubicBezTo>
                  <a:pt x="583" y="1022"/>
                  <a:pt x="557" y="995"/>
                  <a:pt x="524" y="995"/>
                </a:cubicBezTo>
                <a:close/>
              </a:path>
            </a:pathLst>
          </a:custGeom>
          <a:noFill/>
          <a:ln w="19050">
            <a:solidFill>
              <a:schemeClr val="accent1">
                <a:lumMod val="5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34" name="Freeform 151">
            <a:extLst>
              <a:ext uri="{FF2B5EF4-FFF2-40B4-BE49-F238E27FC236}">
                <a16:creationId xmlns:a16="http://schemas.microsoft.com/office/drawing/2014/main" id="{1A3D90D2-83B9-C48D-8418-D2A8B859F8A7}"/>
              </a:ext>
            </a:extLst>
          </p:cNvPr>
          <p:cNvSpPr>
            <a:spLocks noEditPoints="1"/>
          </p:cNvSpPr>
          <p:nvPr/>
        </p:nvSpPr>
        <p:spPr bwMode="auto">
          <a:xfrm>
            <a:off x="12770172" y="5691138"/>
            <a:ext cx="519938" cy="550040"/>
          </a:xfrm>
          <a:custGeom>
            <a:avLst/>
            <a:gdLst>
              <a:gd name="T0" fmla="*/ 370 w 791"/>
              <a:gd name="T1" fmla="*/ 611 h 834"/>
              <a:gd name="T2" fmla="*/ 444 w 791"/>
              <a:gd name="T3" fmla="*/ 287 h 834"/>
              <a:gd name="T4" fmla="*/ 500 w 791"/>
              <a:gd name="T5" fmla="*/ 40 h 834"/>
              <a:gd name="T6" fmla="*/ 127 w 791"/>
              <a:gd name="T7" fmla="*/ 215 h 834"/>
              <a:gd name="T8" fmla="*/ 760 w 791"/>
              <a:gd name="T9" fmla="*/ 359 h 834"/>
              <a:gd name="T10" fmla="*/ 500 w 791"/>
              <a:gd name="T11" fmla="*/ 40 h 834"/>
              <a:gd name="T12" fmla="*/ 0 w 791"/>
              <a:gd name="T13" fmla="*/ 742 h 834"/>
              <a:gd name="T14" fmla="*/ 571 w 791"/>
              <a:gd name="T15" fmla="*/ 742 h 834"/>
              <a:gd name="T16" fmla="*/ 725 w 791"/>
              <a:gd name="T17" fmla="*/ 572 h 834"/>
              <a:gd name="T18" fmla="*/ 121 w 791"/>
              <a:gd name="T19" fmla="*/ 742 h 834"/>
              <a:gd name="T20" fmla="*/ 56 w 791"/>
              <a:gd name="T21" fmla="*/ 834 h 834"/>
              <a:gd name="T22" fmla="*/ 487 w 791"/>
              <a:gd name="T23" fmla="*/ 742 h 834"/>
              <a:gd name="T24" fmla="*/ 552 w 791"/>
              <a:gd name="T25" fmla="*/ 834 h 834"/>
              <a:gd name="T26" fmla="*/ 500 w 791"/>
              <a:gd name="T27" fmla="*/ 40 h 834"/>
              <a:gd name="T28" fmla="*/ 282 w 791"/>
              <a:gd name="T29" fmla="*/ 250 h 834"/>
              <a:gd name="T30" fmla="*/ 605 w 791"/>
              <a:gd name="T31" fmla="*/ 324 h 834"/>
              <a:gd name="T32" fmla="*/ 500 w 791"/>
              <a:gd name="T33" fmla="*/ 40 h 8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791" h="834">
                <a:moveTo>
                  <a:pt x="370" y="611"/>
                </a:moveTo>
                <a:cubicBezTo>
                  <a:pt x="444" y="287"/>
                  <a:pt x="444" y="287"/>
                  <a:pt x="444" y="287"/>
                </a:cubicBezTo>
                <a:moveTo>
                  <a:pt x="500" y="40"/>
                </a:moveTo>
                <a:cubicBezTo>
                  <a:pt x="325" y="0"/>
                  <a:pt x="158" y="78"/>
                  <a:pt x="127" y="215"/>
                </a:cubicBezTo>
                <a:cubicBezTo>
                  <a:pt x="760" y="359"/>
                  <a:pt x="760" y="359"/>
                  <a:pt x="760" y="359"/>
                </a:cubicBezTo>
                <a:cubicBezTo>
                  <a:pt x="791" y="223"/>
                  <a:pt x="675" y="80"/>
                  <a:pt x="500" y="40"/>
                </a:cubicBezTo>
                <a:close/>
                <a:moveTo>
                  <a:pt x="0" y="742"/>
                </a:moveTo>
                <a:cubicBezTo>
                  <a:pt x="571" y="742"/>
                  <a:pt x="571" y="742"/>
                  <a:pt x="571" y="742"/>
                </a:cubicBezTo>
                <a:cubicBezTo>
                  <a:pt x="725" y="572"/>
                  <a:pt x="725" y="572"/>
                  <a:pt x="725" y="572"/>
                </a:cubicBezTo>
                <a:moveTo>
                  <a:pt x="121" y="742"/>
                </a:moveTo>
                <a:cubicBezTo>
                  <a:pt x="56" y="834"/>
                  <a:pt x="56" y="834"/>
                  <a:pt x="56" y="834"/>
                </a:cubicBezTo>
                <a:moveTo>
                  <a:pt x="487" y="742"/>
                </a:moveTo>
                <a:cubicBezTo>
                  <a:pt x="552" y="834"/>
                  <a:pt x="552" y="834"/>
                  <a:pt x="552" y="834"/>
                </a:cubicBezTo>
                <a:moveTo>
                  <a:pt x="500" y="40"/>
                </a:moveTo>
                <a:cubicBezTo>
                  <a:pt x="427" y="24"/>
                  <a:pt x="315" y="171"/>
                  <a:pt x="282" y="250"/>
                </a:cubicBezTo>
                <a:moveTo>
                  <a:pt x="605" y="324"/>
                </a:moveTo>
                <a:cubicBezTo>
                  <a:pt x="609" y="238"/>
                  <a:pt x="572" y="56"/>
                  <a:pt x="500" y="40"/>
                </a:cubicBezTo>
              </a:path>
            </a:pathLst>
          </a:custGeom>
          <a:noFill/>
          <a:ln w="19050">
            <a:solidFill>
              <a:schemeClr val="accent6">
                <a:lumMod val="5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35" name="Freeform 172">
            <a:extLst>
              <a:ext uri="{FF2B5EF4-FFF2-40B4-BE49-F238E27FC236}">
                <a16:creationId xmlns:a16="http://schemas.microsoft.com/office/drawing/2014/main" id="{155F2523-02DE-CDC6-CE1E-CF770C1F5949}"/>
              </a:ext>
            </a:extLst>
          </p:cNvPr>
          <p:cNvSpPr>
            <a:spLocks noEditPoints="1"/>
          </p:cNvSpPr>
          <p:nvPr/>
        </p:nvSpPr>
        <p:spPr bwMode="auto">
          <a:xfrm>
            <a:off x="14110039" y="9692145"/>
            <a:ext cx="624968" cy="421234"/>
          </a:xfrm>
          <a:custGeom>
            <a:avLst/>
            <a:gdLst>
              <a:gd name="T0" fmla="*/ 667 w 947"/>
              <a:gd name="T1" fmla="*/ 73 h 636"/>
              <a:gd name="T2" fmla="*/ 947 w 947"/>
              <a:gd name="T3" fmla="*/ 149 h 636"/>
              <a:gd name="T4" fmla="*/ 279 w 947"/>
              <a:gd name="T5" fmla="*/ 476 h 636"/>
              <a:gd name="T6" fmla="*/ 136 w 947"/>
              <a:gd name="T7" fmla="*/ 438 h 636"/>
              <a:gd name="T8" fmla="*/ 0 w 947"/>
              <a:gd name="T9" fmla="*/ 236 h 636"/>
              <a:gd name="T10" fmla="*/ 192 w 947"/>
              <a:gd name="T11" fmla="*/ 306 h 636"/>
              <a:gd name="T12" fmla="*/ 397 w 947"/>
              <a:gd name="T13" fmla="*/ 206 h 636"/>
              <a:gd name="T14" fmla="*/ 240 w 947"/>
              <a:gd name="T15" fmla="*/ 108 h 636"/>
              <a:gd name="T16" fmla="*/ 216 w 947"/>
              <a:gd name="T17" fmla="*/ 45 h 636"/>
              <a:gd name="T18" fmla="*/ 286 w 947"/>
              <a:gd name="T19" fmla="*/ 10 h 636"/>
              <a:gd name="T20" fmla="*/ 566 w 947"/>
              <a:gd name="T21" fmla="*/ 123 h 636"/>
              <a:gd name="T22" fmla="*/ 667 w 947"/>
              <a:gd name="T23" fmla="*/ 73 h 636"/>
              <a:gd name="T24" fmla="*/ 283 w 947"/>
              <a:gd name="T25" fmla="*/ 636 h 636"/>
              <a:gd name="T26" fmla="*/ 830 w 947"/>
              <a:gd name="T27" fmla="*/ 636 h 6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947" h="636">
                <a:moveTo>
                  <a:pt x="667" y="73"/>
                </a:moveTo>
                <a:cubicBezTo>
                  <a:pt x="788" y="14"/>
                  <a:pt x="888" y="28"/>
                  <a:pt x="947" y="149"/>
                </a:cubicBezTo>
                <a:cubicBezTo>
                  <a:pt x="279" y="476"/>
                  <a:pt x="279" y="476"/>
                  <a:pt x="279" y="476"/>
                </a:cubicBezTo>
                <a:cubicBezTo>
                  <a:pt x="228" y="501"/>
                  <a:pt x="167" y="485"/>
                  <a:pt x="136" y="438"/>
                </a:cubicBezTo>
                <a:cubicBezTo>
                  <a:pt x="0" y="236"/>
                  <a:pt x="0" y="236"/>
                  <a:pt x="0" y="236"/>
                </a:cubicBezTo>
                <a:cubicBezTo>
                  <a:pt x="95" y="190"/>
                  <a:pt x="192" y="306"/>
                  <a:pt x="192" y="306"/>
                </a:cubicBezTo>
                <a:cubicBezTo>
                  <a:pt x="192" y="306"/>
                  <a:pt x="397" y="206"/>
                  <a:pt x="397" y="206"/>
                </a:cubicBezTo>
                <a:cubicBezTo>
                  <a:pt x="240" y="108"/>
                  <a:pt x="240" y="108"/>
                  <a:pt x="240" y="108"/>
                </a:cubicBezTo>
                <a:cubicBezTo>
                  <a:pt x="218" y="95"/>
                  <a:pt x="208" y="69"/>
                  <a:pt x="216" y="45"/>
                </a:cubicBezTo>
                <a:cubicBezTo>
                  <a:pt x="225" y="15"/>
                  <a:pt x="257" y="0"/>
                  <a:pt x="286" y="10"/>
                </a:cubicBezTo>
                <a:cubicBezTo>
                  <a:pt x="566" y="123"/>
                  <a:pt x="566" y="123"/>
                  <a:pt x="566" y="123"/>
                </a:cubicBezTo>
                <a:cubicBezTo>
                  <a:pt x="566" y="123"/>
                  <a:pt x="667" y="73"/>
                  <a:pt x="667" y="73"/>
                </a:cubicBezTo>
                <a:close/>
                <a:moveTo>
                  <a:pt x="283" y="636"/>
                </a:moveTo>
                <a:cubicBezTo>
                  <a:pt x="830" y="636"/>
                  <a:pt x="830" y="636"/>
                  <a:pt x="830" y="636"/>
                </a:cubicBezTo>
              </a:path>
            </a:pathLst>
          </a:custGeom>
          <a:noFill/>
          <a:ln w="19050">
            <a:solidFill>
              <a:schemeClr val="accent5">
                <a:lumMod val="5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</p:spTree>
    <p:extLst>
      <p:ext uri="{BB962C8B-B14F-4D97-AF65-F5344CB8AC3E}">
        <p14:creationId xmlns:p14="http://schemas.microsoft.com/office/powerpoint/2010/main" val="27730275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25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25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1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8" decel="125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3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3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" dur="75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75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0" dur="75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" dur="75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75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5" dur="750"/>
                                            <p:tgtEl>
                                              <p:spTgt spid="8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2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8" dur="1000"/>
                                            <p:tgtEl>
                                              <p:spTgt spid="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1" dur="750"/>
                                            <p:tgtEl>
                                              <p:spTgt spid="8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2" dur="75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75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6" dur="750"/>
                                            <p:tgtEl>
                                              <p:spTgt spid="8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7" dur="75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75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1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7" dur="750" fill="hold"/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750" fill="hold"/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9" dur="750"/>
                                            <p:tgtEl>
                                              <p:spTgt spid="1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2" dur="75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75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4" dur="750"/>
                                            <p:tgtEl>
                                              <p:spTgt spid="1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5" presetID="22" presetClass="entr" presetSubtype="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57" dur="10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0" dur="750"/>
                                            <p:tgtEl>
                                              <p:spTgt spid="13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1" dur="750" fill="hold"/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5" dur="750"/>
                                            <p:tgtEl>
                                              <p:spTgt spid="13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6" dur="750" fill="hold"/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750" fill="hold"/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8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0" dur="50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50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50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3" dur="500"/>
                                            <p:tgtEl>
                                              <p:spTgt spid="1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6" dur="75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75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8" dur="750"/>
                                            <p:tgtEl>
                                              <p:spTgt spid="9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9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1" dur="75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75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3" dur="750"/>
                                            <p:tgtEl>
                                              <p:spTgt spid="9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22" presetClass="entr" presetSubtype="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6" dur="1000"/>
                                            <p:tgtEl>
                                              <p:spTgt spid="9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7" presetID="42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9" dur="750"/>
                                            <p:tgtEl>
                                              <p:spTgt spid="9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0" dur="75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75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2" presetID="42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4" dur="75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5" dur="75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6" dur="75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7" presetID="31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9" dur="50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0" dur="50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50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2" dur="500"/>
                                            <p:tgtEl>
                                              <p:spTgt spid="1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3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5" dur="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6" dur="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7" dur="75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8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0" dur="75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1" dur="75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2" dur="75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3" presetID="42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5" dur="75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6" dur="75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7" dur="75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8" presetID="42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0" dur="75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1" dur="75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2" dur="75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3" presetID="31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5" dur="50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6" dur="50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7" dur="50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8" dur="500"/>
                                            <p:tgtEl>
                                              <p:spTgt spid="1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9" presetID="22" presetClass="entr" presetSubtype="2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31" dur="100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2" presetID="53" presetClass="entr" presetSubtype="16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4" dur="75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5" dur="75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6" dur="750"/>
                                            <p:tgtEl>
                                              <p:spTgt spid="9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7" presetID="53" presetClass="entr" presetSubtype="16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9" dur="75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0" dur="75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1" dur="750"/>
                                            <p:tgtEl>
                                              <p:spTgt spid="10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2" presetID="42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4" dur="750"/>
                                            <p:tgtEl>
                                              <p:spTgt spid="10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5" dur="75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6" dur="75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7" presetID="42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9" dur="75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0" dur="75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1" dur="75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2" presetID="31" presetClass="entr" presetSubtype="0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4" dur="50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5" dur="50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6" dur="50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7" dur="500"/>
                                            <p:tgtEl>
                                              <p:spTgt spid="1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8" presetID="22" presetClass="entr" presetSubtype="8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60" dur="1000"/>
                                            <p:tgtEl>
                                              <p:spTgt spid="1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1" presetID="53" presetClass="entr" presetSubtype="16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3" dur="75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4" dur="75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5" dur="750"/>
                                            <p:tgtEl>
                                              <p:spTgt spid="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6" presetID="53" presetClass="entr" presetSubtype="16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8" dur="75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9" dur="75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0" dur="750"/>
                                            <p:tgtEl>
                                              <p:spTgt spid="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1" presetID="42" presetClass="entr" presetSubtype="0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1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3" dur="750"/>
                                            <p:tgtEl>
                                              <p:spTgt spid="7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74" dur="75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5" dur="75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6" presetID="42" presetClass="entr" presetSubtype="0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1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8" dur="750"/>
                                            <p:tgtEl>
                                              <p:spTgt spid="7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79" dur="75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0" dur="75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1" presetID="31" presetClass="entr" presetSubtype="0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1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3" dur="50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4" dur="50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5" dur="50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6" dur="500"/>
                                            <p:tgtEl>
                                              <p:spTgt spid="1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7" presetID="22" presetClass="entr" presetSubtype="2" fill="hold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89" dur="1000"/>
                                            <p:tgtEl>
                                              <p:spTgt spid="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30" grpId="0" animBg="1"/>
          <p:bldP spid="131" grpId="0" animBg="1"/>
          <p:bldP spid="138" grpId="0"/>
          <p:bldP spid="139" grpId="0"/>
          <p:bldP spid="8" grpId="0" animBg="1"/>
          <p:bldP spid="64" grpId="0" animBg="1"/>
          <p:bldP spid="66" grpId="0"/>
          <p:bldP spid="67" grpId="0"/>
          <p:bldP spid="72" grpId="0" animBg="1"/>
          <p:bldP spid="73" grpId="0" animBg="1"/>
          <p:bldP spid="75" grpId="0"/>
          <p:bldP spid="76" grpId="0"/>
          <p:bldP spid="81" grpId="0" animBg="1"/>
          <p:bldP spid="82" grpId="0" animBg="1"/>
          <p:bldP spid="84" grpId="0"/>
          <p:bldP spid="85" grpId="0"/>
          <p:bldP spid="90" grpId="0" animBg="1"/>
          <p:bldP spid="91" grpId="0" animBg="1"/>
          <p:bldP spid="93" grpId="0"/>
          <p:bldP spid="94" grpId="0"/>
          <p:bldP spid="99" grpId="0" animBg="1"/>
          <p:bldP spid="100" grpId="0" animBg="1"/>
          <p:bldP spid="102" grpId="0"/>
          <p:bldP spid="103" grpId="0"/>
          <p:bldP spid="114" grpId="0"/>
          <p:bldP spid="115" grpId="0"/>
          <p:bldP spid="121" grpId="0" animBg="1"/>
          <p:bldP spid="122" grpId="0" animBg="1"/>
          <p:bldP spid="123" grpId="0" animBg="1"/>
          <p:bldP spid="125" grpId="0" animBg="1"/>
          <p:bldP spid="134" grpId="0" animBg="1"/>
          <p:bldP spid="135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25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25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1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8" decel="125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3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3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" dur="75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75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0" dur="75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" dur="75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75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5" dur="750"/>
                                            <p:tgtEl>
                                              <p:spTgt spid="8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2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8" dur="1000"/>
                                            <p:tgtEl>
                                              <p:spTgt spid="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1" dur="750"/>
                                            <p:tgtEl>
                                              <p:spTgt spid="8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2" dur="75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75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6" dur="750"/>
                                            <p:tgtEl>
                                              <p:spTgt spid="8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7" dur="75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75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1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7" dur="750" fill="hold"/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750" fill="hold"/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9" dur="750"/>
                                            <p:tgtEl>
                                              <p:spTgt spid="1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2" dur="75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75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4" dur="750"/>
                                            <p:tgtEl>
                                              <p:spTgt spid="1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5" presetID="22" presetClass="entr" presetSubtype="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57" dur="10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0" dur="750"/>
                                            <p:tgtEl>
                                              <p:spTgt spid="13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1" dur="750" fill="hold"/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5" dur="750"/>
                                            <p:tgtEl>
                                              <p:spTgt spid="13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6" dur="750" fill="hold"/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750" fill="hold"/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8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0" dur="50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50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50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3" dur="500"/>
                                            <p:tgtEl>
                                              <p:spTgt spid="1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6" dur="75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75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8" dur="750"/>
                                            <p:tgtEl>
                                              <p:spTgt spid="9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9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1" dur="75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75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3" dur="750"/>
                                            <p:tgtEl>
                                              <p:spTgt spid="9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22" presetClass="entr" presetSubtype="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6" dur="1000"/>
                                            <p:tgtEl>
                                              <p:spTgt spid="9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7" presetID="42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9" dur="750"/>
                                            <p:tgtEl>
                                              <p:spTgt spid="9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0" dur="75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75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2" presetID="42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4" dur="75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5" dur="75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6" dur="75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7" presetID="31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9" dur="50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0" dur="50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50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2" dur="500"/>
                                            <p:tgtEl>
                                              <p:spTgt spid="1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3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5" dur="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6" dur="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7" dur="75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8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0" dur="75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1" dur="75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2" dur="75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3" presetID="42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5" dur="75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6" dur="75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7" dur="75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8" presetID="42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0" dur="75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1" dur="75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2" dur="75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3" presetID="31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5" dur="50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6" dur="50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7" dur="50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8" dur="500"/>
                                            <p:tgtEl>
                                              <p:spTgt spid="1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9" presetID="22" presetClass="entr" presetSubtype="2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31" dur="100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2" presetID="53" presetClass="entr" presetSubtype="16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4" dur="75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5" dur="75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6" dur="750"/>
                                            <p:tgtEl>
                                              <p:spTgt spid="9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7" presetID="53" presetClass="entr" presetSubtype="16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9" dur="75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0" dur="75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1" dur="750"/>
                                            <p:tgtEl>
                                              <p:spTgt spid="10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2" presetID="42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4" dur="750"/>
                                            <p:tgtEl>
                                              <p:spTgt spid="10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5" dur="75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6" dur="75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7" presetID="42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9" dur="75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0" dur="75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1" dur="75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2" presetID="31" presetClass="entr" presetSubtype="0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4" dur="50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5" dur="50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6" dur="50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7" dur="500"/>
                                            <p:tgtEl>
                                              <p:spTgt spid="1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8" presetID="22" presetClass="entr" presetSubtype="8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60" dur="1000"/>
                                            <p:tgtEl>
                                              <p:spTgt spid="1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1" presetID="53" presetClass="entr" presetSubtype="16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3" dur="75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4" dur="75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5" dur="750"/>
                                            <p:tgtEl>
                                              <p:spTgt spid="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6" presetID="53" presetClass="entr" presetSubtype="16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8" dur="75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9" dur="75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0" dur="750"/>
                                            <p:tgtEl>
                                              <p:spTgt spid="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1" presetID="42" presetClass="entr" presetSubtype="0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1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3" dur="750"/>
                                            <p:tgtEl>
                                              <p:spTgt spid="7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74" dur="75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5" dur="75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6" presetID="42" presetClass="entr" presetSubtype="0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1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8" dur="750"/>
                                            <p:tgtEl>
                                              <p:spTgt spid="7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79" dur="75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0" dur="75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1" presetID="31" presetClass="entr" presetSubtype="0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1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3" dur="50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4" dur="50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5" dur="50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6" dur="500"/>
                                            <p:tgtEl>
                                              <p:spTgt spid="1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7" presetID="22" presetClass="entr" presetSubtype="2" fill="hold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89" dur="1000"/>
                                            <p:tgtEl>
                                              <p:spTgt spid="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30" grpId="0" animBg="1"/>
          <p:bldP spid="131" grpId="0" animBg="1"/>
          <p:bldP spid="138" grpId="0"/>
          <p:bldP spid="139" grpId="0"/>
          <p:bldP spid="8" grpId="0" animBg="1"/>
          <p:bldP spid="64" grpId="0" animBg="1"/>
          <p:bldP spid="66" grpId="0"/>
          <p:bldP spid="67" grpId="0"/>
          <p:bldP spid="72" grpId="0" animBg="1"/>
          <p:bldP spid="73" grpId="0" animBg="1"/>
          <p:bldP spid="75" grpId="0"/>
          <p:bldP spid="76" grpId="0"/>
          <p:bldP spid="81" grpId="0" animBg="1"/>
          <p:bldP spid="82" grpId="0" animBg="1"/>
          <p:bldP spid="84" grpId="0"/>
          <p:bldP spid="85" grpId="0"/>
          <p:bldP spid="90" grpId="0" animBg="1"/>
          <p:bldP spid="91" grpId="0" animBg="1"/>
          <p:bldP spid="93" grpId="0"/>
          <p:bldP spid="94" grpId="0"/>
          <p:bldP spid="99" grpId="0" animBg="1"/>
          <p:bldP spid="100" grpId="0" animBg="1"/>
          <p:bldP spid="102" grpId="0"/>
          <p:bldP spid="103" grpId="0"/>
          <p:bldP spid="114" grpId="0"/>
          <p:bldP spid="115" grpId="0"/>
          <p:bldP spid="121" grpId="0" animBg="1"/>
          <p:bldP spid="122" grpId="0" animBg="1"/>
          <p:bldP spid="123" grpId="0" animBg="1"/>
          <p:bldP spid="125" grpId="0" animBg="1"/>
          <p:bldP spid="134" grpId="0" animBg="1"/>
          <p:bldP spid="135" grpId="0" animBg="1"/>
        </p:bldLst>
      </p:timing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" name="Rectangle 280">
            <a:extLst>
              <a:ext uri="{FF2B5EF4-FFF2-40B4-BE49-F238E27FC236}">
                <a16:creationId xmlns:a16="http://schemas.microsoft.com/office/drawing/2014/main" id="{0802B2C2-8340-3007-DB8B-326120F1E3C1}"/>
              </a:ext>
            </a:extLst>
          </p:cNvPr>
          <p:cNvSpPr/>
          <p:nvPr/>
        </p:nvSpPr>
        <p:spPr>
          <a:xfrm>
            <a:off x="0" y="7429004"/>
            <a:ext cx="24384000" cy="956332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82" name="Straight Connector 281">
            <a:extLst>
              <a:ext uri="{FF2B5EF4-FFF2-40B4-BE49-F238E27FC236}">
                <a16:creationId xmlns:a16="http://schemas.microsoft.com/office/drawing/2014/main" id="{F1958EDA-A7EF-595F-4733-5555C7684D80}"/>
              </a:ext>
            </a:extLst>
          </p:cNvPr>
          <p:cNvCxnSpPr>
            <a:cxnSpLocks/>
          </p:cNvCxnSpPr>
          <p:nvPr/>
        </p:nvCxnSpPr>
        <p:spPr>
          <a:xfrm>
            <a:off x="0" y="7907170"/>
            <a:ext cx="24384000" cy="0"/>
          </a:xfrm>
          <a:prstGeom prst="line">
            <a:avLst/>
          </a:prstGeom>
          <a:ln w="76200">
            <a:solidFill>
              <a:schemeClr val="tx2">
                <a:lumMod val="25000"/>
                <a:lumOff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83" name="Graphic 4">
            <a:extLst>
              <a:ext uri="{FF2B5EF4-FFF2-40B4-BE49-F238E27FC236}">
                <a16:creationId xmlns:a16="http://schemas.microsoft.com/office/drawing/2014/main" id="{9BFA1356-8152-1727-2B3B-FD49D43FAA40}"/>
              </a:ext>
            </a:extLst>
          </p:cNvPr>
          <p:cNvGrpSpPr/>
          <p:nvPr/>
        </p:nvGrpSpPr>
        <p:grpSpPr>
          <a:xfrm rot="10800000">
            <a:off x="17800476" y="4618278"/>
            <a:ext cx="6110282" cy="6577782"/>
            <a:chOff x="10106491" y="-945603"/>
            <a:chExt cx="1777781" cy="1913799"/>
          </a:xfrm>
          <a:effectLst>
            <a:outerShdw blurRad="63500" dist="508000" dir="10800000" algn="r" rotWithShape="0">
              <a:prstClr val="black">
                <a:alpha val="25000"/>
              </a:prstClr>
            </a:outerShdw>
          </a:effectLst>
        </p:grpSpPr>
        <p:grpSp>
          <p:nvGrpSpPr>
            <p:cNvPr id="284" name="Graphic 4">
              <a:extLst>
                <a:ext uri="{FF2B5EF4-FFF2-40B4-BE49-F238E27FC236}">
                  <a16:creationId xmlns:a16="http://schemas.microsoft.com/office/drawing/2014/main" id="{0972AA8F-485A-0DE0-693C-2F395FCBC74D}"/>
                </a:ext>
              </a:extLst>
            </p:cNvPr>
            <p:cNvGrpSpPr/>
            <p:nvPr/>
          </p:nvGrpSpPr>
          <p:grpSpPr>
            <a:xfrm>
              <a:off x="10106491" y="-945603"/>
              <a:ext cx="1755571" cy="1913799"/>
              <a:chOff x="10106491" y="-945603"/>
              <a:chExt cx="1755571" cy="1913799"/>
            </a:xfrm>
          </p:grpSpPr>
          <p:sp>
            <p:nvSpPr>
              <p:cNvPr id="289" name="Freeform: Shape 288">
                <a:extLst>
                  <a:ext uri="{FF2B5EF4-FFF2-40B4-BE49-F238E27FC236}">
                    <a16:creationId xmlns:a16="http://schemas.microsoft.com/office/drawing/2014/main" id="{30EB842D-2E22-D4AA-C45A-09856C25C037}"/>
                  </a:ext>
                </a:extLst>
              </p:cNvPr>
              <p:cNvSpPr/>
              <p:nvPr/>
            </p:nvSpPr>
            <p:spPr>
              <a:xfrm>
                <a:off x="10106491" y="-89662"/>
                <a:ext cx="186816" cy="217672"/>
              </a:xfrm>
              <a:custGeom>
                <a:avLst/>
                <a:gdLst>
                  <a:gd name="connsiteX0" fmla="*/ 90373 w 186816"/>
                  <a:gd name="connsiteY0" fmla="*/ 11557 h 217672"/>
                  <a:gd name="connsiteX1" fmla="*/ 161277 w 186816"/>
                  <a:gd name="connsiteY1" fmla="*/ 137 h 217672"/>
                  <a:gd name="connsiteX2" fmla="*/ 162649 w 186816"/>
                  <a:gd name="connsiteY2" fmla="*/ 137 h 217672"/>
                  <a:gd name="connsiteX3" fmla="*/ 183613 w 186816"/>
                  <a:gd name="connsiteY3" fmla="*/ 137 h 217672"/>
                  <a:gd name="connsiteX4" fmla="*/ 184566 w 186816"/>
                  <a:gd name="connsiteY4" fmla="*/ 108836 h 217672"/>
                  <a:gd name="connsiteX5" fmla="*/ 183613 w 186816"/>
                  <a:gd name="connsiteY5" fmla="*/ 217535 h 217672"/>
                  <a:gd name="connsiteX6" fmla="*/ 162649 w 186816"/>
                  <a:gd name="connsiteY6" fmla="*/ 217535 h 217672"/>
                  <a:gd name="connsiteX7" fmla="*/ 161277 w 186816"/>
                  <a:gd name="connsiteY7" fmla="*/ 217535 h 217672"/>
                  <a:gd name="connsiteX8" fmla="*/ 90373 w 186816"/>
                  <a:gd name="connsiteY8" fmla="*/ 206115 h 217672"/>
                  <a:gd name="connsiteX9" fmla="*/ 0 w 186816"/>
                  <a:gd name="connsiteY9" fmla="*/ 108836 h 217672"/>
                  <a:gd name="connsiteX10" fmla="*/ 90373 w 186816"/>
                  <a:gd name="connsiteY10" fmla="*/ 11557 h 2176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86816" h="217672">
                    <a:moveTo>
                      <a:pt x="90373" y="11557"/>
                    </a:moveTo>
                    <a:cubicBezTo>
                      <a:pt x="109995" y="5280"/>
                      <a:pt x="133417" y="1108"/>
                      <a:pt x="161277" y="137"/>
                    </a:cubicBezTo>
                    <a:cubicBezTo>
                      <a:pt x="161744" y="270"/>
                      <a:pt x="162201" y="-130"/>
                      <a:pt x="162649" y="137"/>
                    </a:cubicBezTo>
                    <a:cubicBezTo>
                      <a:pt x="169364" y="-206"/>
                      <a:pt x="176346" y="213"/>
                      <a:pt x="183613" y="137"/>
                    </a:cubicBezTo>
                    <a:cubicBezTo>
                      <a:pt x="187404" y="5014"/>
                      <a:pt x="187966" y="56934"/>
                      <a:pt x="184566" y="108836"/>
                    </a:cubicBezTo>
                    <a:cubicBezTo>
                      <a:pt x="187966" y="160738"/>
                      <a:pt x="187404" y="212668"/>
                      <a:pt x="183613" y="217535"/>
                    </a:cubicBezTo>
                    <a:cubicBezTo>
                      <a:pt x="176336" y="217459"/>
                      <a:pt x="169364" y="217878"/>
                      <a:pt x="162649" y="217535"/>
                    </a:cubicBezTo>
                    <a:cubicBezTo>
                      <a:pt x="162201" y="217802"/>
                      <a:pt x="161744" y="217402"/>
                      <a:pt x="161277" y="217535"/>
                    </a:cubicBezTo>
                    <a:cubicBezTo>
                      <a:pt x="133417" y="216564"/>
                      <a:pt x="109985" y="212392"/>
                      <a:pt x="90373" y="206115"/>
                    </a:cubicBezTo>
                    <a:cubicBezTo>
                      <a:pt x="11782" y="184160"/>
                      <a:pt x="0" y="135906"/>
                      <a:pt x="0" y="108836"/>
                    </a:cubicBezTo>
                    <a:cubicBezTo>
                      <a:pt x="-10" y="81766"/>
                      <a:pt x="11782" y="33512"/>
                      <a:pt x="90373" y="11557"/>
                    </a:cubicBezTo>
                    <a:close/>
                  </a:path>
                </a:pathLst>
              </a:custGeom>
              <a:solidFill>
                <a:srgbClr val="F2F2F2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grpSp>
            <p:nvGrpSpPr>
              <p:cNvPr id="290" name="Graphic 4">
                <a:extLst>
                  <a:ext uri="{FF2B5EF4-FFF2-40B4-BE49-F238E27FC236}">
                    <a16:creationId xmlns:a16="http://schemas.microsoft.com/office/drawing/2014/main" id="{516CB7A7-2EBD-4643-5EFD-FFACD8D54288}"/>
                  </a:ext>
                </a:extLst>
              </p:cNvPr>
              <p:cNvGrpSpPr/>
              <p:nvPr/>
            </p:nvGrpSpPr>
            <p:grpSpPr>
              <a:xfrm>
                <a:off x="10642492" y="-945603"/>
                <a:ext cx="431810" cy="768417"/>
                <a:chOff x="10642492" y="-945603"/>
                <a:chExt cx="431810" cy="768417"/>
              </a:xfrm>
            </p:grpSpPr>
            <p:grpSp>
              <p:nvGrpSpPr>
                <p:cNvPr id="329" name="Graphic 4">
                  <a:extLst>
                    <a:ext uri="{FF2B5EF4-FFF2-40B4-BE49-F238E27FC236}">
                      <a16:creationId xmlns:a16="http://schemas.microsoft.com/office/drawing/2014/main" id="{CEDA85D8-3D3D-FABF-8B0E-AEE494364241}"/>
                    </a:ext>
                  </a:extLst>
                </p:cNvPr>
                <p:cNvGrpSpPr/>
                <p:nvPr/>
              </p:nvGrpSpPr>
              <p:grpSpPr>
                <a:xfrm>
                  <a:off x="10642492" y="-612312"/>
                  <a:ext cx="431810" cy="256186"/>
                  <a:chOff x="10642492" y="-612312"/>
                  <a:chExt cx="431810" cy="256186"/>
                </a:xfrm>
              </p:grpSpPr>
              <p:grpSp>
                <p:nvGrpSpPr>
                  <p:cNvPr id="333" name="Graphic 4">
                    <a:extLst>
                      <a:ext uri="{FF2B5EF4-FFF2-40B4-BE49-F238E27FC236}">
                        <a16:creationId xmlns:a16="http://schemas.microsoft.com/office/drawing/2014/main" id="{E52554E1-34F9-8355-4BF8-7D97E3CA3AE8}"/>
                      </a:ext>
                    </a:extLst>
                  </p:cNvPr>
                  <p:cNvGrpSpPr/>
                  <p:nvPr/>
                </p:nvGrpSpPr>
                <p:grpSpPr>
                  <a:xfrm>
                    <a:off x="10683775" y="-612312"/>
                    <a:ext cx="390527" cy="256186"/>
                    <a:chOff x="10683775" y="-612312"/>
                    <a:chExt cx="390527" cy="256186"/>
                  </a:xfrm>
                </p:grpSpPr>
                <p:sp>
                  <p:nvSpPr>
                    <p:cNvPr id="336" name="Freeform: Shape 335">
                      <a:extLst>
                        <a:ext uri="{FF2B5EF4-FFF2-40B4-BE49-F238E27FC236}">
                          <a16:creationId xmlns:a16="http://schemas.microsoft.com/office/drawing/2014/main" id="{4690EFD0-E46F-602A-7F6C-1B39A623AF7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725321" y="-612171"/>
                      <a:ext cx="348981" cy="256045"/>
                    </a:xfrm>
                    <a:custGeom>
                      <a:avLst/>
                      <a:gdLst>
                        <a:gd name="connsiteX0" fmla="*/ 58474 w 348981"/>
                        <a:gd name="connsiteY0" fmla="*/ 0 h 256045"/>
                        <a:gd name="connsiteX1" fmla="*/ 307572 w 348981"/>
                        <a:gd name="connsiteY1" fmla="*/ 51330 h 256045"/>
                        <a:gd name="connsiteX2" fmla="*/ 331994 w 348981"/>
                        <a:gd name="connsiteY2" fmla="*/ 61713 h 256045"/>
                        <a:gd name="connsiteX3" fmla="*/ 321069 w 348981"/>
                        <a:gd name="connsiteY3" fmla="*/ 240411 h 256045"/>
                        <a:gd name="connsiteX4" fmla="*/ 302876 w 348981"/>
                        <a:gd name="connsiteY4" fmla="*/ 247831 h 256045"/>
                        <a:gd name="connsiteX5" fmla="*/ 0 w 348981"/>
                        <a:gd name="connsiteY5" fmla="*/ 240830 h 256045"/>
                        <a:gd name="connsiteX6" fmla="*/ 58474 w 348981"/>
                        <a:gd name="connsiteY6" fmla="*/ 0 h 25604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348981" h="256045">
                          <a:moveTo>
                            <a:pt x="58474" y="0"/>
                          </a:moveTo>
                          <a:cubicBezTo>
                            <a:pt x="130150" y="2362"/>
                            <a:pt x="254756" y="33538"/>
                            <a:pt x="307572" y="51330"/>
                          </a:cubicBezTo>
                          <a:cubicBezTo>
                            <a:pt x="321221" y="55921"/>
                            <a:pt x="330079" y="59627"/>
                            <a:pt x="331994" y="61713"/>
                          </a:cubicBezTo>
                          <a:cubicBezTo>
                            <a:pt x="362493" y="94926"/>
                            <a:pt x="347644" y="219580"/>
                            <a:pt x="321069" y="240411"/>
                          </a:cubicBezTo>
                          <a:cubicBezTo>
                            <a:pt x="317345" y="243335"/>
                            <a:pt x="311086" y="245793"/>
                            <a:pt x="302876" y="247831"/>
                          </a:cubicBezTo>
                          <a:cubicBezTo>
                            <a:pt x="241754" y="263033"/>
                            <a:pt x="70618" y="255041"/>
                            <a:pt x="0" y="240830"/>
                          </a:cubicBezTo>
                          <a:lnTo>
                            <a:pt x="58474" y="0"/>
                          </a:lnTo>
                          <a:close/>
                        </a:path>
                      </a:pathLst>
                    </a:custGeom>
                    <a:solidFill>
                      <a:srgbClr val="EBEEF0"/>
                    </a:solidFill>
                    <a:ln w="9525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37" name="Freeform: Shape 336">
                      <a:extLst>
                        <a:ext uri="{FF2B5EF4-FFF2-40B4-BE49-F238E27FC236}">
                          <a16:creationId xmlns:a16="http://schemas.microsoft.com/office/drawing/2014/main" id="{E210726D-306D-D334-7818-7AE878CADE0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683775" y="-612312"/>
                      <a:ext cx="100020" cy="240980"/>
                    </a:xfrm>
                    <a:custGeom>
                      <a:avLst/>
                      <a:gdLst>
                        <a:gd name="connsiteX0" fmla="*/ 63339 w 100020"/>
                        <a:gd name="connsiteY0" fmla="*/ 2770 h 240980"/>
                        <a:gd name="connsiteX1" fmla="*/ 100020 w 100020"/>
                        <a:gd name="connsiteY1" fmla="*/ 141 h 240980"/>
                        <a:gd name="connsiteX2" fmla="*/ 41537 w 100020"/>
                        <a:gd name="connsiteY2" fmla="*/ 240981 h 240980"/>
                        <a:gd name="connsiteX3" fmla="*/ 12133 w 100020"/>
                        <a:gd name="connsiteY3" fmla="*/ 231227 h 240980"/>
                        <a:gd name="connsiteX4" fmla="*/ 63339 w 100020"/>
                        <a:gd name="connsiteY4" fmla="*/ 2770 h 24098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00020" h="240980">
                          <a:moveTo>
                            <a:pt x="63339" y="2770"/>
                          </a:moveTo>
                          <a:cubicBezTo>
                            <a:pt x="72541" y="398"/>
                            <a:pt x="85142" y="-345"/>
                            <a:pt x="100020" y="141"/>
                          </a:cubicBezTo>
                          <a:lnTo>
                            <a:pt x="41537" y="240981"/>
                          </a:lnTo>
                          <a:cubicBezTo>
                            <a:pt x="26506" y="237961"/>
                            <a:pt x="16019" y="234656"/>
                            <a:pt x="12133" y="231227"/>
                          </a:cubicBezTo>
                          <a:cubicBezTo>
                            <a:pt x="-12489" y="209567"/>
                            <a:pt x="-1659" y="19505"/>
                            <a:pt x="63339" y="2770"/>
                          </a:cubicBezTo>
                          <a:close/>
                        </a:path>
                      </a:pathLst>
                    </a:custGeom>
                    <a:solidFill>
                      <a:srgbClr val="F2F2F2"/>
                    </a:solidFill>
                    <a:ln w="9525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</p:grpSp>
              <p:sp>
                <p:nvSpPr>
                  <p:cNvPr id="334" name="Freeform: Shape 333">
                    <a:extLst>
                      <a:ext uri="{FF2B5EF4-FFF2-40B4-BE49-F238E27FC236}">
                        <a16:creationId xmlns:a16="http://schemas.microsoft.com/office/drawing/2014/main" id="{2EBC1AB0-B112-CB67-CC50-E190848D5C59}"/>
                      </a:ext>
                    </a:extLst>
                  </p:cNvPr>
                  <p:cNvSpPr/>
                  <p:nvPr/>
                </p:nvSpPr>
                <p:spPr>
                  <a:xfrm>
                    <a:off x="10689903" y="-594024"/>
                    <a:ext cx="57653" cy="206163"/>
                  </a:xfrm>
                  <a:custGeom>
                    <a:avLst/>
                    <a:gdLst>
                      <a:gd name="connsiteX0" fmla="*/ 51506 w 57653"/>
                      <a:gd name="connsiteY0" fmla="*/ 922 h 206163"/>
                      <a:gd name="connsiteX1" fmla="*/ 3748 w 57653"/>
                      <a:gd name="connsiteY1" fmla="*/ 93152 h 206163"/>
                      <a:gd name="connsiteX2" fmla="*/ 9101 w 57653"/>
                      <a:gd name="connsiteY2" fmla="*/ 205966 h 206163"/>
                      <a:gd name="connsiteX3" fmla="*/ 47801 w 57653"/>
                      <a:gd name="connsiteY3" fmla="*/ 110440 h 206163"/>
                      <a:gd name="connsiteX4" fmla="*/ 51506 w 57653"/>
                      <a:gd name="connsiteY4" fmla="*/ 922 h 20616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57653" h="206163">
                        <a:moveTo>
                          <a:pt x="51506" y="922"/>
                        </a:moveTo>
                        <a:cubicBezTo>
                          <a:pt x="36485" y="-6260"/>
                          <a:pt x="11158" y="28916"/>
                          <a:pt x="3748" y="93152"/>
                        </a:cubicBezTo>
                        <a:cubicBezTo>
                          <a:pt x="-3663" y="157379"/>
                          <a:pt x="862" y="202671"/>
                          <a:pt x="9101" y="205966"/>
                        </a:cubicBezTo>
                        <a:cubicBezTo>
                          <a:pt x="17330" y="209262"/>
                          <a:pt x="36276" y="170971"/>
                          <a:pt x="47801" y="110440"/>
                        </a:cubicBezTo>
                        <a:cubicBezTo>
                          <a:pt x="59326" y="49918"/>
                          <a:pt x="60974" y="5455"/>
                          <a:pt x="51506" y="922"/>
                        </a:cubicBezTo>
                        <a:close/>
                      </a:path>
                    </a:pathLst>
                  </a:custGeom>
                  <a:solidFill>
                    <a:srgbClr val="CCCCCC"/>
                  </a:solidFill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335" name="Freeform: Shape 334">
                    <a:extLst>
                      <a:ext uri="{FF2B5EF4-FFF2-40B4-BE49-F238E27FC236}">
                        <a16:creationId xmlns:a16="http://schemas.microsoft.com/office/drawing/2014/main" id="{4E0DC716-09B6-892C-6F73-105E555D69C0}"/>
                      </a:ext>
                    </a:extLst>
                  </p:cNvPr>
                  <p:cNvSpPr/>
                  <p:nvPr/>
                </p:nvSpPr>
                <p:spPr>
                  <a:xfrm>
                    <a:off x="10642492" y="-521331"/>
                    <a:ext cx="81087" cy="60769"/>
                  </a:xfrm>
                  <a:custGeom>
                    <a:avLst/>
                    <a:gdLst>
                      <a:gd name="connsiteX0" fmla="*/ 72504 w 81087"/>
                      <a:gd name="connsiteY0" fmla="*/ 781 h 60769"/>
                      <a:gd name="connsiteX1" fmla="*/ 68008 w 81087"/>
                      <a:gd name="connsiteY1" fmla="*/ 60769 h 60769"/>
                      <a:gd name="connsiteX2" fmla="*/ 0 w 81087"/>
                      <a:gd name="connsiteY2" fmla="*/ 23231 h 60769"/>
                      <a:gd name="connsiteX3" fmla="*/ 72504 w 81087"/>
                      <a:gd name="connsiteY3" fmla="*/ 781 h 607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81087" h="60769">
                        <a:moveTo>
                          <a:pt x="72504" y="781"/>
                        </a:moveTo>
                        <a:cubicBezTo>
                          <a:pt x="87259" y="2705"/>
                          <a:pt x="81163" y="60769"/>
                          <a:pt x="68008" y="60769"/>
                        </a:cubicBezTo>
                        <a:cubicBezTo>
                          <a:pt x="21174" y="60131"/>
                          <a:pt x="0" y="29651"/>
                          <a:pt x="0" y="23231"/>
                        </a:cubicBezTo>
                        <a:cubicBezTo>
                          <a:pt x="0" y="16811"/>
                          <a:pt x="33585" y="-4296"/>
                          <a:pt x="72504" y="781"/>
                        </a:cubicBezTo>
                        <a:close/>
                      </a:path>
                    </a:pathLst>
                  </a:custGeom>
                  <a:solidFill>
                    <a:schemeClr val="accent5">
                      <a:lumMod val="50000"/>
                    </a:schemeClr>
                  </a:solidFill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 dirty="0"/>
                  </a:p>
                </p:txBody>
              </p:sp>
            </p:grpSp>
            <p:grpSp>
              <p:nvGrpSpPr>
                <p:cNvPr id="330" name="Graphic 4">
                  <a:extLst>
                    <a:ext uri="{FF2B5EF4-FFF2-40B4-BE49-F238E27FC236}">
                      <a16:creationId xmlns:a16="http://schemas.microsoft.com/office/drawing/2014/main" id="{AC924749-AF11-6529-6602-268E7E4A7772}"/>
                    </a:ext>
                  </a:extLst>
                </p:cNvPr>
                <p:cNvGrpSpPr/>
                <p:nvPr/>
              </p:nvGrpSpPr>
              <p:grpSpPr>
                <a:xfrm>
                  <a:off x="10692641" y="-945603"/>
                  <a:ext cx="335607" cy="768417"/>
                  <a:chOff x="10692641" y="-945603"/>
                  <a:chExt cx="335607" cy="768417"/>
                </a:xfrm>
              </p:grpSpPr>
              <p:sp>
                <p:nvSpPr>
                  <p:cNvPr id="331" name="Freeform: Shape 330">
                    <a:extLst>
                      <a:ext uri="{FF2B5EF4-FFF2-40B4-BE49-F238E27FC236}">
                        <a16:creationId xmlns:a16="http://schemas.microsoft.com/office/drawing/2014/main" id="{A60B7AAD-699E-1A30-B591-EA7A0F126230}"/>
                      </a:ext>
                    </a:extLst>
                  </p:cNvPr>
                  <p:cNvSpPr/>
                  <p:nvPr/>
                </p:nvSpPr>
                <p:spPr>
                  <a:xfrm>
                    <a:off x="10702023" y="-945603"/>
                    <a:ext cx="326225" cy="731709"/>
                  </a:xfrm>
                  <a:custGeom>
                    <a:avLst/>
                    <a:gdLst>
                      <a:gd name="connsiteX0" fmla="*/ 0 w 326225"/>
                      <a:gd name="connsiteY0" fmla="*/ 713393 h 731709"/>
                      <a:gd name="connsiteX1" fmla="*/ 180499 w 326225"/>
                      <a:gd name="connsiteY1" fmla="*/ 14287 h 731709"/>
                      <a:gd name="connsiteX2" fmla="*/ 325374 w 326225"/>
                      <a:gd name="connsiteY2" fmla="*/ 19468 h 731709"/>
                      <a:gd name="connsiteX3" fmla="*/ 310801 w 326225"/>
                      <a:gd name="connsiteY3" fmla="*/ 731710 h 731709"/>
                      <a:gd name="connsiteX4" fmla="*/ 59874 w 326225"/>
                      <a:gd name="connsiteY4" fmla="*/ 730262 h 731709"/>
                      <a:gd name="connsiteX5" fmla="*/ 0 w 326225"/>
                      <a:gd name="connsiteY5" fmla="*/ 713393 h 7317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326225" h="731709">
                        <a:moveTo>
                          <a:pt x="0" y="713393"/>
                        </a:moveTo>
                        <a:cubicBezTo>
                          <a:pt x="37309" y="557631"/>
                          <a:pt x="171402" y="34746"/>
                          <a:pt x="180499" y="14287"/>
                        </a:cubicBezTo>
                        <a:cubicBezTo>
                          <a:pt x="190871" y="-9049"/>
                          <a:pt x="320192" y="-1267"/>
                          <a:pt x="325374" y="19468"/>
                        </a:cubicBezTo>
                        <a:cubicBezTo>
                          <a:pt x="330089" y="38309"/>
                          <a:pt x="313830" y="624306"/>
                          <a:pt x="310801" y="731710"/>
                        </a:cubicBezTo>
                        <a:cubicBezTo>
                          <a:pt x="282178" y="731538"/>
                          <a:pt x="72400" y="730262"/>
                          <a:pt x="59874" y="730262"/>
                        </a:cubicBezTo>
                        <a:cubicBezTo>
                          <a:pt x="47387" y="730272"/>
                          <a:pt x="10144" y="729205"/>
                          <a:pt x="0" y="713393"/>
                        </a:cubicBezTo>
                        <a:close/>
                      </a:path>
                    </a:pathLst>
                  </a:custGeom>
                  <a:solidFill>
                    <a:srgbClr val="FFFFFF"/>
                  </a:solidFill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332" name="Freeform: Shape 331">
                    <a:extLst>
                      <a:ext uri="{FF2B5EF4-FFF2-40B4-BE49-F238E27FC236}">
                        <a16:creationId xmlns:a16="http://schemas.microsoft.com/office/drawing/2014/main" id="{5CD2EECB-7FE9-1452-4FD5-65F94FE81193}"/>
                      </a:ext>
                    </a:extLst>
                  </p:cNvPr>
                  <p:cNvSpPr/>
                  <p:nvPr/>
                </p:nvSpPr>
                <p:spPr>
                  <a:xfrm>
                    <a:off x="10692641" y="-232209"/>
                    <a:ext cx="320182" cy="55024"/>
                  </a:xfrm>
                  <a:custGeom>
                    <a:avLst/>
                    <a:gdLst>
                      <a:gd name="connsiteX0" fmla="*/ 9382 w 320182"/>
                      <a:gd name="connsiteY0" fmla="*/ 0 h 55024"/>
                      <a:gd name="connsiteX1" fmla="*/ 69256 w 320182"/>
                      <a:gd name="connsiteY1" fmla="*/ 16869 h 55024"/>
                      <a:gd name="connsiteX2" fmla="*/ 320183 w 320182"/>
                      <a:gd name="connsiteY2" fmla="*/ 18317 h 55024"/>
                      <a:gd name="connsiteX3" fmla="*/ 319707 w 320182"/>
                      <a:gd name="connsiteY3" fmla="*/ 35157 h 55024"/>
                      <a:gd name="connsiteX4" fmla="*/ 0 w 320182"/>
                      <a:gd name="connsiteY4" fmla="*/ 41529 h 55024"/>
                      <a:gd name="connsiteX5" fmla="*/ 9382 w 320182"/>
                      <a:gd name="connsiteY5" fmla="*/ 0 h 5502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320182" h="55024">
                        <a:moveTo>
                          <a:pt x="9382" y="0"/>
                        </a:moveTo>
                        <a:cubicBezTo>
                          <a:pt x="19536" y="15812"/>
                          <a:pt x="56769" y="16869"/>
                          <a:pt x="69256" y="16869"/>
                        </a:cubicBezTo>
                        <a:cubicBezTo>
                          <a:pt x="81782" y="16869"/>
                          <a:pt x="291560" y="18145"/>
                          <a:pt x="320183" y="18317"/>
                        </a:cubicBezTo>
                        <a:cubicBezTo>
                          <a:pt x="319878" y="29175"/>
                          <a:pt x="319707" y="35157"/>
                          <a:pt x="319707" y="35157"/>
                        </a:cubicBezTo>
                        <a:cubicBezTo>
                          <a:pt x="319707" y="35157"/>
                          <a:pt x="0" y="75247"/>
                          <a:pt x="0" y="41529"/>
                        </a:cubicBezTo>
                        <a:cubicBezTo>
                          <a:pt x="791" y="36576"/>
                          <a:pt x="4134" y="21917"/>
                          <a:pt x="9382" y="0"/>
                        </a:cubicBezTo>
                        <a:close/>
                      </a:path>
                    </a:pathLst>
                  </a:custGeom>
                  <a:solidFill>
                    <a:srgbClr val="DCDEE8"/>
                  </a:solidFill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291" name="Graphic 4">
                <a:extLst>
                  <a:ext uri="{FF2B5EF4-FFF2-40B4-BE49-F238E27FC236}">
                    <a16:creationId xmlns:a16="http://schemas.microsoft.com/office/drawing/2014/main" id="{D9B9F57F-7713-0DAA-8E21-30497F9C045C}"/>
                  </a:ext>
                </a:extLst>
              </p:cNvPr>
              <p:cNvGrpSpPr/>
              <p:nvPr/>
            </p:nvGrpSpPr>
            <p:grpSpPr>
              <a:xfrm>
                <a:off x="10642492" y="199778"/>
                <a:ext cx="431810" cy="768417"/>
                <a:chOff x="10642492" y="199778"/>
                <a:chExt cx="431810" cy="768417"/>
              </a:xfrm>
            </p:grpSpPr>
            <p:grpSp>
              <p:nvGrpSpPr>
                <p:cNvPr id="320" name="Graphic 4">
                  <a:extLst>
                    <a:ext uri="{FF2B5EF4-FFF2-40B4-BE49-F238E27FC236}">
                      <a16:creationId xmlns:a16="http://schemas.microsoft.com/office/drawing/2014/main" id="{15CFD069-9401-6446-DAF1-7412DCEE9E93}"/>
                    </a:ext>
                  </a:extLst>
                </p:cNvPr>
                <p:cNvGrpSpPr/>
                <p:nvPr/>
              </p:nvGrpSpPr>
              <p:grpSpPr>
                <a:xfrm>
                  <a:off x="10642492" y="378728"/>
                  <a:ext cx="431810" cy="256190"/>
                  <a:chOff x="10642492" y="378728"/>
                  <a:chExt cx="431810" cy="256190"/>
                </a:xfrm>
              </p:grpSpPr>
              <p:grpSp>
                <p:nvGrpSpPr>
                  <p:cNvPr id="324" name="Graphic 4">
                    <a:extLst>
                      <a:ext uri="{FF2B5EF4-FFF2-40B4-BE49-F238E27FC236}">
                        <a16:creationId xmlns:a16="http://schemas.microsoft.com/office/drawing/2014/main" id="{0D7961E9-CA93-1429-387A-8982C6F88064}"/>
                      </a:ext>
                    </a:extLst>
                  </p:cNvPr>
                  <p:cNvGrpSpPr/>
                  <p:nvPr/>
                </p:nvGrpSpPr>
                <p:grpSpPr>
                  <a:xfrm>
                    <a:off x="10683775" y="378728"/>
                    <a:ext cx="390527" cy="256190"/>
                    <a:chOff x="10683775" y="378728"/>
                    <a:chExt cx="390527" cy="256190"/>
                  </a:xfrm>
                </p:grpSpPr>
                <p:sp>
                  <p:nvSpPr>
                    <p:cNvPr id="327" name="Freeform: Shape 326">
                      <a:extLst>
                        <a:ext uri="{FF2B5EF4-FFF2-40B4-BE49-F238E27FC236}">
                          <a16:creationId xmlns:a16="http://schemas.microsoft.com/office/drawing/2014/main" id="{AB0FD5DB-763C-6878-D39E-2136AC944B7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725321" y="378728"/>
                      <a:ext cx="348981" cy="256045"/>
                    </a:xfrm>
                    <a:custGeom>
                      <a:avLst/>
                      <a:gdLst>
                        <a:gd name="connsiteX0" fmla="*/ 58474 w 348981"/>
                        <a:gd name="connsiteY0" fmla="*/ 256046 h 256045"/>
                        <a:gd name="connsiteX1" fmla="*/ 307572 w 348981"/>
                        <a:gd name="connsiteY1" fmla="*/ 204715 h 256045"/>
                        <a:gd name="connsiteX2" fmla="*/ 331994 w 348981"/>
                        <a:gd name="connsiteY2" fmla="*/ 194333 h 256045"/>
                        <a:gd name="connsiteX3" fmla="*/ 321069 w 348981"/>
                        <a:gd name="connsiteY3" fmla="*/ 15635 h 256045"/>
                        <a:gd name="connsiteX4" fmla="*/ 302876 w 348981"/>
                        <a:gd name="connsiteY4" fmla="*/ 8215 h 256045"/>
                        <a:gd name="connsiteX5" fmla="*/ 0 w 348981"/>
                        <a:gd name="connsiteY5" fmla="*/ 15206 h 256045"/>
                        <a:gd name="connsiteX6" fmla="*/ 58474 w 348981"/>
                        <a:gd name="connsiteY6" fmla="*/ 256046 h 25604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348981" h="256045">
                          <a:moveTo>
                            <a:pt x="58474" y="256046"/>
                          </a:moveTo>
                          <a:cubicBezTo>
                            <a:pt x="130150" y="253683"/>
                            <a:pt x="254756" y="222508"/>
                            <a:pt x="307572" y="204715"/>
                          </a:cubicBezTo>
                          <a:cubicBezTo>
                            <a:pt x="321221" y="200115"/>
                            <a:pt x="330079" y="196419"/>
                            <a:pt x="331994" y="194333"/>
                          </a:cubicBezTo>
                          <a:cubicBezTo>
                            <a:pt x="362493" y="161120"/>
                            <a:pt x="347644" y="36466"/>
                            <a:pt x="321069" y="15635"/>
                          </a:cubicBezTo>
                          <a:cubicBezTo>
                            <a:pt x="317345" y="12711"/>
                            <a:pt x="311086" y="10253"/>
                            <a:pt x="302876" y="8215"/>
                          </a:cubicBezTo>
                          <a:cubicBezTo>
                            <a:pt x="241754" y="-6987"/>
                            <a:pt x="70618" y="1004"/>
                            <a:pt x="0" y="15206"/>
                          </a:cubicBezTo>
                          <a:lnTo>
                            <a:pt x="58474" y="256046"/>
                          </a:lnTo>
                          <a:close/>
                        </a:path>
                      </a:pathLst>
                    </a:custGeom>
                    <a:solidFill>
                      <a:srgbClr val="EBEEF0"/>
                    </a:solidFill>
                    <a:ln w="9525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28" name="Freeform: Shape 327">
                      <a:extLst>
                        <a:ext uri="{FF2B5EF4-FFF2-40B4-BE49-F238E27FC236}">
                          <a16:creationId xmlns:a16="http://schemas.microsoft.com/office/drawing/2014/main" id="{7B11B1D7-1035-A35D-3DB7-0D9095A054C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683775" y="393934"/>
                      <a:ext cx="100020" cy="240984"/>
                    </a:xfrm>
                    <a:custGeom>
                      <a:avLst/>
                      <a:gdLst>
                        <a:gd name="connsiteX0" fmla="*/ 63339 w 100020"/>
                        <a:gd name="connsiteY0" fmla="*/ 238211 h 240984"/>
                        <a:gd name="connsiteX1" fmla="*/ 100020 w 100020"/>
                        <a:gd name="connsiteY1" fmla="*/ 240840 h 240984"/>
                        <a:gd name="connsiteX2" fmla="*/ 41537 w 100020"/>
                        <a:gd name="connsiteY2" fmla="*/ 0 h 240984"/>
                        <a:gd name="connsiteX3" fmla="*/ 12133 w 100020"/>
                        <a:gd name="connsiteY3" fmla="*/ 9753 h 240984"/>
                        <a:gd name="connsiteX4" fmla="*/ 63339 w 100020"/>
                        <a:gd name="connsiteY4" fmla="*/ 238211 h 24098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00020" h="240984">
                          <a:moveTo>
                            <a:pt x="63339" y="238211"/>
                          </a:moveTo>
                          <a:cubicBezTo>
                            <a:pt x="72541" y="240582"/>
                            <a:pt x="85142" y="241335"/>
                            <a:pt x="100020" y="240840"/>
                          </a:cubicBezTo>
                          <a:lnTo>
                            <a:pt x="41537" y="0"/>
                          </a:lnTo>
                          <a:cubicBezTo>
                            <a:pt x="26506" y="3029"/>
                            <a:pt x="16019" y="6325"/>
                            <a:pt x="12133" y="9753"/>
                          </a:cubicBezTo>
                          <a:cubicBezTo>
                            <a:pt x="-12489" y="31413"/>
                            <a:pt x="-1659" y="221466"/>
                            <a:pt x="63339" y="238211"/>
                          </a:cubicBezTo>
                          <a:close/>
                        </a:path>
                      </a:pathLst>
                    </a:custGeom>
                    <a:solidFill>
                      <a:srgbClr val="F2F2F2"/>
                    </a:solidFill>
                    <a:ln w="9525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</p:grpSp>
              <p:sp>
                <p:nvSpPr>
                  <p:cNvPr id="325" name="Freeform: Shape 324">
                    <a:extLst>
                      <a:ext uri="{FF2B5EF4-FFF2-40B4-BE49-F238E27FC236}">
                        <a16:creationId xmlns:a16="http://schemas.microsoft.com/office/drawing/2014/main" id="{75BB4350-B035-DC0E-AAED-2F6AC387E2BB}"/>
                      </a:ext>
                    </a:extLst>
                  </p:cNvPr>
                  <p:cNvSpPr/>
                  <p:nvPr/>
                </p:nvSpPr>
                <p:spPr>
                  <a:xfrm>
                    <a:off x="10689903" y="410463"/>
                    <a:ext cx="57653" cy="206162"/>
                  </a:xfrm>
                  <a:custGeom>
                    <a:avLst/>
                    <a:gdLst>
                      <a:gd name="connsiteX0" fmla="*/ 51506 w 57653"/>
                      <a:gd name="connsiteY0" fmla="*/ 205242 h 206162"/>
                      <a:gd name="connsiteX1" fmla="*/ 3748 w 57653"/>
                      <a:gd name="connsiteY1" fmla="*/ 113011 h 206162"/>
                      <a:gd name="connsiteX2" fmla="*/ 9101 w 57653"/>
                      <a:gd name="connsiteY2" fmla="*/ 197 h 206162"/>
                      <a:gd name="connsiteX3" fmla="*/ 47801 w 57653"/>
                      <a:gd name="connsiteY3" fmla="*/ 95723 h 206162"/>
                      <a:gd name="connsiteX4" fmla="*/ 51506 w 57653"/>
                      <a:gd name="connsiteY4" fmla="*/ 205242 h 2061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57653" h="206162">
                        <a:moveTo>
                          <a:pt x="51506" y="205242"/>
                        </a:moveTo>
                        <a:cubicBezTo>
                          <a:pt x="36485" y="212423"/>
                          <a:pt x="11158" y="177238"/>
                          <a:pt x="3748" y="113011"/>
                        </a:cubicBezTo>
                        <a:cubicBezTo>
                          <a:pt x="-3663" y="48784"/>
                          <a:pt x="862" y="3493"/>
                          <a:pt x="9101" y="197"/>
                        </a:cubicBezTo>
                        <a:cubicBezTo>
                          <a:pt x="17330" y="-3099"/>
                          <a:pt x="36276" y="35192"/>
                          <a:pt x="47801" y="95723"/>
                        </a:cubicBezTo>
                        <a:cubicBezTo>
                          <a:pt x="59326" y="156236"/>
                          <a:pt x="60974" y="200708"/>
                          <a:pt x="51506" y="205242"/>
                        </a:cubicBezTo>
                        <a:close/>
                      </a:path>
                    </a:pathLst>
                  </a:custGeom>
                  <a:solidFill>
                    <a:srgbClr val="CCCCCC"/>
                  </a:solidFill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326" name="Freeform: Shape 325">
                    <a:extLst>
                      <a:ext uri="{FF2B5EF4-FFF2-40B4-BE49-F238E27FC236}">
                        <a16:creationId xmlns:a16="http://schemas.microsoft.com/office/drawing/2014/main" id="{BBE6005C-29EC-ECB6-BC28-ABA6F8FF9831}"/>
                      </a:ext>
                    </a:extLst>
                  </p:cNvPr>
                  <p:cNvSpPr/>
                  <p:nvPr/>
                </p:nvSpPr>
                <p:spPr>
                  <a:xfrm>
                    <a:off x="10642492" y="483165"/>
                    <a:ext cx="81087" cy="60768"/>
                  </a:xfrm>
                  <a:custGeom>
                    <a:avLst/>
                    <a:gdLst>
                      <a:gd name="connsiteX0" fmla="*/ 72504 w 81087"/>
                      <a:gd name="connsiteY0" fmla="*/ 59988 h 60768"/>
                      <a:gd name="connsiteX1" fmla="*/ 68008 w 81087"/>
                      <a:gd name="connsiteY1" fmla="*/ 0 h 60768"/>
                      <a:gd name="connsiteX2" fmla="*/ 0 w 81087"/>
                      <a:gd name="connsiteY2" fmla="*/ 37538 h 60768"/>
                      <a:gd name="connsiteX3" fmla="*/ 72504 w 81087"/>
                      <a:gd name="connsiteY3" fmla="*/ 59988 h 6076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81087" h="60768">
                        <a:moveTo>
                          <a:pt x="72504" y="59988"/>
                        </a:moveTo>
                        <a:cubicBezTo>
                          <a:pt x="87259" y="58064"/>
                          <a:pt x="81163" y="0"/>
                          <a:pt x="68008" y="0"/>
                        </a:cubicBezTo>
                        <a:cubicBezTo>
                          <a:pt x="21174" y="638"/>
                          <a:pt x="0" y="31118"/>
                          <a:pt x="0" y="37538"/>
                        </a:cubicBezTo>
                        <a:cubicBezTo>
                          <a:pt x="0" y="43948"/>
                          <a:pt x="33585" y="65065"/>
                          <a:pt x="72504" y="59988"/>
                        </a:cubicBezTo>
                        <a:close/>
                      </a:path>
                    </a:pathLst>
                  </a:custGeom>
                  <a:solidFill>
                    <a:schemeClr val="accent5">
                      <a:lumMod val="50000"/>
                    </a:schemeClr>
                  </a:solidFill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321" name="Graphic 4">
                  <a:extLst>
                    <a:ext uri="{FF2B5EF4-FFF2-40B4-BE49-F238E27FC236}">
                      <a16:creationId xmlns:a16="http://schemas.microsoft.com/office/drawing/2014/main" id="{980DC694-8E70-C5ED-44AC-5708D067A94F}"/>
                    </a:ext>
                  </a:extLst>
                </p:cNvPr>
                <p:cNvGrpSpPr/>
                <p:nvPr/>
              </p:nvGrpSpPr>
              <p:grpSpPr>
                <a:xfrm>
                  <a:off x="10692641" y="199778"/>
                  <a:ext cx="335607" cy="768417"/>
                  <a:chOff x="10692641" y="199778"/>
                  <a:chExt cx="335607" cy="768417"/>
                </a:xfrm>
              </p:grpSpPr>
              <p:sp>
                <p:nvSpPr>
                  <p:cNvPr id="322" name="Freeform: Shape 321">
                    <a:extLst>
                      <a:ext uri="{FF2B5EF4-FFF2-40B4-BE49-F238E27FC236}">
                        <a16:creationId xmlns:a16="http://schemas.microsoft.com/office/drawing/2014/main" id="{BC701332-66CE-3E77-B3E5-EA9CF5AA22E2}"/>
                      </a:ext>
                    </a:extLst>
                  </p:cNvPr>
                  <p:cNvSpPr/>
                  <p:nvPr/>
                </p:nvSpPr>
                <p:spPr>
                  <a:xfrm>
                    <a:off x="10702023" y="236486"/>
                    <a:ext cx="326225" cy="731709"/>
                  </a:xfrm>
                  <a:custGeom>
                    <a:avLst/>
                    <a:gdLst>
                      <a:gd name="connsiteX0" fmla="*/ 0 w 326225"/>
                      <a:gd name="connsiteY0" fmla="*/ 18317 h 731709"/>
                      <a:gd name="connsiteX1" fmla="*/ 180499 w 326225"/>
                      <a:gd name="connsiteY1" fmla="*/ 717423 h 731709"/>
                      <a:gd name="connsiteX2" fmla="*/ 325374 w 326225"/>
                      <a:gd name="connsiteY2" fmla="*/ 712241 h 731709"/>
                      <a:gd name="connsiteX3" fmla="*/ 310801 w 326225"/>
                      <a:gd name="connsiteY3" fmla="*/ 0 h 731709"/>
                      <a:gd name="connsiteX4" fmla="*/ 59874 w 326225"/>
                      <a:gd name="connsiteY4" fmla="*/ 1448 h 731709"/>
                      <a:gd name="connsiteX5" fmla="*/ 0 w 326225"/>
                      <a:gd name="connsiteY5" fmla="*/ 18317 h 7317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326225" h="731709">
                        <a:moveTo>
                          <a:pt x="0" y="18317"/>
                        </a:moveTo>
                        <a:cubicBezTo>
                          <a:pt x="37309" y="174079"/>
                          <a:pt x="171402" y="696963"/>
                          <a:pt x="180499" y="717423"/>
                        </a:cubicBezTo>
                        <a:cubicBezTo>
                          <a:pt x="190871" y="740759"/>
                          <a:pt x="320192" y="732977"/>
                          <a:pt x="325374" y="712241"/>
                        </a:cubicBezTo>
                        <a:cubicBezTo>
                          <a:pt x="330089" y="693401"/>
                          <a:pt x="313830" y="107404"/>
                          <a:pt x="310801" y="0"/>
                        </a:cubicBezTo>
                        <a:cubicBezTo>
                          <a:pt x="282178" y="172"/>
                          <a:pt x="72400" y="1448"/>
                          <a:pt x="59874" y="1448"/>
                        </a:cubicBezTo>
                        <a:cubicBezTo>
                          <a:pt x="47387" y="1448"/>
                          <a:pt x="10144" y="2515"/>
                          <a:pt x="0" y="18317"/>
                        </a:cubicBezTo>
                        <a:close/>
                      </a:path>
                    </a:pathLst>
                  </a:custGeom>
                  <a:solidFill>
                    <a:srgbClr val="FFFFFF"/>
                  </a:solidFill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323" name="Freeform: Shape 322">
                    <a:extLst>
                      <a:ext uri="{FF2B5EF4-FFF2-40B4-BE49-F238E27FC236}">
                        <a16:creationId xmlns:a16="http://schemas.microsoft.com/office/drawing/2014/main" id="{F4DB12A9-5910-AF3E-EFFB-4ECE70DBEC10}"/>
                      </a:ext>
                    </a:extLst>
                  </p:cNvPr>
                  <p:cNvSpPr/>
                  <p:nvPr/>
                </p:nvSpPr>
                <p:spPr>
                  <a:xfrm>
                    <a:off x="10692641" y="199778"/>
                    <a:ext cx="320182" cy="55024"/>
                  </a:xfrm>
                  <a:custGeom>
                    <a:avLst/>
                    <a:gdLst>
                      <a:gd name="connsiteX0" fmla="*/ 9382 w 320182"/>
                      <a:gd name="connsiteY0" fmla="*/ 55024 h 55024"/>
                      <a:gd name="connsiteX1" fmla="*/ 69256 w 320182"/>
                      <a:gd name="connsiteY1" fmla="*/ 38156 h 55024"/>
                      <a:gd name="connsiteX2" fmla="*/ 320183 w 320182"/>
                      <a:gd name="connsiteY2" fmla="*/ 36708 h 55024"/>
                      <a:gd name="connsiteX3" fmla="*/ 319707 w 320182"/>
                      <a:gd name="connsiteY3" fmla="*/ 19868 h 55024"/>
                      <a:gd name="connsiteX4" fmla="*/ 0 w 320182"/>
                      <a:gd name="connsiteY4" fmla="*/ 13495 h 55024"/>
                      <a:gd name="connsiteX5" fmla="*/ 9382 w 320182"/>
                      <a:gd name="connsiteY5" fmla="*/ 55024 h 5502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320182" h="55024">
                        <a:moveTo>
                          <a:pt x="9382" y="55024"/>
                        </a:moveTo>
                        <a:cubicBezTo>
                          <a:pt x="19536" y="39213"/>
                          <a:pt x="56769" y="38156"/>
                          <a:pt x="69256" y="38156"/>
                        </a:cubicBezTo>
                        <a:cubicBezTo>
                          <a:pt x="81782" y="38156"/>
                          <a:pt x="291560" y="36879"/>
                          <a:pt x="320183" y="36708"/>
                        </a:cubicBezTo>
                        <a:cubicBezTo>
                          <a:pt x="319878" y="25849"/>
                          <a:pt x="319707" y="19868"/>
                          <a:pt x="319707" y="19868"/>
                        </a:cubicBezTo>
                        <a:cubicBezTo>
                          <a:pt x="319707" y="19868"/>
                          <a:pt x="0" y="-20223"/>
                          <a:pt x="0" y="13495"/>
                        </a:cubicBezTo>
                        <a:cubicBezTo>
                          <a:pt x="791" y="18448"/>
                          <a:pt x="4134" y="33117"/>
                          <a:pt x="9382" y="55024"/>
                        </a:cubicBezTo>
                        <a:close/>
                      </a:path>
                    </a:pathLst>
                  </a:custGeom>
                  <a:solidFill>
                    <a:srgbClr val="DCDEE8"/>
                  </a:solidFill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</p:grpSp>
          </p:grpSp>
          <p:sp>
            <p:nvSpPr>
              <p:cNvPr id="292" name="Freeform: Shape 291">
                <a:extLst>
                  <a:ext uri="{FF2B5EF4-FFF2-40B4-BE49-F238E27FC236}">
                    <a16:creationId xmlns:a16="http://schemas.microsoft.com/office/drawing/2014/main" id="{9B147A0A-524E-FA4A-7F0A-F4842281B204}"/>
                  </a:ext>
                </a:extLst>
              </p:cNvPr>
              <p:cNvSpPr/>
              <p:nvPr/>
            </p:nvSpPr>
            <p:spPr>
              <a:xfrm>
                <a:off x="10177916" y="-201859"/>
                <a:ext cx="1684146" cy="428863"/>
              </a:xfrm>
              <a:custGeom>
                <a:avLst/>
                <a:gdLst>
                  <a:gd name="connsiteX0" fmla="*/ 244853 w 1684146"/>
                  <a:gd name="connsiteY0" fmla="*/ 15379 h 428863"/>
                  <a:gd name="connsiteX1" fmla="*/ 1256132 w 1684146"/>
                  <a:gd name="connsiteY1" fmla="*/ 39525 h 428863"/>
                  <a:gd name="connsiteX2" fmla="*/ 1656763 w 1684146"/>
                  <a:gd name="connsiteY2" fmla="*/ 142757 h 428863"/>
                  <a:gd name="connsiteX3" fmla="*/ 1684147 w 1684146"/>
                  <a:gd name="connsiteY3" fmla="*/ 173914 h 428863"/>
                  <a:gd name="connsiteX4" fmla="*/ 1684147 w 1684146"/>
                  <a:gd name="connsiteY4" fmla="*/ 239846 h 428863"/>
                  <a:gd name="connsiteX5" fmla="*/ 1657210 w 1684146"/>
                  <a:gd name="connsiteY5" fmla="*/ 270935 h 428863"/>
                  <a:gd name="connsiteX6" fmla="*/ 1256132 w 1684146"/>
                  <a:gd name="connsiteY6" fmla="*/ 387321 h 428863"/>
                  <a:gd name="connsiteX7" fmla="*/ 244853 w 1684146"/>
                  <a:gd name="connsiteY7" fmla="*/ 409238 h 428863"/>
                  <a:gd name="connsiteX8" fmla="*/ 3 w 1684146"/>
                  <a:gd name="connsiteY8" fmla="*/ 212309 h 428863"/>
                  <a:gd name="connsiteX9" fmla="*/ 244853 w 1684146"/>
                  <a:gd name="connsiteY9" fmla="*/ 15379 h 4288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684146" h="428863">
                    <a:moveTo>
                      <a:pt x="244853" y="15379"/>
                    </a:moveTo>
                    <a:cubicBezTo>
                      <a:pt x="596706" y="-17529"/>
                      <a:pt x="1090597" y="7969"/>
                      <a:pt x="1256132" y="39525"/>
                    </a:cubicBezTo>
                    <a:cubicBezTo>
                      <a:pt x="1472340" y="80740"/>
                      <a:pt x="1552940" y="128565"/>
                      <a:pt x="1656763" y="142757"/>
                    </a:cubicBezTo>
                    <a:cubicBezTo>
                      <a:pt x="1672412" y="144901"/>
                      <a:pt x="1684147" y="158112"/>
                      <a:pt x="1684147" y="173914"/>
                    </a:cubicBezTo>
                    <a:lnTo>
                      <a:pt x="1684147" y="239846"/>
                    </a:lnTo>
                    <a:cubicBezTo>
                      <a:pt x="1684147" y="255476"/>
                      <a:pt x="1672670" y="268611"/>
                      <a:pt x="1657210" y="270935"/>
                    </a:cubicBezTo>
                    <a:cubicBezTo>
                      <a:pt x="1553445" y="286528"/>
                      <a:pt x="1447927" y="356108"/>
                      <a:pt x="1256132" y="387321"/>
                    </a:cubicBezTo>
                    <a:cubicBezTo>
                      <a:pt x="976163" y="432889"/>
                      <a:pt x="596706" y="442147"/>
                      <a:pt x="244853" y="409238"/>
                    </a:cubicBezTo>
                    <a:cubicBezTo>
                      <a:pt x="73146" y="393179"/>
                      <a:pt x="-559" y="302958"/>
                      <a:pt x="3" y="212309"/>
                    </a:cubicBezTo>
                    <a:cubicBezTo>
                      <a:pt x="-559" y="121659"/>
                      <a:pt x="73146" y="31439"/>
                      <a:pt x="244853" y="15379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grpSp>
            <p:nvGrpSpPr>
              <p:cNvPr id="293" name="Graphic 4">
                <a:extLst>
                  <a:ext uri="{FF2B5EF4-FFF2-40B4-BE49-F238E27FC236}">
                    <a16:creationId xmlns:a16="http://schemas.microsoft.com/office/drawing/2014/main" id="{04489155-8E2F-3FDA-40BF-7269BC1D9118}"/>
                  </a:ext>
                </a:extLst>
              </p:cNvPr>
              <p:cNvGrpSpPr/>
              <p:nvPr/>
            </p:nvGrpSpPr>
            <p:grpSpPr>
              <a:xfrm>
                <a:off x="10570349" y="-181670"/>
                <a:ext cx="871916" cy="59855"/>
                <a:chOff x="10570349" y="-181670"/>
                <a:chExt cx="871916" cy="59855"/>
              </a:xfrm>
              <a:solidFill>
                <a:srgbClr val="4FC1F7"/>
              </a:solidFill>
            </p:grpSpPr>
            <p:sp>
              <p:nvSpPr>
                <p:cNvPr id="310" name="Freeform: Shape 309">
                  <a:extLst>
                    <a:ext uri="{FF2B5EF4-FFF2-40B4-BE49-F238E27FC236}">
                      <a16:creationId xmlns:a16="http://schemas.microsoft.com/office/drawing/2014/main" id="{60E396F8-A706-6D79-28BD-C20A2AAEE25C}"/>
                    </a:ext>
                  </a:extLst>
                </p:cNvPr>
                <p:cNvSpPr/>
                <p:nvPr/>
              </p:nvSpPr>
              <p:spPr>
                <a:xfrm>
                  <a:off x="10570349" y="-181670"/>
                  <a:ext cx="52365" cy="31708"/>
                </a:xfrm>
                <a:custGeom>
                  <a:avLst/>
                  <a:gdLst>
                    <a:gd name="connsiteX0" fmla="*/ 42824 w 52365"/>
                    <a:gd name="connsiteY0" fmla="*/ 0 h 31708"/>
                    <a:gd name="connsiteX1" fmla="*/ 9534 w 52365"/>
                    <a:gd name="connsiteY1" fmla="*/ 0 h 31708"/>
                    <a:gd name="connsiteX2" fmla="*/ 9 w 52365"/>
                    <a:gd name="connsiteY2" fmla="*/ 4448 h 31708"/>
                    <a:gd name="connsiteX3" fmla="*/ 1648 w 52365"/>
                    <a:gd name="connsiteY3" fmla="*/ 21174 h 31708"/>
                    <a:gd name="connsiteX4" fmla="*/ 26260 w 52365"/>
                    <a:gd name="connsiteY4" fmla="*/ 31709 h 31708"/>
                    <a:gd name="connsiteX5" fmla="*/ 26260 w 52365"/>
                    <a:gd name="connsiteY5" fmla="*/ 31709 h 31708"/>
                    <a:gd name="connsiteX6" fmla="*/ 50882 w 52365"/>
                    <a:gd name="connsiteY6" fmla="*/ 21126 h 31708"/>
                    <a:gd name="connsiteX7" fmla="*/ 52359 w 52365"/>
                    <a:gd name="connsiteY7" fmla="*/ 4429 h 31708"/>
                    <a:gd name="connsiteX8" fmla="*/ 42824 w 52365"/>
                    <a:gd name="connsiteY8" fmla="*/ 0 h 317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365" h="31708">
                      <a:moveTo>
                        <a:pt x="42824" y="0"/>
                      </a:moveTo>
                      <a:lnTo>
                        <a:pt x="9534" y="0"/>
                      </a:lnTo>
                      <a:cubicBezTo>
                        <a:pt x="4105" y="0"/>
                        <a:pt x="-229" y="2029"/>
                        <a:pt x="9" y="4448"/>
                      </a:cubicBezTo>
                      <a:lnTo>
                        <a:pt x="1648" y="21174"/>
                      </a:lnTo>
                      <a:cubicBezTo>
                        <a:pt x="2229" y="27070"/>
                        <a:pt x="13078" y="31709"/>
                        <a:pt x="26260" y="31709"/>
                      </a:cubicBezTo>
                      <a:lnTo>
                        <a:pt x="26260" y="31709"/>
                      </a:lnTo>
                      <a:cubicBezTo>
                        <a:pt x="39490" y="31709"/>
                        <a:pt x="50359" y="27032"/>
                        <a:pt x="50882" y="21126"/>
                      </a:cubicBezTo>
                      <a:lnTo>
                        <a:pt x="52359" y="4429"/>
                      </a:lnTo>
                      <a:cubicBezTo>
                        <a:pt x="52559" y="2019"/>
                        <a:pt x="48234" y="0"/>
                        <a:pt x="42824" y="0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11" name="Freeform: Shape 310">
                  <a:extLst>
                    <a:ext uri="{FF2B5EF4-FFF2-40B4-BE49-F238E27FC236}">
                      <a16:creationId xmlns:a16="http://schemas.microsoft.com/office/drawing/2014/main" id="{64D77D89-1477-18AD-FB44-D29A412175ED}"/>
                    </a:ext>
                  </a:extLst>
                </p:cNvPr>
                <p:cNvSpPr/>
                <p:nvPr/>
              </p:nvSpPr>
              <p:spPr>
                <a:xfrm>
                  <a:off x="10661485" y="-180632"/>
                  <a:ext cx="52356" cy="31708"/>
                </a:xfrm>
                <a:custGeom>
                  <a:avLst/>
                  <a:gdLst>
                    <a:gd name="connsiteX0" fmla="*/ 42824 w 52356"/>
                    <a:gd name="connsiteY0" fmla="*/ 0 h 31708"/>
                    <a:gd name="connsiteX1" fmla="*/ 9534 w 52356"/>
                    <a:gd name="connsiteY1" fmla="*/ 0 h 31708"/>
                    <a:gd name="connsiteX2" fmla="*/ 9 w 52356"/>
                    <a:gd name="connsiteY2" fmla="*/ 4448 h 31708"/>
                    <a:gd name="connsiteX3" fmla="*/ 1648 w 52356"/>
                    <a:gd name="connsiteY3" fmla="*/ 21174 h 31708"/>
                    <a:gd name="connsiteX4" fmla="*/ 26260 w 52356"/>
                    <a:gd name="connsiteY4" fmla="*/ 31709 h 31708"/>
                    <a:gd name="connsiteX5" fmla="*/ 26260 w 52356"/>
                    <a:gd name="connsiteY5" fmla="*/ 31709 h 31708"/>
                    <a:gd name="connsiteX6" fmla="*/ 50873 w 52356"/>
                    <a:gd name="connsiteY6" fmla="*/ 21117 h 31708"/>
                    <a:gd name="connsiteX7" fmla="*/ 52349 w 52356"/>
                    <a:gd name="connsiteY7" fmla="*/ 4420 h 31708"/>
                    <a:gd name="connsiteX8" fmla="*/ 42824 w 52356"/>
                    <a:gd name="connsiteY8" fmla="*/ 0 h 317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356" h="31708">
                      <a:moveTo>
                        <a:pt x="42824" y="0"/>
                      </a:moveTo>
                      <a:lnTo>
                        <a:pt x="9534" y="0"/>
                      </a:lnTo>
                      <a:cubicBezTo>
                        <a:pt x="4105" y="0"/>
                        <a:pt x="-229" y="2029"/>
                        <a:pt x="9" y="4448"/>
                      </a:cubicBezTo>
                      <a:lnTo>
                        <a:pt x="1648" y="21174"/>
                      </a:lnTo>
                      <a:cubicBezTo>
                        <a:pt x="2229" y="27070"/>
                        <a:pt x="13078" y="31709"/>
                        <a:pt x="26260" y="31709"/>
                      </a:cubicBezTo>
                      <a:lnTo>
                        <a:pt x="26260" y="31709"/>
                      </a:lnTo>
                      <a:cubicBezTo>
                        <a:pt x="39490" y="31709"/>
                        <a:pt x="50358" y="27032"/>
                        <a:pt x="50873" y="21117"/>
                      </a:cubicBezTo>
                      <a:lnTo>
                        <a:pt x="52349" y="4420"/>
                      </a:lnTo>
                      <a:cubicBezTo>
                        <a:pt x="52559" y="2019"/>
                        <a:pt x="48234" y="0"/>
                        <a:pt x="42824" y="0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12" name="Freeform: Shape 311">
                  <a:extLst>
                    <a:ext uri="{FF2B5EF4-FFF2-40B4-BE49-F238E27FC236}">
                      <a16:creationId xmlns:a16="http://schemas.microsoft.com/office/drawing/2014/main" id="{A0EEF849-522C-1EC5-84B1-B664FFAA27ED}"/>
                    </a:ext>
                  </a:extLst>
                </p:cNvPr>
                <p:cNvSpPr/>
                <p:nvPr/>
              </p:nvSpPr>
              <p:spPr>
                <a:xfrm>
                  <a:off x="10752610" y="-179593"/>
                  <a:ext cx="52366" cy="31708"/>
                </a:xfrm>
                <a:custGeom>
                  <a:avLst/>
                  <a:gdLst>
                    <a:gd name="connsiteX0" fmla="*/ 42824 w 52366"/>
                    <a:gd name="connsiteY0" fmla="*/ 0 h 31708"/>
                    <a:gd name="connsiteX1" fmla="*/ 9534 w 52366"/>
                    <a:gd name="connsiteY1" fmla="*/ 0 h 31708"/>
                    <a:gd name="connsiteX2" fmla="*/ 9 w 52366"/>
                    <a:gd name="connsiteY2" fmla="*/ 4448 h 31708"/>
                    <a:gd name="connsiteX3" fmla="*/ 1648 w 52366"/>
                    <a:gd name="connsiteY3" fmla="*/ 21174 h 31708"/>
                    <a:gd name="connsiteX4" fmla="*/ 26260 w 52366"/>
                    <a:gd name="connsiteY4" fmla="*/ 31709 h 31708"/>
                    <a:gd name="connsiteX5" fmla="*/ 26260 w 52366"/>
                    <a:gd name="connsiteY5" fmla="*/ 31709 h 31708"/>
                    <a:gd name="connsiteX6" fmla="*/ 50882 w 52366"/>
                    <a:gd name="connsiteY6" fmla="*/ 21126 h 31708"/>
                    <a:gd name="connsiteX7" fmla="*/ 52359 w 52366"/>
                    <a:gd name="connsiteY7" fmla="*/ 4429 h 31708"/>
                    <a:gd name="connsiteX8" fmla="*/ 42824 w 52366"/>
                    <a:gd name="connsiteY8" fmla="*/ 0 h 317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366" h="31708">
                      <a:moveTo>
                        <a:pt x="42824" y="0"/>
                      </a:moveTo>
                      <a:lnTo>
                        <a:pt x="9534" y="0"/>
                      </a:lnTo>
                      <a:cubicBezTo>
                        <a:pt x="4105" y="0"/>
                        <a:pt x="-229" y="2029"/>
                        <a:pt x="9" y="4448"/>
                      </a:cubicBezTo>
                      <a:lnTo>
                        <a:pt x="1648" y="21174"/>
                      </a:lnTo>
                      <a:cubicBezTo>
                        <a:pt x="2229" y="27070"/>
                        <a:pt x="13078" y="31709"/>
                        <a:pt x="26260" y="31709"/>
                      </a:cubicBezTo>
                      <a:lnTo>
                        <a:pt x="26260" y="31709"/>
                      </a:lnTo>
                      <a:cubicBezTo>
                        <a:pt x="39490" y="31709"/>
                        <a:pt x="50358" y="27032"/>
                        <a:pt x="50882" y="21126"/>
                      </a:cubicBezTo>
                      <a:lnTo>
                        <a:pt x="52359" y="4429"/>
                      </a:lnTo>
                      <a:cubicBezTo>
                        <a:pt x="52568" y="2010"/>
                        <a:pt x="48244" y="0"/>
                        <a:pt x="42824" y="0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13" name="Freeform: Shape 312">
                  <a:extLst>
                    <a:ext uri="{FF2B5EF4-FFF2-40B4-BE49-F238E27FC236}">
                      <a16:creationId xmlns:a16="http://schemas.microsoft.com/office/drawing/2014/main" id="{5F6898D8-9D86-8D56-B6DB-585CFF962E66}"/>
                    </a:ext>
                  </a:extLst>
                </p:cNvPr>
                <p:cNvSpPr/>
                <p:nvPr/>
              </p:nvSpPr>
              <p:spPr>
                <a:xfrm>
                  <a:off x="10843745" y="-178555"/>
                  <a:ext cx="52366" cy="31708"/>
                </a:xfrm>
                <a:custGeom>
                  <a:avLst/>
                  <a:gdLst>
                    <a:gd name="connsiteX0" fmla="*/ 42824 w 52366"/>
                    <a:gd name="connsiteY0" fmla="*/ 0 h 31708"/>
                    <a:gd name="connsiteX1" fmla="*/ 9534 w 52366"/>
                    <a:gd name="connsiteY1" fmla="*/ 0 h 31708"/>
                    <a:gd name="connsiteX2" fmla="*/ 9 w 52366"/>
                    <a:gd name="connsiteY2" fmla="*/ 4448 h 31708"/>
                    <a:gd name="connsiteX3" fmla="*/ 1648 w 52366"/>
                    <a:gd name="connsiteY3" fmla="*/ 21174 h 31708"/>
                    <a:gd name="connsiteX4" fmla="*/ 26260 w 52366"/>
                    <a:gd name="connsiteY4" fmla="*/ 31709 h 31708"/>
                    <a:gd name="connsiteX5" fmla="*/ 26260 w 52366"/>
                    <a:gd name="connsiteY5" fmla="*/ 31709 h 31708"/>
                    <a:gd name="connsiteX6" fmla="*/ 50882 w 52366"/>
                    <a:gd name="connsiteY6" fmla="*/ 21126 h 31708"/>
                    <a:gd name="connsiteX7" fmla="*/ 52359 w 52366"/>
                    <a:gd name="connsiteY7" fmla="*/ 4429 h 31708"/>
                    <a:gd name="connsiteX8" fmla="*/ 42824 w 52366"/>
                    <a:gd name="connsiteY8" fmla="*/ 0 h 317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366" h="31708">
                      <a:moveTo>
                        <a:pt x="42824" y="0"/>
                      </a:moveTo>
                      <a:lnTo>
                        <a:pt x="9534" y="0"/>
                      </a:lnTo>
                      <a:cubicBezTo>
                        <a:pt x="4105" y="0"/>
                        <a:pt x="-229" y="2029"/>
                        <a:pt x="9" y="4448"/>
                      </a:cubicBezTo>
                      <a:lnTo>
                        <a:pt x="1648" y="21174"/>
                      </a:lnTo>
                      <a:cubicBezTo>
                        <a:pt x="2229" y="27070"/>
                        <a:pt x="13078" y="31709"/>
                        <a:pt x="26260" y="31709"/>
                      </a:cubicBezTo>
                      <a:lnTo>
                        <a:pt x="26260" y="31709"/>
                      </a:lnTo>
                      <a:cubicBezTo>
                        <a:pt x="39490" y="31709"/>
                        <a:pt x="50358" y="27032"/>
                        <a:pt x="50882" y="21126"/>
                      </a:cubicBezTo>
                      <a:lnTo>
                        <a:pt x="52359" y="4429"/>
                      </a:lnTo>
                      <a:cubicBezTo>
                        <a:pt x="52568" y="2010"/>
                        <a:pt x="48244" y="0"/>
                        <a:pt x="42824" y="0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14" name="Freeform: Shape 313">
                  <a:extLst>
                    <a:ext uri="{FF2B5EF4-FFF2-40B4-BE49-F238E27FC236}">
                      <a16:creationId xmlns:a16="http://schemas.microsoft.com/office/drawing/2014/main" id="{85390603-D462-6304-401F-85F1DD7F0F5B}"/>
                    </a:ext>
                  </a:extLst>
                </p:cNvPr>
                <p:cNvSpPr/>
                <p:nvPr/>
              </p:nvSpPr>
              <p:spPr>
                <a:xfrm>
                  <a:off x="10934881" y="-177517"/>
                  <a:ext cx="52357" cy="31708"/>
                </a:xfrm>
                <a:custGeom>
                  <a:avLst/>
                  <a:gdLst>
                    <a:gd name="connsiteX0" fmla="*/ 42824 w 52357"/>
                    <a:gd name="connsiteY0" fmla="*/ 0 h 31708"/>
                    <a:gd name="connsiteX1" fmla="*/ 9534 w 52357"/>
                    <a:gd name="connsiteY1" fmla="*/ 0 h 31708"/>
                    <a:gd name="connsiteX2" fmla="*/ 9 w 52357"/>
                    <a:gd name="connsiteY2" fmla="*/ 4448 h 31708"/>
                    <a:gd name="connsiteX3" fmla="*/ 1648 w 52357"/>
                    <a:gd name="connsiteY3" fmla="*/ 21174 h 31708"/>
                    <a:gd name="connsiteX4" fmla="*/ 26260 w 52357"/>
                    <a:gd name="connsiteY4" fmla="*/ 31709 h 31708"/>
                    <a:gd name="connsiteX5" fmla="*/ 26260 w 52357"/>
                    <a:gd name="connsiteY5" fmla="*/ 31709 h 31708"/>
                    <a:gd name="connsiteX6" fmla="*/ 50873 w 52357"/>
                    <a:gd name="connsiteY6" fmla="*/ 21126 h 31708"/>
                    <a:gd name="connsiteX7" fmla="*/ 52349 w 52357"/>
                    <a:gd name="connsiteY7" fmla="*/ 4429 h 31708"/>
                    <a:gd name="connsiteX8" fmla="*/ 42824 w 52357"/>
                    <a:gd name="connsiteY8" fmla="*/ 0 h 317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357" h="31708">
                      <a:moveTo>
                        <a:pt x="42824" y="0"/>
                      </a:moveTo>
                      <a:lnTo>
                        <a:pt x="9534" y="0"/>
                      </a:lnTo>
                      <a:cubicBezTo>
                        <a:pt x="4105" y="0"/>
                        <a:pt x="-229" y="2029"/>
                        <a:pt x="9" y="4448"/>
                      </a:cubicBezTo>
                      <a:lnTo>
                        <a:pt x="1648" y="21174"/>
                      </a:lnTo>
                      <a:cubicBezTo>
                        <a:pt x="2229" y="27070"/>
                        <a:pt x="13078" y="31709"/>
                        <a:pt x="26260" y="31709"/>
                      </a:cubicBezTo>
                      <a:lnTo>
                        <a:pt x="26260" y="31709"/>
                      </a:lnTo>
                      <a:cubicBezTo>
                        <a:pt x="39491" y="31709"/>
                        <a:pt x="50359" y="27032"/>
                        <a:pt x="50873" y="21126"/>
                      </a:cubicBezTo>
                      <a:lnTo>
                        <a:pt x="52349" y="4429"/>
                      </a:lnTo>
                      <a:cubicBezTo>
                        <a:pt x="52568" y="2010"/>
                        <a:pt x="48244" y="0"/>
                        <a:pt x="42824" y="0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15" name="Freeform: Shape 314">
                  <a:extLst>
                    <a:ext uri="{FF2B5EF4-FFF2-40B4-BE49-F238E27FC236}">
                      <a16:creationId xmlns:a16="http://schemas.microsoft.com/office/drawing/2014/main" id="{79E95358-AC50-4BE8-2C3B-947BA45201F7}"/>
                    </a:ext>
                  </a:extLst>
                </p:cNvPr>
                <p:cNvSpPr/>
                <p:nvPr/>
              </p:nvSpPr>
              <p:spPr>
                <a:xfrm>
                  <a:off x="11025959" y="-174755"/>
                  <a:ext cx="52366" cy="31708"/>
                </a:xfrm>
                <a:custGeom>
                  <a:avLst/>
                  <a:gdLst>
                    <a:gd name="connsiteX0" fmla="*/ 42824 w 52366"/>
                    <a:gd name="connsiteY0" fmla="*/ 0 h 31708"/>
                    <a:gd name="connsiteX1" fmla="*/ 9534 w 52366"/>
                    <a:gd name="connsiteY1" fmla="*/ 0 h 31708"/>
                    <a:gd name="connsiteX2" fmla="*/ 9 w 52366"/>
                    <a:gd name="connsiteY2" fmla="*/ 4448 h 31708"/>
                    <a:gd name="connsiteX3" fmla="*/ 1648 w 52366"/>
                    <a:gd name="connsiteY3" fmla="*/ 21174 h 31708"/>
                    <a:gd name="connsiteX4" fmla="*/ 26260 w 52366"/>
                    <a:gd name="connsiteY4" fmla="*/ 31709 h 31708"/>
                    <a:gd name="connsiteX5" fmla="*/ 26260 w 52366"/>
                    <a:gd name="connsiteY5" fmla="*/ 31709 h 31708"/>
                    <a:gd name="connsiteX6" fmla="*/ 50882 w 52366"/>
                    <a:gd name="connsiteY6" fmla="*/ 21126 h 31708"/>
                    <a:gd name="connsiteX7" fmla="*/ 52359 w 52366"/>
                    <a:gd name="connsiteY7" fmla="*/ 4429 h 31708"/>
                    <a:gd name="connsiteX8" fmla="*/ 42824 w 52366"/>
                    <a:gd name="connsiteY8" fmla="*/ 0 h 317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366" h="31708">
                      <a:moveTo>
                        <a:pt x="42824" y="0"/>
                      </a:moveTo>
                      <a:lnTo>
                        <a:pt x="9534" y="0"/>
                      </a:lnTo>
                      <a:cubicBezTo>
                        <a:pt x="4105" y="0"/>
                        <a:pt x="-229" y="2029"/>
                        <a:pt x="9" y="4448"/>
                      </a:cubicBezTo>
                      <a:lnTo>
                        <a:pt x="1648" y="21174"/>
                      </a:lnTo>
                      <a:cubicBezTo>
                        <a:pt x="2229" y="27070"/>
                        <a:pt x="13078" y="31709"/>
                        <a:pt x="26260" y="31709"/>
                      </a:cubicBezTo>
                      <a:lnTo>
                        <a:pt x="26260" y="31709"/>
                      </a:lnTo>
                      <a:cubicBezTo>
                        <a:pt x="39491" y="31709"/>
                        <a:pt x="50358" y="27032"/>
                        <a:pt x="50882" y="21126"/>
                      </a:cubicBezTo>
                      <a:lnTo>
                        <a:pt x="52359" y="4429"/>
                      </a:lnTo>
                      <a:cubicBezTo>
                        <a:pt x="52568" y="2019"/>
                        <a:pt x="48234" y="0"/>
                        <a:pt x="42824" y="0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16" name="Freeform: Shape 315">
                  <a:extLst>
                    <a:ext uri="{FF2B5EF4-FFF2-40B4-BE49-F238E27FC236}">
                      <a16:creationId xmlns:a16="http://schemas.microsoft.com/office/drawing/2014/main" id="{DC3552E7-2AB8-CC33-EE44-ADD1E7A5F4FF}"/>
                    </a:ext>
                  </a:extLst>
                </p:cNvPr>
                <p:cNvSpPr/>
                <p:nvPr/>
              </p:nvSpPr>
              <p:spPr>
                <a:xfrm>
                  <a:off x="11116942" y="-169440"/>
                  <a:ext cx="52366" cy="31708"/>
                </a:xfrm>
                <a:custGeom>
                  <a:avLst/>
                  <a:gdLst>
                    <a:gd name="connsiteX0" fmla="*/ 42824 w 52366"/>
                    <a:gd name="connsiteY0" fmla="*/ 0 h 31708"/>
                    <a:gd name="connsiteX1" fmla="*/ 9534 w 52366"/>
                    <a:gd name="connsiteY1" fmla="*/ 0 h 31708"/>
                    <a:gd name="connsiteX2" fmla="*/ 9 w 52366"/>
                    <a:gd name="connsiteY2" fmla="*/ 4448 h 31708"/>
                    <a:gd name="connsiteX3" fmla="*/ 1648 w 52366"/>
                    <a:gd name="connsiteY3" fmla="*/ 21174 h 31708"/>
                    <a:gd name="connsiteX4" fmla="*/ 26260 w 52366"/>
                    <a:gd name="connsiteY4" fmla="*/ 31709 h 31708"/>
                    <a:gd name="connsiteX5" fmla="*/ 26260 w 52366"/>
                    <a:gd name="connsiteY5" fmla="*/ 31709 h 31708"/>
                    <a:gd name="connsiteX6" fmla="*/ 50882 w 52366"/>
                    <a:gd name="connsiteY6" fmla="*/ 21117 h 31708"/>
                    <a:gd name="connsiteX7" fmla="*/ 52359 w 52366"/>
                    <a:gd name="connsiteY7" fmla="*/ 4420 h 31708"/>
                    <a:gd name="connsiteX8" fmla="*/ 42824 w 52366"/>
                    <a:gd name="connsiteY8" fmla="*/ 0 h 317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366" h="31708">
                      <a:moveTo>
                        <a:pt x="42824" y="0"/>
                      </a:moveTo>
                      <a:lnTo>
                        <a:pt x="9534" y="0"/>
                      </a:lnTo>
                      <a:cubicBezTo>
                        <a:pt x="4105" y="0"/>
                        <a:pt x="-229" y="2029"/>
                        <a:pt x="9" y="4448"/>
                      </a:cubicBezTo>
                      <a:lnTo>
                        <a:pt x="1648" y="21174"/>
                      </a:lnTo>
                      <a:cubicBezTo>
                        <a:pt x="2229" y="27070"/>
                        <a:pt x="13078" y="31709"/>
                        <a:pt x="26260" y="31709"/>
                      </a:cubicBezTo>
                      <a:lnTo>
                        <a:pt x="26260" y="31709"/>
                      </a:lnTo>
                      <a:cubicBezTo>
                        <a:pt x="39491" y="31709"/>
                        <a:pt x="50358" y="27032"/>
                        <a:pt x="50882" y="21117"/>
                      </a:cubicBezTo>
                      <a:lnTo>
                        <a:pt x="52359" y="4420"/>
                      </a:lnTo>
                      <a:cubicBezTo>
                        <a:pt x="52568" y="2010"/>
                        <a:pt x="48234" y="0"/>
                        <a:pt x="42824" y="0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17" name="Freeform: Shape 316">
                  <a:extLst>
                    <a:ext uri="{FF2B5EF4-FFF2-40B4-BE49-F238E27FC236}">
                      <a16:creationId xmlns:a16="http://schemas.microsoft.com/office/drawing/2014/main" id="{AD22A90E-CCF9-5D3A-7BC2-D51E87408F8A}"/>
                    </a:ext>
                  </a:extLst>
                </p:cNvPr>
                <p:cNvSpPr/>
                <p:nvPr/>
              </p:nvSpPr>
              <p:spPr>
                <a:xfrm>
                  <a:off x="11207934" y="-164134"/>
                  <a:ext cx="52365" cy="31718"/>
                </a:xfrm>
                <a:custGeom>
                  <a:avLst/>
                  <a:gdLst>
                    <a:gd name="connsiteX0" fmla="*/ 42824 w 52365"/>
                    <a:gd name="connsiteY0" fmla="*/ 0 h 31718"/>
                    <a:gd name="connsiteX1" fmla="*/ 9534 w 52365"/>
                    <a:gd name="connsiteY1" fmla="*/ 0 h 31718"/>
                    <a:gd name="connsiteX2" fmla="*/ 9 w 52365"/>
                    <a:gd name="connsiteY2" fmla="*/ 4448 h 31718"/>
                    <a:gd name="connsiteX3" fmla="*/ 1648 w 52365"/>
                    <a:gd name="connsiteY3" fmla="*/ 21174 h 31718"/>
                    <a:gd name="connsiteX4" fmla="*/ 26260 w 52365"/>
                    <a:gd name="connsiteY4" fmla="*/ 31718 h 31718"/>
                    <a:gd name="connsiteX5" fmla="*/ 26260 w 52365"/>
                    <a:gd name="connsiteY5" fmla="*/ 31718 h 31718"/>
                    <a:gd name="connsiteX6" fmla="*/ 50882 w 52365"/>
                    <a:gd name="connsiteY6" fmla="*/ 21136 h 31718"/>
                    <a:gd name="connsiteX7" fmla="*/ 52359 w 52365"/>
                    <a:gd name="connsiteY7" fmla="*/ 4439 h 31718"/>
                    <a:gd name="connsiteX8" fmla="*/ 42824 w 52365"/>
                    <a:gd name="connsiteY8" fmla="*/ 0 h 317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365" h="31718">
                      <a:moveTo>
                        <a:pt x="42824" y="0"/>
                      </a:moveTo>
                      <a:lnTo>
                        <a:pt x="9534" y="0"/>
                      </a:lnTo>
                      <a:cubicBezTo>
                        <a:pt x="4105" y="0"/>
                        <a:pt x="-229" y="2029"/>
                        <a:pt x="9" y="4448"/>
                      </a:cubicBezTo>
                      <a:lnTo>
                        <a:pt x="1648" y="21174"/>
                      </a:lnTo>
                      <a:cubicBezTo>
                        <a:pt x="2229" y="27070"/>
                        <a:pt x="13078" y="31718"/>
                        <a:pt x="26260" y="31718"/>
                      </a:cubicBezTo>
                      <a:lnTo>
                        <a:pt x="26260" y="31718"/>
                      </a:lnTo>
                      <a:cubicBezTo>
                        <a:pt x="39491" y="31718"/>
                        <a:pt x="50359" y="27041"/>
                        <a:pt x="50882" y="21136"/>
                      </a:cubicBezTo>
                      <a:lnTo>
                        <a:pt x="52359" y="4439"/>
                      </a:lnTo>
                      <a:cubicBezTo>
                        <a:pt x="52559" y="2010"/>
                        <a:pt x="48234" y="0"/>
                        <a:pt x="42824" y="0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18" name="Freeform: Shape 317">
                  <a:extLst>
                    <a:ext uri="{FF2B5EF4-FFF2-40B4-BE49-F238E27FC236}">
                      <a16:creationId xmlns:a16="http://schemas.microsoft.com/office/drawing/2014/main" id="{3E061DB1-E7AA-4867-6212-1A4AC0A47DD6}"/>
                    </a:ext>
                  </a:extLst>
                </p:cNvPr>
                <p:cNvSpPr/>
                <p:nvPr/>
              </p:nvSpPr>
              <p:spPr>
                <a:xfrm>
                  <a:off x="11298917" y="-158829"/>
                  <a:ext cx="52365" cy="31708"/>
                </a:xfrm>
                <a:custGeom>
                  <a:avLst/>
                  <a:gdLst>
                    <a:gd name="connsiteX0" fmla="*/ 42824 w 52365"/>
                    <a:gd name="connsiteY0" fmla="*/ 0 h 31708"/>
                    <a:gd name="connsiteX1" fmla="*/ 9534 w 52365"/>
                    <a:gd name="connsiteY1" fmla="*/ 0 h 31708"/>
                    <a:gd name="connsiteX2" fmla="*/ 9 w 52365"/>
                    <a:gd name="connsiteY2" fmla="*/ 4448 h 31708"/>
                    <a:gd name="connsiteX3" fmla="*/ 1648 w 52365"/>
                    <a:gd name="connsiteY3" fmla="*/ 21174 h 31708"/>
                    <a:gd name="connsiteX4" fmla="*/ 26260 w 52365"/>
                    <a:gd name="connsiteY4" fmla="*/ 31709 h 31708"/>
                    <a:gd name="connsiteX5" fmla="*/ 26260 w 52365"/>
                    <a:gd name="connsiteY5" fmla="*/ 31709 h 31708"/>
                    <a:gd name="connsiteX6" fmla="*/ 50882 w 52365"/>
                    <a:gd name="connsiteY6" fmla="*/ 21117 h 31708"/>
                    <a:gd name="connsiteX7" fmla="*/ 52359 w 52365"/>
                    <a:gd name="connsiteY7" fmla="*/ 4420 h 31708"/>
                    <a:gd name="connsiteX8" fmla="*/ 42824 w 52365"/>
                    <a:gd name="connsiteY8" fmla="*/ 0 h 317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365" h="31708">
                      <a:moveTo>
                        <a:pt x="42824" y="0"/>
                      </a:moveTo>
                      <a:lnTo>
                        <a:pt x="9534" y="0"/>
                      </a:lnTo>
                      <a:cubicBezTo>
                        <a:pt x="4105" y="0"/>
                        <a:pt x="-229" y="2029"/>
                        <a:pt x="9" y="4448"/>
                      </a:cubicBezTo>
                      <a:lnTo>
                        <a:pt x="1648" y="21174"/>
                      </a:lnTo>
                      <a:cubicBezTo>
                        <a:pt x="2229" y="27070"/>
                        <a:pt x="13078" y="31709"/>
                        <a:pt x="26260" y="31709"/>
                      </a:cubicBezTo>
                      <a:lnTo>
                        <a:pt x="26260" y="31709"/>
                      </a:lnTo>
                      <a:cubicBezTo>
                        <a:pt x="39491" y="31709"/>
                        <a:pt x="50358" y="27032"/>
                        <a:pt x="50882" y="21117"/>
                      </a:cubicBezTo>
                      <a:lnTo>
                        <a:pt x="52359" y="4420"/>
                      </a:lnTo>
                      <a:cubicBezTo>
                        <a:pt x="52559" y="2019"/>
                        <a:pt x="48234" y="0"/>
                        <a:pt x="42824" y="0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19" name="Freeform: Shape 318">
                  <a:extLst>
                    <a:ext uri="{FF2B5EF4-FFF2-40B4-BE49-F238E27FC236}">
                      <a16:creationId xmlns:a16="http://schemas.microsoft.com/office/drawing/2014/main" id="{21FBBA1B-5DDC-D1FE-4645-EF6324BBAD1C}"/>
                    </a:ext>
                  </a:extLst>
                </p:cNvPr>
                <p:cNvSpPr/>
                <p:nvPr/>
              </p:nvSpPr>
              <p:spPr>
                <a:xfrm>
                  <a:off x="11389899" y="-153523"/>
                  <a:ext cx="52366" cy="31708"/>
                </a:xfrm>
                <a:custGeom>
                  <a:avLst/>
                  <a:gdLst>
                    <a:gd name="connsiteX0" fmla="*/ 42824 w 52366"/>
                    <a:gd name="connsiteY0" fmla="*/ 0 h 31708"/>
                    <a:gd name="connsiteX1" fmla="*/ 9534 w 52366"/>
                    <a:gd name="connsiteY1" fmla="*/ 0 h 31708"/>
                    <a:gd name="connsiteX2" fmla="*/ 9 w 52366"/>
                    <a:gd name="connsiteY2" fmla="*/ 4448 h 31708"/>
                    <a:gd name="connsiteX3" fmla="*/ 1648 w 52366"/>
                    <a:gd name="connsiteY3" fmla="*/ 21174 h 31708"/>
                    <a:gd name="connsiteX4" fmla="*/ 26260 w 52366"/>
                    <a:gd name="connsiteY4" fmla="*/ 31709 h 31708"/>
                    <a:gd name="connsiteX5" fmla="*/ 26260 w 52366"/>
                    <a:gd name="connsiteY5" fmla="*/ 31709 h 31708"/>
                    <a:gd name="connsiteX6" fmla="*/ 50882 w 52366"/>
                    <a:gd name="connsiteY6" fmla="*/ 21117 h 31708"/>
                    <a:gd name="connsiteX7" fmla="*/ 52359 w 52366"/>
                    <a:gd name="connsiteY7" fmla="*/ 4419 h 31708"/>
                    <a:gd name="connsiteX8" fmla="*/ 42824 w 52366"/>
                    <a:gd name="connsiteY8" fmla="*/ 0 h 317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366" h="31708">
                      <a:moveTo>
                        <a:pt x="42824" y="0"/>
                      </a:moveTo>
                      <a:lnTo>
                        <a:pt x="9534" y="0"/>
                      </a:lnTo>
                      <a:cubicBezTo>
                        <a:pt x="4105" y="0"/>
                        <a:pt x="-229" y="2029"/>
                        <a:pt x="9" y="4448"/>
                      </a:cubicBezTo>
                      <a:lnTo>
                        <a:pt x="1648" y="21174"/>
                      </a:lnTo>
                      <a:cubicBezTo>
                        <a:pt x="2229" y="27070"/>
                        <a:pt x="13078" y="31709"/>
                        <a:pt x="26260" y="31709"/>
                      </a:cubicBezTo>
                      <a:lnTo>
                        <a:pt x="26260" y="31709"/>
                      </a:lnTo>
                      <a:cubicBezTo>
                        <a:pt x="39491" y="31709"/>
                        <a:pt x="50358" y="27032"/>
                        <a:pt x="50882" y="21117"/>
                      </a:cubicBezTo>
                      <a:lnTo>
                        <a:pt x="52359" y="4419"/>
                      </a:lnTo>
                      <a:cubicBezTo>
                        <a:pt x="52568" y="2019"/>
                        <a:pt x="48234" y="0"/>
                        <a:pt x="42824" y="0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grpSp>
            <p:nvGrpSpPr>
              <p:cNvPr id="294" name="Graphic 4">
                <a:extLst>
                  <a:ext uri="{FF2B5EF4-FFF2-40B4-BE49-F238E27FC236}">
                    <a16:creationId xmlns:a16="http://schemas.microsoft.com/office/drawing/2014/main" id="{0DAF30DB-F051-8868-1D79-1B52D7339968}"/>
                  </a:ext>
                </a:extLst>
              </p:cNvPr>
              <p:cNvGrpSpPr/>
              <p:nvPr/>
            </p:nvGrpSpPr>
            <p:grpSpPr>
              <a:xfrm>
                <a:off x="10570349" y="140512"/>
                <a:ext cx="871916" cy="59855"/>
                <a:chOff x="10570349" y="140512"/>
                <a:chExt cx="871916" cy="59855"/>
              </a:xfrm>
              <a:solidFill>
                <a:srgbClr val="4FC1F7"/>
              </a:solidFill>
            </p:grpSpPr>
            <p:sp>
              <p:nvSpPr>
                <p:cNvPr id="300" name="Freeform: Shape 299">
                  <a:extLst>
                    <a:ext uri="{FF2B5EF4-FFF2-40B4-BE49-F238E27FC236}">
                      <a16:creationId xmlns:a16="http://schemas.microsoft.com/office/drawing/2014/main" id="{0B4CF580-44EF-C890-B681-C7ABBA666CF3}"/>
                    </a:ext>
                  </a:extLst>
                </p:cNvPr>
                <p:cNvSpPr/>
                <p:nvPr/>
              </p:nvSpPr>
              <p:spPr>
                <a:xfrm>
                  <a:off x="10570349" y="168659"/>
                  <a:ext cx="52365" cy="31708"/>
                </a:xfrm>
                <a:custGeom>
                  <a:avLst/>
                  <a:gdLst>
                    <a:gd name="connsiteX0" fmla="*/ 42824 w 52365"/>
                    <a:gd name="connsiteY0" fmla="*/ 31709 h 31708"/>
                    <a:gd name="connsiteX1" fmla="*/ 9534 w 52365"/>
                    <a:gd name="connsiteY1" fmla="*/ 31709 h 31708"/>
                    <a:gd name="connsiteX2" fmla="*/ 9 w 52365"/>
                    <a:gd name="connsiteY2" fmla="*/ 27261 h 31708"/>
                    <a:gd name="connsiteX3" fmla="*/ 1648 w 52365"/>
                    <a:gd name="connsiteY3" fmla="*/ 10535 h 31708"/>
                    <a:gd name="connsiteX4" fmla="*/ 26260 w 52365"/>
                    <a:gd name="connsiteY4" fmla="*/ 0 h 31708"/>
                    <a:gd name="connsiteX5" fmla="*/ 26260 w 52365"/>
                    <a:gd name="connsiteY5" fmla="*/ 0 h 31708"/>
                    <a:gd name="connsiteX6" fmla="*/ 50882 w 52365"/>
                    <a:gd name="connsiteY6" fmla="*/ 10592 h 31708"/>
                    <a:gd name="connsiteX7" fmla="*/ 52359 w 52365"/>
                    <a:gd name="connsiteY7" fmla="*/ 27289 h 31708"/>
                    <a:gd name="connsiteX8" fmla="*/ 42824 w 52365"/>
                    <a:gd name="connsiteY8" fmla="*/ 31709 h 317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365" h="31708">
                      <a:moveTo>
                        <a:pt x="42824" y="31709"/>
                      </a:moveTo>
                      <a:lnTo>
                        <a:pt x="9534" y="31709"/>
                      </a:lnTo>
                      <a:cubicBezTo>
                        <a:pt x="4105" y="31709"/>
                        <a:pt x="-229" y="29680"/>
                        <a:pt x="9" y="27261"/>
                      </a:cubicBezTo>
                      <a:lnTo>
                        <a:pt x="1648" y="10535"/>
                      </a:lnTo>
                      <a:cubicBezTo>
                        <a:pt x="2229" y="4639"/>
                        <a:pt x="13078" y="0"/>
                        <a:pt x="26260" y="0"/>
                      </a:cubicBezTo>
                      <a:lnTo>
                        <a:pt x="26260" y="0"/>
                      </a:lnTo>
                      <a:cubicBezTo>
                        <a:pt x="39490" y="0"/>
                        <a:pt x="50359" y="4677"/>
                        <a:pt x="50882" y="10592"/>
                      </a:cubicBezTo>
                      <a:lnTo>
                        <a:pt x="52359" y="27289"/>
                      </a:lnTo>
                      <a:cubicBezTo>
                        <a:pt x="52559" y="29699"/>
                        <a:pt x="48234" y="31709"/>
                        <a:pt x="42824" y="31709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01" name="Freeform: Shape 300">
                  <a:extLst>
                    <a:ext uri="{FF2B5EF4-FFF2-40B4-BE49-F238E27FC236}">
                      <a16:creationId xmlns:a16="http://schemas.microsoft.com/office/drawing/2014/main" id="{E96A55EC-ABCF-B6EB-A469-A6A2DFD656B0}"/>
                    </a:ext>
                  </a:extLst>
                </p:cNvPr>
                <p:cNvSpPr/>
                <p:nvPr/>
              </p:nvSpPr>
              <p:spPr>
                <a:xfrm>
                  <a:off x="10661485" y="167620"/>
                  <a:ext cx="52356" cy="31708"/>
                </a:xfrm>
                <a:custGeom>
                  <a:avLst/>
                  <a:gdLst>
                    <a:gd name="connsiteX0" fmla="*/ 42824 w 52356"/>
                    <a:gd name="connsiteY0" fmla="*/ 31709 h 31708"/>
                    <a:gd name="connsiteX1" fmla="*/ 9534 w 52356"/>
                    <a:gd name="connsiteY1" fmla="*/ 31709 h 31708"/>
                    <a:gd name="connsiteX2" fmla="*/ 9 w 52356"/>
                    <a:gd name="connsiteY2" fmla="*/ 27261 h 31708"/>
                    <a:gd name="connsiteX3" fmla="*/ 1648 w 52356"/>
                    <a:gd name="connsiteY3" fmla="*/ 10535 h 31708"/>
                    <a:gd name="connsiteX4" fmla="*/ 26260 w 52356"/>
                    <a:gd name="connsiteY4" fmla="*/ 0 h 31708"/>
                    <a:gd name="connsiteX5" fmla="*/ 26260 w 52356"/>
                    <a:gd name="connsiteY5" fmla="*/ 0 h 31708"/>
                    <a:gd name="connsiteX6" fmla="*/ 50873 w 52356"/>
                    <a:gd name="connsiteY6" fmla="*/ 10592 h 31708"/>
                    <a:gd name="connsiteX7" fmla="*/ 52349 w 52356"/>
                    <a:gd name="connsiteY7" fmla="*/ 27289 h 31708"/>
                    <a:gd name="connsiteX8" fmla="*/ 42824 w 52356"/>
                    <a:gd name="connsiteY8" fmla="*/ 31709 h 317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356" h="31708">
                      <a:moveTo>
                        <a:pt x="42824" y="31709"/>
                      </a:moveTo>
                      <a:lnTo>
                        <a:pt x="9534" y="31709"/>
                      </a:lnTo>
                      <a:cubicBezTo>
                        <a:pt x="4105" y="31709"/>
                        <a:pt x="-229" y="29680"/>
                        <a:pt x="9" y="27261"/>
                      </a:cubicBezTo>
                      <a:lnTo>
                        <a:pt x="1648" y="10535"/>
                      </a:lnTo>
                      <a:cubicBezTo>
                        <a:pt x="2229" y="4639"/>
                        <a:pt x="13078" y="0"/>
                        <a:pt x="26260" y="0"/>
                      </a:cubicBezTo>
                      <a:lnTo>
                        <a:pt x="26260" y="0"/>
                      </a:lnTo>
                      <a:cubicBezTo>
                        <a:pt x="39490" y="0"/>
                        <a:pt x="50358" y="4677"/>
                        <a:pt x="50873" y="10592"/>
                      </a:cubicBezTo>
                      <a:lnTo>
                        <a:pt x="52349" y="27289"/>
                      </a:lnTo>
                      <a:cubicBezTo>
                        <a:pt x="52559" y="29699"/>
                        <a:pt x="48234" y="31709"/>
                        <a:pt x="42824" y="31709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02" name="Freeform: Shape 301">
                  <a:extLst>
                    <a:ext uri="{FF2B5EF4-FFF2-40B4-BE49-F238E27FC236}">
                      <a16:creationId xmlns:a16="http://schemas.microsoft.com/office/drawing/2014/main" id="{24300E6B-4448-EE79-CC23-76A0C4C7E52E}"/>
                    </a:ext>
                  </a:extLst>
                </p:cNvPr>
                <p:cNvSpPr/>
                <p:nvPr/>
              </p:nvSpPr>
              <p:spPr>
                <a:xfrm>
                  <a:off x="10752610" y="166592"/>
                  <a:ext cx="52366" cy="31708"/>
                </a:xfrm>
                <a:custGeom>
                  <a:avLst/>
                  <a:gdLst>
                    <a:gd name="connsiteX0" fmla="*/ 42824 w 52366"/>
                    <a:gd name="connsiteY0" fmla="*/ 31709 h 31708"/>
                    <a:gd name="connsiteX1" fmla="*/ 9534 w 52366"/>
                    <a:gd name="connsiteY1" fmla="*/ 31709 h 31708"/>
                    <a:gd name="connsiteX2" fmla="*/ 9 w 52366"/>
                    <a:gd name="connsiteY2" fmla="*/ 27261 h 31708"/>
                    <a:gd name="connsiteX3" fmla="*/ 1648 w 52366"/>
                    <a:gd name="connsiteY3" fmla="*/ 10535 h 31708"/>
                    <a:gd name="connsiteX4" fmla="*/ 26260 w 52366"/>
                    <a:gd name="connsiteY4" fmla="*/ 0 h 31708"/>
                    <a:gd name="connsiteX5" fmla="*/ 26260 w 52366"/>
                    <a:gd name="connsiteY5" fmla="*/ 0 h 31708"/>
                    <a:gd name="connsiteX6" fmla="*/ 50882 w 52366"/>
                    <a:gd name="connsiteY6" fmla="*/ 10592 h 31708"/>
                    <a:gd name="connsiteX7" fmla="*/ 52359 w 52366"/>
                    <a:gd name="connsiteY7" fmla="*/ 27289 h 31708"/>
                    <a:gd name="connsiteX8" fmla="*/ 42824 w 52366"/>
                    <a:gd name="connsiteY8" fmla="*/ 31709 h 317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366" h="31708">
                      <a:moveTo>
                        <a:pt x="42824" y="31709"/>
                      </a:moveTo>
                      <a:lnTo>
                        <a:pt x="9534" y="31709"/>
                      </a:lnTo>
                      <a:cubicBezTo>
                        <a:pt x="4105" y="31709"/>
                        <a:pt x="-229" y="29680"/>
                        <a:pt x="9" y="27261"/>
                      </a:cubicBezTo>
                      <a:lnTo>
                        <a:pt x="1648" y="10535"/>
                      </a:lnTo>
                      <a:cubicBezTo>
                        <a:pt x="2229" y="4639"/>
                        <a:pt x="13078" y="0"/>
                        <a:pt x="26260" y="0"/>
                      </a:cubicBezTo>
                      <a:lnTo>
                        <a:pt x="26260" y="0"/>
                      </a:lnTo>
                      <a:cubicBezTo>
                        <a:pt x="39490" y="0"/>
                        <a:pt x="50358" y="4677"/>
                        <a:pt x="50882" y="10592"/>
                      </a:cubicBezTo>
                      <a:lnTo>
                        <a:pt x="52359" y="27289"/>
                      </a:lnTo>
                      <a:cubicBezTo>
                        <a:pt x="52568" y="29689"/>
                        <a:pt x="48244" y="31709"/>
                        <a:pt x="42824" y="31709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03" name="Freeform: Shape 302">
                  <a:extLst>
                    <a:ext uri="{FF2B5EF4-FFF2-40B4-BE49-F238E27FC236}">
                      <a16:creationId xmlns:a16="http://schemas.microsoft.com/office/drawing/2014/main" id="{D2D73326-5A8F-C911-0BD5-8972AD874ABA}"/>
                    </a:ext>
                  </a:extLst>
                </p:cNvPr>
                <p:cNvSpPr/>
                <p:nvPr/>
              </p:nvSpPr>
              <p:spPr>
                <a:xfrm>
                  <a:off x="10843745" y="165554"/>
                  <a:ext cx="52366" cy="31708"/>
                </a:xfrm>
                <a:custGeom>
                  <a:avLst/>
                  <a:gdLst>
                    <a:gd name="connsiteX0" fmla="*/ 42824 w 52366"/>
                    <a:gd name="connsiteY0" fmla="*/ 31709 h 31708"/>
                    <a:gd name="connsiteX1" fmla="*/ 9534 w 52366"/>
                    <a:gd name="connsiteY1" fmla="*/ 31709 h 31708"/>
                    <a:gd name="connsiteX2" fmla="*/ 9 w 52366"/>
                    <a:gd name="connsiteY2" fmla="*/ 27261 h 31708"/>
                    <a:gd name="connsiteX3" fmla="*/ 1648 w 52366"/>
                    <a:gd name="connsiteY3" fmla="*/ 10535 h 31708"/>
                    <a:gd name="connsiteX4" fmla="*/ 26260 w 52366"/>
                    <a:gd name="connsiteY4" fmla="*/ 0 h 31708"/>
                    <a:gd name="connsiteX5" fmla="*/ 26260 w 52366"/>
                    <a:gd name="connsiteY5" fmla="*/ 0 h 31708"/>
                    <a:gd name="connsiteX6" fmla="*/ 50882 w 52366"/>
                    <a:gd name="connsiteY6" fmla="*/ 10582 h 31708"/>
                    <a:gd name="connsiteX7" fmla="*/ 52359 w 52366"/>
                    <a:gd name="connsiteY7" fmla="*/ 27279 h 31708"/>
                    <a:gd name="connsiteX8" fmla="*/ 42824 w 52366"/>
                    <a:gd name="connsiteY8" fmla="*/ 31709 h 317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366" h="31708">
                      <a:moveTo>
                        <a:pt x="42824" y="31709"/>
                      </a:moveTo>
                      <a:lnTo>
                        <a:pt x="9534" y="31709"/>
                      </a:lnTo>
                      <a:cubicBezTo>
                        <a:pt x="4105" y="31709"/>
                        <a:pt x="-229" y="29680"/>
                        <a:pt x="9" y="27261"/>
                      </a:cubicBezTo>
                      <a:lnTo>
                        <a:pt x="1648" y="10535"/>
                      </a:lnTo>
                      <a:cubicBezTo>
                        <a:pt x="2229" y="4639"/>
                        <a:pt x="13078" y="0"/>
                        <a:pt x="26260" y="0"/>
                      </a:cubicBezTo>
                      <a:lnTo>
                        <a:pt x="26260" y="0"/>
                      </a:lnTo>
                      <a:cubicBezTo>
                        <a:pt x="39490" y="0"/>
                        <a:pt x="50358" y="4677"/>
                        <a:pt x="50882" y="10582"/>
                      </a:cubicBezTo>
                      <a:lnTo>
                        <a:pt x="52359" y="27279"/>
                      </a:lnTo>
                      <a:cubicBezTo>
                        <a:pt x="52568" y="29689"/>
                        <a:pt x="48244" y="31709"/>
                        <a:pt x="42824" y="31709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04" name="Freeform: Shape 303">
                  <a:extLst>
                    <a:ext uri="{FF2B5EF4-FFF2-40B4-BE49-F238E27FC236}">
                      <a16:creationId xmlns:a16="http://schemas.microsoft.com/office/drawing/2014/main" id="{31BB1D73-F09F-E4F5-759D-4C68B2A4B375}"/>
                    </a:ext>
                  </a:extLst>
                </p:cNvPr>
                <p:cNvSpPr/>
                <p:nvPr/>
              </p:nvSpPr>
              <p:spPr>
                <a:xfrm>
                  <a:off x="10934881" y="164515"/>
                  <a:ext cx="52357" cy="31708"/>
                </a:xfrm>
                <a:custGeom>
                  <a:avLst/>
                  <a:gdLst>
                    <a:gd name="connsiteX0" fmla="*/ 42824 w 52357"/>
                    <a:gd name="connsiteY0" fmla="*/ 31709 h 31708"/>
                    <a:gd name="connsiteX1" fmla="*/ 9534 w 52357"/>
                    <a:gd name="connsiteY1" fmla="*/ 31709 h 31708"/>
                    <a:gd name="connsiteX2" fmla="*/ 9 w 52357"/>
                    <a:gd name="connsiteY2" fmla="*/ 27261 h 31708"/>
                    <a:gd name="connsiteX3" fmla="*/ 1648 w 52357"/>
                    <a:gd name="connsiteY3" fmla="*/ 10535 h 31708"/>
                    <a:gd name="connsiteX4" fmla="*/ 26260 w 52357"/>
                    <a:gd name="connsiteY4" fmla="*/ 0 h 31708"/>
                    <a:gd name="connsiteX5" fmla="*/ 26260 w 52357"/>
                    <a:gd name="connsiteY5" fmla="*/ 0 h 31708"/>
                    <a:gd name="connsiteX6" fmla="*/ 50873 w 52357"/>
                    <a:gd name="connsiteY6" fmla="*/ 10582 h 31708"/>
                    <a:gd name="connsiteX7" fmla="*/ 52349 w 52357"/>
                    <a:gd name="connsiteY7" fmla="*/ 27279 h 31708"/>
                    <a:gd name="connsiteX8" fmla="*/ 42824 w 52357"/>
                    <a:gd name="connsiteY8" fmla="*/ 31709 h 317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357" h="31708">
                      <a:moveTo>
                        <a:pt x="42824" y="31709"/>
                      </a:moveTo>
                      <a:lnTo>
                        <a:pt x="9534" y="31709"/>
                      </a:lnTo>
                      <a:cubicBezTo>
                        <a:pt x="4105" y="31709"/>
                        <a:pt x="-229" y="29680"/>
                        <a:pt x="9" y="27261"/>
                      </a:cubicBezTo>
                      <a:lnTo>
                        <a:pt x="1648" y="10535"/>
                      </a:lnTo>
                      <a:cubicBezTo>
                        <a:pt x="2229" y="4639"/>
                        <a:pt x="13078" y="0"/>
                        <a:pt x="26260" y="0"/>
                      </a:cubicBezTo>
                      <a:lnTo>
                        <a:pt x="26260" y="0"/>
                      </a:lnTo>
                      <a:cubicBezTo>
                        <a:pt x="39491" y="0"/>
                        <a:pt x="50359" y="4677"/>
                        <a:pt x="50873" y="10582"/>
                      </a:cubicBezTo>
                      <a:lnTo>
                        <a:pt x="52349" y="27279"/>
                      </a:lnTo>
                      <a:cubicBezTo>
                        <a:pt x="52568" y="29689"/>
                        <a:pt x="48244" y="31709"/>
                        <a:pt x="42824" y="31709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05" name="Freeform: Shape 304">
                  <a:extLst>
                    <a:ext uri="{FF2B5EF4-FFF2-40B4-BE49-F238E27FC236}">
                      <a16:creationId xmlns:a16="http://schemas.microsoft.com/office/drawing/2014/main" id="{4261CD01-43F3-C03D-FFE3-1E373C6CC858}"/>
                    </a:ext>
                  </a:extLst>
                </p:cNvPr>
                <p:cNvSpPr/>
                <p:nvPr/>
              </p:nvSpPr>
              <p:spPr>
                <a:xfrm>
                  <a:off x="11025959" y="161743"/>
                  <a:ext cx="52366" cy="31708"/>
                </a:xfrm>
                <a:custGeom>
                  <a:avLst/>
                  <a:gdLst>
                    <a:gd name="connsiteX0" fmla="*/ 42824 w 52366"/>
                    <a:gd name="connsiteY0" fmla="*/ 31709 h 31708"/>
                    <a:gd name="connsiteX1" fmla="*/ 9534 w 52366"/>
                    <a:gd name="connsiteY1" fmla="*/ 31709 h 31708"/>
                    <a:gd name="connsiteX2" fmla="*/ 9 w 52366"/>
                    <a:gd name="connsiteY2" fmla="*/ 27261 h 31708"/>
                    <a:gd name="connsiteX3" fmla="*/ 1648 w 52366"/>
                    <a:gd name="connsiteY3" fmla="*/ 10535 h 31708"/>
                    <a:gd name="connsiteX4" fmla="*/ 26260 w 52366"/>
                    <a:gd name="connsiteY4" fmla="*/ 0 h 31708"/>
                    <a:gd name="connsiteX5" fmla="*/ 26260 w 52366"/>
                    <a:gd name="connsiteY5" fmla="*/ 0 h 31708"/>
                    <a:gd name="connsiteX6" fmla="*/ 50882 w 52366"/>
                    <a:gd name="connsiteY6" fmla="*/ 10582 h 31708"/>
                    <a:gd name="connsiteX7" fmla="*/ 52359 w 52366"/>
                    <a:gd name="connsiteY7" fmla="*/ 27280 h 31708"/>
                    <a:gd name="connsiteX8" fmla="*/ 42824 w 52366"/>
                    <a:gd name="connsiteY8" fmla="*/ 31709 h 317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366" h="31708">
                      <a:moveTo>
                        <a:pt x="42824" y="31709"/>
                      </a:moveTo>
                      <a:lnTo>
                        <a:pt x="9534" y="31709"/>
                      </a:lnTo>
                      <a:cubicBezTo>
                        <a:pt x="4105" y="31709"/>
                        <a:pt x="-229" y="29680"/>
                        <a:pt x="9" y="27261"/>
                      </a:cubicBezTo>
                      <a:lnTo>
                        <a:pt x="1648" y="10535"/>
                      </a:lnTo>
                      <a:cubicBezTo>
                        <a:pt x="2229" y="4639"/>
                        <a:pt x="13078" y="0"/>
                        <a:pt x="26260" y="0"/>
                      </a:cubicBezTo>
                      <a:lnTo>
                        <a:pt x="26260" y="0"/>
                      </a:lnTo>
                      <a:cubicBezTo>
                        <a:pt x="39491" y="0"/>
                        <a:pt x="50358" y="4677"/>
                        <a:pt x="50882" y="10582"/>
                      </a:cubicBezTo>
                      <a:lnTo>
                        <a:pt x="52359" y="27280"/>
                      </a:lnTo>
                      <a:cubicBezTo>
                        <a:pt x="52568" y="29699"/>
                        <a:pt x="48234" y="31709"/>
                        <a:pt x="42824" y="31709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06" name="Freeform: Shape 305">
                  <a:extLst>
                    <a:ext uri="{FF2B5EF4-FFF2-40B4-BE49-F238E27FC236}">
                      <a16:creationId xmlns:a16="http://schemas.microsoft.com/office/drawing/2014/main" id="{30537085-EF74-5284-A9A1-EC4D65699239}"/>
                    </a:ext>
                  </a:extLst>
                </p:cNvPr>
                <p:cNvSpPr/>
                <p:nvPr/>
              </p:nvSpPr>
              <p:spPr>
                <a:xfrm>
                  <a:off x="11116942" y="156438"/>
                  <a:ext cx="52366" cy="31708"/>
                </a:xfrm>
                <a:custGeom>
                  <a:avLst/>
                  <a:gdLst>
                    <a:gd name="connsiteX0" fmla="*/ 42824 w 52366"/>
                    <a:gd name="connsiteY0" fmla="*/ 31709 h 31708"/>
                    <a:gd name="connsiteX1" fmla="*/ 9534 w 52366"/>
                    <a:gd name="connsiteY1" fmla="*/ 31709 h 31708"/>
                    <a:gd name="connsiteX2" fmla="*/ 9 w 52366"/>
                    <a:gd name="connsiteY2" fmla="*/ 27261 h 31708"/>
                    <a:gd name="connsiteX3" fmla="*/ 1648 w 52366"/>
                    <a:gd name="connsiteY3" fmla="*/ 10535 h 31708"/>
                    <a:gd name="connsiteX4" fmla="*/ 26260 w 52366"/>
                    <a:gd name="connsiteY4" fmla="*/ 0 h 31708"/>
                    <a:gd name="connsiteX5" fmla="*/ 26260 w 52366"/>
                    <a:gd name="connsiteY5" fmla="*/ 0 h 31708"/>
                    <a:gd name="connsiteX6" fmla="*/ 50882 w 52366"/>
                    <a:gd name="connsiteY6" fmla="*/ 10592 h 31708"/>
                    <a:gd name="connsiteX7" fmla="*/ 52359 w 52366"/>
                    <a:gd name="connsiteY7" fmla="*/ 27289 h 31708"/>
                    <a:gd name="connsiteX8" fmla="*/ 42824 w 52366"/>
                    <a:gd name="connsiteY8" fmla="*/ 31709 h 317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366" h="31708">
                      <a:moveTo>
                        <a:pt x="42824" y="31709"/>
                      </a:moveTo>
                      <a:lnTo>
                        <a:pt x="9534" y="31709"/>
                      </a:lnTo>
                      <a:cubicBezTo>
                        <a:pt x="4105" y="31709"/>
                        <a:pt x="-229" y="29680"/>
                        <a:pt x="9" y="27261"/>
                      </a:cubicBezTo>
                      <a:lnTo>
                        <a:pt x="1648" y="10535"/>
                      </a:lnTo>
                      <a:cubicBezTo>
                        <a:pt x="2229" y="4639"/>
                        <a:pt x="13078" y="0"/>
                        <a:pt x="26260" y="0"/>
                      </a:cubicBezTo>
                      <a:lnTo>
                        <a:pt x="26260" y="0"/>
                      </a:lnTo>
                      <a:cubicBezTo>
                        <a:pt x="39491" y="0"/>
                        <a:pt x="50358" y="4677"/>
                        <a:pt x="50882" y="10592"/>
                      </a:cubicBezTo>
                      <a:lnTo>
                        <a:pt x="52359" y="27289"/>
                      </a:lnTo>
                      <a:cubicBezTo>
                        <a:pt x="52568" y="29689"/>
                        <a:pt x="48234" y="31709"/>
                        <a:pt x="42824" y="31709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07" name="Freeform: Shape 306">
                  <a:extLst>
                    <a:ext uri="{FF2B5EF4-FFF2-40B4-BE49-F238E27FC236}">
                      <a16:creationId xmlns:a16="http://schemas.microsoft.com/office/drawing/2014/main" id="{A3FE6DF7-8F11-0EB4-13BB-145BD3B96EDA}"/>
                    </a:ext>
                  </a:extLst>
                </p:cNvPr>
                <p:cNvSpPr/>
                <p:nvPr/>
              </p:nvSpPr>
              <p:spPr>
                <a:xfrm>
                  <a:off x="11207934" y="151133"/>
                  <a:ext cx="52365" cy="31708"/>
                </a:xfrm>
                <a:custGeom>
                  <a:avLst/>
                  <a:gdLst>
                    <a:gd name="connsiteX0" fmla="*/ 42824 w 52365"/>
                    <a:gd name="connsiteY0" fmla="*/ 31709 h 31708"/>
                    <a:gd name="connsiteX1" fmla="*/ 9534 w 52365"/>
                    <a:gd name="connsiteY1" fmla="*/ 31709 h 31708"/>
                    <a:gd name="connsiteX2" fmla="*/ 9 w 52365"/>
                    <a:gd name="connsiteY2" fmla="*/ 27261 h 31708"/>
                    <a:gd name="connsiteX3" fmla="*/ 1648 w 52365"/>
                    <a:gd name="connsiteY3" fmla="*/ 10535 h 31708"/>
                    <a:gd name="connsiteX4" fmla="*/ 26260 w 52365"/>
                    <a:gd name="connsiteY4" fmla="*/ 0 h 31708"/>
                    <a:gd name="connsiteX5" fmla="*/ 26260 w 52365"/>
                    <a:gd name="connsiteY5" fmla="*/ 0 h 31708"/>
                    <a:gd name="connsiteX6" fmla="*/ 50882 w 52365"/>
                    <a:gd name="connsiteY6" fmla="*/ 10582 h 31708"/>
                    <a:gd name="connsiteX7" fmla="*/ 52359 w 52365"/>
                    <a:gd name="connsiteY7" fmla="*/ 27279 h 31708"/>
                    <a:gd name="connsiteX8" fmla="*/ 42824 w 52365"/>
                    <a:gd name="connsiteY8" fmla="*/ 31709 h 317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365" h="31708">
                      <a:moveTo>
                        <a:pt x="42824" y="31709"/>
                      </a:moveTo>
                      <a:lnTo>
                        <a:pt x="9534" y="31709"/>
                      </a:lnTo>
                      <a:cubicBezTo>
                        <a:pt x="4105" y="31709"/>
                        <a:pt x="-229" y="29680"/>
                        <a:pt x="9" y="27261"/>
                      </a:cubicBezTo>
                      <a:lnTo>
                        <a:pt x="1648" y="10535"/>
                      </a:lnTo>
                      <a:cubicBezTo>
                        <a:pt x="2229" y="4639"/>
                        <a:pt x="13078" y="0"/>
                        <a:pt x="26260" y="0"/>
                      </a:cubicBezTo>
                      <a:lnTo>
                        <a:pt x="26260" y="0"/>
                      </a:lnTo>
                      <a:cubicBezTo>
                        <a:pt x="39491" y="0"/>
                        <a:pt x="50359" y="4677"/>
                        <a:pt x="50882" y="10582"/>
                      </a:cubicBezTo>
                      <a:lnTo>
                        <a:pt x="52359" y="27279"/>
                      </a:lnTo>
                      <a:cubicBezTo>
                        <a:pt x="52559" y="29689"/>
                        <a:pt x="48234" y="31709"/>
                        <a:pt x="42824" y="31709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08" name="Freeform: Shape 307">
                  <a:extLst>
                    <a:ext uri="{FF2B5EF4-FFF2-40B4-BE49-F238E27FC236}">
                      <a16:creationId xmlns:a16="http://schemas.microsoft.com/office/drawing/2014/main" id="{2FE69E0A-9B03-3FF6-D6A5-BB9318FF7BC9}"/>
                    </a:ext>
                  </a:extLst>
                </p:cNvPr>
                <p:cNvSpPr/>
                <p:nvPr/>
              </p:nvSpPr>
              <p:spPr>
                <a:xfrm>
                  <a:off x="11298917" y="145818"/>
                  <a:ext cx="52365" cy="31708"/>
                </a:xfrm>
                <a:custGeom>
                  <a:avLst/>
                  <a:gdLst>
                    <a:gd name="connsiteX0" fmla="*/ 42824 w 52365"/>
                    <a:gd name="connsiteY0" fmla="*/ 31709 h 31708"/>
                    <a:gd name="connsiteX1" fmla="*/ 9534 w 52365"/>
                    <a:gd name="connsiteY1" fmla="*/ 31709 h 31708"/>
                    <a:gd name="connsiteX2" fmla="*/ 9 w 52365"/>
                    <a:gd name="connsiteY2" fmla="*/ 27261 h 31708"/>
                    <a:gd name="connsiteX3" fmla="*/ 1648 w 52365"/>
                    <a:gd name="connsiteY3" fmla="*/ 10535 h 31708"/>
                    <a:gd name="connsiteX4" fmla="*/ 26260 w 52365"/>
                    <a:gd name="connsiteY4" fmla="*/ 0 h 31708"/>
                    <a:gd name="connsiteX5" fmla="*/ 26260 w 52365"/>
                    <a:gd name="connsiteY5" fmla="*/ 0 h 31708"/>
                    <a:gd name="connsiteX6" fmla="*/ 50882 w 52365"/>
                    <a:gd name="connsiteY6" fmla="*/ 10582 h 31708"/>
                    <a:gd name="connsiteX7" fmla="*/ 52359 w 52365"/>
                    <a:gd name="connsiteY7" fmla="*/ 27280 h 31708"/>
                    <a:gd name="connsiteX8" fmla="*/ 42824 w 52365"/>
                    <a:gd name="connsiteY8" fmla="*/ 31709 h 317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365" h="31708">
                      <a:moveTo>
                        <a:pt x="42824" y="31709"/>
                      </a:moveTo>
                      <a:lnTo>
                        <a:pt x="9534" y="31709"/>
                      </a:lnTo>
                      <a:cubicBezTo>
                        <a:pt x="4105" y="31709"/>
                        <a:pt x="-229" y="29680"/>
                        <a:pt x="9" y="27261"/>
                      </a:cubicBezTo>
                      <a:lnTo>
                        <a:pt x="1648" y="10535"/>
                      </a:lnTo>
                      <a:cubicBezTo>
                        <a:pt x="2229" y="4639"/>
                        <a:pt x="13078" y="0"/>
                        <a:pt x="26260" y="0"/>
                      </a:cubicBezTo>
                      <a:lnTo>
                        <a:pt x="26260" y="0"/>
                      </a:lnTo>
                      <a:cubicBezTo>
                        <a:pt x="39491" y="0"/>
                        <a:pt x="50358" y="4677"/>
                        <a:pt x="50882" y="10582"/>
                      </a:cubicBezTo>
                      <a:lnTo>
                        <a:pt x="52359" y="27280"/>
                      </a:lnTo>
                      <a:cubicBezTo>
                        <a:pt x="52559" y="29699"/>
                        <a:pt x="48234" y="31709"/>
                        <a:pt x="42824" y="31709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09" name="Freeform: Shape 308">
                  <a:extLst>
                    <a:ext uri="{FF2B5EF4-FFF2-40B4-BE49-F238E27FC236}">
                      <a16:creationId xmlns:a16="http://schemas.microsoft.com/office/drawing/2014/main" id="{AD91FA84-374B-22B0-976F-1E6C73E6E65A}"/>
                    </a:ext>
                  </a:extLst>
                </p:cNvPr>
                <p:cNvSpPr/>
                <p:nvPr/>
              </p:nvSpPr>
              <p:spPr>
                <a:xfrm>
                  <a:off x="11389899" y="140512"/>
                  <a:ext cx="52366" cy="31708"/>
                </a:xfrm>
                <a:custGeom>
                  <a:avLst/>
                  <a:gdLst>
                    <a:gd name="connsiteX0" fmla="*/ 42824 w 52366"/>
                    <a:gd name="connsiteY0" fmla="*/ 31709 h 31708"/>
                    <a:gd name="connsiteX1" fmla="*/ 9534 w 52366"/>
                    <a:gd name="connsiteY1" fmla="*/ 31709 h 31708"/>
                    <a:gd name="connsiteX2" fmla="*/ 9 w 52366"/>
                    <a:gd name="connsiteY2" fmla="*/ 27261 h 31708"/>
                    <a:gd name="connsiteX3" fmla="*/ 1648 w 52366"/>
                    <a:gd name="connsiteY3" fmla="*/ 10535 h 31708"/>
                    <a:gd name="connsiteX4" fmla="*/ 26260 w 52366"/>
                    <a:gd name="connsiteY4" fmla="*/ 0 h 31708"/>
                    <a:gd name="connsiteX5" fmla="*/ 26260 w 52366"/>
                    <a:gd name="connsiteY5" fmla="*/ 0 h 31708"/>
                    <a:gd name="connsiteX6" fmla="*/ 50882 w 52366"/>
                    <a:gd name="connsiteY6" fmla="*/ 10582 h 31708"/>
                    <a:gd name="connsiteX7" fmla="*/ 52359 w 52366"/>
                    <a:gd name="connsiteY7" fmla="*/ 27279 h 31708"/>
                    <a:gd name="connsiteX8" fmla="*/ 42824 w 52366"/>
                    <a:gd name="connsiteY8" fmla="*/ 31709 h 317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366" h="31708">
                      <a:moveTo>
                        <a:pt x="42824" y="31709"/>
                      </a:moveTo>
                      <a:lnTo>
                        <a:pt x="9534" y="31709"/>
                      </a:lnTo>
                      <a:cubicBezTo>
                        <a:pt x="4105" y="31709"/>
                        <a:pt x="-229" y="29680"/>
                        <a:pt x="9" y="27261"/>
                      </a:cubicBezTo>
                      <a:lnTo>
                        <a:pt x="1648" y="10535"/>
                      </a:lnTo>
                      <a:cubicBezTo>
                        <a:pt x="2229" y="4639"/>
                        <a:pt x="13078" y="0"/>
                        <a:pt x="26260" y="0"/>
                      </a:cubicBezTo>
                      <a:lnTo>
                        <a:pt x="26260" y="0"/>
                      </a:lnTo>
                      <a:cubicBezTo>
                        <a:pt x="39491" y="0"/>
                        <a:pt x="50358" y="4677"/>
                        <a:pt x="50882" y="10582"/>
                      </a:cubicBezTo>
                      <a:lnTo>
                        <a:pt x="52359" y="27279"/>
                      </a:lnTo>
                      <a:cubicBezTo>
                        <a:pt x="52568" y="29699"/>
                        <a:pt x="48234" y="31709"/>
                        <a:pt x="42824" y="31709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sp>
            <p:nvSpPr>
              <p:cNvPr id="295" name="Freeform: Shape 294">
                <a:extLst>
                  <a:ext uri="{FF2B5EF4-FFF2-40B4-BE49-F238E27FC236}">
                    <a16:creationId xmlns:a16="http://schemas.microsoft.com/office/drawing/2014/main" id="{E75CDF1B-34D8-D6D6-9A9E-074B8443D994}"/>
                  </a:ext>
                </a:extLst>
              </p:cNvPr>
              <p:cNvSpPr/>
              <p:nvPr/>
            </p:nvSpPr>
            <p:spPr>
              <a:xfrm>
                <a:off x="10360129" y="-58864"/>
                <a:ext cx="1243691" cy="110480"/>
              </a:xfrm>
              <a:custGeom>
                <a:avLst/>
                <a:gdLst>
                  <a:gd name="connsiteX0" fmla="*/ 1243692 w 1243691"/>
                  <a:gd name="connsiteY0" fmla="*/ 59055 h 110480"/>
                  <a:gd name="connsiteX1" fmla="*/ 110274 w 1243691"/>
                  <a:gd name="connsiteY1" fmla="*/ 0 h 110480"/>
                  <a:gd name="connsiteX2" fmla="*/ 108369 w 1243691"/>
                  <a:gd name="connsiteY2" fmla="*/ 110480 h 110480"/>
                  <a:gd name="connsiteX3" fmla="*/ 1243692 w 1243691"/>
                  <a:gd name="connsiteY3" fmla="*/ 59055 h 1104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43691" h="110480">
                    <a:moveTo>
                      <a:pt x="1243692" y="59055"/>
                    </a:moveTo>
                    <a:cubicBezTo>
                      <a:pt x="1243692" y="34290"/>
                      <a:pt x="847471" y="0"/>
                      <a:pt x="110274" y="0"/>
                    </a:cubicBezTo>
                    <a:cubicBezTo>
                      <a:pt x="-32592" y="0"/>
                      <a:pt x="-40212" y="110480"/>
                      <a:pt x="108369" y="110480"/>
                    </a:cubicBezTo>
                    <a:cubicBezTo>
                      <a:pt x="832231" y="110490"/>
                      <a:pt x="1243692" y="100965"/>
                      <a:pt x="1243692" y="59055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96" name="Freeform: Shape 295">
                <a:extLst>
                  <a:ext uri="{FF2B5EF4-FFF2-40B4-BE49-F238E27FC236}">
                    <a16:creationId xmlns:a16="http://schemas.microsoft.com/office/drawing/2014/main" id="{92869387-1A2A-1084-93B3-2976A139A3EE}"/>
                  </a:ext>
                </a:extLst>
              </p:cNvPr>
              <p:cNvSpPr/>
              <p:nvPr/>
            </p:nvSpPr>
            <p:spPr>
              <a:xfrm>
                <a:off x="10123179" y="-10610"/>
                <a:ext cx="37623" cy="46234"/>
              </a:xfrm>
              <a:custGeom>
                <a:avLst/>
                <a:gdLst>
                  <a:gd name="connsiteX0" fmla="*/ 37624 w 37623"/>
                  <a:gd name="connsiteY0" fmla="*/ 23117 h 46234"/>
                  <a:gd name="connsiteX1" fmla="*/ 18812 w 37623"/>
                  <a:gd name="connsiteY1" fmla="*/ 46234 h 46234"/>
                  <a:gd name="connsiteX2" fmla="*/ 0 w 37623"/>
                  <a:gd name="connsiteY2" fmla="*/ 23117 h 46234"/>
                  <a:gd name="connsiteX3" fmla="*/ 18812 w 37623"/>
                  <a:gd name="connsiteY3" fmla="*/ 0 h 46234"/>
                  <a:gd name="connsiteX4" fmla="*/ 37624 w 37623"/>
                  <a:gd name="connsiteY4" fmla="*/ 23117 h 46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7623" h="46234">
                    <a:moveTo>
                      <a:pt x="37624" y="23117"/>
                    </a:moveTo>
                    <a:cubicBezTo>
                      <a:pt x="37624" y="35884"/>
                      <a:pt x="29201" y="46234"/>
                      <a:pt x="18812" y="46234"/>
                    </a:cubicBezTo>
                    <a:cubicBezTo>
                      <a:pt x="8422" y="46234"/>
                      <a:pt x="0" y="35884"/>
                      <a:pt x="0" y="23117"/>
                    </a:cubicBezTo>
                    <a:cubicBezTo>
                      <a:pt x="0" y="10350"/>
                      <a:pt x="8422" y="0"/>
                      <a:pt x="18812" y="0"/>
                    </a:cubicBezTo>
                    <a:cubicBezTo>
                      <a:pt x="29201" y="0"/>
                      <a:pt x="37624" y="10350"/>
                      <a:pt x="37624" y="23117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grpSp>
            <p:nvGrpSpPr>
              <p:cNvPr id="297" name="Graphic 4">
                <a:extLst>
                  <a:ext uri="{FF2B5EF4-FFF2-40B4-BE49-F238E27FC236}">
                    <a16:creationId xmlns:a16="http://schemas.microsoft.com/office/drawing/2014/main" id="{25A6AC43-9E42-E7C3-533E-68F9CF7DE1BF}"/>
                  </a:ext>
                </a:extLst>
              </p:cNvPr>
              <p:cNvGrpSpPr/>
              <p:nvPr/>
            </p:nvGrpSpPr>
            <p:grpSpPr>
              <a:xfrm>
                <a:off x="10198541" y="-106422"/>
                <a:ext cx="80405" cy="232609"/>
                <a:chOff x="10198541" y="-106422"/>
                <a:chExt cx="80405" cy="232609"/>
              </a:xfrm>
              <a:solidFill>
                <a:srgbClr val="4FC1F7"/>
              </a:solidFill>
            </p:grpSpPr>
            <p:sp>
              <p:nvSpPr>
                <p:cNvPr id="298" name="Freeform: Shape 297">
                  <a:extLst>
                    <a:ext uri="{FF2B5EF4-FFF2-40B4-BE49-F238E27FC236}">
                      <a16:creationId xmlns:a16="http://schemas.microsoft.com/office/drawing/2014/main" id="{7C116884-31B7-74C8-FA88-7E3E1868AD10}"/>
                    </a:ext>
                  </a:extLst>
                </p:cNvPr>
                <p:cNvSpPr/>
                <p:nvPr/>
              </p:nvSpPr>
              <p:spPr>
                <a:xfrm>
                  <a:off x="10198541" y="-106422"/>
                  <a:ext cx="80405" cy="114242"/>
                </a:xfrm>
                <a:custGeom>
                  <a:avLst/>
                  <a:gdLst>
                    <a:gd name="connsiteX0" fmla="*/ 0 w 80405"/>
                    <a:gd name="connsiteY0" fmla="*/ 112862 h 114242"/>
                    <a:gd name="connsiteX1" fmla="*/ 71571 w 80405"/>
                    <a:gd name="connsiteY1" fmla="*/ 114243 h 114242"/>
                    <a:gd name="connsiteX2" fmla="*/ 79629 w 80405"/>
                    <a:gd name="connsiteY2" fmla="*/ 27384 h 114242"/>
                    <a:gd name="connsiteX3" fmla="*/ 69113 w 80405"/>
                    <a:gd name="connsiteY3" fmla="*/ 6296 h 114242"/>
                    <a:gd name="connsiteX4" fmla="*/ 50930 w 80405"/>
                    <a:gd name="connsiteY4" fmla="*/ 0 h 114242"/>
                    <a:gd name="connsiteX5" fmla="*/ 0 w 80405"/>
                    <a:gd name="connsiteY5" fmla="*/ 112862 h 1142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80405" h="114242">
                      <a:moveTo>
                        <a:pt x="0" y="112862"/>
                      </a:moveTo>
                      <a:lnTo>
                        <a:pt x="71571" y="114243"/>
                      </a:lnTo>
                      <a:cubicBezTo>
                        <a:pt x="71571" y="88078"/>
                        <a:pt x="72438" y="50702"/>
                        <a:pt x="79629" y="27384"/>
                      </a:cubicBezTo>
                      <a:cubicBezTo>
                        <a:pt x="82334" y="18621"/>
                        <a:pt x="77772" y="9296"/>
                        <a:pt x="69113" y="6296"/>
                      </a:cubicBezTo>
                      <a:lnTo>
                        <a:pt x="50930" y="0"/>
                      </a:lnTo>
                      <a:cubicBezTo>
                        <a:pt x="50921" y="10"/>
                        <a:pt x="0" y="28223"/>
                        <a:pt x="0" y="112862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99" name="Freeform: Shape 298">
                  <a:extLst>
                    <a:ext uri="{FF2B5EF4-FFF2-40B4-BE49-F238E27FC236}">
                      <a16:creationId xmlns:a16="http://schemas.microsoft.com/office/drawing/2014/main" id="{9A88294A-71C7-8F72-2E8D-4F825A418F39}"/>
                    </a:ext>
                  </a:extLst>
                </p:cNvPr>
                <p:cNvSpPr/>
                <p:nvPr/>
              </p:nvSpPr>
              <p:spPr>
                <a:xfrm>
                  <a:off x="10198541" y="11944"/>
                  <a:ext cx="80405" cy="114242"/>
                </a:xfrm>
                <a:custGeom>
                  <a:avLst/>
                  <a:gdLst>
                    <a:gd name="connsiteX0" fmla="*/ 0 w 80405"/>
                    <a:gd name="connsiteY0" fmla="*/ 1381 h 114242"/>
                    <a:gd name="connsiteX1" fmla="*/ 71571 w 80405"/>
                    <a:gd name="connsiteY1" fmla="*/ 0 h 114242"/>
                    <a:gd name="connsiteX2" fmla="*/ 79629 w 80405"/>
                    <a:gd name="connsiteY2" fmla="*/ 86858 h 114242"/>
                    <a:gd name="connsiteX3" fmla="*/ 69113 w 80405"/>
                    <a:gd name="connsiteY3" fmla="*/ 107947 h 114242"/>
                    <a:gd name="connsiteX4" fmla="*/ 50930 w 80405"/>
                    <a:gd name="connsiteY4" fmla="*/ 114243 h 114242"/>
                    <a:gd name="connsiteX5" fmla="*/ 0 w 80405"/>
                    <a:gd name="connsiteY5" fmla="*/ 1381 h 1142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80405" h="114242">
                      <a:moveTo>
                        <a:pt x="0" y="1381"/>
                      </a:moveTo>
                      <a:lnTo>
                        <a:pt x="71571" y="0"/>
                      </a:lnTo>
                      <a:cubicBezTo>
                        <a:pt x="71571" y="26165"/>
                        <a:pt x="72438" y="63551"/>
                        <a:pt x="79629" y="86858"/>
                      </a:cubicBezTo>
                      <a:cubicBezTo>
                        <a:pt x="82334" y="95621"/>
                        <a:pt x="77772" y="104947"/>
                        <a:pt x="69113" y="107947"/>
                      </a:cubicBezTo>
                      <a:lnTo>
                        <a:pt x="50930" y="114243"/>
                      </a:lnTo>
                      <a:cubicBezTo>
                        <a:pt x="50921" y="114233"/>
                        <a:pt x="0" y="86020"/>
                        <a:pt x="0" y="1381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</p:grpSp>
        <p:sp>
          <p:nvSpPr>
            <p:cNvPr id="285" name="Freeform: Shape 284">
              <a:extLst>
                <a:ext uri="{FF2B5EF4-FFF2-40B4-BE49-F238E27FC236}">
                  <a16:creationId xmlns:a16="http://schemas.microsoft.com/office/drawing/2014/main" id="{65F22B58-76E2-24F4-E312-D89BD87A6CB4}"/>
                </a:ext>
              </a:extLst>
            </p:cNvPr>
            <p:cNvSpPr/>
            <p:nvPr/>
          </p:nvSpPr>
          <p:spPr>
            <a:xfrm>
              <a:off x="11765918" y="-11103"/>
              <a:ext cx="102336" cy="28171"/>
            </a:xfrm>
            <a:custGeom>
              <a:avLst/>
              <a:gdLst>
                <a:gd name="connsiteX0" fmla="*/ 102337 w 102336"/>
                <a:gd name="connsiteY0" fmla="*/ 15123 h 28171"/>
                <a:gd name="connsiteX1" fmla="*/ 77257 w 102336"/>
                <a:gd name="connsiteY1" fmla="*/ 73 h 28171"/>
                <a:gd name="connsiteX2" fmla="*/ 0 w 102336"/>
                <a:gd name="connsiteY2" fmla="*/ 14123 h 28171"/>
                <a:gd name="connsiteX3" fmla="*/ 77257 w 102336"/>
                <a:gd name="connsiteY3" fmla="*/ 28172 h 28171"/>
                <a:gd name="connsiteX4" fmla="*/ 102337 w 102336"/>
                <a:gd name="connsiteY4" fmla="*/ 15123 h 281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2336" h="28171">
                  <a:moveTo>
                    <a:pt x="102337" y="15123"/>
                  </a:moveTo>
                  <a:cubicBezTo>
                    <a:pt x="102337" y="-1937"/>
                    <a:pt x="88287" y="73"/>
                    <a:pt x="77257" y="73"/>
                  </a:cubicBezTo>
                  <a:cubicBezTo>
                    <a:pt x="66218" y="73"/>
                    <a:pt x="0" y="7093"/>
                    <a:pt x="0" y="14123"/>
                  </a:cubicBezTo>
                  <a:cubicBezTo>
                    <a:pt x="0" y="21142"/>
                    <a:pt x="57188" y="28172"/>
                    <a:pt x="77257" y="28172"/>
                  </a:cubicBezTo>
                  <a:cubicBezTo>
                    <a:pt x="97326" y="28172"/>
                    <a:pt x="102337" y="23657"/>
                    <a:pt x="102337" y="15123"/>
                  </a:cubicBezTo>
                  <a:close/>
                </a:path>
              </a:pathLst>
            </a:custGeom>
            <a:solidFill>
              <a:srgbClr val="E6E6E6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286" name="Graphic 4">
              <a:extLst>
                <a:ext uri="{FF2B5EF4-FFF2-40B4-BE49-F238E27FC236}">
                  <a16:creationId xmlns:a16="http://schemas.microsoft.com/office/drawing/2014/main" id="{83B071B0-421E-6C07-C743-4006A68C98E2}"/>
                </a:ext>
              </a:extLst>
            </p:cNvPr>
            <p:cNvGrpSpPr/>
            <p:nvPr/>
          </p:nvGrpSpPr>
          <p:grpSpPr>
            <a:xfrm>
              <a:off x="11758593" y="-134501"/>
              <a:ext cx="125679" cy="277365"/>
              <a:chOff x="11758593" y="-134501"/>
              <a:chExt cx="125679" cy="277365"/>
            </a:xfrm>
            <a:solidFill>
              <a:srgbClr val="F2F2F2"/>
            </a:solidFill>
          </p:grpSpPr>
          <p:sp>
            <p:nvSpPr>
              <p:cNvPr id="287" name="Freeform: Shape 286">
                <a:extLst>
                  <a:ext uri="{FF2B5EF4-FFF2-40B4-BE49-F238E27FC236}">
                    <a16:creationId xmlns:a16="http://schemas.microsoft.com/office/drawing/2014/main" id="{1156F610-A412-D813-04B9-B6CE8D77C043}"/>
                  </a:ext>
                </a:extLst>
              </p:cNvPr>
              <p:cNvSpPr/>
              <p:nvPr/>
            </p:nvSpPr>
            <p:spPr>
              <a:xfrm>
                <a:off x="11758593" y="-134501"/>
                <a:ext cx="125679" cy="112901"/>
              </a:xfrm>
              <a:custGeom>
                <a:avLst/>
                <a:gdLst>
                  <a:gd name="connsiteX0" fmla="*/ 102851 w 125679"/>
                  <a:gd name="connsiteY0" fmla="*/ 108317 h 112901"/>
                  <a:gd name="connsiteX1" fmla="*/ 125616 w 125679"/>
                  <a:gd name="connsiteY1" fmla="*/ 10695 h 112901"/>
                  <a:gd name="connsiteX2" fmla="*/ 67304 w 125679"/>
                  <a:gd name="connsiteY2" fmla="*/ 2409 h 112901"/>
                  <a:gd name="connsiteX3" fmla="*/ 29 w 125679"/>
                  <a:gd name="connsiteY3" fmla="*/ 97001 h 112901"/>
                  <a:gd name="connsiteX4" fmla="*/ 102851 w 125679"/>
                  <a:gd name="connsiteY4" fmla="*/ 108317 h 1129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5679" h="112901">
                    <a:moveTo>
                      <a:pt x="102851" y="108317"/>
                    </a:moveTo>
                    <a:cubicBezTo>
                      <a:pt x="102851" y="62788"/>
                      <a:pt x="123587" y="15753"/>
                      <a:pt x="125616" y="10695"/>
                    </a:cubicBezTo>
                    <a:cubicBezTo>
                      <a:pt x="127635" y="5638"/>
                      <a:pt x="80963" y="-4678"/>
                      <a:pt x="67304" y="2409"/>
                    </a:cubicBezTo>
                    <a:cubicBezTo>
                      <a:pt x="53645" y="9495"/>
                      <a:pt x="2048" y="88400"/>
                      <a:pt x="29" y="97001"/>
                    </a:cubicBezTo>
                    <a:cubicBezTo>
                      <a:pt x="-2000" y="105593"/>
                      <a:pt x="102851" y="120461"/>
                      <a:pt x="102851" y="108317"/>
                    </a:cubicBezTo>
                    <a:close/>
                  </a:path>
                </a:pathLst>
              </a:custGeom>
              <a:solidFill>
                <a:srgbClr val="F2F2F2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88" name="Freeform: Shape 287">
                <a:extLst>
                  <a:ext uri="{FF2B5EF4-FFF2-40B4-BE49-F238E27FC236}">
                    <a16:creationId xmlns:a16="http://schemas.microsoft.com/office/drawing/2014/main" id="{59B9B503-5B40-DC8B-047E-F3FC106A4584}"/>
                  </a:ext>
                </a:extLst>
              </p:cNvPr>
              <p:cNvSpPr/>
              <p:nvPr/>
            </p:nvSpPr>
            <p:spPr>
              <a:xfrm>
                <a:off x="11758593" y="29962"/>
                <a:ext cx="125679" cy="112901"/>
              </a:xfrm>
              <a:custGeom>
                <a:avLst/>
                <a:gdLst>
                  <a:gd name="connsiteX0" fmla="*/ 102851 w 125679"/>
                  <a:gd name="connsiteY0" fmla="*/ 4584 h 112901"/>
                  <a:gd name="connsiteX1" fmla="*/ 125616 w 125679"/>
                  <a:gd name="connsiteY1" fmla="*/ 102206 h 112901"/>
                  <a:gd name="connsiteX2" fmla="*/ 67304 w 125679"/>
                  <a:gd name="connsiteY2" fmla="*/ 110493 h 112901"/>
                  <a:gd name="connsiteX3" fmla="*/ 29 w 125679"/>
                  <a:gd name="connsiteY3" fmla="*/ 15900 h 112901"/>
                  <a:gd name="connsiteX4" fmla="*/ 102851 w 125679"/>
                  <a:gd name="connsiteY4" fmla="*/ 4584 h 1129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5679" h="112901">
                    <a:moveTo>
                      <a:pt x="102851" y="4584"/>
                    </a:moveTo>
                    <a:cubicBezTo>
                      <a:pt x="102851" y="50105"/>
                      <a:pt x="123587" y="97148"/>
                      <a:pt x="125616" y="102206"/>
                    </a:cubicBezTo>
                    <a:cubicBezTo>
                      <a:pt x="127635" y="107264"/>
                      <a:pt x="80963" y="117579"/>
                      <a:pt x="67304" y="110493"/>
                    </a:cubicBezTo>
                    <a:cubicBezTo>
                      <a:pt x="53645" y="103406"/>
                      <a:pt x="2048" y="24501"/>
                      <a:pt x="29" y="15900"/>
                    </a:cubicBezTo>
                    <a:cubicBezTo>
                      <a:pt x="-2000" y="7309"/>
                      <a:pt x="102851" y="-7560"/>
                      <a:pt x="102851" y="4584"/>
                    </a:cubicBezTo>
                    <a:close/>
                  </a:path>
                </a:pathLst>
              </a:custGeom>
              <a:solidFill>
                <a:srgbClr val="F2F2F2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sp>
        <p:nvSpPr>
          <p:cNvPr id="338" name="Circle: Hollow 337">
            <a:extLst>
              <a:ext uri="{FF2B5EF4-FFF2-40B4-BE49-F238E27FC236}">
                <a16:creationId xmlns:a16="http://schemas.microsoft.com/office/drawing/2014/main" id="{A098ED04-70BE-0B09-AC0E-BA08F083F5B2}"/>
              </a:ext>
            </a:extLst>
          </p:cNvPr>
          <p:cNvSpPr/>
          <p:nvPr/>
        </p:nvSpPr>
        <p:spPr>
          <a:xfrm>
            <a:off x="3460414" y="7337314"/>
            <a:ext cx="1133770" cy="1133770"/>
          </a:xfrm>
          <a:prstGeom prst="donut">
            <a:avLst>
              <a:gd name="adj" fmla="val 20799"/>
            </a:avLst>
          </a:prstGeom>
          <a:solidFill>
            <a:schemeClr val="accent2"/>
          </a:solidFill>
          <a:ln>
            <a:noFill/>
          </a:ln>
          <a:effectLst>
            <a:outerShdw blurRad="63500" dist="127000" dir="10800000" algn="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sp>
        <p:nvSpPr>
          <p:cNvPr id="339" name="Oval 338">
            <a:extLst>
              <a:ext uri="{FF2B5EF4-FFF2-40B4-BE49-F238E27FC236}">
                <a16:creationId xmlns:a16="http://schemas.microsoft.com/office/drawing/2014/main" id="{7087C452-026A-F97D-4D90-39D8FB677AFA}"/>
              </a:ext>
            </a:extLst>
          </p:cNvPr>
          <p:cNvSpPr/>
          <p:nvPr/>
        </p:nvSpPr>
        <p:spPr>
          <a:xfrm>
            <a:off x="3807562" y="7684462"/>
            <a:ext cx="439474" cy="439474"/>
          </a:xfrm>
          <a:prstGeom prst="ellipse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grpSp>
        <p:nvGrpSpPr>
          <p:cNvPr id="340" name="Group 339">
            <a:extLst>
              <a:ext uri="{FF2B5EF4-FFF2-40B4-BE49-F238E27FC236}">
                <a16:creationId xmlns:a16="http://schemas.microsoft.com/office/drawing/2014/main" id="{1EE79153-5D4E-A9BC-5284-20831873147D}"/>
              </a:ext>
            </a:extLst>
          </p:cNvPr>
          <p:cNvGrpSpPr/>
          <p:nvPr/>
        </p:nvGrpSpPr>
        <p:grpSpPr>
          <a:xfrm>
            <a:off x="473242" y="5319492"/>
            <a:ext cx="3544018" cy="2607876"/>
            <a:chOff x="320842" y="4273293"/>
            <a:chExt cx="3544018" cy="2607876"/>
          </a:xfrm>
          <a:effectLst>
            <a:outerShdw blurRad="63500" dist="254000" dir="10800000" algn="r" rotWithShape="0">
              <a:prstClr val="black">
                <a:alpha val="25000"/>
              </a:prstClr>
            </a:outerShdw>
          </a:effectLst>
        </p:grpSpPr>
        <p:sp>
          <p:nvSpPr>
            <p:cNvPr id="341" name="Rectangle 340">
              <a:extLst>
                <a:ext uri="{FF2B5EF4-FFF2-40B4-BE49-F238E27FC236}">
                  <a16:creationId xmlns:a16="http://schemas.microsoft.com/office/drawing/2014/main" id="{35D8E07F-7505-C68B-5C28-CC55FAF33952}"/>
                </a:ext>
              </a:extLst>
            </p:cNvPr>
            <p:cNvSpPr/>
            <p:nvPr/>
          </p:nvSpPr>
          <p:spPr>
            <a:xfrm>
              <a:off x="320842" y="4278054"/>
              <a:ext cx="2752725" cy="1334551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342" name="Freeform: Shape 341">
              <a:extLst>
                <a:ext uri="{FF2B5EF4-FFF2-40B4-BE49-F238E27FC236}">
                  <a16:creationId xmlns:a16="http://schemas.microsoft.com/office/drawing/2014/main" id="{CBB1541B-545A-BAC0-0D69-B6CABA351540}"/>
                </a:ext>
              </a:extLst>
            </p:cNvPr>
            <p:cNvSpPr/>
            <p:nvPr/>
          </p:nvSpPr>
          <p:spPr>
            <a:xfrm rot="5400000" flipH="1">
              <a:off x="2165275" y="5181584"/>
              <a:ext cx="2607876" cy="791294"/>
            </a:xfrm>
            <a:custGeom>
              <a:avLst/>
              <a:gdLst>
                <a:gd name="connsiteX0" fmla="*/ 2607876 w 2607876"/>
                <a:gd name="connsiteY0" fmla="*/ 791294 h 791294"/>
                <a:gd name="connsiteX1" fmla="*/ 0 w 2607876"/>
                <a:gd name="connsiteY1" fmla="*/ 0 h 791294"/>
                <a:gd name="connsiteX2" fmla="*/ 1272302 w 2607876"/>
                <a:gd name="connsiteY2" fmla="*/ 791294 h 7912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607876" h="791294">
                  <a:moveTo>
                    <a:pt x="2607876" y="791294"/>
                  </a:moveTo>
                  <a:lnTo>
                    <a:pt x="0" y="0"/>
                  </a:lnTo>
                  <a:lnTo>
                    <a:pt x="1272302" y="791294"/>
                  </a:lnTo>
                  <a:close/>
                </a:path>
              </a:pathLst>
            </a:custGeom>
            <a:gradFill>
              <a:gsLst>
                <a:gs pos="0">
                  <a:schemeClr val="accent2"/>
                </a:gs>
                <a:gs pos="100000">
                  <a:schemeClr val="bg1">
                    <a:lumMod val="95000"/>
                  </a:schemeClr>
                </a:gs>
              </a:gsLst>
              <a:lin ang="27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>
                <a:solidFill>
                  <a:schemeClr val="tx2"/>
                </a:solidFill>
              </a:endParaRPr>
            </a:p>
          </p:txBody>
        </p:sp>
      </p:grpSp>
      <p:sp>
        <p:nvSpPr>
          <p:cNvPr id="343" name="Textbox 200">
            <a:extLst>
              <a:ext uri="{FF2B5EF4-FFF2-40B4-BE49-F238E27FC236}">
                <a16:creationId xmlns:a16="http://schemas.microsoft.com/office/drawing/2014/main" id="{DC3C1B36-0F0D-283C-79CB-ADA022B7678D}"/>
              </a:ext>
            </a:extLst>
          </p:cNvPr>
          <p:cNvSpPr txBox="1"/>
          <p:nvPr/>
        </p:nvSpPr>
        <p:spPr>
          <a:xfrm>
            <a:off x="1408293" y="5508760"/>
            <a:ext cx="950901" cy="3385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sz="1600" b="1" dirty="0">
                <a:solidFill>
                  <a:schemeClr val="tx2"/>
                </a:solidFill>
                <a:latin typeface="Gobold" panose="02000500000000000000" pitchFamily="2" charset="0"/>
              </a:rPr>
              <a:t>SECURITY</a:t>
            </a:r>
          </a:p>
        </p:txBody>
      </p:sp>
      <p:sp>
        <p:nvSpPr>
          <p:cNvPr id="344" name="Textbox 200">
            <a:extLst>
              <a:ext uri="{FF2B5EF4-FFF2-40B4-BE49-F238E27FC236}">
                <a16:creationId xmlns:a16="http://schemas.microsoft.com/office/drawing/2014/main" id="{B86838AF-C35C-4E3A-0D5D-C6AE00AA7C5F}"/>
              </a:ext>
            </a:extLst>
          </p:cNvPr>
          <p:cNvSpPr txBox="1"/>
          <p:nvPr/>
        </p:nvSpPr>
        <p:spPr>
          <a:xfrm>
            <a:off x="1408293" y="5863090"/>
            <a:ext cx="1637653" cy="60016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100" dirty="0" err="1">
                <a:solidFill>
                  <a:schemeClr val="tx2"/>
                </a:solidFill>
              </a:rPr>
              <a:t>Kiểm</a:t>
            </a:r>
            <a:r>
              <a:rPr lang="en-US" sz="1100" dirty="0">
                <a:solidFill>
                  <a:schemeClr val="tx2"/>
                </a:solidFill>
              </a:rPr>
              <a:t> </a:t>
            </a:r>
            <a:r>
              <a:rPr lang="en-US" sz="1100" dirty="0" err="1">
                <a:solidFill>
                  <a:schemeClr val="tx2"/>
                </a:solidFill>
              </a:rPr>
              <a:t>tra</a:t>
            </a:r>
            <a:r>
              <a:rPr lang="en-US" sz="1100" dirty="0">
                <a:solidFill>
                  <a:schemeClr val="tx2"/>
                </a:solidFill>
              </a:rPr>
              <a:t> an </a:t>
            </a:r>
            <a:r>
              <a:rPr lang="en-US" sz="1100" dirty="0" err="1">
                <a:solidFill>
                  <a:schemeClr val="tx2"/>
                </a:solidFill>
              </a:rPr>
              <a:t>ninh</a:t>
            </a:r>
            <a:r>
              <a:rPr lang="en-US" sz="1100" dirty="0">
                <a:solidFill>
                  <a:schemeClr val="tx2"/>
                </a:solidFill>
              </a:rPr>
              <a:t> </a:t>
            </a:r>
            <a:r>
              <a:rPr lang="en-US" sz="1100" dirty="0" err="1">
                <a:solidFill>
                  <a:schemeClr val="tx2"/>
                </a:solidFill>
              </a:rPr>
              <a:t>nghiêm</a:t>
            </a:r>
            <a:r>
              <a:rPr lang="en-US" sz="1100" dirty="0">
                <a:solidFill>
                  <a:schemeClr val="tx2"/>
                </a:solidFill>
              </a:rPr>
              <a:t> </a:t>
            </a:r>
            <a:r>
              <a:rPr lang="en-US" sz="1100" dirty="0" err="1">
                <a:solidFill>
                  <a:schemeClr val="tx2"/>
                </a:solidFill>
              </a:rPr>
              <a:t>ngặt</a:t>
            </a:r>
            <a:r>
              <a:rPr lang="en-US" sz="1100" dirty="0">
                <a:solidFill>
                  <a:schemeClr val="tx2"/>
                </a:solidFill>
              </a:rPr>
              <a:t> </a:t>
            </a:r>
            <a:r>
              <a:rPr lang="en-US" sz="1100" dirty="0" err="1">
                <a:solidFill>
                  <a:schemeClr val="tx2"/>
                </a:solidFill>
              </a:rPr>
              <a:t>để</a:t>
            </a:r>
            <a:r>
              <a:rPr lang="en-US" sz="1100" dirty="0">
                <a:solidFill>
                  <a:schemeClr val="tx2"/>
                </a:solidFill>
              </a:rPr>
              <a:t> </a:t>
            </a:r>
            <a:r>
              <a:rPr lang="en-US" sz="1100" dirty="0" err="1">
                <a:solidFill>
                  <a:schemeClr val="tx2"/>
                </a:solidFill>
              </a:rPr>
              <a:t>đảm</a:t>
            </a:r>
            <a:r>
              <a:rPr lang="en-US" sz="1100" dirty="0">
                <a:solidFill>
                  <a:schemeClr val="tx2"/>
                </a:solidFill>
              </a:rPr>
              <a:t> </a:t>
            </a:r>
            <a:r>
              <a:rPr lang="en-US" sz="1100" dirty="0" err="1">
                <a:solidFill>
                  <a:schemeClr val="tx2"/>
                </a:solidFill>
              </a:rPr>
              <a:t>bảo</a:t>
            </a:r>
            <a:r>
              <a:rPr lang="en-US" sz="1100" dirty="0">
                <a:solidFill>
                  <a:schemeClr val="tx2"/>
                </a:solidFill>
              </a:rPr>
              <a:t> an </a:t>
            </a:r>
            <a:r>
              <a:rPr lang="en-US" sz="1100" dirty="0" err="1">
                <a:solidFill>
                  <a:schemeClr val="tx2"/>
                </a:solidFill>
              </a:rPr>
              <a:t>toàn</a:t>
            </a:r>
            <a:r>
              <a:rPr lang="en-US" sz="1100" dirty="0">
                <a:solidFill>
                  <a:schemeClr val="tx2"/>
                </a:solidFill>
              </a:rPr>
              <a:t>.</a:t>
            </a:r>
          </a:p>
        </p:txBody>
      </p:sp>
      <p:sp>
        <p:nvSpPr>
          <p:cNvPr id="345" name="Circle: Hollow 344">
            <a:extLst>
              <a:ext uri="{FF2B5EF4-FFF2-40B4-BE49-F238E27FC236}">
                <a16:creationId xmlns:a16="http://schemas.microsoft.com/office/drawing/2014/main" id="{934381B7-F7AC-519B-AD01-6CCA5E5663A1}"/>
              </a:ext>
            </a:extLst>
          </p:cNvPr>
          <p:cNvSpPr/>
          <p:nvPr/>
        </p:nvSpPr>
        <p:spPr>
          <a:xfrm>
            <a:off x="9464261" y="7337314"/>
            <a:ext cx="1133770" cy="1133770"/>
          </a:xfrm>
          <a:prstGeom prst="donut">
            <a:avLst>
              <a:gd name="adj" fmla="val 20799"/>
            </a:avLst>
          </a:prstGeom>
          <a:solidFill>
            <a:schemeClr val="accent4"/>
          </a:solidFill>
          <a:ln>
            <a:noFill/>
          </a:ln>
          <a:effectLst>
            <a:outerShdw blurRad="63500" dist="127000" dir="10800000" algn="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sp>
        <p:nvSpPr>
          <p:cNvPr id="346" name="Oval 345">
            <a:extLst>
              <a:ext uri="{FF2B5EF4-FFF2-40B4-BE49-F238E27FC236}">
                <a16:creationId xmlns:a16="http://schemas.microsoft.com/office/drawing/2014/main" id="{6E221F28-0210-1B6A-D33A-17237841C75F}"/>
              </a:ext>
            </a:extLst>
          </p:cNvPr>
          <p:cNvSpPr/>
          <p:nvPr/>
        </p:nvSpPr>
        <p:spPr>
          <a:xfrm>
            <a:off x="9811409" y="7684462"/>
            <a:ext cx="439474" cy="439474"/>
          </a:xfrm>
          <a:prstGeom prst="ellipse">
            <a:avLst/>
          </a:prstGeom>
          <a:solidFill>
            <a:schemeClr val="accent4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grpSp>
        <p:nvGrpSpPr>
          <p:cNvPr id="347" name="Group 346">
            <a:extLst>
              <a:ext uri="{FF2B5EF4-FFF2-40B4-BE49-F238E27FC236}">
                <a16:creationId xmlns:a16="http://schemas.microsoft.com/office/drawing/2014/main" id="{88496E52-BC57-090C-FE36-635BFD4DC5BB}"/>
              </a:ext>
            </a:extLst>
          </p:cNvPr>
          <p:cNvGrpSpPr/>
          <p:nvPr/>
        </p:nvGrpSpPr>
        <p:grpSpPr>
          <a:xfrm>
            <a:off x="6477089" y="5319492"/>
            <a:ext cx="3544018" cy="2607876"/>
            <a:chOff x="320842" y="4273293"/>
            <a:chExt cx="3544018" cy="2607876"/>
          </a:xfrm>
          <a:effectLst>
            <a:outerShdw blurRad="63500" dist="254000" dir="10800000" algn="r" rotWithShape="0">
              <a:prstClr val="black">
                <a:alpha val="25000"/>
              </a:prstClr>
            </a:outerShdw>
          </a:effectLst>
        </p:grpSpPr>
        <p:sp>
          <p:nvSpPr>
            <p:cNvPr id="348" name="Rectangle 347">
              <a:extLst>
                <a:ext uri="{FF2B5EF4-FFF2-40B4-BE49-F238E27FC236}">
                  <a16:creationId xmlns:a16="http://schemas.microsoft.com/office/drawing/2014/main" id="{4E1FA692-9F0C-8028-D035-DD4A71F50007}"/>
                </a:ext>
              </a:extLst>
            </p:cNvPr>
            <p:cNvSpPr/>
            <p:nvPr/>
          </p:nvSpPr>
          <p:spPr>
            <a:xfrm>
              <a:off x="320842" y="4278054"/>
              <a:ext cx="2752725" cy="1334551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349" name="Freeform: Shape 348">
              <a:extLst>
                <a:ext uri="{FF2B5EF4-FFF2-40B4-BE49-F238E27FC236}">
                  <a16:creationId xmlns:a16="http://schemas.microsoft.com/office/drawing/2014/main" id="{2A35A866-C68A-9CCF-A43D-D062E1418A96}"/>
                </a:ext>
              </a:extLst>
            </p:cNvPr>
            <p:cNvSpPr/>
            <p:nvPr/>
          </p:nvSpPr>
          <p:spPr>
            <a:xfrm rot="5400000" flipH="1">
              <a:off x="2165275" y="5181584"/>
              <a:ext cx="2607876" cy="791294"/>
            </a:xfrm>
            <a:custGeom>
              <a:avLst/>
              <a:gdLst>
                <a:gd name="connsiteX0" fmla="*/ 2607876 w 2607876"/>
                <a:gd name="connsiteY0" fmla="*/ 791294 h 791294"/>
                <a:gd name="connsiteX1" fmla="*/ 0 w 2607876"/>
                <a:gd name="connsiteY1" fmla="*/ 0 h 791294"/>
                <a:gd name="connsiteX2" fmla="*/ 1272302 w 2607876"/>
                <a:gd name="connsiteY2" fmla="*/ 791294 h 7912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607876" h="791294">
                  <a:moveTo>
                    <a:pt x="2607876" y="791294"/>
                  </a:moveTo>
                  <a:lnTo>
                    <a:pt x="0" y="0"/>
                  </a:lnTo>
                  <a:lnTo>
                    <a:pt x="1272302" y="791294"/>
                  </a:lnTo>
                  <a:close/>
                </a:path>
              </a:pathLst>
            </a:custGeom>
            <a:gradFill>
              <a:gsLst>
                <a:gs pos="0">
                  <a:schemeClr val="accent4"/>
                </a:gs>
                <a:gs pos="100000">
                  <a:schemeClr val="bg1">
                    <a:lumMod val="95000"/>
                  </a:schemeClr>
                </a:gs>
              </a:gsLst>
              <a:lin ang="27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2"/>
                </a:solidFill>
              </a:endParaRPr>
            </a:p>
          </p:txBody>
        </p:sp>
      </p:grpSp>
      <p:sp>
        <p:nvSpPr>
          <p:cNvPr id="350" name="Textbox 200">
            <a:extLst>
              <a:ext uri="{FF2B5EF4-FFF2-40B4-BE49-F238E27FC236}">
                <a16:creationId xmlns:a16="http://schemas.microsoft.com/office/drawing/2014/main" id="{E9AFBAF5-5ACA-8A6E-99AD-3456759391F8}"/>
              </a:ext>
            </a:extLst>
          </p:cNvPr>
          <p:cNvSpPr txBox="1"/>
          <p:nvPr/>
        </p:nvSpPr>
        <p:spPr>
          <a:xfrm>
            <a:off x="7412140" y="5508760"/>
            <a:ext cx="970137" cy="3385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sz="1600" b="1" dirty="0">
                <a:solidFill>
                  <a:schemeClr val="tx2"/>
                </a:solidFill>
                <a:latin typeface="Gobold" panose="02000500000000000000" pitchFamily="2" charset="0"/>
              </a:rPr>
              <a:t>BOARDING</a:t>
            </a:r>
          </a:p>
        </p:txBody>
      </p:sp>
      <p:sp>
        <p:nvSpPr>
          <p:cNvPr id="351" name="Textbox 200">
            <a:extLst>
              <a:ext uri="{FF2B5EF4-FFF2-40B4-BE49-F238E27FC236}">
                <a16:creationId xmlns:a16="http://schemas.microsoft.com/office/drawing/2014/main" id="{7C7B41FC-A19E-1117-4AD0-84131CDAB2DB}"/>
              </a:ext>
            </a:extLst>
          </p:cNvPr>
          <p:cNvSpPr txBox="1"/>
          <p:nvPr/>
        </p:nvSpPr>
        <p:spPr>
          <a:xfrm>
            <a:off x="7412140" y="5863090"/>
            <a:ext cx="1637653" cy="60016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100" dirty="0" err="1">
                <a:solidFill>
                  <a:schemeClr val="tx2"/>
                </a:solidFill>
              </a:rPr>
              <a:t>Chờ</a:t>
            </a:r>
            <a:r>
              <a:rPr lang="en-US" sz="1100" dirty="0">
                <a:solidFill>
                  <a:schemeClr val="tx2"/>
                </a:solidFill>
              </a:rPr>
              <a:t> </a:t>
            </a:r>
            <a:r>
              <a:rPr lang="en-US" sz="1100" dirty="0" err="1">
                <a:solidFill>
                  <a:schemeClr val="tx2"/>
                </a:solidFill>
              </a:rPr>
              <a:t>lên</a:t>
            </a:r>
            <a:r>
              <a:rPr lang="en-US" sz="1100" dirty="0">
                <a:solidFill>
                  <a:schemeClr val="tx2"/>
                </a:solidFill>
              </a:rPr>
              <a:t> </a:t>
            </a:r>
            <a:r>
              <a:rPr lang="en-US" sz="1100" dirty="0" err="1">
                <a:solidFill>
                  <a:schemeClr val="tx2"/>
                </a:solidFill>
              </a:rPr>
              <a:t>máy</a:t>
            </a:r>
            <a:r>
              <a:rPr lang="en-US" sz="1100" dirty="0">
                <a:solidFill>
                  <a:schemeClr val="tx2"/>
                </a:solidFill>
              </a:rPr>
              <a:t> bay, </a:t>
            </a:r>
            <a:r>
              <a:rPr lang="en-US" sz="1100" dirty="0" err="1">
                <a:solidFill>
                  <a:schemeClr val="tx2"/>
                </a:solidFill>
              </a:rPr>
              <a:t>đối</a:t>
            </a:r>
            <a:r>
              <a:rPr lang="en-US" sz="1100" dirty="0">
                <a:solidFill>
                  <a:schemeClr val="tx2"/>
                </a:solidFill>
              </a:rPr>
              <a:t> </a:t>
            </a:r>
            <a:r>
              <a:rPr lang="en-US" sz="1100" dirty="0" err="1">
                <a:solidFill>
                  <a:schemeClr val="tx2"/>
                </a:solidFill>
              </a:rPr>
              <a:t>chiếu</a:t>
            </a:r>
            <a:r>
              <a:rPr lang="en-US" sz="1100" dirty="0">
                <a:solidFill>
                  <a:schemeClr val="tx2"/>
                </a:solidFill>
              </a:rPr>
              <a:t> </a:t>
            </a:r>
            <a:r>
              <a:rPr lang="en-US" sz="1100" dirty="0" err="1">
                <a:solidFill>
                  <a:schemeClr val="tx2"/>
                </a:solidFill>
              </a:rPr>
              <a:t>giấy</a:t>
            </a:r>
            <a:r>
              <a:rPr lang="en-US" sz="1100" dirty="0">
                <a:solidFill>
                  <a:schemeClr val="tx2"/>
                </a:solidFill>
              </a:rPr>
              <a:t> </a:t>
            </a:r>
            <a:r>
              <a:rPr lang="en-US" sz="1100" dirty="0" err="1">
                <a:solidFill>
                  <a:schemeClr val="tx2"/>
                </a:solidFill>
              </a:rPr>
              <a:t>tờ</a:t>
            </a:r>
            <a:r>
              <a:rPr lang="en-US" sz="1100" dirty="0">
                <a:solidFill>
                  <a:schemeClr val="tx2"/>
                </a:solidFill>
              </a:rPr>
              <a:t> </a:t>
            </a:r>
            <a:r>
              <a:rPr lang="en-US" sz="1100" dirty="0" err="1">
                <a:solidFill>
                  <a:schemeClr val="tx2"/>
                </a:solidFill>
              </a:rPr>
              <a:t>và</a:t>
            </a:r>
            <a:r>
              <a:rPr lang="en-US" sz="1100" dirty="0">
                <a:solidFill>
                  <a:schemeClr val="tx2"/>
                </a:solidFill>
              </a:rPr>
              <a:t> </a:t>
            </a:r>
            <a:r>
              <a:rPr lang="en-US" sz="1100" dirty="0" err="1">
                <a:solidFill>
                  <a:schemeClr val="tx2"/>
                </a:solidFill>
              </a:rPr>
              <a:t>chuẩn</a:t>
            </a:r>
            <a:r>
              <a:rPr lang="en-US" sz="1100" dirty="0">
                <a:solidFill>
                  <a:schemeClr val="tx2"/>
                </a:solidFill>
              </a:rPr>
              <a:t> </a:t>
            </a:r>
            <a:r>
              <a:rPr lang="en-US" sz="1100" dirty="0" err="1">
                <a:solidFill>
                  <a:schemeClr val="tx2"/>
                </a:solidFill>
              </a:rPr>
              <a:t>bị</a:t>
            </a:r>
            <a:r>
              <a:rPr lang="en-US" sz="1100" dirty="0">
                <a:solidFill>
                  <a:schemeClr val="tx2"/>
                </a:solidFill>
              </a:rPr>
              <a:t> </a:t>
            </a:r>
            <a:r>
              <a:rPr lang="en-US" sz="1100" dirty="0" err="1">
                <a:solidFill>
                  <a:schemeClr val="tx2"/>
                </a:solidFill>
              </a:rPr>
              <a:t>khởi</a:t>
            </a:r>
            <a:r>
              <a:rPr lang="en-US" sz="1100" dirty="0">
                <a:solidFill>
                  <a:schemeClr val="tx2"/>
                </a:solidFill>
              </a:rPr>
              <a:t> </a:t>
            </a:r>
            <a:r>
              <a:rPr lang="en-US" sz="1100" dirty="0" err="1">
                <a:solidFill>
                  <a:schemeClr val="tx2"/>
                </a:solidFill>
              </a:rPr>
              <a:t>hành</a:t>
            </a:r>
            <a:r>
              <a:rPr lang="en-US" sz="1100" dirty="0">
                <a:solidFill>
                  <a:schemeClr val="tx2"/>
                </a:solidFill>
              </a:rPr>
              <a:t>.</a:t>
            </a:r>
          </a:p>
        </p:txBody>
      </p:sp>
      <p:sp>
        <p:nvSpPr>
          <p:cNvPr id="352" name="Circle: Hollow 351">
            <a:extLst>
              <a:ext uri="{FF2B5EF4-FFF2-40B4-BE49-F238E27FC236}">
                <a16:creationId xmlns:a16="http://schemas.microsoft.com/office/drawing/2014/main" id="{2778DB98-BA3D-D0C1-32E2-EC115EBD28AC}"/>
              </a:ext>
            </a:extLst>
          </p:cNvPr>
          <p:cNvSpPr/>
          <p:nvPr/>
        </p:nvSpPr>
        <p:spPr>
          <a:xfrm>
            <a:off x="15468109" y="7337314"/>
            <a:ext cx="1133770" cy="1133770"/>
          </a:xfrm>
          <a:prstGeom prst="donut">
            <a:avLst>
              <a:gd name="adj" fmla="val 20799"/>
            </a:avLst>
          </a:prstGeom>
          <a:solidFill>
            <a:schemeClr val="accent6"/>
          </a:solidFill>
          <a:ln>
            <a:noFill/>
          </a:ln>
          <a:effectLst>
            <a:outerShdw blurRad="63500" dist="127000" dir="10800000" algn="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sp>
        <p:nvSpPr>
          <p:cNvPr id="353" name="Oval 352">
            <a:extLst>
              <a:ext uri="{FF2B5EF4-FFF2-40B4-BE49-F238E27FC236}">
                <a16:creationId xmlns:a16="http://schemas.microsoft.com/office/drawing/2014/main" id="{0FACFB98-16A4-F055-12C9-48E6DD0382E7}"/>
              </a:ext>
            </a:extLst>
          </p:cNvPr>
          <p:cNvSpPr/>
          <p:nvPr/>
        </p:nvSpPr>
        <p:spPr>
          <a:xfrm>
            <a:off x="15815257" y="7684462"/>
            <a:ext cx="439474" cy="439474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grpSp>
        <p:nvGrpSpPr>
          <p:cNvPr id="354" name="Group 353">
            <a:extLst>
              <a:ext uri="{FF2B5EF4-FFF2-40B4-BE49-F238E27FC236}">
                <a16:creationId xmlns:a16="http://schemas.microsoft.com/office/drawing/2014/main" id="{158CDB2F-9E06-F650-70F1-DDD676048032}"/>
              </a:ext>
            </a:extLst>
          </p:cNvPr>
          <p:cNvGrpSpPr/>
          <p:nvPr/>
        </p:nvGrpSpPr>
        <p:grpSpPr>
          <a:xfrm>
            <a:off x="12480937" y="5319492"/>
            <a:ext cx="3544018" cy="2607876"/>
            <a:chOff x="320842" y="4273293"/>
            <a:chExt cx="3544018" cy="2607876"/>
          </a:xfrm>
          <a:effectLst>
            <a:outerShdw blurRad="63500" dist="254000" dir="10800000" algn="r" rotWithShape="0">
              <a:prstClr val="black">
                <a:alpha val="25000"/>
              </a:prstClr>
            </a:outerShdw>
          </a:effectLst>
        </p:grpSpPr>
        <p:sp>
          <p:nvSpPr>
            <p:cNvPr id="355" name="Rectangle 354">
              <a:extLst>
                <a:ext uri="{FF2B5EF4-FFF2-40B4-BE49-F238E27FC236}">
                  <a16:creationId xmlns:a16="http://schemas.microsoft.com/office/drawing/2014/main" id="{6DA2C3DB-2986-D0D9-BF47-E0388963AEDB}"/>
                </a:ext>
              </a:extLst>
            </p:cNvPr>
            <p:cNvSpPr/>
            <p:nvPr/>
          </p:nvSpPr>
          <p:spPr>
            <a:xfrm>
              <a:off x="320842" y="4278054"/>
              <a:ext cx="2752725" cy="1334551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356" name="Freeform: Shape 355">
              <a:extLst>
                <a:ext uri="{FF2B5EF4-FFF2-40B4-BE49-F238E27FC236}">
                  <a16:creationId xmlns:a16="http://schemas.microsoft.com/office/drawing/2014/main" id="{A4271DE5-CDD2-2D0B-4C42-87AFEF8A17A0}"/>
                </a:ext>
              </a:extLst>
            </p:cNvPr>
            <p:cNvSpPr/>
            <p:nvPr/>
          </p:nvSpPr>
          <p:spPr>
            <a:xfrm rot="5400000" flipH="1">
              <a:off x="2165275" y="5181584"/>
              <a:ext cx="2607876" cy="791294"/>
            </a:xfrm>
            <a:custGeom>
              <a:avLst/>
              <a:gdLst>
                <a:gd name="connsiteX0" fmla="*/ 2607876 w 2607876"/>
                <a:gd name="connsiteY0" fmla="*/ 791294 h 791294"/>
                <a:gd name="connsiteX1" fmla="*/ 0 w 2607876"/>
                <a:gd name="connsiteY1" fmla="*/ 0 h 791294"/>
                <a:gd name="connsiteX2" fmla="*/ 1272302 w 2607876"/>
                <a:gd name="connsiteY2" fmla="*/ 791294 h 7912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607876" h="791294">
                  <a:moveTo>
                    <a:pt x="2607876" y="791294"/>
                  </a:moveTo>
                  <a:lnTo>
                    <a:pt x="0" y="0"/>
                  </a:lnTo>
                  <a:lnTo>
                    <a:pt x="1272302" y="791294"/>
                  </a:lnTo>
                  <a:close/>
                </a:path>
              </a:pathLst>
            </a:custGeom>
            <a:gradFill>
              <a:gsLst>
                <a:gs pos="0">
                  <a:schemeClr val="accent6"/>
                </a:gs>
                <a:gs pos="100000">
                  <a:schemeClr val="bg1">
                    <a:lumMod val="95000"/>
                  </a:schemeClr>
                </a:gs>
              </a:gsLst>
              <a:lin ang="27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2"/>
                </a:solidFill>
              </a:endParaRPr>
            </a:p>
          </p:txBody>
        </p:sp>
      </p:grpSp>
      <p:sp>
        <p:nvSpPr>
          <p:cNvPr id="357" name="Textbox 200">
            <a:extLst>
              <a:ext uri="{FF2B5EF4-FFF2-40B4-BE49-F238E27FC236}">
                <a16:creationId xmlns:a16="http://schemas.microsoft.com/office/drawing/2014/main" id="{F2106782-D262-499A-7EFB-13684F771B0F}"/>
              </a:ext>
            </a:extLst>
          </p:cNvPr>
          <p:cNvSpPr txBox="1"/>
          <p:nvPr/>
        </p:nvSpPr>
        <p:spPr>
          <a:xfrm>
            <a:off x="13415988" y="5508760"/>
            <a:ext cx="854016" cy="3385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sz="1600" b="1" dirty="0">
                <a:solidFill>
                  <a:schemeClr val="tx2"/>
                </a:solidFill>
                <a:latin typeface="Gobold" panose="02000500000000000000" pitchFamily="2" charset="0"/>
              </a:rPr>
              <a:t>ARRIVAL</a:t>
            </a:r>
          </a:p>
        </p:txBody>
      </p:sp>
      <p:sp>
        <p:nvSpPr>
          <p:cNvPr id="358" name="Textbox 200">
            <a:extLst>
              <a:ext uri="{FF2B5EF4-FFF2-40B4-BE49-F238E27FC236}">
                <a16:creationId xmlns:a16="http://schemas.microsoft.com/office/drawing/2014/main" id="{3F020259-B9A5-A865-01EF-18E9F123046D}"/>
              </a:ext>
            </a:extLst>
          </p:cNvPr>
          <p:cNvSpPr txBox="1"/>
          <p:nvPr/>
        </p:nvSpPr>
        <p:spPr>
          <a:xfrm>
            <a:off x="13415988" y="5863090"/>
            <a:ext cx="1662087" cy="60016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100" dirty="0" err="1">
                <a:solidFill>
                  <a:schemeClr val="tx2"/>
                </a:solidFill>
              </a:rPr>
              <a:t>Làm</a:t>
            </a:r>
            <a:r>
              <a:rPr lang="en-US" sz="1100" dirty="0">
                <a:solidFill>
                  <a:schemeClr val="tx2"/>
                </a:solidFill>
              </a:rPr>
              <a:t> </a:t>
            </a:r>
            <a:r>
              <a:rPr lang="en-US" sz="1100" dirty="0" err="1">
                <a:solidFill>
                  <a:schemeClr val="tx2"/>
                </a:solidFill>
              </a:rPr>
              <a:t>thủ</a:t>
            </a:r>
            <a:r>
              <a:rPr lang="en-US" sz="1100" dirty="0">
                <a:solidFill>
                  <a:schemeClr val="tx2"/>
                </a:solidFill>
              </a:rPr>
              <a:t> </a:t>
            </a:r>
            <a:r>
              <a:rPr lang="en-US" sz="1100" dirty="0" err="1">
                <a:solidFill>
                  <a:schemeClr val="tx2"/>
                </a:solidFill>
              </a:rPr>
              <a:t>tục</a:t>
            </a:r>
            <a:r>
              <a:rPr lang="en-US" sz="1100" dirty="0">
                <a:solidFill>
                  <a:schemeClr val="tx2"/>
                </a:solidFill>
              </a:rPr>
              <a:t> </a:t>
            </a:r>
            <a:r>
              <a:rPr lang="en-US" sz="1100" dirty="0" err="1">
                <a:solidFill>
                  <a:schemeClr val="tx2"/>
                </a:solidFill>
              </a:rPr>
              <a:t>nhập</a:t>
            </a:r>
            <a:r>
              <a:rPr lang="en-US" sz="1100" dirty="0">
                <a:solidFill>
                  <a:schemeClr val="tx2"/>
                </a:solidFill>
              </a:rPr>
              <a:t> </a:t>
            </a:r>
            <a:r>
              <a:rPr lang="en-US" sz="1100" dirty="0" err="1">
                <a:solidFill>
                  <a:schemeClr val="tx2"/>
                </a:solidFill>
              </a:rPr>
              <a:t>cảnh</a:t>
            </a:r>
            <a:r>
              <a:rPr lang="en-US" sz="1100" dirty="0">
                <a:solidFill>
                  <a:schemeClr val="tx2"/>
                </a:solidFill>
              </a:rPr>
              <a:t>, </a:t>
            </a:r>
            <a:r>
              <a:rPr lang="en-US" sz="1100" dirty="0" err="1">
                <a:solidFill>
                  <a:schemeClr val="tx2"/>
                </a:solidFill>
              </a:rPr>
              <a:t>nhận</a:t>
            </a:r>
            <a:r>
              <a:rPr lang="en-US" sz="1100" dirty="0">
                <a:solidFill>
                  <a:schemeClr val="tx2"/>
                </a:solidFill>
              </a:rPr>
              <a:t> </a:t>
            </a:r>
            <a:r>
              <a:rPr lang="en-US" sz="1100" dirty="0" err="1">
                <a:solidFill>
                  <a:schemeClr val="tx2"/>
                </a:solidFill>
              </a:rPr>
              <a:t>hành</a:t>
            </a:r>
            <a:r>
              <a:rPr lang="en-US" sz="1100" dirty="0">
                <a:solidFill>
                  <a:schemeClr val="tx2"/>
                </a:solidFill>
              </a:rPr>
              <a:t> </a:t>
            </a:r>
            <a:r>
              <a:rPr lang="en-US" sz="1100" dirty="0" err="1">
                <a:solidFill>
                  <a:schemeClr val="tx2"/>
                </a:solidFill>
              </a:rPr>
              <a:t>lý</a:t>
            </a:r>
            <a:r>
              <a:rPr lang="en-US" sz="1100" dirty="0">
                <a:solidFill>
                  <a:schemeClr val="tx2"/>
                </a:solidFill>
              </a:rPr>
              <a:t> </a:t>
            </a:r>
            <a:r>
              <a:rPr lang="en-US" sz="1100" dirty="0" err="1">
                <a:solidFill>
                  <a:schemeClr val="tx2"/>
                </a:solidFill>
              </a:rPr>
              <a:t>và</a:t>
            </a:r>
            <a:r>
              <a:rPr lang="en-US" sz="1100" dirty="0">
                <a:solidFill>
                  <a:schemeClr val="tx2"/>
                </a:solidFill>
              </a:rPr>
              <a:t> </a:t>
            </a:r>
            <a:r>
              <a:rPr lang="en-US" sz="1100" dirty="0" err="1">
                <a:solidFill>
                  <a:schemeClr val="tx2"/>
                </a:solidFill>
              </a:rPr>
              <a:t>rời</a:t>
            </a:r>
            <a:r>
              <a:rPr lang="en-US" sz="1100" dirty="0">
                <a:solidFill>
                  <a:schemeClr val="tx2"/>
                </a:solidFill>
              </a:rPr>
              <a:t> </a:t>
            </a:r>
            <a:r>
              <a:rPr lang="en-US" sz="1100" dirty="0" err="1">
                <a:solidFill>
                  <a:schemeClr val="tx2"/>
                </a:solidFill>
              </a:rPr>
              <a:t>sân</a:t>
            </a:r>
            <a:r>
              <a:rPr lang="en-US" sz="1100" dirty="0">
                <a:solidFill>
                  <a:schemeClr val="tx2"/>
                </a:solidFill>
              </a:rPr>
              <a:t> bay.</a:t>
            </a:r>
          </a:p>
        </p:txBody>
      </p:sp>
      <p:sp>
        <p:nvSpPr>
          <p:cNvPr id="359" name="Circle: Hollow 358">
            <a:extLst>
              <a:ext uri="{FF2B5EF4-FFF2-40B4-BE49-F238E27FC236}">
                <a16:creationId xmlns:a16="http://schemas.microsoft.com/office/drawing/2014/main" id="{B109C3E4-8131-388A-120C-D3ECD864856C}"/>
              </a:ext>
            </a:extLst>
          </p:cNvPr>
          <p:cNvSpPr/>
          <p:nvPr/>
        </p:nvSpPr>
        <p:spPr>
          <a:xfrm rot="10800000">
            <a:off x="569418" y="7343256"/>
            <a:ext cx="1133770" cy="1133770"/>
          </a:xfrm>
          <a:prstGeom prst="donut">
            <a:avLst>
              <a:gd name="adj" fmla="val 20799"/>
            </a:avLst>
          </a:prstGeom>
          <a:solidFill>
            <a:schemeClr val="accent1"/>
          </a:solidFill>
          <a:ln>
            <a:noFill/>
          </a:ln>
          <a:effectLst>
            <a:outerShdw blurRad="63500" dist="127000" dir="10800000" algn="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sp>
        <p:nvSpPr>
          <p:cNvPr id="360" name="Oval 359">
            <a:extLst>
              <a:ext uri="{FF2B5EF4-FFF2-40B4-BE49-F238E27FC236}">
                <a16:creationId xmlns:a16="http://schemas.microsoft.com/office/drawing/2014/main" id="{00527638-346D-7569-AE9A-4E4F137233CB}"/>
              </a:ext>
            </a:extLst>
          </p:cNvPr>
          <p:cNvSpPr/>
          <p:nvPr/>
        </p:nvSpPr>
        <p:spPr>
          <a:xfrm rot="10800000">
            <a:off x="916566" y="7690404"/>
            <a:ext cx="439474" cy="439474"/>
          </a:xfrm>
          <a:prstGeom prst="ellips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grpSp>
        <p:nvGrpSpPr>
          <p:cNvPr id="361" name="Group 360">
            <a:extLst>
              <a:ext uri="{FF2B5EF4-FFF2-40B4-BE49-F238E27FC236}">
                <a16:creationId xmlns:a16="http://schemas.microsoft.com/office/drawing/2014/main" id="{6DA8C7BB-2CDB-41EA-C506-AF2F121F48CF}"/>
              </a:ext>
            </a:extLst>
          </p:cNvPr>
          <p:cNvGrpSpPr/>
          <p:nvPr/>
        </p:nvGrpSpPr>
        <p:grpSpPr>
          <a:xfrm rot="10800000">
            <a:off x="1146342" y="7886972"/>
            <a:ext cx="3544018" cy="2607876"/>
            <a:chOff x="320842" y="4273293"/>
            <a:chExt cx="3544018" cy="2607876"/>
          </a:xfrm>
          <a:effectLst>
            <a:outerShdw blurRad="63500" dist="254000" dir="10800000" algn="r" rotWithShape="0">
              <a:prstClr val="black">
                <a:alpha val="25000"/>
              </a:prstClr>
            </a:outerShdw>
          </a:effectLst>
        </p:grpSpPr>
        <p:sp>
          <p:nvSpPr>
            <p:cNvPr id="362" name="Rectangle 361">
              <a:extLst>
                <a:ext uri="{FF2B5EF4-FFF2-40B4-BE49-F238E27FC236}">
                  <a16:creationId xmlns:a16="http://schemas.microsoft.com/office/drawing/2014/main" id="{2DE8F325-AB61-FE3A-9200-6FA9AAD79D90}"/>
                </a:ext>
              </a:extLst>
            </p:cNvPr>
            <p:cNvSpPr/>
            <p:nvPr/>
          </p:nvSpPr>
          <p:spPr>
            <a:xfrm>
              <a:off x="320842" y="4278054"/>
              <a:ext cx="2752725" cy="1334551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363" name="Freeform: Shape 362">
              <a:extLst>
                <a:ext uri="{FF2B5EF4-FFF2-40B4-BE49-F238E27FC236}">
                  <a16:creationId xmlns:a16="http://schemas.microsoft.com/office/drawing/2014/main" id="{688335C9-3537-43DB-F439-9B98699D7535}"/>
                </a:ext>
              </a:extLst>
            </p:cNvPr>
            <p:cNvSpPr/>
            <p:nvPr/>
          </p:nvSpPr>
          <p:spPr>
            <a:xfrm rot="5400000" flipH="1">
              <a:off x="2165275" y="5181584"/>
              <a:ext cx="2607876" cy="791294"/>
            </a:xfrm>
            <a:custGeom>
              <a:avLst/>
              <a:gdLst>
                <a:gd name="connsiteX0" fmla="*/ 2607876 w 2607876"/>
                <a:gd name="connsiteY0" fmla="*/ 791294 h 791294"/>
                <a:gd name="connsiteX1" fmla="*/ 0 w 2607876"/>
                <a:gd name="connsiteY1" fmla="*/ 0 h 791294"/>
                <a:gd name="connsiteX2" fmla="*/ 1272302 w 2607876"/>
                <a:gd name="connsiteY2" fmla="*/ 791294 h 7912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607876" h="791294">
                  <a:moveTo>
                    <a:pt x="2607876" y="791294"/>
                  </a:moveTo>
                  <a:lnTo>
                    <a:pt x="0" y="0"/>
                  </a:lnTo>
                  <a:lnTo>
                    <a:pt x="1272302" y="791294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bg1">
                    <a:lumMod val="95000"/>
                  </a:schemeClr>
                </a:gs>
              </a:gsLst>
              <a:lin ang="27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2"/>
                </a:solidFill>
              </a:endParaRPr>
            </a:p>
          </p:txBody>
        </p:sp>
      </p:grpSp>
      <p:sp>
        <p:nvSpPr>
          <p:cNvPr id="364" name="Textbox 200">
            <a:extLst>
              <a:ext uri="{FF2B5EF4-FFF2-40B4-BE49-F238E27FC236}">
                <a16:creationId xmlns:a16="http://schemas.microsoft.com/office/drawing/2014/main" id="{FCE65291-14EE-796F-EC74-E8BF58E6CB2A}"/>
              </a:ext>
            </a:extLst>
          </p:cNvPr>
          <p:cNvSpPr txBox="1"/>
          <p:nvPr/>
        </p:nvSpPr>
        <p:spPr>
          <a:xfrm>
            <a:off x="2846266" y="9351086"/>
            <a:ext cx="950901" cy="3385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sz="1600" b="1" dirty="0">
                <a:solidFill>
                  <a:schemeClr val="tx2"/>
                </a:solidFill>
                <a:latin typeface="Gobold" panose="02000500000000000000" pitchFamily="2" charset="0"/>
              </a:rPr>
              <a:t>CHECK-IN</a:t>
            </a:r>
          </a:p>
        </p:txBody>
      </p:sp>
      <p:sp>
        <p:nvSpPr>
          <p:cNvPr id="365" name="Textbox 200">
            <a:extLst>
              <a:ext uri="{FF2B5EF4-FFF2-40B4-BE49-F238E27FC236}">
                <a16:creationId xmlns:a16="http://schemas.microsoft.com/office/drawing/2014/main" id="{26F9DC6A-138A-0A4A-737D-D7201ED45948}"/>
              </a:ext>
            </a:extLst>
          </p:cNvPr>
          <p:cNvSpPr txBox="1"/>
          <p:nvPr/>
        </p:nvSpPr>
        <p:spPr>
          <a:xfrm>
            <a:off x="2846266" y="9705416"/>
            <a:ext cx="1637653" cy="60016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100" dirty="0" err="1">
                <a:solidFill>
                  <a:schemeClr val="tx2"/>
                </a:solidFill>
              </a:rPr>
              <a:t>Đăng</a:t>
            </a:r>
            <a:r>
              <a:rPr lang="en-US" sz="1100" dirty="0">
                <a:solidFill>
                  <a:schemeClr val="tx2"/>
                </a:solidFill>
              </a:rPr>
              <a:t> </a:t>
            </a:r>
            <a:r>
              <a:rPr lang="en-US" sz="1100" dirty="0" err="1">
                <a:solidFill>
                  <a:schemeClr val="tx2"/>
                </a:solidFill>
              </a:rPr>
              <a:t>ký</a:t>
            </a:r>
            <a:r>
              <a:rPr lang="en-US" sz="1100" dirty="0">
                <a:solidFill>
                  <a:schemeClr val="tx2"/>
                </a:solidFill>
              </a:rPr>
              <a:t> </a:t>
            </a:r>
            <a:r>
              <a:rPr lang="en-US" sz="1100" dirty="0" err="1">
                <a:solidFill>
                  <a:schemeClr val="tx2"/>
                </a:solidFill>
              </a:rPr>
              <a:t>chuyến</a:t>
            </a:r>
            <a:r>
              <a:rPr lang="en-US" sz="1100" dirty="0">
                <a:solidFill>
                  <a:schemeClr val="tx2"/>
                </a:solidFill>
              </a:rPr>
              <a:t> bay, </a:t>
            </a:r>
            <a:r>
              <a:rPr lang="en-US" sz="1100" dirty="0" err="1">
                <a:solidFill>
                  <a:schemeClr val="tx2"/>
                </a:solidFill>
              </a:rPr>
              <a:t>ký</a:t>
            </a:r>
            <a:r>
              <a:rPr lang="en-US" sz="1100" dirty="0">
                <a:solidFill>
                  <a:schemeClr val="tx2"/>
                </a:solidFill>
              </a:rPr>
              <a:t> </a:t>
            </a:r>
            <a:r>
              <a:rPr lang="en-US" sz="1100" dirty="0" err="1">
                <a:solidFill>
                  <a:schemeClr val="tx2"/>
                </a:solidFill>
              </a:rPr>
              <a:t>gửi</a:t>
            </a:r>
            <a:r>
              <a:rPr lang="en-US" sz="1100" dirty="0">
                <a:solidFill>
                  <a:schemeClr val="tx2"/>
                </a:solidFill>
              </a:rPr>
              <a:t> </a:t>
            </a:r>
            <a:r>
              <a:rPr lang="en-US" sz="1100" dirty="0" err="1">
                <a:solidFill>
                  <a:schemeClr val="tx2"/>
                </a:solidFill>
              </a:rPr>
              <a:t>hành</a:t>
            </a:r>
            <a:r>
              <a:rPr lang="en-US" sz="1100" dirty="0">
                <a:solidFill>
                  <a:schemeClr val="tx2"/>
                </a:solidFill>
              </a:rPr>
              <a:t> </a:t>
            </a:r>
            <a:r>
              <a:rPr lang="en-US" sz="1100" dirty="0" err="1">
                <a:solidFill>
                  <a:schemeClr val="tx2"/>
                </a:solidFill>
              </a:rPr>
              <a:t>lý</a:t>
            </a:r>
            <a:r>
              <a:rPr lang="en-US" sz="1100" dirty="0">
                <a:solidFill>
                  <a:schemeClr val="tx2"/>
                </a:solidFill>
              </a:rPr>
              <a:t> </a:t>
            </a:r>
            <a:r>
              <a:rPr lang="en-US" sz="1100" dirty="0" err="1">
                <a:solidFill>
                  <a:schemeClr val="tx2"/>
                </a:solidFill>
              </a:rPr>
              <a:t>và</a:t>
            </a:r>
            <a:r>
              <a:rPr lang="en-US" sz="1100" dirty="0">
                <a:solidFill>
                  <a:schemeClr val="tx2"/>
                </a:solidFill>
              </a:rPr>
              <a:t> </a:t>
            </a:r>
            <a:r>
              <a:rPr lang="en-US" sz="1100" dirty="0" err="1">
                <a:solidFill>
                  <a:schemeClr val="tx2"/>
                </a:solidFill>
              </a:rPr>
              <a:t>nhận</a:t>
            </a:r>
            <a:r>
              <a:rPr lang="en-US" sz="1100" dirty="0">
                <a:solidFill>
                  <a:schemeClr val="tx2"/>
                </a:solidFill>
              </a:rPr>
              <a:t> </a:t>
            </a:r>
            <a:r>
              <a:rPr lang="en-US" sz="1100" dirty="0" err="1">
                <a:solidFill>
                  <a:schemeClr val="tx2"/>
                </a:solidFill>
              </a:rPr>
              <a:t>thẻ</a:t>
            </a:r>
            <a:r>
              <a:rPr lang="en-US" sz="1100" dirty="0">
                <a:solidFill>
                  <a:schemeClr val="tx2"/>
                </a:solidFill>
              </a:rPr>
              <a:t> </a:t>
            </a:r>
            <a:r>
              <a:rPr lang="en-US" sz="1100" dirty="0" err="1">
                <a:solidFill>
                  <a:schemeClr val="tx2"/>
                </a:solidFill>
              </a:rPr>
              <a:t>lên</a:t>
            </a:r>
            <a:r>
              <a:rPr lang="en-US" sz="1100" dirty="0">
                <a:solidFill>
                  <a:schemeClr val="tx2"/>
                </a:solidFill>
              </a:rPr>
              <a:t> </a:t>
            </a:r>
            <a:r>
              <a:rPr lang="en-US" sz="1100" dirty="0" err="1">
                <a:solidFill>
                  <a:schemeClr val="tx2"/>
                </a:solidFill>
              </a:rPr>
              <a:t>máy</a:t>
            </a:r>
            <a:r>
              <a:rPr lang="en-US" sz="1100" dirty="0">
                <a:solidFill>
                  <a:schemeClr val="tx2"/>
                </a:solidFill>
              </a:rPr>
              <a:t> bay.</a:t>
            </a:r>
          </a:p>
        </p:txBody>
      </p:sp>
      <p:sp>
        <p:nvSpPr>
          <p:cNvPr id="366" name="Circle: Hollow 365">
            <a:extLst>
              <a:ext uri="{FF2B5EF4-FFF2-40B4-BE49-F238E27FC236}">
                <a16:creationId xmlns:a16="http://schemas.microsoft.com/office/drawing/2014/main" id="{CE95A8F6-A324-6D99-5034-14C5788FDA19}"/>
              </a:ext>
            </a:extLst>
          </p:cNvPr>
          <p:cNvSpPr/>
          <p:nvPr/>
        </p:nvSpPr>
        <p:spPr>
          <a:xfrm rot="10800000">
            <a:off x="6573265" y="7343256"/>
            <a:ext cx="1133770" cy="1133770"/>
          </a:xfrm>
          <a:prstGeom prst="donut">
            <a:avLst>
              <a:gd name="adj" fmla="val 20799"/>
            </a:avLst>
          </a:prstGeom>
          <a:solidFill>
            <a:schemeClr val="accent3"/>
          </a:solidFill>
          <a:ln>
            <a:noFill/>
          </a:ln>
          <a:effectLst>
            <a:outerShdw blurRad="63500" dist="127000" dir="10800000" algn="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sp>
        <p:nvSpPr>
          <p:cNvPr id="367" name="Oval 366">
            <a:extLst>
              <a:ext uri="{FF2B5EF4-FFF2-40B4-BE49-F238E27FC236}">
                <a16:creationId xmlns:a16="http://schemas.microsoft.com/office/drawing/2014/main" id="{3AC83EE5-5D6E-0650-2CEB-97B8C248FBC2}"/>
              </a:ext>
            </a:extLst>
          </p:cNvPr>
          <p:cNvSpPr/>
          <p:nvPr/>
        </p:nvSpPr>
        <p:spPr>
          <a:xfrm rot="10800000">
            <a:off x="6920413" y="7690404"/>
            <a:ext cx="439474" cy="439474"/>
          </a:xfrm>
          <a:prstGeom prst="ellipse">
            <a:avLst/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grpSp>
        <p:nvGrpSpPr>
          <p:cNvPr id="368" name="Group 367">
            <a:extLst>
              <a:ext uri="{FF2B5EF4-FFF2-40B4-BE49-F238E27FC236}">
                <a16:creationId xmlns:a16="http://schemas.microsoft.com/office/drawing/2014/main" id="{BA547F22-F96C-6AA6-58EB-D89793059937}"/>
              </a:ext>
            </a:extLst>
          </p:cNvPr>
          <p:cNvGrpSpPr/>
          <p:nvPr/>
        </p:nvGrpSpPr>
        <p:grpSpPr>
          <a:xfrm rot="10800000">
            <a:off x="7150189" y="7886972"/>
            <a:ext cx="3544018" cy="2607876"/>
            <a:chOff x="320842" y="4273293"/>
            <a:chExt cx="3544018" cy="2607876"/>
          </a:xfrm>
          <a:effectLst>
            <a:outerShdw blurRad="63500" dist="254000" dir="10800000" algn="r" rotWithShape="0">
              <a:prstClr val="black">
                <a:alpha val="25000"/>
              </a:prstClr>
            </a:outerShdw>
          </a:effectLst>
        </p:grpSpPr>
        <p:sp>
          <p:nvSpPr>
            <p:cNvPr id="369" name="Rectangle 368">
              <a:extLst>
                <a:ext uri="{FF2B5EF4-FFF2-40B4-BE49-F238E27FC236}">
                  <a16:creationId xmlns:a16="http://schemas.microsoft.com/office/drawing/2014/main" id="{AB12C4F1-A1BC-5C48-E585-0F7EFB2BF015}"/>
                </a:ext>
              </a:extLst>
            </p:cNvPr>
            <p:cNvSpPr/>
            <p:nvPr/>
          </p:nvSpPr>
          <p:spPr>
            <a:xfrm>
              <a:off x="320842" y="4278054"/>
              <a:ext cx="2752725" cy="1334551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370" name="Freeform: Shape 369">
              <a:extLst>
                <a:ext uri="{FF2B5EF4-FFF2-40B4-BE49-F238E27FC236}">
                  <a16:creationId xmlns:a16="http://schemas.microsoft.com/office/drawing/2014/main" id="{DADBD04E-90BC-91D3-098B-E3DA1849F642}"/>
                </a:ext>
              </a:extLst>
            </p:cNvPr>
            <p:cNvSpPr/>
            <p:nvPr/>
          </p:nvSpPr>
          <p:spPr>
            <a:xfrm rot="5400000" flipH="1">
              <a:off x="2165275" y="5181584"/>
              <a:ext cx="2607876" cy="791294"/>
            </a:xfrm>
            <a:custGeom>
              <a:avLst/>
              <a:gdLst>
                <a:gd name="connsiteX0" fmla="*/ 2607876 w 2607876"/>
                <a:gd name="connsiteY0" fmla="*/ 791294 h 791294"/>
                <a:gd name="connsiteX1" fmla="*/ 0 w 2607876"/>
                <a:gd name="connsiteY1" fmla="*/ 0 h 791294"/>
                <a:gd name="connsiteX2" fmla="*/ 1272302 w 2607876"/>
                <a:gd name="connsiteY2" fmla="*/ 791294 h 7912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607876" h="791294">
                  <a:moveTo>
                    <a:pt x="2607876" y="791294"/>
                  </a:moveTo>
                  <a:lnTo>
                    <a:pt x="0" y="0"/>
                  </a:lnTo>
                  <a:lnTo>
                    <a:pt x="1272302" y="791294"/>
                  </a:lnTo>
                  <a:close/>
                </a:path>
              </a:pathLst>
            </a:custGeom>
            <a:gradFill>
              <a:gsLst>
                <a:gs pos="0">
                  <a:schemeClr val="accent3"/>
                </a:gs>
                <a:gs pos="100000">
                  <a:schemeClr val="bg1">
                    <a:lumMod val="95000"/>
                  </a:schemeClr>
                </a:gs>
              </a:gsLst>
              <a:lin ang="27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2"/>
                </a:solidFill>
              </a:endParaRPr>
            </a:p>
          </p:txBody>
        </p:sp>
      </p:grpSp>
      <p:sp>
        <p:nvSpPr>
          <p:cNvPr id="371" name="Textbox 200">
            <a:extLst>
              <a:ext uri="{FF2B5EF4-FFF2-40B4-BE49-F238E27FC236}">
                <a16:creationId xmlns:a16="http://schemas.microsoft.com/office/drawing/2014/main" id="{E0AEBCDA-4CE9-4A55-8F21-CF3FE3BC1E50}"/>
              </a:ext>
            </a:extLst>
          </p:cNvPr>
          <p:cNvSpPr txBox="1"/>
          <p:nvPr/>
        </p:nvSpPr>
        <p:spPr>
          <a:xfrm>
            <a:off x="8850113" y="9351086"/>
            <a:ext cx="976549" cy="3385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sz="1600" b="1" dirty="0">
                <a:solidFill>
                  <a:schemeClr val="tx2"/>
                </a:solidFill>
                <a:latin typeface="Gobold" panose="02000500000000000000" pitchFamily="2" charset="0"/>
              </a:rPr>
              <a:t>SHOPPING</a:t>
            </a:r>
          </a:p>
        </p:txBody>
      </p:sp>
      <p:sp>
        <p:nvSpPr>
          <p:cNvPr id="372" name="Textbox 200">
            <a:extLst>
              <a:ext uri="{FF2B5EF4-FFF2-40B4-BE49-F238E27FC236}">
                <a16:creationId xmlns:a16="http://schemas.microsoft.com/office/drawing/2014/main" id="{227FEEAF-02EB-0759-914E-7F8791C79AA2}"/>
              </a:ext>
            </a:extLst>
          </p:cNvPr>
          <p:cNvSpPr txBox="1"/>
          <p:nvPr/>
        </p:nvSpPr>
        <p:spPr>
          <a:xfrm>
            <a:off x="8850113" y="9705416"/>
            <a:ext cx="1637653" cy="60016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100" dirty="0">
                <a:solidFill>
                  <a:schemeClr val="tx2"/>
                </a:solidFill>
              </a:rPr>
              <a:t>Mua </a:t>
            </a:r>
            <a:r>
              <a:rPr lang="en-US" sz="1100" dirty="0" err="1">
                <a:solidFill>
                  <a:schemeClr val="tx2"/>
                </a:solidFill>
              </a:rPr>
              <a:t>sắm</a:t>
            </a:r>
            <a:r>
              <a:rPr lang="en-US" sz="1100" dirty="0">
                <a:solidFill>
                  <a:schemeClr val="tx2"/>
                </a:solidFill>
              </a:rPr>
              <a:t> </a:t>
            </a:r>
            <a:r>
              <a:rPr lang="en-US" sz="1100" dirty="0" err="1">
                <a:solidFill>
                  <a:schemeClr val="tx2"/>
                </a:solidFill>
              </a:rPr>
              <a:t>miễn</a:t>
            </a:r>
            <a:r>
              <a:rPr lang="en-US" sz="1100" dirty="0">
                <a:solidFill>
                  <a:schemeClr val="tx2"/>
                </a:solidFill>
              </a:rPr>
              <a:t> </a:t>
            </a:r>
            <a:r>
              <a:rPr lang="en-US" sz="1100" dirty="0" err="1">
                <a:solidFill>
                  <a:schemeClr val="tx2"/>
                </a:solidFill>
              </a:rPr>
              <a:t>thuế</a:t>
            </a:r>
            <a:r>
              <a:rPr lang="en-US" sz="1100" dirty="0">
                <a:solidFill>
                  <a:schemeClr val="tx2"/>
                </a:solidFill>
              </a:rPr>
              <a:t>, </a:t>
            </a:r>
            <a:r>
              <a:rPr lang="en-US" sz="1100" dirty="0" err="1">
                <a:solidFill>
                  <a:schemeClr val="tx2"/>
                </a:solidFill>
              </a:rPr>
              <a:t>trải</a:t>
            </a:r>
            <a:r>
              <a:rPr lang="en-US" sz="1100" dirty="0">
                <a:solidFill>
                  <a:schemeClr val="tx2"/>
                </a:solidFill>
              </a:rPr>
              <a:t> </a:t>
            </a:r>
            <a:r>
              <a:rPr lang="en-US" sz="1100" dirty="0" err="1">
                <a:solidFill>
                  <a:schemeClr val="tx2"/>
                </a:solidFill>
              </a:rPr>
              <a:t>nghiệm</a:t>
            </a:r>
            <a:r>
              <a:rPr lang="en-US" sz="1100" dirty="0">
                <a:solidFill>
                  <a:schemeClr val="tx2"/>
                </a:solidFill>
              </a:rPr>
              <a:t> </a:t>
            </a:r>
            <a:r>
              <a:rPr lang="en-US" sz="1100" dirty="0" err="1">
                <a:solidFill>
                  <a:schemeClr val="tx2"/>
                </a:solidFill>
              </a:rPr>
              <a:t>ẩm</a:t>
            </a:r>
            <a:r>
              <a:rPr lang="en-US" sz="1100" dirty="0">
                <a:solidFill>
                  <a:schemeClr val="tx2"/>
                </a:solidFill>
              </a:rPr>
              <a:t> </a:t>
            </a:r>
            <a:r>
              <a:rPr lang="en-US" sz="1100" dirty="0" err="1">
                <a:solidFill>
                  <a:schemeClr val="tx2"/>
                </a:solidFill>
              </a:rPr>
              <a:t>thực</a:t>
            </a:r>
            <a:r>
              <a:rPr lang="en-US" sz="1100" dirty="0">
                <a:solidFill>
                  <a:schemeClr val="tx2"/>
                </a:solidFill>
              </a:rPr>
              <a:t> </a:t>
            </a:r>
            <a:r>
              <a:rPr lang="en-US" sz="1100" dirty="0" err="1">
                <a:solidFill>
                  <a:schemeClr val="tx2"/>
                </a:solidFill>
              </a:rPr>
              <a:t>và</a:t>
            </a:r>
            <a:r>
              <a:rPr lang="en-US" sz="1100" dirty="0">
                <a:solidFill>
                  <a:schemeClr val="tx2"/>
                </a:solidFill>
              </a:rPr>
              <a:t> </a:t>
            </a:r>
            <a:r>
              <a:rPr lang="en-US" sz="1100" dirty="0" err="1">
                <a:solidFill>
                  <a:schemeClr val="tx2"/>
                </a:solidFill>
              </a:rPr>
              <a:t>dịch</a:t>
            </a:r>
            <a:r>
              <a:rPr lang="en-US" sz="1100" dirty="0">
                <a:solidFill>
                  <a:schemeClr val="tx2"/>
                </a:solidFill>
              </a:rPr>
              <a:t> </a:t>
            </a:r>
            <a:r>
              <a:rPr lang="en-US" sz="1100" dirty="0" err="1">
                <a:solidFill>
                  <a:schemeClr val="tx2"/>
                </a:solidFill>
              </a:rPr>
              <a:t>vụ</a:t>
            </a:r>
            <a:r>
              <a:rPr lang="en-US" sz="1100" dirty="0">
                <a:solidFill>
                  <a:schemeClr val="tx2"/>
                </a:solidFill>
              </a:rPr>
              <a:t> </a:t>
            </a:r>
            <a:r>
              <a:rPr lang="en-US" sz="1100" dirty="0" err="1">
                <a:solidFill>
                  <a:schemeClr val="tx2"/>
                </a:solidFill>
              </a:rPr>
              <a:t>tại</a:t>
            </a:r>
            <a:r>
              <a:rPr lang="en-US" sz="1100" dirty="0">
                <a:solidFill>
                  <a:schemeClr val="tx2"/>
                </a:solidFill>
              </a:rPr>
              <a:t> </a:t>
            </a:r>
            <a:r>
              <a:rPr lang="en-US" sz="1100" dirty="0" err="1">
                <a:solidFill>
                  <a:schemeClr val="tx2"/>
                </a:solidFill>
              </a:rPr>
              <a:t>sân</a:t>
            </a:r>
            <a:r>
              <a:rPr lang="en-US" sz="1100" dirty="0">
                <a:solidFill>
                  <a:schemeClr val="tx2"/>
                </a:solidFill>
              </a:rPr>
              <a:t> bay.</a:t>
            </a:r>
          </a:p>
        </p:txBody>
      </p:sp>
      <p:sp>
        <p:nvSpPr>
          <p:cNvPr id="373" name="Circle: Hollow 372">
            <a:extLst>
              <a:ext uri="{FF2B5EF4-FFF2-40B4-BE49-F238E27FC236}">
                <a16:creationId xmlns:a16="http://schemas.microsoft.com/office/drawing/2014/main" id="{2379C3B6-204A-9B19-DEE2-69A19285C05E}"/>
              </a:ext>
            </a:extLst>
          </p:cNvPr>
          <p:cNvSpPr/>
          <p:nvPr/>
        </p:nvSpPr>
        <p:spPr>
          <a:xfrm rot="10800000">
            <a:off x="12577113" y="7343256"/>
            <a:ext cx="1133770" cy="1133770"/>
          </a:xfrm>
          <a:prstGeom prst="donut">
            <a:avLst>
              <a:gd name="adj" fmla="val 20799"/>
            </a:avLst>
          </a:prstGeom>
          <a:solidFill>
            <a:schemeClr val="accent5"/>
          </a:solidFill>
          <a:ln>
            <a:noFill/>
          </a:ln>
          <a:effectLst>
            <a:outerShdw blurRad="63500" dist="127000" dir="10800000" algn="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sp>
        <p:nvSpPr>
          <p:cNvPr id="374" name="Oval 373">
            <a:extLst>
              <a:ext uri="{FF2B5EF4-FFF2-40B4-BE49-F238E27FC236}">
                <a16:creationId xmlns:a16="http://schemas.microsoft.com/office/drawing/2014/main" id="{B259E938-6B58-374A-1FF5-7FE2168C65B7}"/>
              </a:ext>
            </a:extLst>
          </p:cNvPr>
          <p:cNvSpPr/>
          <p:nvPr/>
        </p:nvSpPr>
        <p:spPr>
          <a:xfrm rot="10800000">
            <a:off x="12924261" y="7690404"/>
            <a:ext cx="439474" cy="439474"/>
          </a:xfrm>
          <a:prstGeom prst="ellipse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grpSp>
        <p:nvGrpSpPr>
          <p:cNvPr id="375" name="Group 374">
            <a:extLst>
              <a:ext uri="{FF2B5EF4-FFF2-40B4-BE49-F238E27FC236}">
                <a16:creationId xmlns:a16="http://schemas.microsoft.com/office/drawing/2014/main" id="{BDAF2C57-A040-8443-0FB6-F2558D39A6BC}"/>
              </a:ext>
            </a:extLst>
          </p:cNvPr>
          <p:cNvGrpSpPr/>
          <p:nvPr/>
        </p:nvGrpSpPr>
        <p:grpSpPr>
          <a:xfrm>
            <a:off x="13154037" y="7886972"/>
            <a:ext cx="3544018" cy="2607876"/>
            <a:chOff x="13154037" y="7886972"/>
            <a:chExt cx="3544018" cy="2607876"/>
          </a:xfrm>
          <a:effectLst>
            <a:outerShdw blurRad="63500" dist="254000" dir="10800000" algn="r" rotWithShape="0">
              <a:prstClr val="black">
                <a:alpha val="25000"/>
              </a:prstClr>
            </a:outerShdw>
          </a:effectLst>
        </p:grpSpPr>
        <p:sp>
          <p:nvSpPr>
            <p:cNvPr id="376" name="Rectangle 375">
              <a:extLst>
                <a:ext uri="{FF2B5EF4-FFF2-40B4-BE49-F238E27FC236}">
                  <a16:creationId xmlns:a16="http://schemas.microsoft.com/office/drawing/2014/main" id="{E3E8185D-8D9B-125D-89F8-1D1ADDEA03A8}"/>
                </a:ext>
              </a:extLst>
            </p:cNvPr>
            <p:cNvSpPr/>
            <p:nvPr/>
          </p:nvSpPr>
          <p:spPr>
            <a:xfrm rot="10800000">
              <a:off x="13945330" y="9155536"/>
              <a:ext cx="2752725" cy="1334551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377" name="Freeform: Shape 376">
              <a:extLst>
                <a:ext uri="{FF2B5EF4-FFF2-40B4-BE49-F238E27FC236}">
                  <a16:creationId xmlns:a16="http://schemas.microsoft.com/office/drawing/2014/main" id="{D7CE73DB-AD82-350F-CE87-B5B1A89FB50B}"/>
                </a:ext>
              </a:extLst>
            </p:cNvPr>
            <p:cNvSpPr/>
            <p:nvPr/>
          </p:nvSpPr>
          <p:spPr>
            <a:xfrm rot="16200000" flipH="1">
              <a:off x="12245746" y="8795263"/>
              <a:ext cx="2607876" cy="791294"/>
            </a:xfrm>
            <a:custGeom>
              <a:avLst/>
              <a:gdLst>
                <a:gd name="connsiteX0" fmla="*/ 2607876 w 2607876"/>
                <a:gd name="connsiteY0" fmla="*/ 791294 h 791294"/>
                <a:gd name="connsiteX1" fmla="*/ 0 w 2607876"/>
                <a:gd name="connsiteY1" fmla="*/ 0 h 791294"/>
                <a:gd name="connsiteX2" fmla="*/ 1272302 w 2607876"/>
                <a:gd name="connsiteY2" fmla="*/ 791294 h 7912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607876" h="791294">
                  <a:moveTo>
                    <a:pt x="2607876" y="791294"/>
                  </a:moveTo>
                  <a:lnTo>
                    <a:pt x="0" y="0"/>
                  </a:lnTo>
                  <a:lnTo>
                    <a:pt x="1272302" y="791294"/>
                  </a:lnTo>
                  <a:close/>
                </a:path>
              </a:pathLst>
            </a:custGeom>
            <a:gradFill>
              <a:gsLst>
                <a:gs pos="0">
                  <a:schemeClr val="accent5"/>
                </a:gs>
                <a:gs pos="100000">
                  <a:schemeClr val="bg1">
                    <a:lumMod val="95000"/>
                  </a:schemeClr>
                </a:gs>
              </a:gsLst>
              <a:lin ang="27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2"/>
                </a:solidFill>
              </a:endParaRPr>
            </a:p>
          </p:txBody>
        </p:sp>
      </p:grpSp>
      <p:sp>
        <p:nvSpPr>
          <p:cNvPr id="378" name="Textbox 200">
            <a:extLst>
              <a:ext uri="{FF2B5EF4-FFF2-40B4-BE49-F238E27FC236}">
                <a16:creationId xmlns:a16="http://schemas.microsoft.com/office/drawing/2014/main" id="{05F8311B-C454-8911-8277-0D25A836F967}"/>
              </a:ext>
            </a:extLst>
          </p:cNvPr>
          <p:cNvSpPr txBox="1"/>
          <p:nvPr/>
        </p:nvSpPr>
        <p:spPr>
          <a:xfrm>
            <a:off x="14853961" y="9351086"/>
            <a:ext cx="728084" cy="3385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sz="1600" b="1" dirty="0">
                <a:solidFill>
                  <a:schemeClr val="tx2"/>
                </a:solidFill>
                <a:latin typeface="Gobold" panose="02000500000000000000" pitchFamily="2" charset="0"/>
              </a:rPr>
              <a:t>FLIGHT</a:t>
            </a:r>
          </a:p>
        </p:txBody>
      </p:sp>
      <p:sp>
        <p:nvSpPr>
          <p:cNvPr id="379" name="Textbox 200">
            <a:extLst>
              <a:ext uri="{FF2B5EF4-FFF2-40B4-BE49-F238E27FC236}">
                <a16:creationId xmlns:a16="http://schemas.microsoft.com/office/drawing/2014/main" id="{B2232A6C-9F44-3485-17B7-3DBEBA30D800}"/>
              </a:ext>
            </a:extLst>
          </p:cNvPr>
          <p:cNvSpPr txBox="1"/>
          <p:nvPr/>
        </p:nvSpPr>
        <p:spPr>
          <a:xfrm>
            <a:off x="14853961" y="9705416"/>
            <a:ext cx="1637653" cy="76944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vi-VN" sz="1100" dirty="0">
                <a:solidFill>
                  <a:schemeClr val="tx2"/>
                </a:solidFill>
              </a:rPr>
              <a:t>Lên máy bay, tận hưởng dịch vụ bay và di chuyển đến điểm đến.</a:t>
            </a:r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380" name="TextBox 48">
            <a:extLst>
              <a:ext uri="{FF2B5EF4-FFF2-40B4-BE49-F238E27FC236}">
                <a16:creationId xmlns:a16="http://schemas.microsoft.com/office/drawing/2014/main" id="{E97297A5-54B9-84FC-CFED-C1F01FAD58CA}"/>
              </a:ext>
            </a:extLst>
          </p:cNvPr>
          <p:cNvSpPr txBox="1"/>
          <p:nvPr/>
        </p:nvSpPr>
        <p:spPr>
          <a:xfrm>
            <a:off x="6939899" y="1176536"/>
            <a:ext cx="10504222" cy="144655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8800" b="1" dirty="0">
                <a:solidFill>
                  <a:schemeClr val="bg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AIRPORT</a:t>
            </a:r>
            <a:r>
              <a:rPr lang="en-US" sz="8800" b="1" dirty="0">
                <a:solidFill>
                  <a:schemeClr val="accent4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 </a:t>
            </a:r>
            <a:r>
              <a:rPr lang="en-US" sz="880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JOURNEY</a:t>
            </a:r>
            <a:endParaRPr kumimoji="0" lang="en-US" sz="80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381" name="TextBox 48">
            <a:extLst>
              <a:ext uri="{FF2B5EF4-FFF2-40B4-BE49-F238E27FC236}">
                <a16:creationId xmlns:a16="http://schemas.microsoft.com/office/drawing/2014/main" id="{57D2E780-0179-3644-B28C-00A1346D9212}"/>
              </a:ext>
            </a:extLst>
          </p:cNvPr>
          <p:cNvSpPr txBox="1"/>
          <p:nvPr/>
        </p:nvSpPr>
        <p:spPr>
          <a:xfrm>
            <a:off x="9272355" y="2519940"/>
            <a:ext cx="5839291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382" name="TextBox 25">
            <a:extLst>
              <a:ext uri="{FF2B5EF4-FFF2-40B4-BE49-F238E27FC236}">
                <a16:creationId xmlns:a16="http://schemas.microsoft.com/office/drawing/2014/main" id="{BAA436DE-F97F-94E4-F88C-1C537594A8DC}"/>
              </a:ext>
            </a:extLst>
          </p:cNvPr>
          <p:cNvSpPr txBox="1"/>
          <p:nvPr/>
        </p:nvSpPr>
        <p:spPr>
          <a:xfrm>
            <a:off x="11147484" y="12824916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tx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383" name="Freeform 138">
            <a:extLst>
              <a:ext uri="{FF2B5EF4-FFF2-40B4-BE49-F238E27FC236}">
                <a16:creationId xmlns:a16="http://schemas.microsoft.com/office/drawing/2014/main" id="{9744AD49-0816-E414-610B-A8287157D519}"/>
              </a:ext>
            </a:extLst>
          </p:cNvPr>
          <p:cNvSpPr>
            <a:spLocks noEditPoints="1"/>
          </p:cNvSpPr>
          <p:nvPr/>
        </p:nvSpPr>
        <p:spPr bwMode="auto">
          <a:xfrm>
            <a:off x="715991" y="5730856"/>
            <a:ext cx="531412" cy="470604"/>
          </a:xfrm>
          <a:custGeom>
            <a:avLst/>
            <a:gdLst>
              <a:gd name="T0" fmla="*/ 770 w 840"/>
              <a:gd name="T1" fmla="*/ 742 h 742"/>
              <a:gd name="T2" fmla="*/ 70 w 840"/>
              <a:gd name="T3" fmla="*/ 742 h 742"/>
              <a:gd name="T4" fmla="*/ 0 w 840"/>
              <a:gd name="T5" fmla="*/ 672 h 742"/>
              <a:gd name="T6" fmla="*/ 0 w 840"/>
              <a:gd name="T7" fmla="*/ 210 h 742"/>
              <a:gd name="T8" fmla="*/ 70 w 840"/>
              <a:gd name="T9" fmla="*/ 140 h 742"/>
              <a:gd name="T10" fmla="*/ 770 w 840"/>
              <a:gd name="T11" fmla="*/ 140 h 742"/>
              <a:gd name="T12" fmla="*/ 840 w 840"/>
              <a:gd name="T13" fmla="*/ 210 h 742"/>
              <a:gd name="T14" fmla="*/ 840 w 840"/>
              <a:gd name="T15" fmla="*/ 672 h 742"/>
              <a:gd name="T16" fmla="*/ 770 w 840"/>
              <a:gd name="T17" fmla="*/ 742 h 742"/>
              <a:gd name="T18" fmla="*/ 178 w 840"/>
              <a:gd name="T19" fmla="*/ 676 h 742"/>
              <a:gd name="T20" fmla="*/ 178 w 840"/>
              <a:gd name="T21" fmla="*/ 742 h 742"/>
              <a:gd name="T22" fmla="*/ 178 w 840"/>
              <a:gd name="T23" fmla="*/ 140 h 742"/>
              <a:gd name="T24" fmla="*/ 178 w 840"/>
              <a:gd name="T25" fmla="*/ 331 h 742"/>
              <a:gd name="T26" fmla="*/ 662 w 840"/>
              <a:gd name="T27" fmla="*/ 140 h 742"/>
              <a:gd name="T28" fmla="*/ 662 w 840"/>
              <a:gd name="T29" fmla="*/ 742 h 742"/>
              <a:gd name="T30" fmla="*/ 548 w 840"/>
              <a:gd name="T31" fmla="*/ 140 h 742"/>
              <a:gd name="T32" fmla="*/ 548 w 840"/>
              <a:gd name="T33" fmla="*/ 0 h 742"/>
              <a:gd name="T34" fmla="*/ 292 w 840"/>
              <a:gd name="T35" fmla="*/ 0 h 742"/>
              <a:gd name="T36" fmla="*/ 292 w 840"/>
              <a:gd name="T37" fmla="*/ 140 h 742"/>
              <a:gd name="T38" fmla="*/ 178 w 840"/>
              <a:gd name="T39" fmla="*/ 434 h 742"/>
              <a:gd name="T40" fmla="*/ 109 w 840"/>
              <a:gd name="T41" fmla="*/ 502 h 742"/>
              <a:gd name="T42" fmla="*/ 178 w 840"/>
              <a:gd name="T43" fmla="*/ 570 h 742"/>
              <a:gd name="T44" fmla="*/ 246 w 840"/>
              <a:gd name="T45" fmla="*/ 502 h 742"/>
              <a:gd name="T46" fmla="*/ 178 w 840"/>
              <a:gd name="T47" fmla="*/ 434 h 742"/>
              <a:gd name="T48" fmla="*/ 565 w 840"/>
              <a:gd name="T49" fmla="*/ 330 h 742"/>
              <a:gd name="T50" fmla="*/ 408 w 840"/>
              <a:gd name="T51" fmla="*/ 290 h 742"/>
              <a:gd name="T52" fmla="*/ 376 w 840"/>
              <a:gd name="T53" fmla="*/ 415 h 742"/>
              <a:gd name="T54" fmla="*/ 533 w 840"/>
              <a:gd name="T55" fmla="*/ 455 h 742"/>
              <a:gd name="T56" fmla="*/ 565 w 840"/>
              <a:gd name="T57" fmla="*/ 330 h 7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840" h="742">
                <a:moveTo>
                  <a:pt x="770" y="742"/>
                </a:moveTo>
                <a:cubicBezTo>
                  <a:pt x="70" y="742"/>
                  <a:pt x="70" y="742"/>
                  <a:pt x="70" y="742"/>
                </a:cubicBezTo>
                <a:cubicBezTo>
                  <a:pt x="31" y="742"/>
                  <a:pt x="0" y="711"/>
                  <a:pt x="0" y="672"/>
                </a:cubicBezTo>
                <a:cubicBezTo>
                  <a:pt x="0" y="210"/>
                  <a:pt x="0" y="210"/>
                  <a:pt x="0" y="210"/>
                </a:cubicBezTo>
                <a:cubicBezTo>
                  <a:pt x="0" y="171"/>
                  <a:pt x="31" y="140"/>
                  <a:pt x="70" y="140"/>
                </a:cubicBezTo>
                <a:cubicBezTo>
                  <a:pt x="770" y="140"/>
                  <a:pt x="770" y="140"/>
                  <a:pt x="770" y="140"/>
                </a:cubicBezTo>
                <a:cubicBezTo>
                  <a:pt x="809" y="140"/>
                  <a:pt x="840" y="171"/>
                  <a:pt x="840" y="210"/>
                </a:cubicBezTo>
                <a:cubicBezTo>
                  <a:pt x="840" y="672"/>
                  <a:pt x="840" y="672"/>
                  <a:pt x="840" y="672"/>
                </a:cubicBezTo>
                <a:cubicBezTo>
                  <a:pt x="840" y="711"/>
                  <a:pt x="809" y="742"/>
                  <a:pt x="770" y="742"/>
                </a:cubicBezTo>
                <a:close/>
                <a:moveTo>
                  <a:pt x="178" y="676"/>
                </a:moveTo>
                <a:cubicBezTo>
                  <a:pt x="178" y="742"/>
                  <a:pt x="178" y="742"/>
                  <a:pt x="178" y="742"/>
                </a:cubicBezTo>
                <a:moveTo>
                  <a:pt x="178" y="140"/>
                </a:moveTo>
                <a:cubicBezTo>
                  <a:pt x="178" y="331"/>
                  <a:pt x="178" y="331"/>
                  <a:pt x="178" y="331"/>
                </a:cubicBezTo>
                <a:moveTo>
                  <a:pt x="662" y="140"/>
                </a:moveTo>
                <a:cubicBezTo>
                  <a:pt x="662" y="742"/>
                  <a:pt x="662" y="742"/>
                  <a:pt x="662" y="742"/>
                </a:cubicBezTo>
                <a:moveTo>
                  <a:pt x="548" y="140"/>
                </a:moveTo>
                <a:cubicBezTo>
                  <a:pt x="548" y="0"/>
                  <a:pt x="548" y="0"/>
                  <a:pt x="548" y="0"/>
                </a:cubicBezTo>
                <a:cubicBezTo>
                  <a:pt x="292" y="0"/>
                  <a:pt x="292" y="0"/>
                  <a:pt x="292" y="0"/>
                </a:cubicBezTo>
                <a:cubicBezTo>
                  <a:pt x="292" y="140"/>
                  <a:pt x="292" y="140"/>
                  <a:pt x="292" y="140"/>
                </a:cubicBezTo>
                <a:moveTo>
                  <a:pt x="178" y="434"/>
                </a:moveTo>
                <a:cubicBezTo>
                  <a:pt x="140" y="434"/>
                  <a:pt x="109" y="464"/>
                  <a:pt x="109" y="502"/>
                </a:cubicBezTo>
                <a:cubicBezTo>
                  <a:pt x="109" y="540"/>
                  <a:pt x="140" y="570"/>
                  <a:pt x="178" y="570"/>
                </a:cubicBezTo>
                <a:cubicBezTo>
                  <a:pt x="215" y="570"/>
                  <a:pt x="246" y="540"/>
                  <a:pt x="246" y="502"/>
                </a:cubicBezTo>
                <a:cubicBezTo>
                  <a:pt x="246" y="464"/>
                  <a:pt x="215" y="434"/>
                  <a:pt x="178" y="434"/>
                </a:cubicBezTo>
                <a:close/>
                <a:moveTo>
                  <a:pt x="565" y="330"/>
                </a:moveTo>
                <a:cubicBezTo>
                  <a:pt x="408" y="290"/>
                  <a:pt x="408" y="290"/>
                  <a:pt x="408" y="290"/>
                </a:cubicBezTo>
                <a:cubicBezTo>
                  <a:pt x="376" y="415"/>
                  <a:pt x="376" y="415"/>
                  <a:pt x="376" y="415"/>
                </a:cubicBezTo>
                <a:cubicBezTo>
                  <a:pt x="533" y="455"/>
                  <a:pt x="533" y="455"/>
                  <a:pt x="533" y="455"/>
                </a:cubicBezTo>
                <a:lnTo>
                  <a:pt x="565" y="330"/>
                </a:lnTo>
                <a:close/>
              </a:path>
            </a:pathLst>
          </a:custGeom>
          <a:noFill/>
          <a:ln w="19050">
            <a:solidFill>
              <a:schemeClr val="accent2">
                <a:lumMod val="5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384" name="Freeform: Shape 383">
            <a:extLst>
              <a:ext uri="{FF2B5EF4-FFF2-40B4-BE49-F238E27FC236}">
                <a16:creationId xmlns:a16="http://schemas.microsoft.com/office/drawing/2014/main" id="{82BFF87D-F10C-5DAF-EA23-79945B171F05}"/>
              </a:ext>
            </a:extLst>
          </p:cNvPr>
          <p:cNvSpPr/>
          <p:nvPr/>
        </p:nvSpPr>
        <p:spPr>
          <a:xfrm>
            <a:off x="8106597" y="9650338"/>
            <a:ext cx="586014" cy="488344"/>
          </a:xfrm>
          <a:custGeom>
            <a:avLst/>
            <a:gdLst>
              <a:gd name="connsiteX0" fmla="*/ 394335 w 457200"/>
              <a:gd name="connsiteY0" fmla="*/ 266319 h 381000"/>
              <a:gd name="connsiteX1" fmla="*/ 157658 w 457200"/>
              <a:gd name="connsiteY1" fmla="*/ 266319 h 381000"/>
              <a:gd name="connsiteX2" fmla="*/ 111938 w 457200"/>
              <a:gd name="connsiteY2" fmla="*/ 86030 h 381000"/>
              <a:gd name="connsiteX3" fmla="*/ 440055 w 457200"/>
              <a:gd name="connsiteY3" fmla="*/ 86030 h 381000"/>
              <a:gd name="connsiteX4" fmla="*/ 394335 w 457200"/>
              <a:gd name="connsiteY4" fmla="*/ 266319 h 381000"/>
              <a:gd name="connsiteX5" fmla="*/ 159182 w 457200"/>
              <a:gd name="connsiteY5" fmla="*/ 266319 h 381000"/>
              <a:gd name="connsiteX6" fmla="*/ 136017 w 457200"/>
              <a:gd name="connsiteY6" fmla="*/ 289484 h 381000"/>
              <a:gd name="connsiteX7" fmla="*/ 136017 w 457200"/>
              <a:gd name="connsiteY7" fmla="*/ 289484 h 381000"/>
              <a:gd name="connsiteX8" fmla="*/ 159182 w 457200"/>
              <a:gd name="connsiteY8" fmla="*/ 312649 h 381000"/>
              <a:gd name="connsiteX9" fmla="*/ 403936 w 457200"/>
              <a:gd name="connsiteY9" fmla="*/ 312649 h 381000"/>
              <a:gd name="connsiteX10" fmla="*/ 197434 w 457200"/>
              <a:gd name="connsiteY10" fmla="*/ 312801 h 381000"/>
              <a:gd name="connsiteX11" fmla="*/ 167564 w 457200"/>
              <a:gd name="connsiteY11" fmla="*/ 342671 h 381000"/>
              <a:gd name="connsiteX12" fmla="*/ 197434 w 457200"/>
              <a:gd name="connsiteY12" fmla="*/ 372542 h 381000"/>
              <a:gd name="connsiteX13" fmla="*/ 227305 w 457200"/>
              <a:gd name="connsiteY13" fmla="*/ 342671 h 381000"/>
              <a:gd name="connsiteX14" fmla="*/ 197434 w 457200"/>
              <a:gd name="connsiteY14" fmla="*/ 312801 h 381000"/>
              <a:gd name="connsiteX15" fmla="*/ 360197 w 457200"/>
              <a:gd name="connsiteY15" fmla="*/ 312801 h 381000"/>
              <a:gd name="connsiteX16" fmla="*/ 330327 w 457200"/>
              <a:gd name="connsiteY16" fmla="*/ 342671 h 381000"/>
              <a:gd name="connsiteX17" fmla="*/ 360197 w 457200"/>
              <a:gd name="connsiteY17" fmla="*/ 372542 h 381000"/>
              <a:gd name="connsiteX18" fmla="*/ 390068 w 457200"/>
              <a:gd name="connsiteY18" fmla="*/ 342671 h 381000"/>
              <a:gd name="connsiteX19" fmla="*/ 360197 w 457200"/>
              <a:gd name="connsiteY19" fmla="*/ 312801 h 381000"/>
              <a:gd name="connsiteX20" fmla="*/ 111938 w 457200"/>
              <a:gd name="connsiteY20" fmla="*/ 86030 h 381000"/>
              <a:gd name="connsiteX21" fmla="*/ 95326 w 457200"/>
              <a:gd name="connsiteY21" fmla="*/ 19431 h 381000"/>
              <a:gd name="connsiteX22" fmla="*/ 19431 w 457200"/>
              <a:gd name="connsiteY22" fmla="*/ 19431 h 381000"/>
              <a:gd name="connsiteX23" fmla="*/ 212522 w 457200"/>
              <a:gd name="connsiteY23" fmla="*/ 144399 h 381000"/>
              <a:gd name="connsiteX24" fmla="*/ 212522 w 457200"/>
              <a:gd name="connsiteY24" fmla="*/ 207950 h 381000"/>
              <a:gd name="connsiteX25" fmla="*/ 275920 w 457200"/>
              <a:gd name="connsiteY25" fmla="*/ 144399 h 381000"/>
              <a:gd name="connsiteX26" fmla="*/ 275920 w 457200"/>
              <a:gd name="connsiteY26" fmla="*/ 207950 h 381000"/>
              <a:gd name="connsiteX27" fmla="*/ 339471 w 457200"/>
              <a:gd name="connsiteY27" fmla="*/ 144399 h 381000"/>
              <a:gd name="connsiteX28" fmla="*/ 339471 w 457200"/>
              <a:gd name="connsiteY28" fmla="*/ 207950 h 381000"/>
              <a:gd name="connsiteX29" fmla="*/ 363398 w 457200"/>
              <a:gd name="connsiteY29" fmla="*/ 23546 h 381000"/>
              <a:gd name="connsiteX30" fmla="*/ 275768 w 457200"/>
              <a:gd name="connsiteY30" fmla="*/ 23546 h 381000"/>
              <a:gd name="connsiteX31" fmla="*/ 275768 w 457200"/>
              <a:gd name="connsiteY31" fmla="*/ 86182 h 381000"/>
              <a:gd name="connsiteX32" fmla="*/ 363398 w 457200"/>
              <a:gd name="connsiteY32" fmla="*/ 86182 h 381000"/>
              <a:gd name="connsiteX33" fmla="*/ 363398 w 457200"/>
              <a:gd name="connsiteY33" fmla="*/ 23546 h 381000"/>
              <a:gd name="connsiteX34" fmla="*/ 276225 w 457200"/>
              <a:gd name="connsiteY34" fmla="*/ 39395 h 381000"/>
              <a:gd name="connsiteX35" fmla="*/ 188595 w 457200"/>
              <a:gd name="connsiteY35" fmla="*/ 39395 h 381000"/>
              <a:gd name="connsiteX36" fmla="*/ 188595 w 457200"/>
              <a:gd name="connsiteY36" fmla="*/ 86030 h 381000"/>
              <a:gd name="connsiteX37" fmla="*/ 276225 w 457200"/>
              <a:gd name="connsiteY37" fmla="*/ 86030 h 381000"/>
              <a:gd name="connsiteX38" fmla="*/ 276225 w 457200"/>
              <a:gd name="connsiteY38" fmla="*/ 39395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</a:cxnLst>
            <a:rect l="l" t="t" r="r" b="b"/>
            <a:pathLst>
              <a:path w="457200" h="381000">
                <a:moveTo>
                  <a:pt x="394335" y="266319"/>
                </a:moveTo>
                <a:lnTo>
                  <a:pt x="157658" y="266319"/>
                </a:lnTo>
                <a:lnTo>
                  <a:pt x="111938" y="86030"/>
                </a:lnTo>
                <a:lnTo>
                  <a:pt x="440055" y="86030"/>
                </a:lnTo>
                <a:lnTo>
                  <a:pt x="394335" y="266319"/>
                </a:lnTo>
                <a:close/>
                <a:moveTo>
                  <a:pt x="159182" y="266319"/>
                </a:moveTo>
                <a:cubicBezTo>
                  <a:pt x="146380" y="266319"/>
                  <a:pt x="136017" y="276682"/>
                  <a:pt x="136017" y="289484"/>
                </a:cubicBezTo>
                <a:lnTo>
                  <a:pt x="136017" y="289484"/>
                </a:lnTo>
                <a:cubicBezTo>
                  <a:pt x="136017" y="302285"/>
                  <a:pt x="146380" y="312649"/>
                  <a:pt x="159182" y="312649"/>
                </a:cubicBezTo>
                <a:lnTo>
                  <a:pt x="403936" y="312649"/>
                </a:lnTo>
                <a:moveTo>
                  <a:pt x="197434" y="312801"/>
                </a:moveTo>
                <a:cubicBezTo>
                  <a:pt x="180975" y="312801"/>
                  <a:pt x="167564" y="326212"/>
                  <a:pt x="167564" y="342671"/>
                </a:cubicBezTo>
                <a:cubicBezTo>
                  <a:pt x="167564" y="359131"/>
                  <a:pt x="180975" y="372542"/>
                  <a:pt x="197434" y="372542"/>
                </a:cubicBezTo>
                <a:cubicBezTo>
                  <a:pt x="213893" y="372542"/>
                  <a:pt x="227305" y="359131"/>
                  <a:pt x="227305" y="342671"/>
                </a:cubicBezTo>
                <a:cubicBezTo>
                  <a:pt x="227305" y="326060"/>
                  <a:pt x="213893" y="312801"/>
                  <a:pt x="197434" y="312801"/>
                </a:cubicBezTo>
                <a:close/>
                <a:moveTo>
                  <a:pt x="360197" y="312801"/>
                </a:moveTo>
                <a:cubicBezTo>
                  <a:pt x="343738" y="312801"/>
                  <a:pt x="330327" y="326212"/>
                  <a:pt x="330327" y="342671"/>
                </a:cubicBezTo>
                <a:cubicBezTo>
                  <a:pt x="330327" y="359131"/>
                  <a:pt x="343738" y="372542"/>
                  <a:pt x="360197" y="372542"/>
                </a:cubicBezTo>
                <a:cubicBezTo>
                  <a:pt x="376656" y="372542"/>
                  <a:pt x="390068" y="359131"/>
                  <a:pt x="390068" y="342671"/>
                </a:cubicBezTo>
                <a:cubicBezTo>
                  <a:pt x="390068" y="326060"/>
                  <a:pt x="376656" y="312801"/>
                  <a:pt x="360197" y="312801"/>
                </a:cubicBezTo>
                <a:close/>
                <a:moveTo>
                  <a:pt x="111938" y="86030"/>
                </a:moveTo>
                <a:lnTo>
                  <a:pt x="95326" y="19431"/>
                </a:lnTo>
                <a:lnTo>
                  <a:pt x="19431" y="19431"/>
                </a:lnTo>
                <a:moveTo>
                  <a:pt x="212522" y="144399"/>
                </a:moveTo>
                <a:lnTo>
                  <a:pt x="212522" y="207950"/>
                </a:lnTo>
                <a:moveTo>
                  <a:pt x="275920" y="144399"/>
                </a:moveTo>
                <a:lnTo>
                  <a:pt x="275920" y="207950"/>
                </a:lnTo>
                <a:moveTo>
                  <a:pt x="339471" y="144399"/>
                </a:moveTo>
                <a:lnTo>
                  <a:pt x="339471" y="207950"/>
                </a:lnTo>
                <a:moveTo>
                  <a:pt x="363398" y="23546"/>
                </a:moveTo>
                <a:lnTo>
                  <a:pt x="275768" y="23546"/>
                </a:lnTo>
                <a:lnTo>
                  <a:pt x="275768" y="86182"/>
                </a:lnTo>
                <a:lnTo>
                  <a:pt x="363398" y="86182"/>
                </a:lnTo>
                <a:lnTo>
                  <a:pt x="363398" y="23546"/>
                </a:lnTo>
                <a:close/>
                <a:moveTo>
                  <a:pt x="276225" y="39395"/>
                </a:moveTo>
                <a:lnTo>
                  <a:pt x="188595" y="39395"/>
                </a:lnTo>
                <a:lnTo>
                  <a:pt x="188595" y="86030"/>
                </a:lnTo>
                <a:lnTo>
                  <a:pt x="276225" y="86030"/>
                </a:lnTo>
                <a:lnTo>
                  <a:pt x="276225" y="39395"/>
                </a:lnTo>
                <a:close/>
              </a:path>
            </a:pathLst>
          </a:custGeom>
          <a:noFill/>
          <a:ln w="19050">
            <a:solidFill>
              <a:schemeClr val="accent3">
                <a:lumMod val="5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>
              <a:solidFill>
                <a:schemeClr val="accent4"/>
              </a:solidFill>
            </a:endParaRPr>
          </a:p>
        </p:txBody>
      </p:sp>
      <p:sp>
        <p:nvSpPr>
          <p:cNvPr id="385" name="Freeform 150">
            <a:extLst>
              <a:ext uri="{FF2B5EF4-FFF2-40B4-BE49-F238E27FC236}">
                <a16:creationId xmlns:a16="http://schemas.microsoft.com/office/drawing/2014/main" id="{0E0B0693-C1BE-2233-D162-22C961450007}"/>
              </a:ext>
            </a:extLst>
          </p:cNvPr>
          <p:cNvSpPr>
            <a:spLocks noEditPoints="1"/>
          </p:cNvSpPr>
          <p:nvPr/>
        </p:nvSpPr>
        <p:spPr bwMode="auto">
          <a:xfrm>
            <a:off x="6711206" y="5707062"/>
            <a:ext cx="534056" cy="518192"/>
          </a:xfrm>
          <a:custGeom>
            <a:avLst/>
            <a:gdLst>
              <a:gd name="T0" fmla="*/ 725 w 844"/>
              <a:gd name="T1" fmla="*/ 385 h 818"/>
              <a:gd name="T2" fmla="*/ 780 w 844"/>
              <a:gd name="T3" fmla="*/ 440 h 818"/>
              <a:gd name="T4" fmla="*/ 780 w 844"/>
              <a:gd name="T5" fmla="*/ 762 h 818"/>
              <a:gd name="T6" fmla="*/ 725 w 844"/>
              <a:gd name="T7" fmla="*/ 818 h 818"/>
              <a:gd name="T8" fmla="*/ 613 w 844"/>
              <a:gd name="T9" fmla="*/ 818 h 818"/>
              <a:gd name="T10" fmla="*/ 544 w 844"/>
              <a:gd name="T11" fmla="*/ 749 h 818"/>
              <a:gd name="T12" fmla="*/ 475 w 844"/>
              <a:gd name="T13" fmla="*/ 818 h 818"/>
              <a:gd name="T14" fmla="*/ 56 w 844"/>
              <a:gd name="T15" fmla="*/ 818 h 818"/>
              <a:gd name="T16" fmla="*/ 0 w 844"/>
              <a:gd name="T17" fmla="*/ 762 h 818"/>
              <a:gd name="T18" fmla="*/ 0 w 844"/>
              <a:gd name="T19" fmla="*/ 440 h 818"/>
              <a:gd name="T20" fmla="*/ 56 w 844"/>
              <a:gd name="T21" fmla="*/ 385 h 818"/>
              <a:gd name="T22" fmla="*/ 475 w 844"/>
              <a:gd name="T23" fmla="*/ 385 h 818"/>
              <a:gd name="T24" fmla="*/ 544 w 844"/>
              <a:gd name="T25" fmla="*/ 454 h 818"/>
              <a:gd name="T26" fmla="*/ 613 w 844"/>
              <a:gd name="T27" fmla="*/ 385 h 818"/>
              <a:gd name="T28" fmla="*/ 725 w 844"/>
              <a:gd name="T29" fmla="*/ 385 h 818"/>
              <a:gd name="T30" fmla="*/ 844 w 844"/>
              <a:gd name="T31" fmla="*/ 313 h 818"/>
              <a:gd name="T32" fmla="*/ 681 w 844"/>
              <a:gd name="T33" fmla="*/ 35 h 818"/>
              <a:gd name="T34" fmla="*/ 604 w 844"/>
              <a:gd name="T35" fmla="*/ 16 h 818"/>
              <a:gd name="T36" fmla="*/ 508 w 844"/>
              <a:gd name="T37" fmla="*/ 73 h 818"/>
              <a:gd name="T38" fmla="*/ 483 w 844"/>
              <a:gd name="T39" fmla="*/ 167 h 818"/>
              <a:gd name="T40" fmla="*/ 389 w 844"/>
              <a:gd name="T41" fmla="*/ 142 h 818"/>
              <a:gd name="T42" fmla="*/ 177 w 844"/>
              <a:gd name="T43" fmla="*/ 267 h 818"/>
              <a:gd name="T44" fmla="*/ 200 w 844"/>
              <a:gd name="T45" fmla="*/ 565 h 818"/>
              <a:gd name="T46" fmla="*/ 231 w 844"/>
              <a:gd name="T47" fmla="*/ 611 h 818"/>
              <a:gd name="T48" fmla="*/ 478 w 844"/>
              <a:gd name="T49" fmla="*/ 611 h 818"/>
              <a:gd name="T50" fmla="*/ 426 w 844"/>
              <a:gd name="T51" fmla="*/ 611 h 818"/>
              <a:gd name="T52" fmla="*/ 333 w 844"/>
              <a:gd name="T53" fmla="*/ 695 h 818"/>
              <a:gd name="T54" fmla="*/ 337 w 844"/>
              <a:gd name="T55" fmla="*/ 530 h 818"/>
              <a:gd name="T56" fmla="*/ 426 w 844"/>
              <a:gd name="T57" fmla="*/ 611 h 8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844" h="818">
                <a:moveTo>
                  <a:pt x="725" y="385"/>
                </a:moveTo>
                <a:cubicBezTo>
                  <a:pt x="755" y="385"/>
                  <a:pt x="780" y="410"/>
                  <a:pt x="780" y="440"/>
                </a:cubicBezTo>
                <a:cubicBezTo>
                  <a:pt x="780" y="762"/>
                  <a:pt x="780" y="762"/>
                  <a:pt x="780" y="762"/>
                </a:cubicBezTo>
                <a:cubicBezTo>
                  <a:pt x="780" y="793"/>
                  <a:pt x="755" y="818"/>
                  <a:pt x="725" y="818"/>
                </a:cubicBezTo>
                <a:cubicBezTo>
                  <a:pt x="613" y="818"/>
                  <a:pt x="613" y="818"/>
                  <a:pt x="613" y="818"/>
                </a:cubicBezTo>
                <a:cubicBezTo>
                  <a:pt x="613" y="780"/>
                  <a:pt x="582" y="749"/>
                  <a:pt x="544" y="749"/>
                </a:cubicBezTo>
                <a:cubicBezTo>
                  <a:pt x="506" y="749"/>
                  <a:pt x="475" y="780"/>
                  <a:pt x="475" y="818"/>
                </a:cubicBezTo>
                <a:cubicBezTo>
                  <a:pt x="56" y="818"/>
                  <a:pt x="56" y="818"/>
                  <a:pt x="56" y="818"/>
                </a:cubicBezTo>
                <a:cubicBezTo>
                  <a:pt x="25" y="818"/>
                  <a:pt x="0" y="793"/>
                  <a:pt x="0" y="762"/>
                </a:cubicBezTo>
                <a:cubicBezTo>
                  <a:pt x="0" y="440"/>
                  <a:pt x="0" y="440"/>
                  <a:pt x="0" y="440"/>
                </a:cubicBezTo>
                <a:cubicBezTo>
                  <a:pt x="0" y="410"/>
                  <a:pt x="25" y="385"/>
                  <a:pt x="56" y="385"/>
                </a:cubicBezTo>
                <a:cubicBezTo>
                  <a:pt x="475" y="385"/>
                  <a:pt x="475" y="385"/>
                  <a:pt x="475" y="385"/>
                </a:cubicBezTo>
                <a:cubicBezTo>
                  <a:pt x="475" y="423"/>
                  <a:pt x="506" y="454"/>
                  <a:pt x="544" y="454"/>
                </a:cubicBezTo>
                <a:cubicBezTo>
                  <a:pt x="582" y="454"/>
                  <a:pt x="613" y="423"/>
                  <a:pt x="613" y="385"/>
                </a:cubicBezTo>
                <a:lnTo>
                  <a:pt x="725" y="385"/>
                </a:lnTo>
                <a:close/>
                <a:moveTo>
                  <a:pt x="844" y="313"/>
                </a:moveTo>
                <a:cubicBezTo>
                  <a:pt x="681" y="35"/>
                  <a:pt x="681" y="35"/>
                  <a:pt x="681" y="35"/>
                </a:cubicBezTo>
                <a:cubicBezTo>
                  <a:pt x="665" y="9"/>
                  <a:pt x="631" y="0"/>
                  <a:pt x="604" y="16"/>
                </a:cubicBezTo>
                <a:cubicBezTo>
                  <a:pt x="508" y="73"/>
                  <a:pt x="508" y="73"/>
                  <a:pt x="508" y="73"/>
                </a:cubicBezTo>
                <a:cubicBezTo>
                  <a:pt x="527" y="105"/>
                  <a:pt x="516" y="148"/>
                  <a:pt x="483" y="167"/>
                </a:cubicBezTo>
                <a:cubicBezTo>
                  <a:pt x="450" y="186"/>
                  <a:pt x="408" y="175"/>
                  <a:pt x="389" y="142"/>
                </a:cubicBezTo>
                <a:cubicBezTo>
                  <a:pt x="177" y="267"/>
                  <a:pt x="177" y="267"/>
                  <a:pt x="177" y="267"/>
                </a:cubicBezTo>
                <a:moveTo>
                  <a:pt x="200" y="565"/>
                </a:moveTo>
                <a:cubicBezTo>
                  <a:pt x="231" y="611"/>
                  <a:pt x="231" y="611"/>
                  <a:pt x="231" y="611"/>
                </a:cubicBezTo>
                <a:cubicBezTo>
                  <a:pt x="478" y="611"/>
                  <a:pt x="478" y="611"/>
                  <a:pt x="478" y="611"/>
                </a:cubicBezTo>
                <a:moveTo>
                  <a:pt x="426" y="611"/>
                </a:moveTo>
                <a:cubicBezTo>
                  <a:pt x="333" y="695"/>
                  <a:pt x="333" y="695"/>
                  <a:pt x="333" y="695"/>
                </a:cubicBezTo>
                <a:moveTo>
                  <a:pt x="337" y="530"/>
                </a:moveTo>
                <a:cubicBezTo>
                  <a:pt x="426" y="611"/>
                  <a:pt x="426" y="611"/>
                  <a:pt x="426" y="611"/>
                </a:cubicBezTo>
              </a:path>
            </a:pathLst>
          </a:custGeom>
          <a:noFill/>
          <a:ln w="19050">
            <a:solidFill>
              <a:schemeClr val="accent4">
                <a:lumMod val="5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386" name="Freeform 147">
            <a:extLst>
              <a:ext uri="{FF2B5EF4-FFF2-40B4-BE49-F238E27FC236}">
                <a16:creationId xmlns:a16="http://schemas.microsoft.com/office/drawing/2014/main" id="{5F81ED4C-92CA-894D-B689-81F9C9DD3371}"/>
              </a:ext>
            </a:extLst>
          </p:cNvPr>
          <p:cNvSpPr>
            <a:spLocks noEditPoints="1"/>
          </p:cNvSpPr>
          <p:nvPr/>
        </p:nvSpPr>
        <p:spPr bwMode="auto">
          <a:xfrm>
            <a:off x="2169578" y="9562288"/>
            <a:ext cx="414654" cy="664444"/>
          </a:xfrm>
          <a:custGeom>
            <a:avLst/>
            <a:gdLst>
              <a:gd name="T0" fmla="*/ 588 w 691"/>
              <a:gd name="T1" fmla="*/ 995 h 1112"/>
              <a:gd name="T2" fmla="*/ 103 w 691"/>
              <a:gd name="T3" fmla="*/ 995 h 1112"/>
              <a:gd name="T4" fmla="*/ 0 w 691"/>
              <a:gd name="T5" fmla="*/ 892 h 1112"/>
              <a:gd name="T6" fmla="*/ 26 w 691"/>
              <a:gd name="T7" fmla="*/ 365 h 1112"/>
              <a:gd name="T8" fmla="*/ 122 w 691"/>
              <a:gd name="T9" fmla="*/ 262 h 1112"/>
              <a:gd name="T10" fmla="*/ 569 w 691"/>
              <a:gd name="T11" fmla="*/ 262 h 1112"/>
              <a:gd name="T12" fmla="*/ 665 w 691"/>
              <a:gd name="T13" fmla="*/ 365 h 1112"/>
              <a:gd name="T14" fmla="*/ 691 w 691"/>
              <a:gd name="T15" fmla="*/ 892 h 1112"/>
              <a:gd name="T16" fmla="*/ 588 w 691"/>
              <a:gd name="T17" fmla="*/ 995 h 1112"/>
              <a:gd name="T18" fmla="*/ 481 w 691"/>
              <a:gd name="T19" fmla="*/ 262 h 1112"/>
              <a:gd name="T20" fmla="*/ 481 w 691"/>
              <a:gd name="T21" fmla="*/ 0 h 1112"/>
              <a:gd name="T22" fmla="*/ 210 w 691"/>
              <a:gd name="T23" fmla="*/ 0 h 1112"/>
              <a:gd name="T24" fmla="*/ 210 w 691"/>
              <a:gd name="T25" fmla="*/ 262 h 1112"/>
              <a:gd name="T26" fmla="*/ 174 w 691"/>
              <a:gd name="T27" fmla="*/ 431 h 1112"/>
              <a:gd name="T28" fmla="*/ 174 w 691"/>
              <a:gd name="T29" fmla="*/ 826 h 1112"/>
              <a:gd name="T30" fmla="*/ 346 w 691"/>
              <a:gd name="T31" fmla="*/ 431 h 1112"/>
              <a:gd name="T32" fmla="*/ 346 w 691"/>
              <a:gd name="T33" fmla="*/ 826 h 1112"/>
              <a:gd name="T34" fmla="*/ 517 w 691"/>
              <a:gd name="T35" fmla="*/ 431 h 1112"/>
              <a:gd name="T36" fmla="*/ 517 w 691"/>
              <a:gd name="T37" fmla="*/ 826 h 1112"/>
              <a:gd name="T38" fmla="*/ 210 w 691"/>
              <a:gd name="T39" fmla="*/ 97 h 1112"/>
              <a:gd name="T40" fmla="*/ 481 w 691"/>
              <a:gd name="T41" fmla="*/ 97 h 1112"/>
              <a:gd name="T42" fmla="*/ 167 w 691"/>
              <a:gd name="T43" fmla="*/ 995 h 1112"/>
              <a:gd name="T44" fmla="*/ 108 w 691"/>
              <a:gd name="T45" fmla="*/ 1054 h 1112"/>
              <a:gd name="T46" fmla="*/ 167 w 691"/>
              <a:gd name="T47" fmla="*/ 1112 h 1112"/>
              <a:gd name="T48" fmla="*/ 225 w 691"/>
              <a:gd name="T49" fmla="*/ 1054 h 1112"/>
              <a:gd name="T50" fmla="*/ 167 w 691"/>
              <a:gd name="T51" fmla="*/ 995 h 1112"/>
              <a:gd name="T52" fmla="*/ 524 w 691"/>
              <a:gd name="T53" fmla="*/ 995 h 1112"/>
              <a:gd name="T54" fmla="*/ 466 w 691"/>
              <a:gd name="T55" fmla="*/ 1054 h 1112"/>
              <a:gd name="T56" fmla="*/ 524 w 691"/>
              <a:gd name="T57" fmla="*/ 1112 h 1112"/>
              <a:gd name="T58" fmla="*/ 583 w 691"/>
              <a:gd name="T59" fmla="*/ 1054 h 1112"/>
              <a:gd name="T60" fmla="*/ 524 w 691"/>
              <a:gd name="T61" fmla="*/ 995 h 1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691" h="1112">
                <a:moveTo>
                  <a:pt x="588" y="995"/>
                </a:moveTo>
                <a:cubicBezTo>
                  <a:pt x="103" y="995"/>
                  <a:pt x="103" y="995"/>
                  <a:pt x="103" y="995"/>
                </a:cubicBezTo>
                <a:cubicBezTo>
                  <a:pt x="46" y="995"/>
                  <a:pt x="0" y="949"/>
                  <a:pt x="0" y="892"/>
                </a:cubicBezTo>
                <a:cubicBezTo>
                  <a:pt x="26" y="365"/>
                  <a:pt x="26" y="365"/>
                  <a:pt x="26" y="365"/>
                </a:cubicBezTo>
                <a:cubicBezTo>
                  <a:pt x="26" y="308"/>
                  <a:pt x="69" y="262"/>
                  <a:pt x="122" y="262"/>
                </a:cubicBezTo>
                <a:cubicBezTo>
                  <a:pt x="569" y="262"/>
                  <a:pt x="569" y="262"/>
                  <a:pt x="569" y="262"/>
                </a:cubicBezTo>
                <a:cubicBezTo>
                  <a:pt x="622" y="262"/>
                  <a:pt x="665" y="308"/>
                  <a:pt x="665" y="365"/>
                </a:cubicBezTo>
                <a:cubicBezTo>
                  <a:pt x="691" y="892"/>
                  <a:pt x="691" y="892"/>
                  <a:pt x="691" y="892"/>
                </a:cubicBezTo>
                <a:cubicBezTo>
                  <a:pt x="691" y="949"/>
                  <a:pt x="645" y="995"/>
                  <a:pt x="588" y="995"/>
                </a:cubicBezTo>
                <a:close/>
                <a:moveTo>
                  <a:pt x="481" y="262"/>
                </a:moveTo>
                <a:cubicBezTo>
                  <a:pt x="481" y="0"/>
                  <a:pt x="481" y="0"/>
                  <a:pt x="481" y="0"/>
                </a:cubicBezTo>
                <a:cubicBezTo>
                  <a:pt x="210" y="0"/>
                  <a:pt x="210" y="0"/>
                  <a:pt x="210" y="0"/>
                </a:cubicBezTo>
                <a:cubicBezTo>
                  <a:pt x="210" y="262"/>
                  <a:pt x="210" y="262"/>
                  <a:pt x="210" y="262"/>
                </a:cubicBezTo>
                <a:moveTo>
                  <a:pt x="174" y="431"/>
                </a:moveTo>
                <a:cubicBezTo>
                  <a:pt x="174" y="826"/>
                  <a:pt x="174" y="826"/>
                  <a:pt x="174" y="826"/>
                </a:cubicBezTo>
                <a:moveTo>
                  <a:pt x="346" y="431"/>
                </a:moveTo>
                <a:cubicBezTo>
                  <a:pt x="346" y="826"/>
                  <a:pt x="346" y="826"/>
                  <a:pt x="346" y="826"/>
                </a:cubicBezTo>
                <a:moveTo>
                  <a:pt x="517" y="431"/>
                </a:moveTo>
                <a:cubicBezTo>
                  <a:pt x="517" y="826"/>
                  <a:pt x="517" y="826"/>
                  <a:pt x="517" y="826"/>
                </a:cubicBezTo>
                <a:moveTo>
                  <a:pt x="210" y="97"/>
                </a:moveTo>
                <a:cubicBezTo>
                  <a:pt x="481" y="97"/>
                  <a:pt x="481" y="97"/>
                  <a:pt x="481" y="97"/>
                </a:cubicBezTo>
                <a:moveTo>
                  <a:pt x="167" y="995"/>
                </a:moveTo>
                <a:cubicBezTo>
                  <a:pt x="134" y="995"/>
                  <a:pt x="108" y="1022"/>
                  <a:pt x="108" y="1054"/>
                </a:cubicBezTo>
                <a:cubicBezTo>
                  <a:pt x="108" y="1086"/>
                  <a:pt x="134" y="1112"/>
                  <a:pt x="167" y="1112"/>
                </a:cubicBezTo>
                <a:cubicBezTo>
                  <a:pt x="199" y="1112"/>
                  <a:pt x="225" y="1086"/>
                  <a:pt x="225" y="1054"/>
                </a:cubicBezTo>
                <a:cubicBezTo>
                  <a:pt x="225" y="1022"/>
                  <a:pt x="199" y="995"/>
                  <a:pt x="167" y="995"/>
                </a:cubicBezTo>
                <a:close/>
                <a:moveTo>
                  <a:pt x="524" y="995"/>
                </a:moveTo>
                <a:cubicBezTo>
                  <a:pt x="492" y="995"/>
                  <a:pt x="466" y="1022"/>
                  <a:pt x="466" y="1054"/>
                </a:cubicBezTo>
                <a:cubicBezTo>
                  <a:pt x="466" y="1086"/>
                  <a:pt x="492" y="1112"/>
                  <a:pt x="524" y="1112"/>
                </a:cubicBezTo>
                <a:cubicBezTo>
                  <a:pt x="557" y="1112"/>
                  <a:pt x="583" y="1086"/>
                  <a:pt x="583" y="1054"/>
                </a:cubicBezTo>
                <a:cubicBezTo>
                  <a:pt x="583" y="1022"/>
                  <a:pt x="557" y="995"/>
                  <a:pt x="524" y="995"/>
                </a:cubicBezTo>
                <a:close/>
              </a:path>
            </a:pathLst>
          </a:custGeom>
          <a:noFill/>
          <a:ln w="19050">
            <a:solidFill>
              <a:schemeClr val="accent1">
                <a:lumMod val="5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387" name="Freeform 151">
            <a:extLst>
              <a:ext uri="{FF2B5EF4-FFF2-40B4-BE49-F238E27FC236}">
                <a16:creationId xmlns:a16="http://schemas.microsoft.com/office/drawing/2014/main" id="{22FEFCFD-1213-FAFB-A10D-80D6ACC2CB8A}"/>
              </a:ext>
            </a:extLst>
          </p:cNvPr>
          <p:cNvSpPr>
            <a:spLocks noEditPoints="1"/>
          </p:cNvSpPr>
          <p:nvPr/>
        </p:nvSpPr>
        <p:spPr bwMode="auto">
          <a:xfrm>
            <a:off x="12770172" y="5691138"/>
            <a:ext cx="519938" cy="550040"/>
          </a:xfrm>
          <a:custGeom>
            <a:avLst/>
            <a:gdLst>
              <a:gd name="T0" fmla="*/ 370 w 791"/>
              <a:gd name="T1" fmla="*/ 611 h 834"/>
              <a:gd name="T2" fmla="*/ 444 w 791"/>
              <a:gd name="T3" fmla="*/ 287 h 834"/>
              <a:gd name="T4" fmla="*/ 500 w 791"/>
              <a:gd name="T5" fmla="*/ 40 h 834"/>
              <a:gd name="T6" fmla="*/ 127 w 791"/>
              <a:gd name="T7" fmla="*/ 215 h 834"/>
              <a:gd name="T8" fmla="*/ 760 w 791"/>
              <a:gd name="T9" fmla="*/ 359 h 834"/>
              <a:gd name="T10" fmla="*/ 500 w 791"/>
              <a:gd name="T11" fmla="*/ 40 h 834"/>
              <a:gd name="T12" fmla="*/ 0 w 791"/>
              <a:gd name="T13" fmla="*/ 742 h 834"/>
              <a:gd name="T14" fmla="*/ 571 w 791"/>
              <a:gd name="T15" fmla="*/ 742 h 834"/>
              <a:gd name="T16" fmla="*/ 725 w 791"/>
              <a:gd name="T17" fmla="*/ 572 h 834"/>
              <a:gd name="T18" fmla="*/ 121 w 791"/>
              <a:gd name="T19" fmla="*/ 742 h 834"/>
              <a:gd name="T20" fmla="*/ 56 w 791"/>
              <a:gd name="T21" fmla="*/ 834 h 834"/>
              <a:gd name="T22" fmla="*/ 487 w 791"/>
              <a:gd name="T23" fmla="*/ 742 h 834"/>
              <a:gd name="T24" fmla="*/ 552 w 791"/>
              <a:gd name="T25" fmla="*/ 834 h 834"/>
              <a:gd name="T26" fmla="*/ 500 w 791"/>
              <a:gd name="T27" fmla="*/ 40 h 834"/>
              <a:gd name="T28" fmla="*/ 282 w 791"/>
              <a:gd name="T29" fmla="*/ 250 h 834"/>
              <a:gd name="T30" fmla="*/ 605 w 791"/>
              <a:gd name="T31" fmla="*/ 324 h 834"/>
              <a:gd name="T32" fmla="*/ 500 w 791"/>
              <a:gd name="T33" fmla="*/ 40 h 8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791" h="834">
                <a:moveTo>
                  <a:pt x="370" y="611"/>
                </a:moveTo>
                <a:cubicBezTo>
                  <a:pt x="444" y="287"/>
                  <a:pt x="444" y="287"/>
                  <a:pt x="444" y="287"/>
                </a:cubicBezTo>
                <a:moveTo>
                  <a:pt x="500" y="40"/>
                </a:moveTo>
                <a:cubicBezTo>
                  <a:pt x="325" y="0"/>
                  <a:pt x="158" y="78"/>
                  <a:pt x="127" y="215"/>
                </a:cubicBezTo>
                <a:cubicBezTo>
                  <a:pt x="760" y="359"/>
                  <a:pt x="760" y="359"/>
                  <a:pt x="760" y="359"/>
                </a:cubicBezTo>
                <a:cubicBezTo>
                  <a:pt x="791" y="223"/>
                  <a:pt x="675" y="80"/>
                  <a:pt x="500" y="40"/>
                </a:cubicBezTo>
                <a:close/>
                <a:moveTo>
                  <a:pt x="0" y="742"/>
                </a:moveTo>
                <a:cubicBezTo>
                  <a:pt x="571" y="742"/>
                  <a:pt x="571" y="742"/>
                  <a:pt x="571" y="742"/>
                </a:cubicBezTo>
                <a:cubicBezTo>
                  <a:pt x="725" y="572"/>
                  <a:pt x="725" y="572"/>
                  <a:pt x="725" y="572"/>
                </a:cubicBezTo>
                <a:moveTo>
                  <a:pt x="121" y="742"/>
                </a:moveTo>
                <a:cubicBezTo>
                  <a:pt x="56" y="834"/>
                  <a:pt x="56" y="834"/>
                  <a:pt x="56" y="834"/>
                </a:cubicBezTo>
                <a:moveTo>
                  <a:pt x="487" y="742"/>
                </a:moveTo>
                <a:cubicBezTo>
                  <a:pt x="552" y="834"/>
                  <a:pt x="552" y="834"/>
                  <a:pt x="552" y="834"/>
                </a:cubicBezTo>
                <a:moveTo>
                  <a:pt x="500" y="40"/>
                </a:moveTo>
                <a:cubicBezTo>
                  <a:pt x="427" y="24"/>
                  <a:pt x="315" y="171"/>
                  <a:pt x="282" y="250"/>
                </a:cubicBezTo>
                <a:moveTo>
                  <a:pt x="605" y="324"/>
                </a:moveTo>
                <a:cubicBezTo>
                  <a:pt x="609" y="238"/>
                  <a:pt x="572" y="56"/>
                  <a:pt x="500" y="40"/>
                </a:cubicBezTo>
              </a:path>
            </a:pathLst>
          </a:custGeom>
          <a:noFill/>
          <a:ln w="19050">
            <a:solidFill>
              <a:schemeClr val="accent6">
                <a:lumMod val="5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388" name="Freeform 172">
            <a:extLst>
              <a:ext uri="{FF2B5EF4-FFF2-40B4-BE49-F238E27FC236}">
                <a16:creationId xmlns:a16="http://schemas.microsoft.com/office/drawing/2014/main" id="{EDBCA116-D237-99A5-A189-31F599268CA8}"/>
              </a:ext>
            </a:extLst>
          </p:cNvPr>
          <p:cNvSpPr>
            <a:spLocks noEditPoints="1"/>
          </p:cNvSpPr>
          <p:nvPr/>
        </p:nvSpPr>
        <p:spPr bwMode="auto">
          <a:xfrm>
            <a:off x="14110039" y="9692145"/>
            <a:ext cx="624968" cy="421234"/>
          </a:xfrm>
          <a:custGeom>
            <a:avLst/>
            <a:gdLst>
              <a:gd name="T0" fmla="*/ 667 w 947"/>
              <a:gd name="T1" fmla="*/ 73 h 636"/>
              <a:gd name="T2" fmla="*/ 947 w 947"/>
              <a:gd name="T3" fmla="*/ 149 h 636"/>
              <a:gd name="T4" fmla="*/ 279 w 947"/>
              <a:gd name="T5" fmla="*/ 476 h 636"/>
              <a:gd name="T6" fmla="*/ 136 w 947"/>
              <a:gd name="T7" fmla="*/ 438 h 636"/>
              <a:gd name="T8" fmla="*/ 0 w 947"/>
              <a:gd name="T9" fmla="*/ 236 h 636"/>
              <a:gd name="T10" fmla="*/ 192 w 947"/>
              <a:gd name="T11" fmla="*/ 306 h 636"/>
              <a:gd name="T12" fmla="*/ 397 w 947"/>
              <a:gd name="T13" fmla="*/ 206 h 636"/>
              <a:gd name="T14" fmla="*/ 240 w 947"/>
              <a:gd name="T15" fmla="*/ 108 h 636"/>
              <a:gd name="T16" fmla="*/ 216 w 947"/>
              <a:gd name="T17" fmla="*/ 45 h 636"/>
              <a:gd name="T18" fmla="*/ 286 w 947"/>
              <a:gd name="T19" fmla="*/ 10 h 636"/>
              <a:gd name="T20" fmla="*/ 566 w 947"/>
              <a:gd name="T21" fmla="*/ 123 h 636"/>
              <a:gd name="T22" fmla="*/ 667 w 947"/>
              <a:gd name="T23" fmla="*/ 73 h 636"/>
              <a:gd name="T24" fmla="*/ 283 w 947"/>
              <a:gd name="T25" fmla="*/ 636 h 636"/>
              <a:gd name="T26" fmla="*/ 830 w 947"/>
              <a:gd name="T27" fmla="*/ 636 h 6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947" h="636">
                <a:moveTo>
                  <a:pt x="667" y="73"/>
                </a:moveTo>
                <a:cubicBezTo>
                  <a:pt x="788" y="14"/>
                  <a:pt x="888" y="28"/>
                  <a:pt x="947" y="149"/>
                </a:cubicBezTo>
                <a:cubicBezTo>
                  <a:pt x="279" y="476"/>
                  <a:pt x="279" y="476"/>
                  <a:pt x="279" y="476"/>
                </a:cubicBezTo>
                <a:cubicBezTo>
                  <a:pt x="228" y="501"/>
                  <a:pt x="167" y="485"/>
                  <a:pt x="136" y="438"/>
                </a:cubicBezTo>
                <a:cubicBezTo>
                  <a:pt x="0" y="236"/>
                  <a:pt x="0" y="236"/>
                  <a:pt x="0" y="236"/>
                </a:cubicBezTo>
                <a:cubicBezTo>
                  <a:pt x="95" y="190"/>
                  <a:pt x="192" y="306"/>
                  <a:pt x="192" y="306"/>
                </a:cubicBezTo>
                <a:cubicBezTo>
                  <a:pt x="192" y="306"/>
                  <a:pt x="397" y="206"/>
                  <a:pt x="397" y="206"/>
                </a:cubicBezTo>
                <a:cubicBezTo>
                  <a:pt x="240" y="108"/>
                  <a:pt x="240" y="108"/>
                  <a:pt x="240" y="108"/>
                </a:cubicBezTo>
                <a:cubicBezTo>
                  <a:pt x="218" y="95"/>
                  <a:pt x="208" y="69"/>
                  <a:pt x="216" y="45"/>
                </a:cubicBezTo>
                <a:cubicBezTo>
                  <a:pt x="225" y="15"/>
                  <a:pt x="257" y="0"/>
                  <a:pt x="286" y="10"/>
                </a:cubicBezTo>
                <a:cubicBezTo>
                  <a:pt x="566" y="123"/>
                  <a:pt x="566" y="123"/>
                  <a:pt x="566" y="123"/>
                </a:cubicBezTo>
                <a:cubicBezTo>
                  <a:pt x="566" y="123"/>
                  <a:pt x="667" y="73"/>
                  <a:pt x="667" y="73"/>
                </a:cubicBezTo>
                <a:close/>
                <a:moveTo>
                  <a:pt x="283" y="636"/>
                </a:moveTo>
                <a:cubicBezTo>
                  <a:pt x="830" y="636"/>
                  <a:pt x="830" y="636"/>
                  <a:pt x="830" y="636"/>
                </a:cubicBezTo>
              </a:path>
            </a:pathLst>
          </a:custGeom>
          <a:noFill/>
          <a:ln w="19050">
            <a:solidFill>
              <a:schemeClr val="accent5">
                <a:lumMod val="5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</p:spTree>
    <p:extLst>
      <p:ext uri="{BB962C8B-B14F-4D97-AF65-F5344CB8AC3E}">
        <p14:creationId xmlns:p14="http://schemas.microsoft.com/office/powerpoint/2010/main" val="16943040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250" fill="hold"/>
                                            <p:tgtEl>
                                              <p:spTgt spid="3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250" fill="hold"/>
                                            <p:tgtEl>
                                              <p:spTgt spid="3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3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8" decel="125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3500" fill="hold"/>
                                            <p:tgtEl>
                                              <p:spTgt spid="28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3500" fill="hold"/>
                                            <p:tgtEl>
                                              <p:spTgt spid="28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" dur="750" fill="hold"/>
                                            <p:tgtEl>
                                              <p:spTgt spid="35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750" fill="hold"/>
                                            <p:tgtEl>
                                              <p:spTgt spid="35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0" dur="750"/>
                                            <p:tgtEl>
                                              <p:spTgt spid="3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" dur="750" fill="hold"/>
                                            <p:tgtEl>
                                              <p:spTgt spid="36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750" fill="hold"/>
                                            <p:tgtEl>
                                              <p:spTgt spid="36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5" dur="750"/>
                                            <p:tgtEl>
                                              <p:spTgt spid="3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2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8" dur="1000"/>
                                            <p:tgtEl>
                                              <p:spTgt spid="3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1" dur="750"/>
                                            <p:tgtEl>
                                              <p:spTgt spid="36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2" dur="750" fill="hold"/>
                                            <p:tgtEl>
                                              <p:spTgt spid="3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750" fill="hold"/>
                                            <p:tgtEl>
                                              <p:spTgt spid="3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6" dur="750"/>
                                            <p:tgtEl>
                                              <p:spTgt spid="36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7" dur="750" fill="hold"/>
                                            <p:tgtEl>
                                              <p:spTgt spid="3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750" fill="hold"/>
                                            <p:tgtEl>
                                              <p:spTgt spid="3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38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38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38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38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7" dur="750" fill="hold"/>
                                            <p:tgtEl>
                                              <p:spTgt spid="3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750" fill="hold"/>
                                            <p:tgtEl>
                                              <p:spTgt spid="3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9" dur="750"/>
                                            <p:tgtEl>
                                              <p:spTgt spid="3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2" dur="750" fill="hold"/>
                                            <p:tgtEl>
                                              <p:spTgt spid="3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750" fill="hold"/>
                                            <p:tgtEl>
                                              <p:spTgt spid="3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4" dur="750"/>
                                            <p:tgtEl>
                                              <p:spTgt spid="3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5" presetID="22" presetClass="entr" presetSubtype="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57" dur="1000"/>
                                            <p:tgtEl>
                                              <p:spTgt spid="3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0" dur="750"/>
                                            <p:tgtEl>
                                              <p:spTgt spid="34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1" dur="750" fill="hold"/>
                                            <p:tgtEl>
                                              <p:spTgt spid="3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3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5" dur="750"/>
                                            <p:tgtEl>
                                              <p:spTgt spid="34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6" dur="750" fill="hold"/>
                                            <p:tgtEl>
                                              <p:spTgt spid="3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750" fill="hold"/>
                                            <p:tgtEl>
                                              <p:spTgt spid="3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8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0" dur="500" fill="hold"/>
                                            <p:tgtEl>
                                              <p:spTgt spid="38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500" fill="hold"/>
                                            <p:tgtEl>
                                              <p:spTgt spid="38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500" fill="hold"/>
                                            <p:tgtEl>
                                              <p:spTgt spid="38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3" dur="500"/>
                                            <p:tgtEl>
                                              <p:spTgt spid="3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6" dur="750" fill="hold"/>
                                            <p:tgtEl>
                                              <p:spTgt spid="36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750" fill="hold"/>
                                            <p:tgtEl>
                                              <p:spTgt spid="36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8" dur="750"/>
                                            <p:tgtEl>
                                              <p:spTgt spid="3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9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1" dur="750" fill="hold"/>
                                            <p:tgtEl>
                                              <p:spTgt spid="36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750" fill="hold"/>
                                            <p:tgtEl>
                                              <p:spTgt spid="36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3" dur="750"/>
                                            <p:tgtEl>
                                              <p:spTgt spid="3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22" presetClass="entr" presetSubtype="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6" dur="1000"/>
                                            <p:tgtEl>
                                              <p:spTgt spid="3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7" presetID="42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9" dur="750"/>
                                            <p:tgtEl>
                                              <p:spTgt spid="37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0" dur="750" fill="hold"/>
                                            <p:tgtEl>
                                              <p:spTgt spid="3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750" fill="hold"/>
                                            <p:tgtEl>
                                              <p:spTgt spid="3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2" presetID="42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4" dur="750"/>
                                            <p:tgtEl>
                                              <p:spTgt spid="37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5" dur="750" fill="hold"/>
                                            <p:tgtEl>
                                              <p:spTgt spid="3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6" dur="750" fill="hold"/>
                                            <p:tgtEl>
                                              <p:spTgt spid="3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7" presetID="31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9" dur="500" fill="hold"/>
                                            <p:tgtEl>
                                              <p:spTgt spid="38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0" dur="500" fill="hold"/>
                                            <p:tgtEl>
                                              <p:spTgt spid="38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500" fill="hold"/>
                                            <p:tgtEl>
                                              <p:spTgt spid="38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2" dur="500"/>
                                            <p:tgtEl>
                                              <p:spTgt spid="38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3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5" dur="750" fill="hold"/>
                                            <p:tgtEl>
                                              <p:spTgt spid="3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6" dur="750" fill="hold"/>
                                            <p:tgtEl>
                                              <p:spTgt spid="3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7" dur="750"/>
                                            <p:tgtEl>
                                              <p:spTgt spid="3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8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0" dur="750" fill="hold"/>
                                            <p:tgtEl>
                                              <p:spTgt spid="3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1" dur="750" fill="hold"/>
                                            <p:tgtEl>
                                              <p:spTgt spid="3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2" dur="750"/>
                                            <p:tgtEl>
                                              <p:spTgt spid="3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3" presetID="42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5" dur="750"/>
                                            <p:tgtEl>
                                              <p:spTgt spid="35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6" dur="750" fill="hold"/>
                                            <p:tgtEl>
                                              <p:spTgt spid="3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7" dur="750" fill="hold"/>
                                            <p:tgtEl>
                                              <p:spTgt spid="3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8" presetID="42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0" dur="750"/>
                                            <p:tgtEl>
                                              <p:spTgt spid="35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1" dur="750" fill="hold"/>
                                            <p:tgtEl>
                                              <p:spTgt spid="3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2" dur="750" fill="hold"/>
                                            <p:tgtEl>
                                              <p:spTgt spid="3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3" presetID="31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5" dur="500" fill="hold"/>
                                            <p:tgtEl>
                                              <p:spTgt spid="38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6" dur="500" fill="hold"/>
                                            <p:tgtEl>
                                              <p:spTgt spid="38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7" dur="500" fill="hold"/>
                                            <p:tgtEl>
                                              <p:spTgt spid="38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8" dur="500"/>
                                            <p:tgtEl>
                                              <p:spTgt spid="38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9" presetID="22" presetClass="entr" presetSubtype="2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31" dur="1000"/>
                                            <p:tgtEl>
                                              <p:spTgt spid="3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2" presetID="53" presetClass="entr" presetSubtype="16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4" dur="750" fill="hold"/>
                                            <p:tgtEl>
                                              <p:spTgt spid="37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5" dur="750" fill="hold"/>
                                            <p:tgtEl>
                                              <p:spTgt spid="37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6" dur="750"/>
                                            <p:tgtEl>
                                              <p:spTgt spid="3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7" presetID="53" presetClass="entr" presetSubtype="16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9" dur="750" fill="hold"/>
                                            <p:tgtEl>
                                              <p:spTgt spid="37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0" dur="750" fill="hold"/>
                                            <p:tgtEl>
                                              <p:spTgt spid="37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1" dur="750"/>
                                            <p:tgtEl>
                                              <p:spTgt spid="3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2" presetID="42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4" dur="750"/>
                                            <p:tgtEl>
                                              <p:spTgt spid="37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5" dur="750" fill="hold"/>
                                            <p:tgtEl>
                                              <p:spTgt spid="37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6" dur="750" fill="hold"/>
                                            <p:tgtEl>
                                              <p:spTgt spid="3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7" presetID="42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9" dur="750"/>
                                            <p:tgtEl>
                                              <p:spTgt spid="37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0" dur="750" fill="hold"/>
                                            <p:tgtEl>
                                              <p:spTgt spid="3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1" dur="750" fill="hold"/>
                                            <p:tgtEl>
                                              <p:spTgt spid="3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2" presetID="31" presetClass="entr" presetSubtype="0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4" dur="500" fill="hold"/>
                                            <p:tgtEl>
                                              <p:spTgt spid="38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5" dur="500" fill="hold"/>
                                            <p:tgtEl>
                                              <p:spTgt spid="38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6" dur="500" fill="hold"/>
                                            <p:tgtEl>
                                              <p:spTgt spid="38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7" dur="500"/>
                                            <p:tgtEl>
                                              <p:spTgt spid="38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8" presetID="22" presetClass="entr" presetSubtype="8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60" dur="1000"/>
                                            <p:tgtEl>
                                              <p:spTgt spid="3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1" presetID="53" presetClass="entr" presetSubtype="16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3" dur="750" fill="hold"/>
                                            <p:tgtEl>
                                              <p:spTgt spid="3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4" dur="750" fill="hold"/>
                                            <p:tgtEl>
                                              <p:spTgt spid="3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5" dur="750"/>
                                            <p:tgtEl>
                                              <p:spTgt spid="3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6" presetID="53" presetClass="entr" presetSubtype="16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8" dur="750" fill="hold"/>
                                            <p:tgtEl>
                                              <p:spTgt spid="35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9" dur="750" fill="hold"/>
                                            <p:tgtEl>
                                              <p:spTgt spid="35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0" dur="750"/>
                                            <p:tgtEl>
                                              <p:spTgt spid="3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1" presetID="42" presetClass="entr" presetSubtype="0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1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3" dur="750"/>
                                            <p:tgtEl>
                                              <p:spTgt spid="35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74" dur="750" fill="hold"/>
                                            <p:tgtEl>
                                              <p:spTgt spid="3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5" dur="750" fill="hold"/>
                                            <p:tgtEl>
                                              <p:spTgt spid="3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6" presetID="42" presetClass="entr" presetSubtype="0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1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8" dur="750"/>
                                            <p:tgtEl>
                                              <p:spTgt spid="35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79" dur="750" fill="hold"/>
                                            <p:tgtEl>
                                              <p:spTgt spid="3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0" dur="750" fill="hold"/>
                                            <p:tgtEl>
                                              <p:spTgt spid="3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1" presetID="31" presetClass="entr" presetSubtype="0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1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3" dur="500" fill="hold"/>
                                            <p:tgtEl>
                                              <p:spTgt spid="38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4" dur="500" fill="hold"/>
                                            <p:tgtEl>
                                              <p:spTgt spid="38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5" dur="500" fill="hold"/>
                                            <p:tgtEl>
                                              <p:spTgt spid="38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6" dur="500"/>
                                            <p:tgtEl>
                                              <p:spTgt spid="3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7" presetID="22" presetClass="entr" presetSubtype="2" fill="hold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89" dur="1000"/>
                                            <p:tgtEl>
                                              <p:spTgt spid="3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38" grpId="0" animBg="1"/>
          <p:bldP spid="339" grpId="0" animBg="1"/>
          <p:bldP spid="343" grpId="0"/>
          <p:bldP spid="344" grpId="0"/>
          <p:bldP spid="345" grpId="0" animBg="1"/>
          <p:bldP spid="346" grpId="0" animBg="1"/>
          <p:bldP spid="350" grpId="0"/>
          <p:bldP spid="351" grpId="0"/>
          <p:bldP spid="352" grpId="0" animBg="1"/>
          <p:bldP spid="353" grpId="0" animBg="1"/>
          <p:bldP spid="357" grpId="0"/>
          <p:bldP spid="358" grpId="0"/>
          <p:bldP spid="359" grpId="0" animBg="1"/>
          <p:bldP spid="360" grpId="0" animBg="1"/>
          <p:bldP spid="364" grpId="0"/>
          <p:bldP spid="365" grpId="0"/>
          <p:bldP spid="366" grpId="0" animBg="1"/>
          <p:bldP spid="367" grpId="0" animBg="1"/>
          <p:bldP spid="371" grpId="0"/>
          <p:bldP spid="372" grpId="0"/>
          <p:bldP spid="373" grpId="0" animBg="1"/>
          <p:bldP spid="374" grpId="0" animBg="1"/>
          <p:bldP spid="378" grpId="0"/>
          <p:bldP spid="379" grpId="0"/>
          <p:bldP spid="380" grpId="0"/>
          <p:bldP spid="381" grpId="0"/>
          <p:bldP spid="383" grpId="0" animBg="1"/>
          <p:bldP spid="384" grpId="0" animBg="1"/>
          <p:bldP spid="385" grpId="0" animBg="1"/>
          <p:bldP spid="386" grpId="0" animBg="1"/>
          <p:bldP spid="387" grpId="0" animBg="1"/>
          <p:bldP spid="388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250" fill="hold"/>
                                            <p:tgtEl>
                                              <p:spTgt spid="3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250" fill="hold"/>
                                            <p:tgtEl>
                                              <p:spTgt spid="3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3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8" decel="125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3500" fill="hold"/>
                                            <p:tgtEl>
                                              <p:spTgt spid="28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3500" fill="hold"/>
                                            <p:tgtEl>
                                              <p:spTgt spid="28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" dur="750" fill="hold"/>
                                            <p:tgtEl>
                                              <p:spTgt spid="35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750" fill="hold"/>
                                            <p:tgtEl>
                                              <p:spTgt spid="35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0" dur="750"/>
                                            <p:tgtEl>
                                              <p:spTgt spid="3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" dur="750" fill="hold"/>
                                            <p:tgtEl>
                                              <p:spTgt spid="36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750" fill="hold"/>
                                            <p:tgtEl>
                                              <p:spTgt spid="36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5" dur="750"/>
                                            <p:tgtEl>
                                              <p:spTgt spid="3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2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8" dur="1000"/>
                                            <p:tgtEl>
                                              <p:spTgt spid="3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1" dur="750"/>
                                            <p:tgtEl>
                                              <p:spTgt spid="36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2" dur="750" fill="hold"/>
                                            <p:tgtEl>
                                              <p:spTgt spid="3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750" fill="hold"/>
                                            <p:tgtEl>
                                              <p:spTgt spid="3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6" dur="750"/>
                                            <p:tgtEl>
                                              <p:spTgt spid="36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7" dur="750" fill="hold"/>
                                            <p:tgtEl>
                                              <p:spTgt spid="3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750" fill="hold"/>
                                            <p:tgtEl>
                                              <p:spTgt spid="3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38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38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38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38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7" dur="750" fill="hold"/>
                                            <p:tgtEl>
                                              <p:spTgt spid="3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750" fill="hold"/>
                                            <p:tgtEl>
                                              <p:spTgt spid="3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9" dur="750"/>
                                            <p:tgtEl>
                                              <p:spTgt spid="3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2" dur="750" fill="hold"/>
                                            <p:tgtEl>
                                              <p:spTgt spid="3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750" fill="hold"/>
                                            <p:tgtEl>
                                              <p:spTgt spid="3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4" dur="750"/>
                                            <p:tgtEl>
                                              <p:spTgt spid="3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5" presetID="22" presetClass="entr" presetSubtype="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57" dur="1000"/>
                                            <p:tgtEl>
                                              <p:spTgt spid="3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0" dur="750"/>
                                            <p:tgtEl>
                                              <p:spTgt spid="34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1" dur="750" fill="hold"/>
                                            <p:tgtEl>
                                              <p:spTgt spid="3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3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5" dur="750"/>
                                            <p:tgtEl>
                                              <p:spTgt spid="34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6" dur="750" fill="hold"/>
                                            <p:tgtEl>
                                              <p:spTgt spid="3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750" fill="hold"/>
                                            <p:tgtEl>
                                              <p:spTgt spid="3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8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0" dur="500" fill="hold"/>
                                            <p:tgtEl>
                                              <p:spTgt spid="38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500" fill="hold"/>
                                            <p:tgtEl>
                                              <p:spTgt spid="38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500" fill="hold"/>
                                            <p:tgtEl>
                                              <p:spTgt spid="38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3" dur="500"/>
                                            <p:tgtEl>
                                              <p:spTgt spid="3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6" dur="750" fill="hold"/>
                                            <p:tgtEl>
                                              <p:spTgt spid="36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750" fill="hold"/>
                                            <p:tgtEl>
                                              <p:spTgt spid="36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8" dur="750"/>
                                            <p:tgtEl>
                                              <p:spTgt spid="3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9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1" dur="750" fill="hold"/>
                                            <p:tgtEl>
                                              <p:spTgt spid="36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750" fill="hold"/>
                                            <p:tgtEl>
                                              <p:spTgt spid="36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3" dur="750"/>
                                            <p:tgtEl>
                                              <p:spTgt spid="3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22" presetClass="entr" presetSubtype="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6" dur="1000"/>
                                            <p:tgtEl>
                                              <p:spTgt spid="3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7" presetID="42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9" dur="750"/>
                                            <p:tgtEl>
                                              <p:spTgt spid="37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0" dur="750" fill="hold"/>
                                            <p:tgtEl>
                                              <p:spTgt spid="3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750" fill="hold"/>
                                            <p:tgtEl>
                                              <p:spTgt spid="3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2" presetID="42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4" dur="750"/>
                                            <p:tgtEl>
                                              <p:spTgt spid="37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5" dur="750" fill="hold"/>
                                            <p:tgtEl>
                                              <p:spTgt spid="3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6" dur="750" fill="hold"/>
                                            <p:tgtEl>
                                              <p:spTgt spid="3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7" presetID="31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9" dur="500" fill="hold"/>
                                            <p:tgtEl>
                                              <p:spTgt spid="38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0" dur="500" fill="hold"/>
                                            <p:tgtEl>
                                              <p:spTgt spid="38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500" fill="hold"/>
                                            <p:tgtEl>
                                              <p:spTgt spid="38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2" dur="500"/>
                                            <p:tgtEl>
                                              <p:spTgt spid="38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3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5" dur="750" fill="hold"/>
                                            <p:tgtEl>
                                              <p:spTgt spid="3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6" dur="750" fill="hold"/>
                                            <p:tgtEl>
                                              <p:spTgt spid="3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7" dur="750"/>
                                            <p:tgtEl>
                                              <p:spTgt spid="3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8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0" dur="750" fill="hold"/>
                                            <p:tgtEl>
                                              <p:spTgt spid="3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1" dur="750" fill="hold"/>
                                            <p:tgtEl>
                                              <p:spTgt spid="3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2" dur="750"/>
                                            <p:tgtEl>
                                              <p:spTgt spid="3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3" presetID="42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5" dur="750"/>
                                            <p:tgtEl>
                                              <p:spTgt spid="35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6" dur="750" fill="hold"/>
                                            <p:tgtEl>
                                              <p:spTgt spid="3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7" dur="750" fill="hold"/>
                                            <p:tgtEl>
                                              <p:spTgt spid="3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8" presetID="42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0" dur="750"/>
                                            <p:tgtEl>
                                              <p:spTgt spid="35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1" dur="750" fill="hold"/>
                                            <p:tgtEl>
                                              <p:spTgt spid="3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2" dur="750" fill="hold"/>
                                            <p:tgtEl>
                                              <p:spTgt spid="3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3" presetID="31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5" dur="500" fill="hold"/>
                                            <p:tgtEl>
                                              <p:spTgt spid="38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6" dur="500" fill="hold"/>
                                            <p:tgtEl>
                                              <p:spTgt spid="38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7" dur="500" fill="hold"/>
                                            <p:tgtEl>
                                              <p:spTgt spid="38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8" dur="500"/>
                                            <p:tgtEl>
                                              <p:spTgt spid="38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9" presetID="22" presetClass="entr" presetSubtype="2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31" dur="1000"/>
                                            <p:tgtEl>
                                              <p:spTgt spid="3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2" presetID="53" presetClass="entr" presetSubtype="16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4" dur="750" fill="hold"/>
                                            <p:tgtEl>
                                              <p:spTgt spid="37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5" dur="750" fill="hold"/>
                                            <p:tgtEl>
                                              <p:spTgt spid="37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6" dur="750"/>
                                            <p:tgtEl>
                                              <p:spTgt spid="3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7" presetID="53" presetClass="entr" presetSubtype="16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9" dur="750" fill="hold"/>
                                            <p:tgtEl>
                                              <p:spTgt spid="37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0" dur="750" fill="hold"/>
                                            <p:tgtEl>
                                              <p:spTgt spid="37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1" dur="750"/>
                                            <p:tgtEl>
                                              <p:spTgt spid="3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2" presetID="42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4" dur="750"/>
                                            <p:tgtEl>
                                              <p:spTgt spid="37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5" dur="750" fill="hold"/>
                                            <p:tgtEl>
                                              <p:spTgt spid="37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6" dur="750" fill="hold"/>
                                            <p:tgtEl>
                                              <p:spTgt spid="3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7" presetID="42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9" dur="750"/>
                                            <p:tgtEl>
                                              <p:spTgt spid="37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0" dur="750" fill="hold"/>
                                            <p:tgtEl>
                                              <p:spTgt spid="3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1" dur="750" fill="hold"/>
                                            <p:tgtEl>
                                              <p:spTgt spid="3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2" presetID="31" presetClass="entr" presetSubtype="0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4" dur="500" fill="hold"/>
                                            <p:tgtEl>
                                              <p:spTgt spid="38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5" dur="500" fill="hold"/>
                                            <p:tgtEl>
                                              <p:spTgt spid="38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6" dur="500" fill="hold"/>
                                            <p:tgtEl>
                                              <p:spTgt spid="38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7" dur="500"/>
                                            <p:tgtEl>
                                              <p:spTgt spid="38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8" presetID="22" presetClass="entr" presetSubtype="8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60" dur="1000"/>
                                            <p:tgtEl>
                                              <p:spTgt spid="3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1" presetID="53" presetClass="entr" presetSubtype="16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3" dur="750" fill="hold"/>
                                            <p:tgtEl>
                                              <p:spTgt spid="3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4" dur="750" fill="hold"/>
                                            <p:tgtEl>
                                              <p:spTgt spid="3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5" dur="750"/>
                                            <p:tgtEl>
                                              <p:spTgt spid="3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6" presetID="53" presetClass="entr" presetSubtype="16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8" dur="750" fill="hold"/>
                                            <p:tgtEl>
                                              <p:spTgt spid="35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9" dur="750" fill="hold"/>
                                            <p:tgtEl>
                                              <p:spTgt spid="35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0" dur="750"/>
                                            <p:tgtEl>
                                              <p:spTgt spid="3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1" presetID="42" presetClass="entr" presetSubtype="0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1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3" dur="750"/>
                                            <p:tgtEl>
                                              <p:spTgt spid="35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74" dur="750" fill="hold"/>
                                            <p:tgtEl>
                                              <p:spTgt spid="3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5" dur="750" fill="hold"/>
                                            <p:tgtEl>
                                              <p:spTgt spid="3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6" presetID="42" presetClass="entr" presetSubtype="0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1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8" dur="750"/>
                                            <p:tgtEl>
                                              <p:spTgt spid="35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79" dur="750" fill="hold"/>
                                            <p:tgtEl>
                                              <p:spTgt spid="3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0" dur="750" fill="hold"/>
                                            <p:tgtEl>
                                              <p:spTgt spid="3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1" presetID="31" presetClass="entr" presetSubtype="0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1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3" dur="500" fill="hold"/>
                                            <p:tgtEl>
                                              <p:spTgt spid="38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4" dur="500" fill="hold"/>
                                            <p:tgtEl>
                                              <p:spTgt spid="38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5" dur="500" fill="hold"/>
                                            <p:tgtEl>
                                              <p:spTgt spid="38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6" dur="500"/>
                                            <p:tgtEl>
                                              <p:spTgt spid="3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7" presetID="22" presetClass="entr" presetSubtype="2" fill="hold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89" dur="1000"/>
                                            <p:tgtEl>
                                              <p:spTgt spid="3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38" grpId="0" animBg="1"/>
          <p:bldP spid="339" grpId="0" animBg="1"/>
          <p:bldP spid="343" grpId="0"/>
          <p:bldP spid="344" grpId="0"/>
          <p:bldP spid="345" grpId="0" animBg="1"/>
          <p:bldP spid="346" grpId="0" animBg="1"/>
          <p:bldP spid="350" grpId="0"/>
          <p:bldP spid="351" grpId="0"/>
          <p:bldP spid="352" grpId="0" animBg="1"/>
          <p:bldP spid="353" grpId="0" animBg="1"/>
          <p:bldP spid="357" grpId="0"/>
          <p:bldP spid="358" grpId="0"/>
          <p:bldP spid="359" grpId="0" animBg="1"/>
          <p:bldP spid="360" grpId="0" animBg="1"/>
          <p:bldP spid="364" grpId="0"/>
          <p:bldP spid="365" grpId="0"/>
          <p:bldP spid="366" grpId="0" animBg="1"/>
          <p:bldP spid="367" grpId="0" animBg="1"/>
          <p:bldP spid="371" grpId="0"/>
          <p:bldP spid="372" grpId="0"/>
          <p:bldP spid="373" grpId="0" animBg="1"/>
          <p:bldP spid="374" grpId="0" animBg="1"/>
          <p:bldP spid="378" grpId="0"/>
          <p:bldP spid="379" grpId="0"/>
          <p:bldP spid="380" grpId="0"/>
          <p:bldP spid="381" grpId="0"/>
          <p:bldP spid="383" grpId="0" animBg="1"/>
          <p:bldP spid="384" grpId="0" animBg="1"/>
          <p:bldP spid="385" grpId="0" animBg="1"/>
          <p:bldP spid="386" grpId="0" animBg="1"/>
          <p:bldP spid="387" grpId="0" animBg="1"/>
          <p:bldP spid="388" grpId="0" animBg="1"/>
        </p:bldLst>
      </p:timing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Rectangle 58">
            <a:extLst>
              <a:ext uri="{FF2B5EF4-FFF2-40B4-BE49-F238E27FC236}">
                <a16:creationId xmlns:a16="http://schemas.microsoft.com/office/drawing/2014/main" id="{B4A5A9A8-8524-2206-300B-2A34BD4E202F}"/>
              </a:ext>
            </a:extLst>
          </p:cNvPr>
          <p:cNvSpPr/>
          <p:nvPr/>
        </p:nvSpPr>
        <p:spPr>
          <a:xfrm>
            <a:off x="0" y="7429004"/>
            <a:ext cx="24384000" cy="956332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D8B4A972-BF7C-606C-C633-23839CED87BB}"/>
              </a:ext>
            </a:extLst>
          </p:cNvPr>
          <p:cNvCxnSpPr>
            <a:cxnSpLocks/>
          </p:cNvCxnSpPr>
          <p:nvPr/>
        </p:nvCxnSpPr>
        <p:spPr>
          <a:xfrm>
            <a:off x="0" y="7907170"/>
            <a:ext cx="24384000" cy="0"/>
          </a:xfrm>
          <a:prstGeom prst="line">
            <a:avLst/>
          </a:prstGeom>
          <a:ln w="76200">
            <a:solidFill>
              <a:schemeClr val="bg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1" name="Graphic 4">
            <a:extLst>
              <a:ext uri="{FF2B5EF4-FFF2-40B4-BE49-F238E27FC236}">
                <a16:creationId xmlns:a16="http://schemas.microsoft.com/office/drawing/2014/main" id="{C7C83F04-518B-9B54-AA6A-644BD7E84DB8}"/>
              </a:ext>
            </a:extLst>
          </p:cNvPr>
          <p:cNvGrpSpPr/>
          <p:nvPr/>
        </p:nvGrpSpPr>
        <p:grpSpPr>
          <a:xfrm rot="10800000">
            <a:off x="17800476" y="4618278"/>
            <a:ext cx="6110282" cy="6577782"/>
            <a:chOff x="10106491" y="-945603"/>
            <a:chExt cx="1777781" cy="1913799"/>
          </a:xfrm>
          <a:effectLst>
            <a:outerShdw blurRad="63500" dist="508000" dir="10800000" algn="r" rotWithShape="0">
              <a:prstClr val="black">
                <a:alpha val="25000"/>
              </a:prstClr>
            </a:outerShdw>
          </a:effectLst>
        </p:grpSpPr>
        <p:grpSp>
          <p:nvGrpSpPr>
            <p:cNvPr id="62" name="Graphic 4">
              <a:extLst>
                <a:ext uri="{FF2B5EF4-FFF2-40B4-BE49-F238E27FC236}">
                  <a16:creationId xmlns:a16="http://schemas.microsoft.com/office/drawing/2014/main" id="{3FEDC67F-805E-7F07-4D26-93C2F38C7D90}"/>
                </a:ext>
              </a:extLst>
            </p:cNvPr>
            <p:cNvGrpSpPr/>
            <p:nvPr/>
          </p:nvGrpSpPr>
          <p:grpSpPr>
            <a:xfrm>
              <a:off x="10106491" y="-945603"/>
              <a:ext cx="1755571" cy="1913799"/>
              <a:chOff x="10106491" y="-945603"/>
              <a:chExt cx="1755571" cy="1913799"/>
            </a:xfrm>
          </p:grpSpPr>
          <p:sp>
            <p:nvSpPr>
              <p:cNvPr id="67" name="Freeform: Shape 66">
                <a:extLst>
                  <a:ext uri="{FF2B5EF4-FFF2-40B4-BE49-F238E27FC236}">
                    <a16:creationId xmlns:a16="http://schemas.microsoft.com/office/drawing/2014/main" id="{3BACC11A-EA96-42AB-EA96-2EFE08BF0CAA}"/>
                  </a:ext>
                </a:extLst>
              </p:cNvPr>
              <p:cNvSpPr/>
              <p:nvPr/>
            </p:nvSpPr>
            <p:spPr>
              <a:xfrm>
                <a:off x="10106491" y="-89662"/>
                <a:ext cx="186816" cy="217672"/>
              </a:xfrm>
              <a:custGeom>
                <a:avLst/>
                <a:gdLst>
                  <a:gd name="connsiteX0" fmla="*/ 90373 w 186816"/>
                  <a:gd name="connsiteY0" fmla="*/ 11557 h 217672"/>
                  <a:gd name="connsiteX1" fmla="*/ 161277 w 186816"/>
                  <a:gd name="connsiteY1" fmla="*/ 137 h 217672"/>
                  <a:gd name="connsiteX2" fmla="*/ 162649 w 186816"/>
                  <a:gd name="connsiteY2" fmla="*/ 137 h 217672"/>
                  <a:gd name="connsiteX3" fmla="*/ 183613 w 186816"/>
                  <a:gd name="connsiteY3" fmla="*/ 137 h 217672"/>
                  <a:gd name="connsiteX4" fmla="*/ 184566 w 186816"/>
                  <a:gd name="connsiteY4" fmla="*/ 108836 h 217672"/>
                  <a:gd name="connsiteX5" fmla="*/ 183613 w 186816"/>
                  <a:gd name="connsiteY5" fmla="*/ 217535 h 217672"/>
                  <a:gd name="connsiteX6" fmla="*/ 162649 w 186816"/>
                  <a:gd name="connsiteY6" fmla="*/ 217535 h 217672"/>
                  <a:gd name="connsiteX7" fmla="*/ 161277 w 186816"/>
                  <a:gd name="connsiteY7" fmla="*/ 217535 h 217672"/>
                  <a:gd name="connsiteX8" fmla="*/ 90373 w 186816"/>
                  <a:gd name="connsiteY8" fmla="*/ 206115 h 217672"/>
                  <a:gd name="connsiteX9" fmla="*/ 0 w 186816"/>
                  <a:gd name="connsiteY9" fmla="*/ 108836 h 217672"/>
                  <a:gd name="connsiteX10" fmla="*/ 90373 w 186816"/>
                  <a:gd name="connsiteY10" fmla="*/ 11557 h 2176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86816" h="217672">
                    <a:moveTo>
                      <a:pt x="90373" y="11557"/>
                    </a:moveTo>
                    <a:cubicBezTo>
                      <a:pt x="109995" y="5280"/>
                      <a:pt x="133417" y="1108"/>
                      <a:pt x="161277" y="137"/>
                    </a:cubicBezTo>
                    <a:cubicBezTo>
                      <a:pt x="161744" y="270"/>
                      <a:pt x="162201" y="-130"/>
                      <a:pt x="162649" y="137"/>
                    </a:cubicBezTo>
                    <a:cubicBezTo>
                      <a:pt x="169364" y="-206"/>
                      <a:pt x="176346" y="213"/>
                      <a:pt x="183613" y="137"/>
                    </a:cubicBezTo>
                    <a:cubicBezTo>
                      <a:pt x="187404" y="5014"/>
                      <a:pt x="187966" y="56934"/>
                      <a:pt x="184566" y="108836"/>
                    </a:cubicBezTo>
                    <a:cubicBezTo>
                      <a:pt x="187966" y="160738"/>
                      <a:pt x="187404" y="212668"/>
                      <a:pt x="183613" y="217535"/>
                    </a:cubicBezTo>
                    <a:cubicBezTo>
                      <a:pt x="176336" y="217459"/>
                      <a:pt x="169364" y="217878"/>
                      <a:pt x="162649" y="217535"/>
                    </a:cubicBezTo>
                    <a:cubicBezTo>
                      <a:pt x="162201" y="217802"/>
                      <a:pt x="161744" y="217402"/>
                      <a:pt x="161277" y="217535"/>
                    </a:cubicBezTo>
                    <a:cubicBezTo>
                      <a:pt x="133417" y="216564"/>
                      <a:pt x="109985" y="212392"/>
                      <a:pt x="90373" y="206115"/>
                    </a:cubicBezTo>
                    <a:cubicBezTo>
                      <a:pt x="11782" y="184160"/>
                      <a:pt x="0" y="135906"/>
                      <a:pt x="0" y="108836"/>
                    </a:cubicBezTo>
                    <a:cubicBezTo>
                      <a:pt x="-10" y="81766"/>
                      <a:pt x="11782" y="33512"/>
                      <a:pt x="90373" y="11557"/>
                    </a:cubicBezTo>
                    <a:close/>
                  </a:path>
                </a:pathLst>
              </a:custGeom>
              <a:solidFill>
                <a:srgbClr val="F2F2F2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grpSp>
            <p:nvGrpSpPr>
              <p:cNvPr id="68" name="Graphic 4">
                <a:extLst>
                  <a:ext uri="{FF2B5EF4-FFF2-40B4-BE49-F238E27FC236}">
                    <a16:creationId xmlns:a16="http://schemas.microsoft.com/office/drawing/2014/main" id="{5464F4F9-224A-4532-E893-9D66D1CCB777}"/>
                  </a:ext>
                </a:extLst>
              </p:cNvPr>
              <p:cNvGrpSpPr/>
              <p:nvPr/>
            </p:nvGrpSpPr>
            <p:grpSpPr>
              <a:xfrm>
                <a:off x="10642492" y="-945603"/>
                <a:ext cx="431810" cy="768417"/>
                <a:chOff x="10642492" y="-945603"/>
                <a:chExt cx="431810" cy="768417"/>
              </a:xfrm>
            </p:grpSpPr>
            <p:grpSp>
              <p:nvGrpSpPr>
                <p:cNvPr id="107" name="Graphic 4">
                  <a:extLst>
                    <a:ext uri="{FF2B5EF4-FFF2-40B4-BE49-F238E27FC236}">
                      <a16:creationId xmlns:a16="http://schemas.microsoft.com/office/drawing/2014/main" id="{D448A5DF-F16D-C2BA-E248-1754F5F28D42}"/>
                    </a:ext>
                  </a:extLst>
                </p:cNvPr>
                <p:cNvGrpSpPr/>
                <p:nvPr/>
              </p:nvGrpSpPr>
              <p:grpSpPr>
                <a:xfrm>
                  <a:off x="10642492" y="-612312"/>
                  <a:ext cx="431810" cy="256186"/>
                  <a:chOff x="10642492" y="-612312"/>
                  <a:chExt cx="431810" cy="256186"/>
                </a:xfrm>
              </p:grpSpPr>
              <p:grpSp>
                <p:nvGrpSpPr>
                  <p:cNvPr id="111" name="Graphic 4">
                    <a:extLst>
                      <a:ext uri="{FF2B5EF4-FFF2-40B4-BE49-F238E27FC236}">
                        <a16:creationId xmlns:a16="http://schemas.microsoft.com/office/drawing/2014/main" id="{F97FE65A-180C-1629-7EE9-653803BC3F97}"/>
                      </a:ext>
                    </a:extLst>
                  </p:cNvPr>
                  <p:cNvGrpSpPr/>
                  <p:nvPr/>
                </p:nvGrpSpPr>
                <p:grpSpPr>
                  <a:xfrm>
                    <a:off x="10683775" y="-612312"/>
                    <a:ext cx="390527" cy="256186"/>
                    <a:chOff x="10683775" y="-612312"/>
                    <a:chExt cx="390527" cy="256186"/>
                  </a:xfrm>
                </p:grpSpPr>
                <p:sp>
                  <p:nvSpPr>
                    <p:cNvPr id="114" name="Freeform: Shape 113">
                      <a:extLst>
                        <a:ext uri="{FF2B5EF4-FFF2-40B4-BE49-F238E27FC236}">
                          <a16:creationId xmlns:a16="http://schemas.microsoft.com/office/drawing/2014/main" id="{F4B3D8D2-E4EB-87FD-12B7-16561AAE213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725321" y="-612171"/>
                      <a:ext cx="348981" cy="256045"/>
                    </a:xfrm>
                    <a:custGeom>
                      <a:avLst/>
                      <a:gdLst>
                        <a:gd name="connsiteX0" fmla="*/ 58474 w 348981"/>
                        <a:gd name="connsiteY0" fmla="*/ 0 h 256045"/>
                        <a:gd name="connsiteX1" fmla="*/ 307572 w 348981"/>
                        <a:gd name="connsiteY1" fmla="*/ 51330 h 256045"/>
                        <a:gd name="connsiteX2" fmla="*/ 331994 w 348981"/>
                        <a:gd name="connsiteY2" fmla="*/ 61713 h 256045"/>
                        <a:gd name="connsiteX3" fmla="*/ 321069 w 348981"/>
                        <a:gd name="connsiteY3" fmla="*/ 240411 h 256045"/>
                        <a:gd name="connsiteX4" fmla="*/ 302876 w 348981"/>
                        <a:gd name="connsiteY4" fmla="*/ 247831 h 256045"/>
                        <a:gd name="connsiteX5" fmla="*/ 0 w 348981"/>
                        <a:gd name="connsiteY5" fmla="*/ 240830 h 256045"/>
                        <a:gd name="connsiteX6" fmla="*/ 58474 w 348981"/>
                        <a:gd name="connsiteY6" fmla="*/ 0 h 25604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348981" h="256045">
                          <a:moveTo>
                            <a:pt x="58474" y="0"/>
                          </a:moveTo>
                          <a:cubicBezTo>
                            <a:pt x="130150" y="2362"/>
                            <a:pt x="254756" y="33538"/>
                            <a:pt x="307572" y="51330"/>
                          </a:cubicBezTo>
                          <a:cubicBezTo>
                            <a:pt x="321221" y="55921"/>
                            <a:pt x="330079" y="59627"/>
                            <a:pt x="331994" y="61713"/>
                          </a:cubicBezTo>
                          <a:cubicBezTo>
                            <a:pt x="362493" y="94926"/>
                            <a:pt x="347644" y="219580"/>
                            <a:pt x="321069" y="240411"/>
                          </a:cubicBezTo>
                          <a:cubicBezTo>
                            <a:pt x="317345" y="243335"/>
                            <a:pt x="311086" y="245793"/>
                            <a:pt x="302876" y="247831"/>
                          </a:cubicBezTo>
                          <a:cubicBezTo>
                            <a:pt x="241754" y="263033"/>
                            <a:pt x="70618" y="255041"/>
                            <a:pt x="0" y="240830"/>
                          </a:cubicBezTo>
                          <a:lnTo>
                            <a:pt x="58474" y="0"/>
                          </a:lnTo>
                          <a:close/>
                        </a:path>
                      </a:pathLst>
                    </a:custGeom>
                    <a:solidFill>
                      <a:srgbClr val="EBEEF0"/>
                    </a:solidFill>
                    <a:ln w="9525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15" name="Freeform: Shape 114">
                      <a:extLst>
                        <a:ext uri="{FF2B5EF4-FFF2-40B4-BE49-F238E27FC236}">
                          <a16:creationId xmlns:a16="http://schemas.microsoft.com/office/drawing/2014/main" id="{C2725DB4-0A6B-C4DE-8157-7406510CDB4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683775" y="-612312"/>
                      <a:ext cx="100020" cy="240980"/>
                    </a:xfrm>
                    <a:custGeom>
                      <a:avLst/>
                      <a:gdLst>
                        <a:gd name="connsiteX0" fmla="*/ 63339 w 100020"/>
                        <a:gd name="connsiteY0" fmla="*/ 2770 h 240980"/>
                        <a:gd name="connsiteX1" fmla="*/ 100020 w 100020"/>
                        <a:gd name="connsiteY1" fmla="*/ 141 h 240980"/>
                        <a:gd name="connsiteX2" fmla="*/ 41537 w 100020"/>
                        <a:gd name="connsiteY2" fmla="*/ 240981 h 240980"/>
                        <a:gd name="connsiteX3" fmla="*/ 12133 w 100020"/>
                        <a:gd name="connsiteY3" fmla="*/ 231227 h 240980"/>
                        <a:gd name="connsiteX4" fmla="*/ 63339 w 100020"/>
                        <a:gd name="connsiteY4" fmla="*/ 2770 h 24098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00020" h="240980">
                          <a:moveTo>
                            <a:pt x="63339" y="2770"/>
                          </a:moveTo>
                          <a:cubicBezTo>
                            <a:pt x="72541" y="398"/>
                            <a:pt x="85142" y="-345"/>
                            <a:pt x="100020" y="141"/>
                          </a:cubicBezTo>
                          <a:lnTo>
                            <a:pt x="41537" y="240981"/>
                          </a:lnTo>
                          <a:cubicBezTo>
                            <a:pt x="26506" y="237961"/>
                            <a:pt x="16019" y="234656"/>
                            <a:pt x="12133" y="231227"/>
                          </a:cubicBezTo>
                          <a:cubicBezTo>
                            <a:pt x="-12489" y="209567"/>
                            <a:pt x="-1659" y="19505"/>
                            <a:pt x="63339" y="2770"/>
                          </a:cubicBezTo>
                          <a:close/>
                        </a:path>
                      </a:pathLst>
                    </a:custGeom>
                    <a:solidFill>
                      <a:srgbClr val="F2F2F2"/>
                    </a:solidFill>
                    <a:ln w="9525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</p:grpSp>
              <p:sp>
                <p:nvSpPr>
                  <p:cNvPr id="112" name="Freeform: Shape 111">
                    <a:extLst>
                      <a:ext uri="{FF2B5EF4-FFF2-40B4-BE49-F238E27FC236}">
                        <a16:creationId xmlns:a16="http://schemas.microsoft.com/office/drawing/2014/main" id="{86AC0998-4F57-BD32-09F7-D3396223CABC}"/>
                      </a:ext>
                    </a:extLst>
                  </p:cNvPr>
                  <p:cNvSpPr/>
                  <p:nvPr/>
                </p:nvSpPr>
                <p:spPr>
                  <a:xfrm>
                    <a:off x="10689903" y="-594024"/>
                    <a:ext cx="57653" cy="206163"/>
                  </a:xfrm>
                  <a:custGeom>
                    <a:avLst/>
                    <a:gdLst>
                      <a:gd name="connsiteX0" fmla="*/ 51506 w 57653"/>
                      <a:gd name="connsiteY0" fmla="*/ 922 h 206163"/>
                      <a:gd name="connsiteX1" fmla="*/ 3748 w 57653"/>
                      <a:gd name="connsiteY1" fmla="*/ 93152 h 206163"/>
                      <a:gd name="connsiteX2" fmla="*/ 9101 w 57653"/>
                      <a:gd name="connsiteY2" fmla="*/ 205966 h 206163"/>
                      <a:gd name="connsiteX3" fmla="*/ 47801 w 57653"/>
                      <a:gd name="connsiteY3" fmla="*/ 110440 h 206163"/>
                      <a:gd name="connsiteX4" fmla="*/ 51506 w 57653"/>
                      <a:gd name="connsiteY4" fmla="*/ 922 h 20616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57653" h="206163">
                        <a:moveTo>
                          <a:pt x="51506" y="922"/>
                        </a:moveTo>
                        <a:cubicBezTo>
                          <a:pt x="36485" y="-6260"/>
                          <a:pt x="11158" y="28916"/>
                          <a:pt x="3748" y="93152"/>
                        </a:cubicBezTo>
                        <a:cubicBezTo>
                          <a:pt x="-3663" y="157379"/>
                          <a:pt x="862" y="202671"/>
                          <a:pt x="9101" y="205966"/>
                        </a:cubicBezTo>
                        <a:cubicBezTo>
                          <a:pt x="17330" y="209262"/>
                          <a:pt x="36276" y="170971"/>
                          <a:pt x="47801" y="110440"/>
                        </a:cubicBezTo>
                        <a:cubicBezTo>
                          <a:pt x="59326" y="49918"/>
                          <a:pt x="60974" y="5455"/>
                          <a:pt x="51506" y="922"/>
                        </a:cubicBezTo>
                        <a:close/>
                      </a:path>
                    </a:pathLst>
                  </a:custGeom>
                  <a:solidFill>
                    <a:srgbClr val="CCCCCC"/>
                  </a:solidFill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113" name="Freeform: Shape 112">
                    <a:extLst>
                      <a:ext uri="{FF2B5EF4-FFF2-40B4-BE49-F238E27FC236}">
                        <a16:creationId xmlns:a16="http://schemas.microsoft.com/office/drawing/2014/main" id="{48D56E57-387A-250D-16E8-31400FBFA9C7}"/>
                      </a:ext>
                    </a:extLst>
                  </p:cNvPr>
                  <p:cNvSpPr/>
                  <p:nvPr/>
                </p:nvSpPr>
                <p:spPr>
                  <a:xfrm>
                    <a:off x="10642492" y="-521331"/>
                    <a:ext cx="81087" cy="60769"/>
                  </a:xfrm>
                  <a:custGeom>
                    <a:avLst/>
                    <a:gdLst>
                      <a:gd name="connsiteX0" fmla="*/ 72504 w 81087"/>
                      <a:gd name="connsiteY0" fmla="*/ 781 h 60769"/>
                      <a:gd name="connsiteX1" fmla="*/ 68008 w 81087"/>
                      <a:gd name="connsiteY1" fmla="*/ 60769 h 60769"/>
                      <a:gd name="connsiteX2" fmla="*/ 0 w 81087"/>
                      <a:gd name="connsiteY2" fmla="*/ 23231 h 60769"/>
                      <a:gd name="connsiteX3" fmla="*/ 72504 w 81087"/>
                      <a:gd name="connsiteY3" fmla="*/ 781 h 607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81087" h="60769">
                        <a:moveTo>
                          <a:pt x="72504" y="781"/>
                        </a:moveTo>
                        <a:cubicBezTo>
                          <a:pt x="87259" y="2705"/>
                          <a:pt x="81163" y="60769"/>
                          <a:pt x="68008" y="60769"/>
                        </a:cubicBezTo>
                        <a:cubicBezTo>
                          <a:pt x="21174" y="60131"/>
                          <a:pt x="0" y="29651"/>
                          <a:pt x="0" y="23231"/>
                        </a:cubicBezTo>
                        <a:cubicBezTo>
                          <a:pt x="0" y="16811"/>
                          <a:pt x="33585" y="-4296"/>
                          <a:pt x="72504" y="781"/>
                        </a:cubicBezTo>
                        <a:close/>
                      </a:path>
                    </a:pathLst>
                  </a:custGeom>
                  <a:solidFill>
                    <a:schemeClr val="accent5">
                      <a:lumMod val="50000"/>
                    </a:schemeClr>
                  </a:solidFill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 dirty="0"/>
                  </a:p>
                </p:txBody>
              </p:sp>
            </p:grpSp>
            <p:grpSp>
              <p:nvGrpSpPr>
                <p:cNvPr id="108" name="Graphic 4">
                  <a:extLst>
                    <a:ext uri="{FF2B5EF4-FFF2-40B4-BE49-F238E27FC236}">
                      <a16:creationId xmlns:a16="http://schemas.microsoft.com/office/drawing/2014/main" id="{99B04498-F146-C031-4A6A-D6CE4AC7FF9E}"/>
                    </a:ext>
                  </a:extLst>
                </p:cNvPr>
                <p:cNvGrpSpPr/>
                <p:nvPr/>
              </p:nvGrpSpPr>
              <p:grpSpPr>
                <a:xfrm>
                  <a:off x="10692641" y="-945603"/>
                  <a:ext cx="335607" cy="768417"/>
                  <a:chOff x="10692641" y="-945603"/>
                  <a:chExt cx="335607" cy="768417"/>
                </a:xfrm>
              </p:grpSpPr>
              <p:sp>
                <p:nvSpPr>
                  <p:cNvPr id="109" name="Freeform: Shape 108">
                    <a:extLst>
                      <a:ext uri="{FF2B5EF4-FFF2-40B4-BE49-F238E27FC236}">
                        <a16:creationId xmlns:a16="http://schemas.microsoft.com/office/drawing/2014/main" id="{FF4EABBE-DC20-F4BF-FD88-01BBEA6113D2}"/>
                      </a:ext>
                    </a:extLst>
                  </p:cNvPr>
                  <p:cNvSpPr/>
                  <p:nvPr/>
                </p:nvSpPr>
                <p:spPr>
                  <a:xfrm>
                    <a:off x="10702023" y="-945603"/>
                    <a:ext cx="326225" cy="731709"/>
                  </a:xfrm>
                  <a:custGeom>
                    <a:avLst/>
                    <a:gdLst>
                      <a:gd name="connsiteX0" fmla="*/ 0 w 326225"/>
                      <a:gd name="connsiteY0" fmla="*/ 713393 h 731709"/>
                      <a:gd name="connsiteX1" fmla="*/ 180499 w 326225"/>
                      <a:gd name="connsiteY1" fmla="*/ 14287 h 731709"/>
                      <a:gd name="connsiteX2" fmla="*/ 325374 w 326225"/>
                      <a:gd name="connsiteY2" fmla="*/ 19468 h 731709"/>
                      <a:gd name="connsiteX3" fmla="*/ 310801 w 326225"/>
                      <a:gd name="connsiteY3" fmla="*/ 731710 h 731709"/>
                      <a:gd name="connsiteX4" fmla="*/ 59874 w 326225"/>
                      <a:gd name="connsiteY4" fmla="*/ 730262 h 731709"/>
                      <a:gd name="connsiteX5" fmla="*/ 0 w 326225"/>
                      <a:gd name="connsiteY5" fmla="*/ 713393 h 7317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326225" h="731709">
                        <a:moveTo>
                          <a:pt x="0" y="713393"/>
                        </a:moveTo>
                        <a:cubicBezTo>
                          <a:pt x="37309" y="557631"/>
                          <a:pt x="171402" y="34746"/>
                          <a:pt x="180499" y="14287"/>
                        </a:cubicBezTo>
                        <a:cubicBezTo>
                          <a:pt x="190871" y="-9049"/>
                          <a:pt x="320192" y="-1267"/>
                          <a:pt x="325374" y="19468"/>
                        </a:cubicBezTo>
                        <a:cubicBezTo>
                          <a:pt x="330089" y="38309"/>
                          <a:pt x="313830" y="624306"/>
                          <a:pt x="310801" y="731710"/>
                        </a:cubicBezTo>
                        <a:cubicBezTo>
                          <a:pt x="282178" y="731538"/>
                          <a:pt x="72400" y="730262"/>
                          <a:pt x="59874" y="730262"/>
                        </a:cubicBezTo>
                        <a:cubicBezTo>
                          <a:pt x="47387" y="730272"/>
                          <a:pt x="10144" y="729205"/>
                          <a:pt x="0" y="713393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40000"/>
                      <a:lumOff val="60000"/>
                    </a:schemeClr>
                  </a:solidFill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110" name="Freeform: Shape 109">
                    <a:extLst>
                      <a:ext uri="{FF2B5EF4-FFF2-40B4-BE49-F238E27FC236}">
                        <a16:creationId xmlns:a16="http://schemas.microsoft.com/office/drawing/2014/main" id="{18F2A861-3C6B-9063-9C9A-AE01B62D9D6C}"/>
                      </a:ext>
                    </a:extLst>
                  </p:cNvPr>
                  <p:cNvSpPr/>
                  <p:nvPr/>
                </p:nvSpPr>
                <p:spPr>
                  <a:xfrm>
                    <a:off x="10692641" y="-232209"/>
                    <a:ext cx="320182" cy="55024"/>
                  </a:xfrm>
                  <a:custGeom>
                    <a:avLst/>
                    <a:gdLst>
                      <a:gd name="connsiteX0" fmla="*/ 9382 w 320182"/>
                      <a:gd name="connsiteY0" fmla="*/ 0 h 55024"/>
                      <a:gd name="connsiteX1" fmla="*/ 69256 w 320182"/>
                      <a:gd name="connsiteY1" fmla="*/ 16869 h 55024"/>
                      <a:gd name="connsiteX2" fmla="*/ 320183 w 320182"/>
                      <a:gd name="connsiteY2" fmla="*/ 18317 h 55024"/>
                      <a:gd name="connsiteX3" fmla="*/ 319707 w 320182"/>
                      <a:gd name="connsiteY3" fmla="*/ 35157 h 55024"/>
                      <a:gd name="connsiteX4" fmla="*/ 0 w 320182"/>
                      <a:gd name="connsiteY4" fmla="*/ 41529 h 55024"/>
                      <a:gd name="connsiteX5" fmla="*/ 9382 w 320182"/>
                      <a:gd name="connsiteY5" fmla="*/ 0 h 5502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320182" h="55024">
                        <a:moveTo>
                          <a:pt x="9382" y="0"/>
                        </a:moveTo>
                        <a:cubicBezTo>
                          <a:pt x="19536" y="15812"/>
                          <a:pt x="56769" y="16869"/>
                          <a:pt x="69256" y="16869"/>
                        </a:cubicBezTo>
                        <a:cubicBezTo>
                          <a:pt x="81782" y="16869"/>
                          <a:pt x="291560" y="18145"/>
                          <a:pt x="320183" y="18317"/>
                        </a:cubicBezTo>
                        <a:cubicBezTo>
                          <a:pt x="319878" y="29175"/>
                          <a:pt x="319707" y="35157"/>
                          <a:pt x="319707" y="35157"/>
                        </a:cubicBezTo>
                        <a:cubicBezTo>
                          <a:pt x="319707" y="35157"/>
                          <a:pt x="0" y="75247"/>
                          <a:pt x="0" y="41529"/>
                        </a:cubicBezTo>
                        <a:cubicBezTo>
                          <a:pt x="791" y="36576"/>
                          <a:pt x="4134" y="21917"/>
                          <a:pt x="9382" y="0"/>
                        </a:cubicBezTo>
                        <a:close/>
                      </a:path>
                    </a:pathLst>
                  </a:custGeom>
                  <a:solidFill>
                    <a:srgbClr val="DCDEE8"/>
                  </a:solidFill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69" name="Graphic 4">
                <a:extLst>
                  <a:ext uri="{FF2B5EF4-FFF2-40B4-BE49-F238E27FC236}">
                    <a16:creationId xmlns:a16="http://schemas.microsoft.com/office/drawing/2014/main" id="{C164072D-F4CC-306D-402B-2C9F5A784649}"/>
                  </a:ext>
                </a:extLst>
              </p:cNvPr>
              <p:cNvGrpSpPr/>
              <p:nvPr/>
            </p:nvGrpSpPr>
            <p:grpSpPr>
              <a:xfrm>
                <a:off x="10642492" y="199778"/>
                <a:ext cx="431810" cy="768417"/>
                <a:chOff x="10642492" y="199778"/>
                <a:chExt cx="431810" cy="768417"/>
              </a:xfrm>
            </p:grpSpPr>
            <p:grpSp>
              <p:nvGrpSpPr>
                <p:cNvPr id="98" name="Graphic 4">
                  <a:extLst>
                    <a:ext uri="{FF2B5EF4-FFF2-40B4-BE49-F238E27FC236}">
                      <a16:creationId xmlns:a16="http://schemas.microsoft.com/office/drawing/2014/main" id="{05798EDB-E260-0A0A-2266-6AB0C668DC9A}"/>
                    </a:ext>
                  </a:extLst>
                </p:cNvPr>
                <p:cNvGrpSpPr/>
                <p:nvPr/>
              </p:nvGrpSpPr>
              <p:grpSpPr>
                <a:xfrm>
                  <a:off x="10642492" y="378728"/>
                  <a:ext cx="431810" cy="256190"/>
                  <a:chOff x="10642492" y="378728"/>
                  <a:chExt cx="431810" cy="256190"/>
                </a:xfrm>
              </p:grpSpPr>
              <p:grpSp>
                <p:nvGrpSpPr>
                  <p:cNvPr id="102" name="Graphic 4">
                    <a:extLst>
                      <a:ext uri="{FF2B5EF4-FFF2-40B4-BE49-F238E27FC236}">
                        <a16:creationId xmlns:a16="http://schemas.microsoft.com/office/drawing/2014/main" id="{63D22367-EBCD-0022-185D-7D55CD6F6167}"/>
                      </a:ext>
                    </a:extLst>
                  </p:cNvPr>
                  <p:cNvGrpSpPr/>
                  <p:nvPr/>
                </p:nvGrpSpPr>
                <p:grpSpPr>
                  <a:xfrm>
                    <a:off x="10683775" y="378728"/>
                    <a:ext cx="390527" cy="256190"/>
                    <a:chOff x="10683775" y="378728"/>
                    <a:chExt cx="390527" cy="256190"/>
                  </a:xfrm>
                </p:grpSpPr>
                <p:sp>
                  <p:nvSpPr>
                    <p:cNvPr id="105" name="Freeform: Shape 104">
                      <a:extLst>
                        <a:ext uri="{FF2B5EF4-FFF2-40B4-BE49-F238E27FC236}">
                          <a16:creationId xmlns:a16="http://schemas.microsoft.com/office/drawing/2014/main" id="{4C34C8C2-7E4C-60D4-1E6D-C162CFA27CE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725321" y="378728"/>
                      <a:ext cx="348981" cy="256045"/>
                    </a:xfrm>
                    <a:custGeom>
                      <a:avLst/>
                      <a:gdLst>
                        <a:gd name="connsiteX0" fmla="*/ 58474 w 348981"/>
                        <a:gd name="connsiteY0" fmla="*/ 256046 h 256045"/>
                        <a:gd name="connsiteX1" fmla="*/ 307572 w 348981"/>
                        <a:gd name="connsiteY1" fmla="*/ 204715 h 256045"/>
                        <a:gd name="connsiteX2" fmla="*/ 331994 w 348981"/>
                        <a:gd name="connsiteY2" fmla="*/ 194333 h 256045"/>
                        <a:gd name="connsiteX3" fmla="*/ 321069 w 348981"/>
                        <a:gd name="connsiteY3" fmla="*/ 15635 h 256045"/>
                        <a:gd name="connsiteX4" fmla="*/ 302876 w 348981"/>
                        <a:gd name="connsiteY4" fmla="*/ 8215 h 256045"/>
                        <a:gd name="connsiteX5" fmla="*/ 0 w 348981"/>
                        <a:gd name="connsiteY5" fmla="*/ 15206 h 256045"/>
                        <a:gd name="connsiteX6" fmla="*/ 58474 w 348981"/>
                        <a:gd name="connsiteY6" fmla="*/ 256046 h 25604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348981" h="256045">
                          <a:moveTo>
                            <a:pt x="58474" y="256046"/>
                          </a:moveTo>
                          <a:cubicBezTo>
                            <a:pt x="130150" y="253683"/>
                            <a:pt x="254756" y="222508"/>
                            <a:pt x="307572" y="204715"/>
                          </a:cubicBezTo>
                          <a:cubicBezTo>
                            <a:pt x="321221" y="200115"/>
                            <a:pt x="330079" y="196419"/>
                            <a:pt x="331994" y="194333"/>
                          </a:cubicBezTo>
                          <a:cubicBezTo>
                            <a:pt x="362493" y="161120"/>
                            <a:pt x="347644" y="36466"/>
                            <a:pt x="321069" y="15635"/>
                          </a:cubicBezTo>
                          <a:cubicBezTo>
                            <a:pt x="317345" y="12711"/>
                            <a:pt x="311086" y="10253"/>
                            <a:pt x="302876" y="8215"/>
                          </a:cubicBezTo>
                          <a:cubicBezTo>
                            <a:pt x="241754" y="-6987"/>
                            <a:pt x="70618" y="1004"/>
                            <a:pt x="0" y="15206"/>
                          </a:cubicBezTo>
                          <a:lnTo>
                            <a:pt x="58474" y="256046"/>
                          </a:lnTo>
                          <a:close/>
                        </a:path>
                      </a:pathLst>
                    </a:custGeom>
                    <a:solidFill>
                      <a:srgbClr val="EBEEF0"/>
                    </a:solidFill>
                    <a:ln w="9525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06" name="Freeform: Shape 105">
                      <a:extLst>
                        <a:ext uri="{FF2B5EF4-FFF2-40B4-BE49-F238E27FC236}">
                          <a16:creationId xmlns:a16="http://schemas.microsoft.com/office/drawing/2014/main" id="{FF8737D6-8A2C-DD5B-ADA9-564E9ED3321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683775" y="393934"/>
                      <a:ext cx="100020" cy="240984"/>
                    </a:xfrm>
                    <a:custGeom>
                      <a:avLst/>
                      <a:gdLst>
                        <a:gd name="connsiteX0" fmla="*/ 63339 w 100020"/>
                        <a:gd name="connsiteY0" fmla="*/ 238211 h 240984"/>
                        <a:gd name="connsiteX1" fmla="*/ 100020 w 100020"/>
                        <a:gd name="connsiteY1" fmla="*/ 240840 h 240984"/>
                        <a:gd name="connsiteX2" fmla="*/ 41537 w 100020"/>
                        <a:gd name="connsiteY2" fmla="*/ 0 h 240984"/>
                        <a:gd name="connsiteX3" fmla="*/ 12133 w 100020"/>
                        <a:gd name="connsiteY3" fmla="*/ 9753 h 240984"/>
                        <a:gd name="connsiteX4" fmla="*/ 63339 w 100020"/>
                        <a:gd name="connsiteY4" fmla="*/ 238211 h 24098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00020" h="240984">
                          <a:moveTo>
                            <a:pt x="63339" y="238211"/>
                          </a:moveTo>
                          <a:cubicBezTo>
                            <a:pt x="72541" y="240582"/>
                            <a:pt x="85142" y="241335"/>
                            <a:pt x="100020" y="240840"/>
                          </a:cubicBezTo>
                          <a:lnTo>
                            <a:pt x="41537" y="0"/>
                          </a:lnTo>
                          <a:cubicBezTo>
                            <a:pt x="26506" y="3029"/>
                            <a:pt x="16019" y="6325"/>
                            <a:pt x="12133" y="9753"/>
                          </a:cubicBezTo>
                          <a:cubicBezTo>
                            <a:pt x="-12489" y="31413"/>
                            <a:pt x="-1659" y="221466"/>
                            <a:pt x="63339" y="238211"/>
                          </a:cubicBezTo>
                          <a:close/>
                        </a:path>
                      </a:pathLst>
                    </a:custGeom>
                    <a:solidFill>
                      <a:srgbClr val="F2F2F2"/>
                    </a:solidFill>
                    <a:ln w="9525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</p:grpSp>
              <p:sp>
                <p:nvSpPr>
                  <p:cNvPr id="103" name="Freeform: Shape 102">
                    <a:extLst>
                      <a:ext uri="{FF2B5EF4-FFF2-40B4-BE49-F238E27FC236}">
                        <a16:creationId xmlns:a16="http://schemas.microsoft.com/office/drawing/2014/main" id="{D6448AD0-3E1C-9688-605C-E8BE482F1EF6}"/>
                      </a:ext>
                    </a:extLst>
                  </p:cNvPr>
                  <p:cNvSpPr/>
                  <p:nvPr/>
                </p:nvSpPr>
                <p:spPr>
                  <a:xfrm>
                    <a:off x="10689903" y="410463"/>
                    <a:ext cx="57653" cy="206162"/>
                  </a:xfrm>
                  <a:custGeom>
                    <a:avLst/>
                    <a:gdLst>
                      <a:gd name="connsiteX0" fmla="*/ 51506 w 57653"/>
                      <a:gd name="connsiteY0" fmla="*/ 205242 h 206162"/>
                      <a:gd name="connsiteX1" fmla="*/ 3748 w 57653"/>
                      <a:gd name="connsiteY1" fmla="*/ 113011 h 206162"/>
                      <a:gd name="connsiteX2" fmla="*/ 9101 w 57653"/>
                      <a:gd name="connsiteY2" fmla="*/ 197 h 206162"/>
                      <a:gd name="connsiteX3" fmla="*/ 47801 w 57653"/>
                      <a:gd name="connsiteY3" fmla="*/ 95723 h 206162"/>
                      <a:gd name="connsiteX4" fmla="*/ 51506 w 57653"/>
                      <a:gd name="connsiteY4" fmla="*/ 205242 h 2061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57653" h="206162">
                        <a:moveTo>
                          <a:pt x="51506" y="205242"/>
                        </a:moveTo>
                        <a:cubicBezTo>
                          <a:pt x="36485" y="212423"/>
                          <a:pt x="11158" y="177238"/>
                          <a:pt x="3748" y="113011"/>
                        </a:cubicBezTo>
                        <a:cubicBezTo>
                          <a:pt x="-3663" y="48784"/>
                          <a:pt x="862" y="3493"/>
                          <a:pt x="9101" y="197"/>
                        </a:cubicBezTo>
                        <a:cubicBezTo>
                          <a:pt x="17330" y="-3099"/>
                          <a:pt x="36276" y="35192"/>
                          <a:pt x="47801" y="95723"/>
                        </a:cubicBezTo>
                        <a:cubicBezTo>
                          <a:pt x="59326" y="156236"/>
                          <a:pt x="60974" y="200708"/>
                          <a:pt x="51506" y="205242"/>
                        </a:cubicBezTo>
                        <a:close/>
                      </a:path>
                    </a:pathLst>
                  </a:custGeom>
                  <a:solidFill>
                    <a:srgbClr val="CCCCCC"/>
                  </a:solidFill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104" name="Freeform: Shape 103">
                    <a:extLst>
                      <a:ext uri="{FF2B5EF4-FFF2-40B4-BE49-F238E27FC236}">
                        <a16:creationId xmlns:a16="http://schemas.microsoft.com/office/drawing/2014/main" id="{8F29DFB6-4E64-2F95-DAC3-017ECC183262}"/>
                      </a:ext>
                    </a:extLst>
                  </p:cNvPr>
                  <p:cNvSpPr/>
                  <p:nvPr/>
                </p:nvSpPr>
                <p:spPr>
                  <a:xfrm>
                    <a:off x="10642492" y="483165"/>
                    <a:ext cx="81087" cy="60768"/>
                  </a:xfrm>
                  <a:custGeom>
                    <a:avLst/>
                    <a:gdLst>
                      <a:gd name="connsiteX0" fmla="*/ 72504 w 81087"/>
                      <a:gd name="connsiteY0" fmla="*/ 59988 h 60768"/>
                      <a:gd name="connsiteX1" fmla="*/ 68008 w 81087"/>
                      <a:gd name="connsiteY1" fmla="*/ 0 h 60768"/>
                      <a:gd name="connsiteX2" fmla="*/ 0 w 81087"/>
                      <a:gd name="connsiteY2" fmla="*/ 37538 h 60768"/>
                      <a:gd name="connsiteX3" fmla="*/ 72504 w 81087"/>
                      <a:gd name="connsiteY3" fmla="*/ 59988 h 6076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81087" h="60768">
                        <a:moveTo>
                          <a:pt x="72504" y="59988"/>
                        </a:moveTo>
                        <a:cubicBezTo>
                          <a:pt x="87259" y="58064"/>
                          <a:pt x="81163" y="0"/>
                          <a:pt x="68008" y="0"/>
                        </a:cubicBezTo>
                        <a:cubicBezTo>
                          <a:pt x="21174" y="638"/>
                          <a:pt x="0" y="31118"/>
                          <a:pt x="0" y="37538"/>
                        </a:cubicBezTo>
                        <a:cubicBezTo>
                          <a:pt x="0" y="43948"/>
                          <a:pt x="33585" y="65065"/>
                          <a:pt x="72504" y="59988"/>
                        </a:cubicBezTo>
                        <a:close/>
                      </a:path>
                    </a:pathLst>
                  </a:custGeom>
                  <a:solidFill>
                    <a:schemeClr val="accent5">
                      <a:lumMod val="50000"/>
                    </a:schemeClr>
                  </a:solidFill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99" name="Graphic 4">
                  <a:extLst>
                    <a:ext uri="{FF2B5EF4-FFF2-40B4-BE49-F238E27FC236}">
                      <a16:creationId xmlns:a16="http://schemas.microsoft.com/office/drawing/2014/main" id="{D89F1317-210F-B61D-9668-B6ED39FE8A14}"/>
                    </a:ext>
                  </a:extLst>
                </p:cNvPr>
                <p:cNvGrpSpPr/>
                <p:nvPr/>
              </p:nvGrpSpPr>
              <p:grpSpPr>
                <a:xfrm>
                  <a:off x="10692641" y="199778"/>
                  <a:ext cx="335607" cy="768417"/>
                  <a:chOff x="10692641" y="199778"/>
                  <a:chExt cx="335607" cy="768417"/>
                </a:xfrm>
              </p:grpSpPr>
              <p:sp>
                <p:nvSpPr>
                  <p:cNvPr id="100" name="Freeform: Shape 99">
                    <a:extLst>
                      <a:ext uri="{FF2B5EF4-FFF2-40B4-BE49-F238E27FC236}">
                        <a16:creationId xmlns:a16="http://schemas.microsoft.com/office/drawing/2014/main" id="{C49D3F2F-10FF-FBFB-C3DB-D7E7D45CB8BE}"/>
                      </a:ext>
                    </a:extLst>
                  </p:cNvPr>
                  <p:cNvSpPr/>
                  <p:nvPr/>
                </p:nvSpPr>
                <p:spPr>
                  <a:xfrm>
                    <a:off x="10702023" y="236486"/>
                    <a:ext cx="326225" cy="731709"/>
                  </a:xfrm>
                  <a:custGeom>
                    <a:avLst/>
                    <a:gdLst>
                      <a:gd name="connsiteX0" fmla="*/ 0 w 326225"/>
                      <a:gd name="connsiteY0" fmla="*/ 18317 h 731709"/>
                      <a:gd name="connsiteX1" fmla="*/ 180499 w 326225"/>
                      <a:gd name="connsiteY1" fmla="*/ 717423 h 731709"/>
                      <a:gd name="connsiteX2" fmla="*/ 325374 w 326225"/>
                      <a:gd name="connsiteY2" fmla="*/ 712241 h 731709"/>
                      <a:gd name="connsiteX3" fmla="*/ 310801 w 326225"/>
                      <a:gd name="connsiteY3" fmla="*/ 0 h 731709"/>
                      <a:gd name="connsiteX4" fmla="*/ 59874 w 326225"/>
                      <a:gd name="connsiteY4" fmla="*/ 1448 h 731709"/>
                      <a:gd name="connsiteX5" fmla="*/ 0 w 326225"/>
                      <a:gd name="connsiteY5" fmla="*/ 18317 h 7317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326225" h="731709">
                        <a:moveTo>
                          <a:pt x="0" y="18317"/>
                        </a:moveTo>
                        <a:cubicBezTo>
                          <a:pt x="37309" y="174079"/>
                          <a:pt x="171402" y="696963"/>
                          <a:pt x="180499" y="717423"/>
                        </a:cubicBezTo>
                        <a:cubicBezTo>
                          <a:pt x="190871" y="740759"/>
                          <a:pt x="320192" y="732977"/>
                          <a:pt x="325374" y="712241"/>
                        </a:cubicBezTo>
                        <a:cubicBezTo>
                          <a:pt x="330089" y="693401"/>
                          <a:pt x="313830" y="107404"/>
                          <a:pt x="310801" y="0"/>
                        </a:cubicBezTo>
                        <a:cubicBezTo>
                          <a:pt x="282178" y="172"/>
                          <a:pt x="72400" y="1448"/>
                          <a:pt x="59874" y="1448"/>
                        </a:cubicBezTo>
                        <a:cubicBezTo>
                          <a:pt x="47387" y="1448"/>
                          <a:pt x="10144" y="2515"/>
                          <a:pt x="0" y="18317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40000"/>
                      <a:lumOff val="60000"/>
                    </a:schemeClr>
                  </a:solidFill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101" name="Freeform: Shape 100">
                    <a:extLst>
                      <a:ext uri="{FF2B5EF4-FFF2-40B4-BE49-F238E27FC236}">
                        <a16:creationId xmlns:a16="http://schemas.microsoft.com/office/drawing/2014/main" id="{4684D31B-544E-6E44-3F97-087F9814C9B5}"/>
                      </a:ext>
                    </a:extLst>
                  </p:cNvPr>
                  <p:cNvSpPr/>
                  <p:nvPr/>
                </p:nvSpPr>
                <p:spPr>
                  <a:xfrm>
                    <a:off x="10692641" y="199778"/>
                    <a:ext cx="320182" cy="55024"/>
                  </a:xfrm>
                  <a:custGeom>
                    <a:avLst/>
                    <a:gdLst>
                      <a:gd name="connsiteX0" fmla="*/ 9382 w 320182"/>
                      <a:gd name="connsiteY0" fmla="*/ 55024 h 55024"/>
                      <a:gd name="connsiteX1" fmla="*/ 69256 w 320182"/>
                      <a:gd name="connsiteY1" fmla="*/ 38156 h 55024"/>
                      <a:gd name="connsiteX2" fmla="*/ 320183 w 320182"/>
                      <a:gd name="connsiteY2" fmla="*/ 36708 h 55024"/>
                      <a:gd name="connsiteX3" fmla="*/ 319707 w 320182"/>
                      <a:gd name="connsiteY3" fmla="*/ 19868 h 55024"/>
                      <a:gd name="connsiteX4" fmla="*/ 0 w 320182"/>
                      <a:gd name="connsiteY4" fmla="*/ 13495 h 55024"/>
                      <a:gd name="connsiteX5" fmla="*/ 9382 w 320182"/>
                      <a:gd name="connsiteY5" fmla="*/ 55024 h 5502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320182" h="55024">
                        <a:moveTo>
                          <a:pt x="9382" y="55024"/>
                        </a:moveTo>
                        <a:cubicBezTo>
                          <a:pt x="19536" y="39213"/>
                          <a:pt x="56769" y="38156"/>
                          <a:pt x="69256" y="38156"/>
                        </a:cubicBezTo>
                        <a:cubicBezTo>
                          <a:pt x="81782" y="38156"/>
                          <a:pt x="291560" y="36879"/>
                          <a:pt x="320183" y="36708"/>
                        </a:cubicBezTo>
                        <a:cubicBezTo>
                          <a:pt x="319878" y="25849"/>
                          <a:pt x="319707" y="19868"/>
                          <a:pt x="319707" y="19868"/>
                        </a:cubicBezTo>
                        <a:cubicBezTo>
                          <a:pt x="319707" y="19868"/>
                          <a:pt x="0" y="-20223"/>
                          <a:pt x="0" y="13495"/>
                        </a:cubicBezTo>
                        <a:cubicBezTo>
                          <a:pt x="791" y="18448"/>
                          <a:pt x="4134" y="33117"/>
                          <a:pt x="9382" y="55024"/>
                        </a:cubicBezTo>
                        <a:close/>
                      </a:path>
                    </a:pathLst>
                  </a:custGeom>
                  <a:solidFill>
                    <a:srgbClr val="DCDEE8"/>
                  </a:solidFill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</p:grpSp>
          </p:grpSp>
          <p:sp>
            <p:nvSpPr>
              <p:cNvPr id="70" name="Freeform: Shape 69">
                <a:extLst>
                  <a:ext uri="{FF2B5EF4-FFF2-40B4-BE49-F238E27FC236}">
                    <a16:creationId xmlns:a16="http://schemas.microsoft.com/office/drawing/2014/main" id="{09F6F27E-FF2B-0633-02AD-8967B8520F8F}"/>
                  </a:ext>
                </a:extLst>
              </p:cNvPr>
              <p:cNvSpPr/>
              <p:nvPr/>
            </p:nvSpPr>
            <p:spPr>
              <a:xfrm>
                <a:off x="10177916" y="-201859"/>
                <a:ext cx="1684146" cy="428863"/>
              </a:xfrm>
              <a:custGeom>
                <a:avLst/>
                <a:gdLst>
                  <a:gd name="connsiteX0" fmla="*/ 244853 w 1684146"/>
                  <a:gd name="connsiteY0" fmla="*/ 15379 h 428863"/>
                  <a:gd name="connsiteX1" fmla="*/ 1256132 w 1684146"/>
                  <a:gd name="connsiteY1" fmla="*/ 39525 h 428863"/>
                  <a:gd name="connsiteX2" fmla="*/ 1656763 w 1684146"/>
                  <a:gd name="connsiteY2" fmla="*/ 142757 h 428863"/>
                  <a:gd name="connsiteX3" fmla="*/ 1684147 w 1684146"/>
                  <a:gd name="connsiteY3" fmla="*/ 173914 h 428863"/>
                  <a:gd name="connsiteX4" fmla="*/ 1684147 w 1684146"/>
                  <a:gd name="connsiteY4" fmla="*/ 239846 h 428863"/>
                  <a:gd name="connsiteX5" fmla="*/ 1657210 w 1684146"/>
                  <a:gd name="connsiteY5" fmla="*/ 270935 h 428863"/>
                  <a:gd name="connsiteX6" fmla="*/ 1256132 w 1684146"/>
                  <a:gd name="connsiteY6" fmla="*/ 387321 h 428863"/>
                  <a:gd name="connsiteX7" fmla="*/ 244853 w 1684146"/>
                  <a:gd name="connsiteY7" fmla="*/ 409238 h 428863"/>
                  <a:gd name="connsiteX8" fmla="*/ 3 w 1684146"/>
                  <a:gd name="connsiteY8" fmla="*/ 212309 h 428863"/>
                  <a:gd name="connsiteX9" fmla="*/ 244853 w 1684146"/>
                  <a:gd name="connsiteY9" fmla="*/ 15379 h 4288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684146" h="428863">
                    <a:moveTo>
                      <a:pt x="244853" y="15379"/>
                    </a:moveTo>
                    <a:cubicBezTo>
                      <a:pt x="596706" y="-17529"/>
                      <a:pt x="1090597" y="7969"/>
                      <a:pt x="1256132" y="39525"/>
                    </a:cubicBezTo>
                    <a:cubicBezTo>
                      <a:pt x="1472340" y="80740"/>
                      <a:pt x="1552940" y="128565"/>
                      <a:pt x="1656763" y="142757"/>
                    </a:cubicBezTo>
                    <a:cubicBezTo>
                      <a:pt x="1672412" y="144901"/>
                      <a:pt x="1684147" y="158112"/>
                      <a:pt x="1684147" y="173914"/>
                    </a:cubicBezTo>
                    <a:lnTo>
                      <a:pt x="1684147" y="239846"/>
                    </a:lnTo>
                    <a:cubicBezTo>
                      <a:pt x="1684147" y="255476"/>
                      <a:pt x="1672670" y="268611"/>
                      <a:pt x="1657210" y="270935"/>
                    </a:cubicBezTo>
                    <a:cubicBezTo>
                      <a:pt x="1553445" y="286528"/>
                      <a:pt x="1447927" y="356108"/>
                      <a:pt x="1256132" y="387321"/>
                    </a:cubicBezTo>
                    <a:cubicBezTo>
                      <a:pt x="976163" y="432889"/>
                      <a:pt x="596706" y="442147"/>
                      <a:pt x="244853" y="409238"/>
                    </a:cubicBezTo>
                    <a:cubicBezTo>
                      <a:pt x="73146" y="393179"/>
                      <a:pt x="-559" y="302958"/>
                      <a:pt x="3" y="212309"/>
                    </a:cubicBezTo>
                    <a:cubicBezTo>
                      <a:pt x="-559" y="121659"/>
                      <a:pt x="73146" y="31439"/>
                      <a:pt x="244853" y="15379"/>
                    </a:cubicBezTo>
                    <a:close/>
                  </a:path>
                </a:pathLst>
              </a:custGeom>
              <a:solidFill>
                <a:schemeClr val="bg1">
                  <a:lumMod val="40000"/>
                  <a:lumOff val="60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grpSp>
            <p:nvGrpSpPr>
              <p:cNvPr id="71" name="Graphic 4">
                <a:extLst>
                  <a:ext uri="{FF2B5EF4-FFF2-40B4-BE49-F238E27FC236}">
                    <a16:creationId xmlns:a16="http://schemas.microsoft.com/office/drawing/2014/main" id="{05BA0547-0B98-891A-8D07-8034BEBB5DF9}"/>
                  </a:ext>
                </a:extLst>
              </p:cNvPr>
              <p:cNvGrpSpPr/>
              <p:nvPr/>
            </p:nvGrpSpPr>
            <p:grpSpPr>
              <a:xfrm>
                <a:off x="10570349" y="-181670"/>
                <a:ext cx="871916" cy="59855"/>
                <a:chOff x="10570349" y="-181670"/>
                <a:chExt cx="871916" cy="59855"/>
              </a:xfrm>
              <a:solidFill>
                <a:srgbClr val="4FC1F7"/>
              </a:solidFill>
            </p:grpSpPr>
            <p:sp>
              <p:nvSpPr>
                <p:cNvPr id="88" name="Freeform: Shape 87">
                  <a:extLst>
                    <a:ext uri="{FF2B5EF4-FFF2-40B4-BE49-F238E27FC236}">
                      <a16:creationId xmlns:a16="http://schemas.microsoft.com/office/drawing/2014/main" id="{9B42466C-CACF-5C91-8473-5B5A6E5EE84B}"/>
                    </a:ext>
                  </a:extLst>
                </p:cNvPr>
                <p:cNvSpPr/>
                <p:nvPr/>
              </p:nvSpPr>
              <p:spPr>
                <a:xfrm>
                  <a:off x="10570349" y="-181670"/>
                  <a:ext cx="52365" cy="31708"/>
                </a:xfrm>
                <a:custGeom>
                  <a:avLst/>
                  <a:gdLst>
                    <a:gd name="connsiteX0" fmla="*/ 42824 w 52365"/>
                    <a:gd name="connsiteY0" fmla="*/ 0 h 31708"/>
                    <a:gd name="connsiteX1" fmla="*/ 9534 w 52365"/>
                    <a:gd name="connsiteY1" fmla="*/ 0 h 31708"/>
                    <a:gd name="connsiteX2" fmla="*/ 9 w 52365"/>
                    <a:gd name="connsiteY2" fmla="*/ 4448 h 31708"/>
                    <a:gd name="connsiteX3" fmla="*/ 1648 w 52365"/>
                    <a:gd name="connsiteY3" fmla="*/ 21174 h 31708"/>
                    <a:gd name="connsiteX4" fmla="*/ 26260 w 52365"/>
                    <a:gd name="connsiteY4" fmla="*/ 31709 h 31708"/>
                    <a:gd name="connsiteX5" fmla="*/ 26260 w 52365"/>
                    <a:gd name="connsiteY5" fmla="*/ 31709 h 31708"/>
                    <a:gd name="connsiteX6" fmla="*/ 50882 w 52365"/>
                    <a:gd name="connsiteY6" fmla="*/ 21126 h 31708"/>
                    <a:gd name="connsiteX7" fmla="*/ 52359 w 52365"/>
                    <a:gd name="connsiteY7" fmla="*/ 4429 h 31708"/>
                    <a:gd name="connsiteX8" fmla="*/ 42824 w 52365"/>
                    <a:gd name="connsiteY8" fmla="*/ 0 h 317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365" h="31708">
                      <a:moveTo>
                        <a:pt x="42824" y="0"/>
                      </a:moveTo>
                      <a:lnTo>
                        <a:pt x="9534" y="0"/>
                      </a:lnTo>
                      <a:cubicBezTo>
                        <a:pt x="4105" y="0"/>
                        <a:pt x="-229" y="2029"/>
                        <a:pt x="9" y="4448"/>
                      </a:cubicBezTo>
                      <a:lnTo>
                        <a:pt x="1648" y="21174"/>
                      </a:lnTo>
                      <a:cubicBezTo>
                        <a:pt x="2229" y="27070"/>
                        <a:pt x="13078" y="31709"/>
                        <a:pt x="26260" y="31709"/>
                      </a:cubicBezTo>
                      <a:lnTo>
                        <a:pt x="26260" y="31709"/>
                      </a:lnTo>
                      <a:cubicBezTo>
                        <a:pt x="39490" y="31709"/>
                        <a:pt x="50359" y="27032"/>
                        <a:pt x="50882" y="21126"/>
                      </a:cubicBezTo>
                      <a:lnTo>
                        <a:pt x="52359" y="4429"/>
                      </a:lnTo>
                      <a:cubicBezTo>
                        <a:pt x="52559" y="2019"/>
                        <a:pt x="48234" y="0"/>
                        <a:pt x="42824" y="0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89" name="Freeform: Shape 88">
                  <a:extLst>
                    <a:ext uri="{FF2B5EF4-FFF2-40B4-BE49-F238E27FC236}">
                      <a16:creationId xmlns:a16="http://schemas.microsoft.com/office/drawing/2014/main" id="{08F4A229-44C9-2187-D8A7-60C78941B608}"/>
                    </a:ext>
                  </a:extLst>
                </p:cNvPr>
                <p:cNvSpPr/>
                <p:nvPr/>
              </p:nvSpPr>
              <p:spPr>
                <a:xfrm>
                  <a:off x="10661485" y="-180632"/>
                  <a:ext cx="52356" cy="31708"/>
                </a:xfrm>
                <a:custGeom>
                  <a:avLst/>
                  <a:gdLst>
                    <a:gd name="connsiteX0" fmla="*/ 42824 w 52356"/>
                    <a:gd name="connsiteY0" fmla="*/ 0 h 31708"/>
                    <a:gd name="connsiteX1" fmla="*/ 9534 w 52356"/>
                    <a:gd name="connsiteY1" fmla="*/ 0 h 31708"/>
                    <a:gd name="connsiteX2" fmla="*/ 9 w 52356"/>
                    <a:gd name="connsiteY2" fmla="*/ 4448 h 31708"/>
                    <a:gd name="connsiteX3" fmla="*/ 1648 w 52356"/>
                    <a:gd name="connsiteY3" fmla="*/ 21174 h 31708"/>
                    <a:gd name="connsiteX4" fmla="*/ 26260 w 52356"/>
                    <a:gd name="connsiteY4" fmla="*/ 31709 h 31708"/>
                    <a:gd name="connsiteX5" fmla="*/ 26260 w 52356"/>
                    <a:gd name="connsiteY5" fmla="*/ 31709 h 31708"/>
                    <a:gd name="connsiteX6" fmla="*/ 50873 w 52356"/>
                    <a:gd name="connsiteY6" fmla="*/ 21117 h 31708"/>
                    <a:gd name="connsiteX7" fmla="*/ 52349 w 52356"/>
                    <a:gd name="connsiteY7" fmla="*/ 4420 h 31708"/>
                    <a:gd name="connsiteX8" fmla="*/ 42824 w 52356"/>
                    <a:gd name="connsiteY8" fmla="*/ 0 h 317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356" h="31708">
                      <a:moveTo>
                        <a:pt x="42824" y="0"/>
                      </a:moveTo>
                      <a:lnTo>
                        <a:pt x="9534" y="0"/>
                      </a:lnTo>
                      <a:cubicBezTo>
                        <a:pt x="4105" y="0"/>
                        <a:pt x="-229" y="2029"/>
                        <a:pt x="9" y="4448"/>
                      </a:cubicBezTo>
                      <a:lnTo>
                        <a:pt x="1648" y="21174"/>
                      </a:lnTo>
                      <a:cubicBezTo>
                        <a:pt x="2229" y="27070"/>
                        <a:pt x="13078" y="31709"/>
                        <a:pt x="26260" y="31709"/>
                      </a:cubicBezTo>
                      <a:lnTo>
                        <a:pt x="26260" y="31709"/>
                      </a:lnTo>
                      <a:cubicBezTo>
                        <a:pt x="39490" y="31709"/>
                        <a:pt x="50358" y="27032"/>
                        <a:pt x="50873" y="21117"/>
                      </a:cubicBezTo>
                      <a:lnTo>
                        <a:pt x="52349" y="4420"/>
                      </a:lnTo>
                      <a:cubicBezTo>
                        <a:pt x="52559" y="2019"/>
                        <a:pt x="48234" y="0"/>
                        <a:pt x="42824" y="0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90" name="Freeform: Shape 89">
                  <a:extLst>
                    <a:ext uri="{FF2B5EF4-FFF2-40B4-BE49-F238E27FC236}">
                      <a16:creationId xmlns:a16="http://schemas.microsoft.com/office/drawing/2014/main" id="{267D018A-DC7C-14F0-90E8-8B37BB1A1A86}"/>
                    </a:ext>
                  </a:extLst>
                </p:cNvPr>
                <p:cNvSpPr/>
                <p:nvPr/>
              </p:nvSpPr>
              <p:spPr>
                <a:xfrm>
                  <a:off x="10752610" y="-179593"/>
                  <a:ext cx="52366" cy="31708"/>
                </a:xfrm>
                <a:custGeom>
                  <a:avLst/>
                  <a:gdLst>
                    <a:gd name="connsiteX0" fmla="*/ 42824 w 52366"/>
                    <a:gd name="connsiteY0" fmla="*/ 0 h 31708"/>
                    <a:gd name="connsiteX1" fmla="*/ 9534 w 52366"/>
                    <a:gd name="connsiteY1" fmla="*/ 0 h 31708"/>
                    <a:gd name="connsiteX2" fmla="*/ 9 w 52366"/>
                    <a:gd name="connsiteY2" fmla="*/ 4448 h 31708"/>
                    <a:gd name="connsiteX3" fmla="*/ 1648 w 52366"/>
                    <a:gd name="connsiteY3" fmla="*/ 21174 h 31708"/>
                    <a:gd name="connsiteX4" fmla="*/ 26260 w 52366"/>
                    <a:gd name="connsiteY4" fmla="*/ 31709 h 31708"/>
                    <a:gd name="connsiteX5" fmla="*/ 26260 w 52366"/>
                    <a:gd name="connsiteY5" fmla="*/ 31709 h 31708"/>
                    <a:gd name="connsiteX6" fmla="*/ 50882 w 52366"/>
                    <a:gd name="connsiteY6" fmla="*/ 21126 h 31708"/>
                    <a:gd name="connsiteX7" fmla="*/ 52359 w 52366"/>
                    <a:gd name="connsiteY7" fmla="*/ 4429 h 31708"/>
                    <a:gd name="connsiteX8" fmla="*/ 42824 w 52366"/>
                    <a:gd name="connsiteY8" fmla="*/ 0 h 317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366" h="31708">
                      <a:moveTo>
                        <a:pt x="42824" y="0"/>
                      </a:moveTo>
                      <a:lnTo>
                        <a:pt x="9534" y="0"/>
                      </a:lnTo>
                      <a:cubicBezTo>
                        <a:pt x="4105" y="0"/>
                        <a:pt x="-229" y="2029"/>
                        <a:pt x="9" y="4448"/>
                      </a:cubicBezTo>
                      <a:lnTo>
                        <a:pt x="1648" y="21174"/>
                      </a:lnTo>
                      <a:cubicBezTo>
                        <a:pt x="2229" y="27070"/>
                        <a:pt x="13078" y="31709"/>
                        <a:pt x="26260" y="31709"/>
                      </a:cubicBezTo>
                      <a:lnTo>
                        <a:pt x="26260" y="31709"/>
                      </a:lnTo>
                      <a:cubicBezTo>
                        <a:pt x="39490" y="31709"/>
                        <a:pt x="50358" y="27032"/>
                        <a:pt x="50882" y="21126"/>
                      </a:cubicBezTo>
                      <a:lnTo>
                        <a:pt x="52359" y="4429"/>
                      </a:lnTo>
                      <a:cubicBezTo>
                        <a:pt x="52568" y="2010"/>
                        <a:pt x="48244" y="0"/>
                        <a:pt x="42824" y="0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91" name="Freeform: Shape 90">
                  <a:extLst>
                    <a:ext uri="{FF2B5EF4-FFF2-40B4-BE49-F238E27FC236}">
                      <a16:creationId xmlns:a16="http://schemas.microsoft.com/office/drawing/2014/main" id="{9B7B8102-C832-CD62-67EA-44350268E8C7}"/>
                    </a:ext>
                  </a:extLst>
                </p:cNvPr>
                <p:cNvSpPr/>
                <p:nvPr/>
              </p:nvSpPr>
              <p:spPr>
                <a:xfrm>
                  <a:off x="10843745" y="-178555"/>
                  <a:ext cx="52366" cy="31708"/>
                </a:xfrm>
                <a:custGeom>
                  <a:avLst/>
                  <a:gdLst>
                    <a:gd name="connsiteX0" fmla="*/ 42824 w 52366"/>
                    <a:gd name="connsiteY0" fmla="*/ 0 h 31708"/>
                    <a:gd name="connsiteX1" fmla="*/ 9534 w 52366"/>
                    <a:gd name="connsiteY1" fmla="*/ 0 h 31708"/>
                    <a:gd name="connsiteX2" fmla="*/ 9 w 52366"/>
                    <a:gd name="connsiteY2" fmla="*/ 4448 h 31708"/>
                    <a:gd name="connsiteX3" fmla="*/ 1648 w 52366"/>
                    <a:gd name="connsiteY3" fmla="*/ 21174 h 31708"/>
                    <a:gd name="connsiteX4" fmla="*/ 26260 w 52366"/>
                    <a:gd name="connsiteY4" fmla="*/ 31709 h 31708"/>
                    <a:gd name="connsiteX5" fmla="*/ 26260 w 52366"/>
                    <a:gd name="connsiteY5" fmla="*/ 31709 h 31708"/>
                    <a:gd name="connsiteX6" fmla="*/ 50882 w 52366"/>
                    <a:gd name="connsiteY6" fmla="*/ 21126 h 31708"/>
                    <a:gd name="connsiteX7" fmla="*/ 52359 w 52366"/>
                    <a:gd name="connsiteY7" fmla="*/ 4429 h 31708"/>
                    <a:gd name="connsiteX8" fmla="*/ 42824 w 52366"/>
                    <a:gd name="connsiteY8" fmla="*/ 0 h 317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366" h="31708">
                      <a:moveTo>
                        <a:pt x="42824" y="0"/>
                      </a:moveTo>
                      <a:lnTo>
                        <a:pt x="9534" y="0"/>
                      </a:lnTo>
                      <a:cubicBezTo>
                        <a:pt x="4105" y="0"/>
                        <a:pt x="-229" y="2029"/>
                        <a:pt x="9" y="4448"/>
                      </a:cubicBezTo>
                      <a:lnTo>
                        <a:pt x="1648" y="21174"/>
                      </a:lnTo>
                      <a:cubicBezTo>
                        <a:pt x="2229" y="27070"/>
                        <a:pt x="13078" y="31709"/>
                        <a:pt x="26260" y="31709"/>
                      </a:cubicBezTo>
                      <a:lnTo>
                        <a:pt x="26260" y="31709"/>
                      </a:lnTo>
                      <a:cubicBezTo>
                        <a:pt x="39490" y="31709"/>
                        <a:pt x="50358" y="27032"/>
                        <a:pt x="50882" y="21126"/>
                      </a:cubicBezTo>
                      <a:lnTo>
                        <a:pt x="52359" y="4429"/>
                      </a:lnTo>
                      <a:cubicBezTo>
                        <a:pt x="52568" y="2010"/>
                        <a:pt x="48244" y="0"/>
                        <a:pt x="42824" y="0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92" name="Freeform: Shape 91">
                  <a:extLst>
                    <a:ext uri="{FF2B5EF4-FFF2-40B4-BE49-F238E27FC236}">
                      <a16:creationId xmlns:a16="http://schemas.microsoft.com/office/drawing/2014/main" id="{F6C513F1-8107-7A93-4FC2-B3E38B793966}"/>
                    </a:ext>
                  </a:extLst>
                </p:cNvPr>
                <p:cNvSpPr/>
                <p:nvPr/>
              </p:nvSpPr>
              <p:spPr>
                <a:xfrm>
                  <a:off x="10934881" y="-177517"/>
                  <a:ext cx="52357" cy="31708"/>
                </a:xfrm>
                <a:custGeom>
                  <a:avLst/>
                  <a:gdLst>
                    <a:gd name="connsiteX0" fmla="*/ 42824 w 52357"/>
                    <a:gd name="connsiteY0" fmla="*/ 0 h 31708"/>
                    <a:gd name="connsiteX1" fmla="*/ 9534 w 52357"/>
                    <a:gd name="connsiteY1" fmla="*/ 0 h 31708"/>
                    <a:gd name="connsiteX2" fmla="*/ 9 w 52357"/>
                    <a:gd name="connsiteY2" fmla="*/ 4448 h 31708"/>
                    <a:gd name="connsiteX3" fmla="*/ 1648 w 52357"/>
                    <a:gd name="connsiteY3" fmla="*/ 21174 h 31708"/>
                    <a:gd name="connsiteX4" fmla="*/ 26260 w 52357"/>
                    <a:gd name="connsiteY4" fmla="*/ 31709 h 31708"/>
                    <a:gd name="connsiteX5" fmla="*/ 26260 w 52357"/>
                    <a:gd name="connsiteY5" fmla="*/ 31709 h 31708"/>
                    <a:gd name="connsiteX6" fmla="*/ 50873 w 52357"/>
                    <a:gd name="connsiteY6" fmla="*/ 21126 h 31708"/>
                    <a:gd name="connsiteX7" fmla="*/ 52349 w 52357"/>
                    <a:gd name="connsiteY7" fmla="*/ 4429 h 31708"/>
                    <a:gd name="connsiteX8" fmla="*/ 42824 w 52357"/>
                    <a:gd name="connsiteY8" fmla="*/ 0 h 317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357" h="31708">
                      <a:moveTo>
                        <a:pt x="42824" y="0"/>
                      </a:moveTo>
                      <a:lnTo>
                        <a:pt x="9534" y="0"/>
                      </a:lnTo>
                      <a:cubicBezTo>
                        <a:pt x="4105" y="0"/>
                        <a:pt x="-229" y="2029"/>
                        <a:pt x="9" y="4448"/>
                      </a:cubicBezTo>
                      <a:lnTo>
                        <a:pt x="1648" y="21174"/>
                      </a:lnTo>
                      <a:cubicBezTo>
                        <a:pt x="2229" y="27070"/>
                        <a:pt x="13078" y="31709"/>
                        <a:pt x="26260" y="31709"/>
                      </a:cubicBezTo>
                      <a:lnTo>
                        <a:pt x="26260" y="31709"/>
                      </a:lnTo>
                      <a:cubicBezTo>
                        <a:pt x="39491" y="31709"/>
                        <a:pt x="50359" y="27032"/>
                        <a:pt x="50873" y="21126"/>
                      </a:cubicBezTo>
                      <a:lnTo>
                        <a:pt x="52349" y="4429"/>
                      </a:lnTo>
                      <a:cubicBezTo>
                        <a:pt x="52568" y="2010"/>
                        <a:pt x="48244" y="0"/>
                        <a:pt x="42824" y="0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93" name="Freeform: Shape 92">
                  <a:extLst>
                    <a:ext uri="{FF2B5EF4-FFF2-40B4-BE49-F238E27FC236}">
                      <a16:creationId xmlns:a16="http://schemas.microsoft.com/office/drawing/2014/main" id="{B8D7F79F-5EE9-2342-954C-BDCCBA1599D9}"/>
                    </a:ext>
                  </a:extLst>
                </p:cNvPr>
                <p:cNvSpPr/>
                <p:nvPr/>
              </p:nvSpPr>
              <p:spPr>
                <a:xfrm>
                  <a:off x="11025959" y="-174755"/>
                  <a:ext cx="52366" cy="31708"/>
                </a:xfrm>
                <a:custGeom>
                  <a:avLst/>
                  <a:gdLst>
                    <a:gd name="connsiteX0" fmla="*/ 42824 w 52366"/>
                    <a:gd name="connsiteY0" fmla="*/ 0 h 31708"/>
                    <a:gd name="connsiteX1" fmla="*/ 9534 w 52366"/>
                    <a:gd name="connsiteY1" fmla="*/ 0 h 31708"/>
                    <a:gd name="connsiteX2" fmla="*/ 9 w 52366"/>
                    <a:gd name="connsiteY2" fmla="*/ 4448 h 31708"/>
                    <a:gd name="connsiteX3" fmla="*/ 1648 w 52366"/>
                    <a:gd name="connsiteY3" fmla="*/ 21174 h 31708"/>
                    <a:gd name="connsiteX4" fmla="*/ 26260 w 52366"/>
                    <a:gd name="connsiteY4" fmla="*/ 31709 h 31708"/>
                    <a:gd name="connsiteX5" fmla="*/ 26260 w 52366"/>
                    <a:gd name="connsiteY5" fmla="*/ 31709 h 31708"/>
                    <a:gd name="connsiteX6" fmla="*/ 50882 w 52366"/>
                    <a:gd name="connsiteY6" fmla="*/ 21126 h 31708"/>
                    <a:gd name="connsiteX7" fmla="*/ 52359 w 52366"/>
                    <a:gd name="connsiteY7" fmla="*/ 4429 h 31708"/>
                    <a:gd name="connsiteX8" fmla="*/ 42824 w 52366"/>
                    <a:gd name="connsiteY8" fmla="*/ 0 h 317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366" h="31708">
                      <a:moveTo>
                        <a:pt x="42824" y="0"/>
                      </a:moveTo>
                      <a:lnTo>
                        <a:pt x="9534" y="0"/>
                      </a:lnTo>
                      <a:cubicBezTo>
                        <a:pt x="4105" y="0"/>
                        <a:pt x="-229" y="2029"/>
                        <a:pt x="9" y="4448"/>
                      </a:cubicBezTo>
                      <a:lnTo>
                        <a:pt x="1648" y="21174"/>
                      </a:lnTo>
                      <a:cubicBezTo>
                        <a:pt x="2229" y="27070"/>
                        <a:pt x="13078" y="31709"/>
                        <a:pt x="26260" y="31709"/>
                      </a:cubicBezTo>
                      <a:lnTo>
                        <a:pt x="26260" y="31709"/>
                      </a:lnTo>
                      <a:cubicBezTo>
                        <a:pt x="39491" y="31709"/>
                        <a:pt x="50358" y="27032"/>
                        <a:pt x="50882" y="21126"/>
                      </a:cubicBezTo>
                      <a:lnTo>
                        <a:pt x="52359" y="4429"/>
                      </a:lnTo>
                      <a:cubicBezTo>
                        <a:pt x="52568" y="2019"/>
                        <a:pt x="48234" y="0"/>
                        <a:pt x="42824" y="0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94" name="Freeform: Shape 93">
                  <a:extLst>
                    <a:ext uri="{FF2B5EF4-FFF2-40B4-BE49-F238E27FC236}">
                      <a16:creationId xmlns:a16="http://schemas.microsoft.com/office/drawing/2014/main" id="{EB763D12-6366-F0A6-1614-7CD1FCC0C602}"/>
                    </a:ext>
                  </a:extLst>
                </p:cNvPr>
                <p:cNvSpPr/>
                <p:nvPr/>
              </p:nvSpPr>
              <p:spPr>
                <a:xfrm>
                  <a:off x="11116942" y="-169440"/>
                  <a:ext cx="52366" cy="31708"/>
                </a:xfrm>
                <a:custGeom>
                  <a:avLst/>
                  <a:gdLst>
                    <a:gd name="connsiteX0" fmla="*/ 42824 w 52366"/>
                    <a:gd name="connsiteY0" fmla="*/ 0 h 31708"/>
                    <a:gd name="connsiteX1" fmla="*/ 9534 w 52366"/>
                    <a:gd name="connsiteY1" fmla="*/ 0 h 31708"/>
                    <a:gd name="connsiteX2" fmla="*/ 9 w 52366"/>
                    <a:gd name="connsiteY2" fmla="*/ 4448 h 31708"/>
                    <a:gd name="connsiteX3" fmla="*/ 1648 w 52366"/>
                    <a:gd name="connsiteY3" fmla="*/ 21174 h 31708"/>
                    <a:gd name="connsiteX4" fmla="*/ 26260 w 52366"/>
                    <a:gd name="connsiteY4" fmla="*/ 31709 h 31708"/>
                    <a:gd name="connsiteX5" fmla="*/ 26260 w 52366"/>
                    <a:gd name="connsiteY5" fmla="*/ 31709 h 31708"/>
                    <a:gd name="connsiteX6" fmla="*/ 50882 w 52366"/>
                    <a:gd name="connsiteY6" fmla="*/ 21117 h 31708"/>
                    <a:gd name="connsiteX7" fmla="*/ 52359 w 52366"/>
                    <a:gd name="connsiteY7" fmla="*/ 4420 h 31708"/>
                    <a:gd name="connsiteX8" fmla="*/ 42824 w 52366"/>
                    <a:gd name="connsiteY8" fmla="*/ 0 h 317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366" h="31708">
                      <a:moveTo>
                        <a:pt x="42824" y="0"/>
                      </a:moveTo>
                      <a:lnTo>
                        <a:pt x="9534" y="0"/>
                      </a:lnTo>
                      <a:cubicBezTo>
                        <a:pt x="4105" y="0"/>
                        <a:pt x="-229" y="2029"/>
                        <a:pt x="9" y="4448"/>
                      </a:cubicBezTo>
                      <a:lnTo>
                        <a:pt x="1648" y="21174"/>
                      </a:lnTo>
                      <a:cubicBezTo>
                        <a:pt x="2229" y="27070"/>
                        <a:pt x="13078" y="31709"/>
                        <a:pt x="26260" y="31709"/>
                      </a:cubicBezTo>
                      <a:lnTo>
                        <a:pt x="26260" y="31709"/>
                      </a:lnTo>
                      <a:cubicBezTo>
                        <a:pt x="39491" y="31709"/>
                        <a:pt x="50358" y="27032"/>
                        <a:pt x="50882" y="21117"/>
                      </a:cubicBezTo>
                      <a:lnTo>
                        <a:pt x="52359" y="4420"/>
                      </a:lnTo>
                      <a:cubicBezTo>
                        <a:pt x="52568" y="2010"/>
                        <a:pt x="48234" y="0"/>
                        <a:pt x="42824" y="0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95" name="Freeform: Shape 94">
                  <a:extLst>
                    <a:ext uri="{FF2B5EF4-FFF2-40B4-BE49-F238E27FC236}">
                      <a16:creationId xmlns:a16="http://schemas.microsoft.com/office/drawing/2014/main" id="{56DC7B83-763F-BC91-BF6C-AA4B929C3631}"/>
                    </a:ext>
                  </a:extLst>
                </p:cNvPr>
                <p:cNvSpPr/>
                <p:nvPr/>
              </p:nvSpPr>
              <p:spPr>
                <a:xfrm>
                  <a:off x="11207934" y="-164134"/>
                  <a:ext cx="52365" cy="31718"/>
                </a:xfrm>
                <a:custGeom>
                  <a:avLst/>
                  <a:gdLst>
                    <a:gd name="connsiteX0" fmla="*/ 42824 w 52365"/>
                    <a:gd name="connsiteY0" fmla="*/ 0 h 31718"/>
                    <a:gd name="connsiteX1" fmla="*/ 9534 w 52365"/>
                    <a:gd name="connsiteY1" fmla="*/ 0 h 31718"/>
                    <a:gd name="connsiteX2" fmla="*/ 9 w 52365"/>
                    <a:gd name="connsiteY2" fmla="*/ 4448 h 31718"/>
                    <a:gd name="connsiteX3" fmla="*/ 1648 w 52365"/>
                    <a:gd name="connsiteY3" fmla="*/ 21174 h 31718"/>
                    <a:gd name="connsiteX4" fmla="*/ 26260 w 52365"/>
                    <a:gd name="connsiteY4" fmla="*/ 31718 h 31718"/>
                    <a:gd name="connsiteX5" fmla="*/ 26260 w 52365"/>
                    <a:gd name="connsiteY5" fmla="*/ 31718 h 31718"/>
                    <a:gd name="connsiteX6" fmla="*/ 50882 w 52365"/>
                    <a:gd name="connsiteY6" fmla="*/ 21136 h 31718"/>
                    <a:gd name="connsiteX7" fmla="*/ 52359 w 52365"/>
                    <a:gd name="connsiteY7" fmla="*/ 4439 h 31718"/>
                    <a:gd name="connsiteX8" fmla="*/ 42824 w 52365"/>
                    <a:gd name="connsiteY8" fmla="*/ 0 h 317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365" h="31718">
                      <a:moveTo>
                        <a:pt x="42824" y="0"/>
                      </a:moveTo>
                      <a:lnTo>
                        <a:pt x="9534" y="0"/>
                      </a:lnTo>
                      <a:cubicBezTo>
                        <a:pt x="4105" y="0"/>
                        <a:pt x="-229" y="2029"/>
                        <a:pt x="9" y="4448"/>
                      </a:cubicBezTo>
                      <a:lnTo>
                        <a:pt x="1648" y="21174"/>
                      </a:lnTo>
                      <a:cubicBezTo>
                        <a:pt x="2229" y="27070"/>
                        <a:pt x="13078" y="31718"/>
                        <a:pt x="26260" y="31718"/>
                      </a:cubicBezTo>
                      <a:lnTo>
                        <a:pt x="26260" y="31718"/>
                      </a:lnTo>
                      <a:cubicBezTo>
                        <a:pt x="39491" y="31718"/>
                        <a:pt x="50359" y="27041"/>
                        <a:pt x="50882" y="21136"/>
                      </a:cubicBezTo>
                      <a:lnTo>
                        <a:pt x="52359" y="4439"/>
                      </a:lnTo>
                      <a:cubicBezTo>
                        <a:pt x="52559" y="2010"/>
                        <a:pt x="48234" y="0"/>
                        <a:pt x="42824" y="0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96" name="Freeform: Shape 95">
                  <a:extLst>
                    <a:ext uri="{FF2B5EF4-FFF2-40B4-BE49-F238E27FC236}">
                      <a16:creationId xmlns:a16="http://schemas.microsoft.com/office/drawing/2014/main" id="{28300471-3038-4948-9961-62FDA0E44244}"/>
                    </a:ext>
                  </a:extLst>
                </p:cNvPr>
                <p:cNvSpPr/>
                <p:nvPr/>
              </p:nvSpPr>
              <p:spPr>
                <a:xfrm>
                  <a:off x="11298917" y="-158829"/>
                  <a:ext cx="52365" cy="31708"/>
                </a:xfrm>
                <a:custGeom>
                  <a:avLst/>
                  <a:gdLst>
                    <a:gd name="connsiteX0" fmla="*/ 42824 w 52365"/>
                    <a:gd name="connsiteY0" fmla="*/ 0 h 31708"/>
                    <a:gd name="connsiteX1" fmla="*/ 9534 w 52365"/>
                    <a:gd name="connsiteY1" fmla="*/ 0 h 31708"/>
                    <a:gd name="connsiteX2" fmla="*/ 9 w 52365"/>
                    <a:gd name="connsiteY2" fmla="*/ 4448 h 31708"/>
                    <a:gd name="connsiteX3" fmla="*/ 1648 w 52365"/>
                    <a:gd name="connsiteY3" fmla="*/ 21174 h 31708"/>
                    <a:gd name="connsiteX4" fmla="*/ 26260 w 52365"/>
                    <a:gd name="connsiteY4" fmla="*/ 31709 h 31708"/>
                    <a:gd name="connsiteX5" fmla="*/ 26260 w 52365"/>
                    <a:gd name="connsiteY5" fmla="*/ 31709 h 31708"/>
                    <a:gd name="connsiteX6" fmla="*/ 50882 w 52365"/>
                    <a:gd name="connsiteY6" fmla="*/ 21117 h 31708"/>
                    <a:gd name="connsiteX7" fmla="*/ 52359 w 52365"/>
                    <a:gd name="connsiteY7" fmla="*/ 4420 h 31708"/>
                    <a:gd name="connsiteX8" fmla="*/ 42824 w 52365"/>
                    <a:gd name="connsiteY8" fmla="*/ 0 h 317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365" h="31708">
                      <a:moveTo>
                        <a:pt x="42824" y="0"/>
                      </a:moveTo>
                      <a:lnTo>
                        <a:pt x="9534" y="0"/>
                      </a:lnTo>
                      <a:cubicBezTo>
                        <a:pt x="4105" y="0"/>
                        <a:pt x="-229" y="2029"/>
                        <a:pt x="9" y="4448"/>
                      </a:cubicBezTo>
                      <a:lnTo>
                        <a:pt x="1648" y="21174"/>
                      </a:lnTo>
                      <a:cubicBezTo>
                        <a:pt x="2229" y="27070"/>
                        <a:pt x="13078" y="31709"/>
                        <a:pt x="26260" y="31709"/>
                      </a:cubicBezTo>
                      <a:lnTo>
                        <a:pt x="26260" y="31709"/>
                      </a:lnTo>
                      <a:cubicBezTo>
                        <a:pt x="39491" y="31709"/>
                        <a:pt x="50358" y="27032"/>
                        <a:pt x="50882" y="21117"/>
                      </a:cubicBezTo>
                      <a:lnTo>
                        <a:pt x="52359" y="4420"/>
                      </a:lnTo>
                      <a:cubicBezTo>
                        <a:pt x="52559" y="2019"/>
                        <a:pt x="48234" y="0"/>
                        <a:pt x="42824" y="0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97" name="Freeform: Shape 96">
                  <a:extLst>
                    <a:ext uri="{FF2B5EF4-FFF2-40B4-BE49-F238E27FC236}">
                      <a16:creationId xmlns:a16="http://schemas.microsoft.com/office/drawing/2014/main" id="{3074FAE5-E5F0-AE8D-B7EA-A06FAE019CDA}"/>
                    </a:ext>
                  </a:extLst>
                </p:cNvPr>
                <p:cNvSpPr/>
                <p:nvPr/>
              </p:nvSpPr>
              <p:spPr>
                <a:xfrm>
                  <a:off x="11389899" y="-153523"/>
                  <a:ext cx="52366" cy="31708"/>
                </a:xfrm>
                <a:custGeom>
                  <a:avLst/>
                  <a:gdLst>
                    <a:gd name="connsiteX0" fmla="*/ 42824 w 52366"/>
                    <a:gd name="connsiteY0" fmla="*/ 0 h 31708"/>
                    <a:gd name="connsiteX1" fmla="*/ 9534 w 52366"/>
                    <a:gd name="connsiteY1" fmla="*/ 0 h 31708"/>
                    <a:gd name="connsiteX2" fmla="*/ 9 w 52366"/>
                    <a:gd name="connsiteY2" fmla="*/ 4448 h 31708"/>
                    <a:gd name="connsiteX3" fmla="*/ 1648 w 52366"/>
                    <a:gd name="connsiteY3" fmla="*/ 21174 h 31708"/>
                    <a:gd name="connsiteX4" fmla="*/ 26260 w 52366"/>
                    <a:gd name="connsiteY4" fmla="*/ 31709 h 31708"/>
                    <a:gd name="connsiteX5" fmla="*/ 26260 w 52366"/>
                    <a:gd name="connsiteY5" fmla="*/ 31709 h 31708"/>
                    <a:gd name="connsiteX6" fmla="*/ 50882 w 52366"/>
                    <a:gd name="connsiteY6" fmla="*/ 21117 h 31708"/>
                    <a:gd name="connsiteX7" fmla="*/ 52359 w 52366"/>
                    <a:gd name="connsiteY7" fmla="*/ 4419 h 31708"/>
                    <a:gd name="connsiteX8" fmla="*/ 42824 w 52366"/>
                    <a:gd name="connsiteY8" fmla="*/ 0 h 317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366" h="31708">
                      <a:moveTo>
                        <a:pt x="42824" y="0"/>
                      </a:moveTo>
                      <a:lnTo>
                        <a:pt x="9534" y="0"/>
                      </a:lnTo>
                      <a:cubicBezTo>
                        <a:pt x="4105" y="0"/>
                        <a:pt x="-229" y="2029"/>
                        <a:pt x="9" y="4448"/>
                      </a:cubicBezTo>
                      <a:lnTo>
                        <a:pt x="1648" y="21174"/>
                      </a:lnTo>
                      <a:cubicBezTo>
                        <a:pt x="2229" y="27070"/>
                        <a:pt x="13078" y="31709"/>
                        <a:pt x="26260" y="31709"/>
                      </a:cubicBezTo>
                      <a:lnTo>
                        <a:pt x="26260" y="31709"/>
                      </a:lnTo>
                      <a:cubicBezTo>
                        <a:pt x="39491" y="31709"/>
                        <a:pt x="50358" y="27032"/>
                        <a:pt x="50882" y="21117"/>
                      </a:cubicBezTo>
                      <a:lnTo>
                        <a:pt x="52359" y="4419"/>
                      </a:lnTo>
                      <a:cubicBezTo>
                        <a:pt x="52568" y="2019"/>
                        <a:pt x="48234" y="0"/>
                        <a:pt x="42824" y="0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grpSp>
            <p:nvGrpSpPr>
              <p:cNvPr id="72" name="Graphic 4">
                <a:extLst>
                  <a:ext uri="{FF2B5EF4-FFF2-40B4-BE49-F238E27FC236}">
                    <a16:creationId xmlns:a16="http://schemas.microsoft.com/office/drawing/2014/main" id="{BB2772A8-DBFE-77BA-E3B7-1AADC4EAD114}"/>
                  </a:ext>
                </a:extLst>
              </p:cNvPr>
              <p:cNvGrpSpPr/>
              <p:nvPr/>
            </p:nvGrpSpPr>
            <p:grpSpPr>
              <a:xfrm>
                <a:off x="10570349" y="140512"/>
                <a:ext cx="871916" cy="59855"/>
                <a:chOff x="10570349" y="140512"/>
                <a:chExt cx="871916" cy="59855"/>
              </a:xfrm>
              <a:solidFill>
                <a:srgbClr val="4FC1F7"/>
              </a:solidFill>
            </p:grpSpPr>
            <p:sp>
              <p:nvSpPr>
                <p:cNvPr id="78" name="Freeform: Shape 77">
                  <a:extLst>
                    <a:ext uri="{FF2B5EF4-FFF2-40B4-BE49-F238E27FC236}">
                      <a16:creationId xmlns:a16="http://schemas.microsoft.com/office/drawing/2014/main" id="{7BAF131E-D28E-B408-FD72-39F062B022EA}"/>
                    </a:ext>
                  </a:extLst>
                </p:cNvPr>
                <p:cNvSpPr/>
                <p:nvPr/>
              </p:nvSpPr>
              <p:spPr>
                <a:xfrm>
                  <a:off x="10570349" y="168659"/>
                  <a:ext cx="52365" cy="31708"/>
                </a:xfrm>
                <a:custGeom>
                  <a:avLst/>
                  <a:gdLst>
                    <a:gd name="connsiteX0" fmla="*/ 42824 w 52365"/>
                    <a:gd name="connsiteY0" fmla="*/ 31709 h 31708"/>
                    <a:gd name="connsiteX1" fmla="*/ 9534 w 52365"/>
                    <a:gd name="connsiteY1" fmla="*/ 31709 h 31708"/>
                    <a:gd name="connsiteX2" fmla="*/ 9 w 52365"/>
                    <a:gd name="connsiteY2" fmla="*/ 27261 h 31708"/>
                    <a:gd name="connsiteX3" fmla="*/ 1648 w 52365"/>
                    <a:gd name="connsiteY3" fmla="*/ 10535 h 31708"/>
                    <a:gd name="connsiteX4" fmla="*/ 26260 w 52365"/>
                    <a:gd name="connsiteY4" fmla="*/ 0 h 31708"/>
                    <a:gd name="connsiteX5" fmla="*/ 26260 w 52365"/>
                    <a:gd name="connsiteY5" fmla="*/ 0 h 31708"/>
                    <a:gd name="connsiteX6" fmla="*/ 50882 w 52365"/>
                    <a:gd name="connsiteY6" fmla="*/ 10592 h 31708"/>
                    <a:gd name="connsiteX7" fmla="*/ 52359 w 52365"/>
                    <a:gd name="connsiteY7" fmla="*/ 27289 h 31708"/>
                    <a:gd name="connsiteX8" fmla="*/ 42824 w 52365"/>
                    <a:gd name="connsiteY8" fmla="*/ 31709 h 317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365" h="31708">
                      <a:moveTo>
                        <a:pt x="42824" y="31709"/>
                      </a:moveTo>
                      <a:lnTo>
                        <a:pt x="9534" y="31709"/>
                      </a:lnTo>
                      <a:cubicBezTo>
                        <a:pt x="4105" y="31709"/>
                        <a:pt x="-229" y="29680"/>
                        <a:pt x="9" y="27261"/>
                      </a:cubicBezTo>
                      <a:lnTo>
                        <a:pt x="1648" y="10535"/>
                      </a:lnTo>
                      <a:cubicBezTo>
                        <a:pt x="2229" y="4639"/>
                        <a:pt x="13078" y="0"/>
                        <a:pt x="26260" y="0"/>
                      </a:cubicBezTo>
                      <a:lnTo>
                        <a:pt x="26260" y="0"/>
                      </a:lnTo>
                      <a:cubicBezTo>
                        <a:pt x="39490" y="0"/>
                        <a:pt x="50359" y="4677"/>
                        <a:pt x="50882" y="10592"/>
                      </a:cubicBezTo>
                      <a:lnTo>
                        <a:pt x="52359" y="27289"/>
                      </a:lnTo>
                      <a:cubicBezTo>
                        <a:pt x="52559" y="29699"/>
                        <a:pt x="48234" y="31709"/>
                        <a:pt x="42824" y="31709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79" name="Freeform: Shape 78">
                  <a:extLst>
                    <a:ext uri="{FF2B5EF4-FFF2-40B4-BE49-F238E27FC236}">
                      <a16:creationId xmlns:a16="http://schemas.microsoft.com/office/drawing/2014/main" id="{B96B146D-8E42-BF8B-F490-9B32718DB7EF}"/>
                    </a:ext>
                  </a:extLst>
                </p:cNvPr>
                <p:cNvSpPr/>
                <p:nvPr/>
              </p:nvSpPr>
              <p:spPr>
                <a:xfrm>
                  <a:off x="10661485" y="167620"/>
                  <a:ext cx="52356" cy="31708"/>
                </a:xfrm>
                <a:custGeom>
                  <a:avLst/>
                  <a:gdLst>
                    <a:gd name="connsiteX0" fmla="*/ 42824 w 52356"/>
                    <a:gd name="connsiteY0" fmla="*/ 31709 h 31708"/>
                    <a:gd name="connsiteX1" fmla="*/ 9534 w 52356"/>
                    <a:gd name="connsiteY1" fmla="*/ 31709 h 31708"/>
                    <a:gd name="connsiteX2" fmla="*/ 9 w 52356"/>
                    <a:gd name="connsiteY2" fmla="*/ 27261 h 31708"/>
                    <a:gd name="connsiteX3" fmla="*/ 1648 w 52356"/>
                    <a:gd name="connsiteY3" fmla="*/ 10535 h 31708"/>
                    <a:gd name="connsiteX4" fmla="*/ 26260 w 52356"/>
                    <a:gd name="connsiteY4" fmla="*/ 0 h 31708"/>
                    <a:gd name="connsiteX5" fmla="*/ 26260 w 52356"/>
                    <a:gd name="connsiteY5" fmla="*/ 0 h 31708"/>
                    <a:gd name="connsiteX6" fmla="*/ 50873 w 52356"/>
                    <a:gd name="connsiteY6" fmla="*/ 10592 h 31708"/>
                    <a:gd name="connsiteX7" fmla="*/ 52349 w 52356"/>
                    <a:gd name="connsiteY7" fmla="*/ 27289 h 31708"/>
                    <a:gd name="connsiteX8" fmla="*/ 42824 w 52356"/>
                    <a:gd name="connsiteY8" fmla="*/ 31709 h 317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356" h="31708">
                      <a:moveTo>
                        <a:pt x="42824" y="31709"/>
                      </a:moveTo>
                      <a:lnTo>
                        <a:pt x="9534" y="31709"/>
                      </a:lnTo>
                      <a:cubicBezTo>
                        <a:pt x="4105" y="31709"/>
                        <a:pt x="-229" y="29680"/>
                        <a:pt x="9" y="27261"/>
                      </a:cubicBezTo>
                      <a:lnTo>
                        <a:pt x="1648" y="10535"/>
                      </a:lnTo>
                      <a:cubicBezTo>
                        <a:pt x="2229" y="4639"/>
                        <a:pt x="13078" y="0"/>
                        <a:pt x="26260" y="0"/>
                      </a:cubicBezTo>
                      <a:lnTo>
                        <a:pt x="26260" y="0"/>
                      </a:lnTo>
                      <a:cubicBezTo>
                        <a:pt x="39490" y="0"/>
                        <a:pt x="50358" y="4677"/>
                        <a:pt x="50873" y="10592"/>
                      </a:cubicBezTo>
                      <a:lnTo>
                        <a:pt x="52349" y="27289"/>
                      </a:lnTo>
                      <a:cubicBezTo>
                        <a:pt x="52559" y="29699"/>
                        <a:pt x="48234" y="31709"/>
                        <a:pt x="42824" y="31709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80" name="Freeform: Shape 79">
                  <a:extLst>
                    <a:ext uri="{FF2B5EF4-FFF2-40B4-BE49-F238E27FC236}">
                      <a16:creationId xmlns:a16="http://schemas.microsoft.com/office/drawing/2014/main" id="{4A958F8C-47E4-B196-381B-816D54CCED46}"/>
                    </a:ext>
                  </a:extLst>
                </p:cNvPr>
                <p:cNvSpPr/>
                <p:nvPr/>
              </p:nvSpPr>
              <p:spPr>
                <a:xfrm>
                  <a:off x="10752610" y="166592"/>
                  <a:ext cx="52366" cy="31708"/>
                </a:xfrm>
                <a:custGeom>
                  <a:avLst/>
                  <a:gdLst>
                    <a:gd name="connsiteX0" fmla="*/ 42824 w 52366"/>
                    <a:gd name="connsiteY0" fmla="*/ 31709 h 31708"/>
                    <a:gd name="connsiteX1" fmla="*/ 9534 w 52366"/>
                    <a:gd name="connsiteY1" fmla="*/ 31709 h 31708"/>
                    <a:gd name="connsiteX2" fmla="*/ 9 w 52366"/>
                    <a:gd name="connsiteY2" fmla="*/ 27261 h 31708"/>
                    <a:gd name="connsiteX3" fmla="*/ 1648 w 52366"/>
                    <a:gd name="connsiteY3" fmla="*/ 10535 h 31708"/>
                    <a:gd name="connsiteX4" fmla="*/ 26260 w 52366"/>
                    <a:gd name="connsiteY4" fmla="*/ 0 h 31708"/>
                    <a:gd name="connsiteX5" fmla="*/ 26260 w 52366"/>
                    <a:gd name="connsiteY5" fmla="*/ 0 h 31708"/>
                    <a:gd name="connsiteX6" fmla="*/ 50882 w 52366"/>
                    <a:gd name="connsiteY6" fmla="*/ 10592 h 31708"/>
                    <a:gd name="connsiteX7" fmla="*/ 52359 w 52366"/>
                    <a:gd name="connsiteY7" fmla="*/ 27289 h 31708"/>
                    <a:gd name="connsiteX8" fmla="*/ 42824 w 52366"/>
                    <a:gd name="connsiteY8" fmla="*/ 31709 h 317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366" h="31708">
                      <a:moveTo>
                        <a:pt x="42824" y="31709"/>
                      </a:moveTo>
                      <a:lnTo>
                        <a:pt x="9534" y="31709"/>
                      </a:lnTo>
                      <a:cubicBezTo>
                        <a:pt x="4105" y="31709"/>
                        <a:pt x="-229" y="29680"/>
                        <a:pt x="9" y="27261"/>
                      </a:cubicBezTo>
                      <a:lnTo>
                        <a:pt x="1648" y="10535"/>
                      </a:lnTo>
                      <a:cubicBezTo>
                        <a:pt x="2229" y="4639"/>
                        <a:pt x="13078" y="0"/>
                        <a:pt x="26260" y="0"/>
                      </a:cubicBezTo>
                      <a:lnTo>
                        <a:pt x="26260" y="0"/>
                      </a:lnTo>
                      <a:cubicBezTo>
                        <a:pt x="39490" y="0"/>
                        <a:pt x="50358" y="4677"/>
                        <a:pt x="50882" y="10592"/>
                      </a:cubicBezTo>
                      <a:lnTo>
                        <a:pt x="52359" y="27289"/>
                      </a:lnTo>
                      <a:cubicBezTo>
                        <a:pt x="52568" y="29689"/>
                        <a:pt x="48244" y="31709"/>
                        <a:pt x="42824" y="31709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81" name="Freeform: Shape 80">
                  <a:extLst>
                    <a:ext uri="{FF2B5EF4-FFF2-40B4-BE49-F238E27FC236}">
                      <a16:creationId xmlns:a16="http://schemas.microsoft.com/office/drawing/2014/main" id="{A9E516B1-CC2B-6BAB-3177-330D9D39CE06}"/>
                    </a:ext>
                  </a:extLst>
                </p:cNvPr>
                <p:cNvSpPr/>
                <p:nvPr/>
              </p:nvSpPr>
              <p:spPr>
                <a:xfrm>
                  <a:off x="10843745" y="165554"/>
                  <a:ext cx="52366" cy="31708"/>
                </a:xfrm>
                <a:custGeom>
                  <a:avLst/>
                  <a:gdLst>
                    <a:gd name="connsiteX0" fmla="*/ 42824 w 52366"/>
                    <a:gd name="connsiteY0" fmla="*/ 31709 h 31708"/>
                    <a:gd name="connsiteX1" fmla="*/ 9534 w 52366"/>
                    <a:gd name="connsiteY1" fmla="*/ 31709 h 31708"/>
                    <a:gd name="connsiteX2" fmla="*/ 9 w 52366"/>
                    <a:gd name="connsiteY2" fmla="*/ 27261 h 31708"/>
                    <a:gd name="connsiteX3" fmla="*/ 1648 w 52366"/>
                    <a:gd name="connsiteY3" fmla="*/ 10535 h 31708"/>
                    <a:gd name="connsiteX4" fmla="*/ 26260 w 52366"/>
                    <a:gd name="connsiteY4" fmla="*/ 0 h 31708"/>
                    <a:gd name="connsiteX5" fmla="*/ 26260 w 52366"/>
                    <a:gd name="connsiteY5" fmla="*/ 0 h 31708"/>
                    <a:gd name="connsiteX6" fmla="*/ 50882 w 52366"/>
                    <a:gd name="connsiteY6" fmla="*/ 10582 h 31708"/>
                    <a:gd name="connsiteX7" fmla="*/ 52359 w 52366"/>
                    <a:gd name="connsiteY7" fmla="*/ 27279 h 31708"/>
                    <a:gd name="connsiteX8" fmla="*/ 42824 w 52366"/>
                    <a:gd name="connsiteY8" fmla="*/ 31709 h 317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366" h="31708">
                      <a:moveTo>
                        <a:pt x="42824" y="31709"/>
                      </a:moveTo>
                      <a:lnTo>
                        <a:pt x="9534" y="31709"/>
                      </a:lnTo>
                      <a:cubicBezTo>
                        <a:pt x="4105" y="31709"/>
                        <a:pt x="-229" y="29680"/>
                        <a:pt x="9" y="27261"/>
                      </a:cubicBezTo>
                      <a:lnTo>
                        <a:pt x="1648" y="10535"/>
                      </a:lnTo>
                      <a:cubicBezTo>
                        <a:pt x="2229" y="4639"/>
                        <a:pt x="13078" y="0"/>
                        <a:pt x="26260" y="0"/>
                      </a:cubicBezTo>
                      <a:lnTo>
                        <a:pt x="26260" y="0"/>
                      </a:lnTo>
                      <a:cubicBezTo>
                        <a:pt x="39490" y="0"/>
                        <a:pt x="50358" y="4677"/>
                        <a:pt x="50882" y="10582"/>
                      </a:cubicBezTo>
                      <a:lnTo>
                        <a:pt x="52359" y="27279"/>
                      </a:lnTo>
                      <a:cubicBezTo>
                        <a:pt x="52568" y="29689"/>
                        <a:pt x="48244" y="31709"/>
                        <a:pt x="42824" y="31709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82" name="Freeform: Shape 81">
                  <a:extLst>
                    <a:ext uri="{FF2B5EF4-FFF2-40B4-BE49-F238E27FC236}">
                      <a16:creationId xmlns:a16="http://schemas.microsoft.com/office/drawing/2014/main" id="{B679C3D5-76A7-AA48-E3F0-5D839C350287}"/>
                    </a:ext>
                  </a:extLst>
                </p:cNvPr>
                <p:cNvSpPr/>
                <p:nvPr/>
              </p:nvSpPr>
              <p:spPr>
                <a:xfrm>
                  <a:off x="10934881" y="164515"/>
                  <a:ext cx="52357" cy="31708"/>
                </a:xfrm>
                <a:custGeom>
                  <a:avLst/>
                  <a:gdLst>
                    <a:gd name="connsiteX0" fmla="*/ 42824 w 52357"/>
                    <a:gd name="connsiteY0" fmla="*/ 31709 h 31708"/>
                    <a:gd name="connsiteX1" fmla="*/ 9534 w 52357"/>
                    <a:gd name="connsiteY1" fmla="*/ 31709 h 31708"/>
                    <a:gd name="connsiteX2" fmla="*/ 9 w 52357"/>
                    <a:gd name="connsiteY2" fmla="*/ 27261 h 31708"/>
                    <a:gd name="connsiteX3" fmla="*/ 1648 w 52357"/>
                    <a:gd name="connsiteY3" fmla="*/ 10535 h 31708"/>
                    <a:gd name="connsiteX4" fmla="*/ 26260 w 52357"/>
                    <a:gd name="connsiteY4" fmla="*/ 0 h 31708"/>
                    <a:gd name="connsiteX5" fmla="*/ 26260 w 52357"/>
                    <a:gd name="connsiteY5" fmla="*/ 0 h 31708"/>
                    <a:gd name="connsiteX6" fmla="*/ 50873 w 52357"/>
                    <a:gd name="connsiteY6" fmla="*/ 10582 h 31708"/>
                    <a:gd name="connsiteX7" fmla="*/ 52349 w 52357"/>
                    <a:gd name="connsiteY7" fmla="*/ 27279 h 31708"/>
                    <a:gd name="connsiteX8" fmla="*/ 42824 w 52357"/>
                    <a:gd name="connsiteY8" fmla="*/ 31709 h 317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357" h="31708">
                      <a:moveTo>
                        <a:pt x="42824" y="31709"/>
                      </a:moveTo>
                      <a:lnTo>
                        <a:pt x="9534" y="31709"/>
                      </a:lnTo>
                      <a:cubicBezTo>
                        <a:pt x="4105" y="31709"/>
                        <a:pt x="-229" y="29680"/>
                        <a:pt x="9" y="27261"/>
                      </a:cubicBezTo>
                      <a:lnTo>
                        <a:pt x="1648" y="10535"/>
                      </a:lnTo>
                      <a:cubicBezTo>
                        <a:pt x="2229" y="4639"/>
                        <a:pt x="13078" y="0"/>
                        <a:pt x="26260" y="0"/>
                      </a:cubicBezTo>
                      <a:lnTo>
                        <a:pt x="26260" y="0"/>
                      </a:lnTo>
                      <a:cubicBezTo>
                        <a:pt x="39491" y="0"/>
                        <a:pt x="50359" y="4677"/>
                        <a:pt x="50873" y="10582"/>
                      </a:cubicBezTo>
                      <a:lnTo>
                        <a:pt x="52349" y="27279"/>
                      </a:lnTo>
                      <a:cubicBezTo>
                        <a:pt x="52568" y="29689"/>
                        <a:pt x="48244" y="31709"/>
                        <a:pt x="42824" y="31709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83" name="Freeform: Shape 82">
                  <a:extLst>
                    <a:ext uri="{FF2B5EF4-FFF2-40B4-BE49-F238E27FC236}">
                      <a16:creationId xmlns:a16="http://schemas.microsoft.com/office/drawing/2014/main" id="{14E80738-9DFD-C339-3902-4B69FC70DCB3}"/>
                    </a:ext>
                  </a:extLst>
                </p:cNvPr>
                <p:cNvSpPr/>
                <p:nvPr/>
              </p:nvSpPr>
              <p:spPr>
                <a:xfrm>
                  <a:off x="11025959" y="161743"/>
                  <a:ext cx="52366" cy="31708"/>
                </a:xfrm>
                <a:custGeom>
                  <a:avLst/>
                  <a:gdLst>
                    <a:gd name="connsiteX0" fmla="*/ 42824 w 52366"/>
                    <a:gd name="connsiteY0" fmla="*/ 31709 h 31708"/>
                    <a:gd name="connsiteX1" fmla="*/ 9534 w 52366"/>
                    <a:gd name="connsiteY1" fmla="*/ 31709 h 31708"/>
                    <a:gd name="connsiteX2" fmla="*/ 9 w 52366"/>
                    <a:gd name="connsiteY2" fmla="*/ 27261 h 31708"/>
                    <a:gd name="connsiteX3" fmla="*/ 1648 w 52366"/>
                    <a:gd name="connsiteY3" fmla="*/ 10535 h 31708"/>
                    <a:gd name="connsiteX4" fmla="*/ 26260 w 52366"/>
                    <a:gd name="connsiteY4" fmla="*/ 0 h 31708"/>
                    <a:gd name="connsiteX5" fmla="*/ 26260 w 52366"/>
                    <a:gd name="connsiteY5" fmla="*/ 0 h 31708"/>
                    <a:gd name="connsiteX6" fmla="*/ 50882 w 52366"/>
                    <a:gd name="connsiteY6" fmla="*/ 10582 h 31708"/>
                    <a:gd name="connsiteX7" fmla="*/ 52359 w 52366"/>
                    <a:gd name="connsiteY7" fmla="*/ 27280 h 31708"/>
                    <a:gd name="connsiteX8" fmla="*/ 42824 w 52366"/>
                    <a:gd name="connsiteY8" fmla="*/ 31709 h 317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366" h="31708">
                      <a:moveTo>
                        <a:pt x="42824" y="31709"/>
                      </a:moveTo>
                      <a:lnTo>
                        <a:pt x="9534" y="31709"/>
                      </a:lnTo>
                      <a:cubicBezTo>
                        <a:pt x="4105" y="31709"/>
                        <a:pt x="-229" y="29680"/>
                        <a:pt x="9" y="27261"/>
                      </a:cubicBezTo>
                      <a:lnTo>
                        <a:pt x="1648" y="10535"/>
                      </a:lnTo>
                      <a:cubicBezTo>
                        <a:pt x="2229" y="4639"/>
                        <a:pt x="13078" y="0"/>
                        <a:pt x="26260" y="0"/>
                      </a:cubicBezTo>
                      <a:lnTo>
                        <a:pt x="26260" y="0"/>
                      </a:lnTo>
                      <a:cubicBezTo>
                        <a:pt x="39491" y="0"/>
                        <a:pt x="50358" y="4677"/>
                        <a:pt x="50882" y="10582"/>
                      </a:cubicBezTo>
                      <a:lnTo>
                        <a:pt x="52359" y="27280"/>
                      </a:lnTo>
                      <a:cubicBezTo>
                        <a:pt x="52568" y="29699"/>
                        <a:pt x="48234" y="31709"/>
                        <a:pt x="42824" y="31709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84" name="Freeform: Shape 83">
                  <a:extLst>
                    <a:ext uri="{FF2B5EF4-FFF2-40B4-BE49-F238E27FC236}">
                      <a16:creationId xmlns:a16="http://schemas.microsoft.com/office/drawing/2014/main" id="{E10E23D1-39D6-D6E5-3A94-924DEEA56CDB}"/>
                    </a:ext>
                  </a:extLst>
                </p:cNvPr>
                <p:cNvSpPr/>
                <p:nvPr/>
              </p:nvSpPr>
              <p:spPr>
                <a:xfrm>
                  <a:off x="11116942" y="156438"/>
                  <a:ext cx="52366" cy="31708"/>
                </a:xfrm>
                <a:custGeom>
                  <a:avLst/>
                  <a:gdLst>
                    <a:gd name="connsiteX0" fmla="*/ 42824 w 52366"/>
                    <a:gd name="connsiteY0" fmla="*/ 31709 h 31708"/>
                    <a:gd name="connsiteX1" fmla="*/ 9534 w 52366"/>
                    <a:gd name="connsiteY1" fmla="*/ 31709 h 31708"/>
                    <a:gd name="connsiteX2" fmla="*/ 9 w 52366"/>
                    <a:gd name="connsiteY2" fmla="*/ 27261 h 31708"/>
                    <a:gd name="connsiteX3" fmla="*/ 1648 w 52366"/>
                    <a:gd name="connsiteY3" fmla="*/ 10535 h 31708"/>
                    <a:gd name="connsiteX4" fmla="*/ 26260 w 52366"/>
                    <a:gd name="connsiteY4" fmla="*/ 0 h 31708"/>
                    <a:gd name="connsiteX5" fmla="*/ 26260 w 52366"/>
                    <a:gd name="connsiteY5" fmla="*/ 0 h 31708"/>
                    <a:gd name="connsiteX6" fmla="*/ 50882 w 52366"/>
                    <a:gd name="connsiteY6" fmla="*/ 10592 h 31708"/>
                    <a:gd name="connsiteX7" fmla="*/ 52359 w 52366"/>
                    <a:gd name="connsiteY7" fmla="*/ 27289 h 31708"/>
                    <a:gd name="connsiteX8" fmla="*/ 42824 w 52366"/>
                    <a:gd name="connsiteY8" fmla="*/ 31709 h 317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366" h="31708">
                      <a:moveTo>
                        <a:pt x="42824" y="31709"/>
                      </a:moveTo>
                      <a:lnTo>
                        <a:pt x="9534" y="31709"/>
                      </a:lnTo>
                      <a:cubicBezTo>
                        <a:pt x="4105" y="31709"/>
                        <a:pt x="-229" y="29680"/>
                        <a:pt x="9" y="27261"/>
                      </a:cubicBezTo>
                      <a:lnTo>
                        <a:pt x="1648" y="10535"/>
                      </a:lnTo>
                      <a:cubicBezTo>
                        <a:pt x="2229" y="4639"/>
                        <a:pt x="13078" y="0"/>
                        <a:pt x="26260" y="0"/>
                      </a:cubicBezTo>
                      <a:lnTo>
                        <a:pt x="26260" y="0"/>
                      </a:lnTo>
                      <a:cubicBezTo>
                        <a:pt x="39491" y="0"/>
                        <a:pt x="50358" y="4677"/>
                        <a:pt x="50882" y="10592"/>
                      </a:cubicBezTo>
                      <a:lnTo>
                        <a:pt x="52359" y="27289"/>
                      </a:lnTo>
                      <a:cubicBezTo>
                        <a:pt x="52568" y="29689"/>
                        <a:pt x="48234" y="31709"/>
                        <a:pt x="42824" y="31709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85" name="Freeform: Shape 84">
                  <a:extLst>
                    <a:ext uri="{FF2B5EF4-FFF2-40B4-BE49-F238E27FC236}">
                      <a16:creationId xmlns:a16="http://schemas.microsoft.com/office/drawing/2014/main" id="{E95A6196-BBDE-9BEE-C929-250A0366D347}"/>
                    </a:ext>
                  </a:extLst>
                </p:cNvPr>
                <p:cNvSpPr/>
                <p:nvPr/>
              </p:nvSpPr>
              <p:spPr>
                <a:xfrm>
                  <a:off x="11207934" y="151133"/>
                  <a:ext cx="52365" cy="31708"/>
                </a:xfrm>
                <a:custGeom>
                  <a:avLst/>
                  <a:gdLst>
                    <a:gd name="connsiteX0" fmla="*/ 42824 w 52365"/>
                    <a:gd name="connsiteY0" fmla="*/ 31709 h 31708"/>
                    <a:gd name="connsiteX1" fmla="*/ 9534 w 52365"/>
                    <a:gd name="connsiteY1" fmla="*/ 31709 h 31708"/>
                    <a:gd name="connsiteX2" fmla="*/ 9 w 52365"/>
                    <a:gd name="connsiteY2" fmla="*/ 27261 h 31708"/>
                    <a:gd name="connsiteX3" fmla="*/ 1648 w 52365"/>
                    <a:gd name="connsiteY3" fmla="*/ 10535 h 31708"/>
                    <a:gd name="connsiteX4" fmla="*/ 26260 w 52365"/>
                    <a:gd name="connsiteY4" fmla="*/ 0 h 31708"/>
                    <a:gd name="connsiteX5" fmla="*/ 26260 w 52365"/>
                    <a:gd name="connsiteY5" fmla="*/ 0 h 31708"/>
                    <a:gd name="connsiteX6" fmla="*/ 50882 w 52365"/>
                    <a:gd name="connsiteY6" fmla="*/ 10582 h 31708"/>
                    <a:gd name="connsiteX7" fmla="*/ 52359 w 52365"/>
                    <a:gd name="connsiteY7" fmla="*/ 27279 h 31708"/>
                    <a:gd name="connsiteX8" fmla="*/ 42824 w 52365"/>
                    <a:gd name="connsiteY8" fmla="*/ 31709 h 317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365" h="31708">
                      <a:moveTo>
                        <a:pt x="42824" y="31709"/>
                      </a:moveTo>
                      <a:lnTo>
                        <a:pt x="9534" y="31709"/>
                      </a:lnTo>
                      <a:cubicBezTo>
                        <a:pt x="4105" y="31709"/>
                        <a:pt x="-229" y="29680"/>
                        <a:pt x="9" y="27261"/>
                      </a:cubicBezTo>
                      <a:lnTo>
                        <a:pt x="1648" y="10535"/>
                      </a:lnTo>
                      <a:cubicBezTo>
                        <a:pt x="2229" y="4639"/>
                        <a:pt x="13078" y="0"/>
                        <a:pt x="26260" y="0"/>
                      </a:cubicBezTo>
                      <a:lnTo>
                        <a:pt x="26260" y="0"/>
                      </a:lnTo>
                      <a:cubicBezTo>
                        <a:pt x="39491" y="0"/>
                        <a:pt x="50359" y="4677"/>
                        <a:pt x="50882" y="10582"/>
                      </a:cubicBezTo>
                      <a:lnTo>
                        <a:pt x="52359" y="27279"/>
                      </a:lnTo>
                      <a:cubicBezTo>
                        <a:pt x="52559" y="29689"/>
                        <a:pt x="48234" y="31709"/>
                        <a:pt x="42824" y="31709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86" name="Freeform: Shape 85">
                  <a:extLst>
                    <a:ext uri="{FF2B5EF4-FFF2-40B4-BE49-F238E27FC236}">
                      <a16:creationId xmlns:a16="http://schemas.microsoft.com/office/drawing/2014/main" id="{54DBFAE9-307F-143F-F35A-A24F4654B31D}"/>
                    </a:ext>
                  </a:extLst>
                </p:cNvPr>
                <p:cNvSpPr/>
                <p:nvPr/>
              </p:nvSpPr>
              <p:spPr>
                <a:xfrm>
                  <a:off x="11298917" y="145818"/>
                  <a:ext cx="52365" cy="31708"/>
                </a:xfrm>
                <a:custGeom>
                  <a:avLst/>
                  <a:gdLst>
                    <a:gd name="connsiteX0" fmla="*/ 42824 w 52365"/>
                    <a:gd name="connsiteY0" fmla="*/ 31709 h 31708"/>
                    <a:gd name="connsiteX1" fmla="*/ 9534 w 52365"/>
                    <a:gd name="connsiteY1" fmla="*/ 31709 h 31708"/>
                    <a:gd name="connsiteX2" fmla="*/ 9 w 52365"/>
                    <a:gd name="connsiteY2" fmla="*/ 27261 h 31708"/>
                    <a:gd name="connsiteX3" fmla="*/ 1648 w 52365"/>
                    <a:gd name="connsiteY3" fmla="*/ 10535 h 31708"/>
                    <a:gd name="connsiteX4" fmla="*/ 26260 w 52365"/>
                    <a:gd name="connsiteY4" fmla="*/ 0 h 31708"/>
                    <a:gd name="connsiteX5" fmla="*/ 26260 w 52365"/>
                    <a:gd name="connsiteY5" fmla="*/ 0 h 31708"/>
                    <a:gd name="connsiteX6" fmla="*/ 50882 w 52365"/>
                    <a:gd name="connsiteY6" fmla="*/ 10582 h 31708"/>
                    <a:gd name="connsiteX7" fmla="*/ 52359 w 52365"/>
                    <a:gd name="connsiteY7" fmla="*/ 27280 h 31708"/>
                    <a:gd name="connsiteX8" fmla="*/ 42824 w 52365"/>
                    <a:gd name="connsiteY8" fmla="*/ 31709 h 317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365" h="31708">
                      <a:moveTo>
                        <a:pt x="42824" y="31709"/>
                      </a:moveTo>
                      <a:lnTo>
                        <a:pt x="9534" y="31709"/>
                      </a:lnTo>
                      <a:cubicBezTo>
                        <a:pt x="4105" y="31709"/>
                        <a:pt x="-229" y="29680"/>
                        <a:pt x="9" y="27261"/>
                      </a:cubicBezTo>
                      <a:lnTo>
                        <a:pt x="1648" y="10535"/>
                      </a:lnTo>
                      <a:cubicBezTo>
                        <a:pt x="2229" y="4639"/>
                        <a:pt x="13078" y="0"/>
                        <a:pt x="26260" y="0"/>
                      </a:cubicBezTo>
                      <a:lnTo>
                        <a:pt x="26260" y="0"/>
                      </a:lnTo>
                      <a:cubicBezTo>
                        <a:pt x="39491" y="0"/>
                        <a:pt x="50358" y="4677"/>
                        <a:pt x="50882" y="10582"/>
                      </a:cubicBezTo>
                      <a:lnTo>
                        <a:pt x="52359" y="27280"/>
                      </a:lnTo>
                      <a:cubicBezTo>
                        <a:pt x="52559" y="29699"/>
                        <a:pt x="48234" y="31709"/>
                        <a:pt x="42824" y="31709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87" name="Freeform: Shape 86">
                  <a:extLst>
                    <a:ext uri="{FF2B5EF4-FFF2-40B4-BE49-F238E27FC236}">
                      <a16:creationId xmlns:a16="http://schemas.microsoft.com/office/drawing/2014/main" id="{2A30A26E-5E64-605C-93A9-94B2DE0E4C6D}"/>
                    </a:ext>
                  </a:extLst>
                </p:cNvPr>
                <p:cNvSpPr/>
                <p:nvPr/>
              </p:nvSpPr>
              <p:spPr>
                <a:xfrm>
                  <a:off x="11389899" y="140512"/>
                  <a:ext cx="52366" cy="31708"/>
                </a:xfrm>
                <a:custGeom>
                  <a:avLst/>
                  <a:gdLst>
                    <a:gd name="connsiteX0" fmla="*/ 42824 w 52366"/>
                    <a:gd name="connsiteY0" fmla="*/ 31709 h 31708"/>
                    <a:gd name="connsiteX1" fmla="*/ 9534 w 52366"/>
                    <a:gd name="connsiteY1" fmla="*/ 31709 h 31708"/>
                    <a:gd name="connsiteX2" fmla="*/ 9 w 52366"/>
                    <a:gd name="connsiteY2" fmla="*/ 27261 h 31708"/>
                    <a:gd name="connsiteX3" fmla="*/ 1648 w 52366"/>
                    <a:gd name="connsiteY3" fmla="*/ 10535 h 31708"/>
                    <a:gd name="connsiteX4" fmla="*/ 26260 w 52366"/>
                    <a:gd name="connsiteY4" fmla="*/ 0 h 31708"/>
                    <a:gd name="connsiteX5" fmla="*/ 26260 w 52366"/>
                    <a:gd name="connsiteY5" fmla="*/ 0 h 31708"/>
                    <a:gd name="connsiteX6" fmla="*/ 50882 w 52366"/>
                    <a:gd name="connsiteY6" fmla="*/ 10582 h 31708"/>
                    <a:gd name="connsiteX7" fmla="*/ 52359 w 52366"/>
                    <a:gd name="connsiteY7" fmla="*/ 27279 h 31708"/>
                    <a:gd name="connsiteX8" fmla="*/ 42824 w 52366"/>
                    <a:gd name="connsiteY8" fmla="*/ 31709 h 317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366" h="31708">
                      <a:moveTo>
                        <a:pt x="42824" y="31709"/>
                      </a:moveTo>
                      <a:lnTo>
                        <a:pt x="9534" y="31709"/>
                      </a:lnTo>
                      <a:cubicBezTo>
                        <a:pt x="4105" y="31709"/>
                        <a:pt x="-229" y="29680"/>
                        <a:pt x="9" y="27261"/>
                      </a:cubicBezTo>
                      <a:lnTo>
                        <a:pt x="1648" y="10535"/>
                      </a:lnTo>
                      <a:cubicBezTo>
                        <a:pt x="2229" y="4639"/>
                        <a:pt x="13078" y="0"/>
                        <a:pt x="26260" y="0"/>
                      </a:cubicBezTo>
                      <a:lnTo>
                        <a:pt x="26260" y="0"/>
                      </a:lnTo>
                      <a:cubicBezTo>
                        <a:pt x="39491" y="0"/>
                        <a:pt x="50358" y="4677"/>
                        <a:pt x="50882" y="10582"/>
                      </a:cubicBezTo>
                      <a:lnTo>
                        <a:pt x="52359" y="27279"/>
                      </a:lnTo>
                      <a:cubicBezTo>
                        <a:pt x="52568" y="29699"/>
                        <a:pt x="48234" y="31709"/>
                        <a:pt x="42824" y="31709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sp>
            <p:nvSpPr>
              <p:cNvPr id="73" name="Freeform: Shape 72">
                <a:extLst>
                  <a:ext uri="{FF2B5EF4-FFF2-40B4-BE49-F238E27FC236}">
                    <a16:creationId xmlns:a16="http://schemas.microsoft.com/office/drawing/2014/main" id="{ABDCBC55-14B6-6F41-1D55-1715E45F7F39}"/>
                  </a:ext>
                </a:extLst>
              </p:cNvPr>
              <p:cNvSpPr/>
              <p:nvPr/>
            </p:nvSpPr>
            <p:spPr>
              <a:xfrm>
                <a:off x="10360129" y="-58864"/>
                <a:ext cx="1243691" cy="110480"/>
              </a:xfrm>
              <a:custGeom>
                <a:avLst/>
                <a:gdLst>
                  <a:gd name="connsiteX0" fmla="*/ 1243692 w 1243691"/>
                  <a:gd name="connsiteY0" fmla="*/ 59055 h 110480"/>
                  <a:gd name="connsiteX1" fmla="*/ 110274 w 1243691"/>
                  <a:gd name="connsiteY1" fmla="*/ 0 h 110480"/>
                  <a:gd name="connsiteX2" fmla="*/ 108369 w 1243691"/>
                  <a:gd name="connsiteY2" fmla="*/ 110480 h 110480"/>
                  <a:gd name="connsiteX3" fmla="*/ 1243692 w 1243691"/>
                  <a:gd name="connsiteY3" fmla="*/ 59055 h 1104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43691" h="110480">
                    <a:moveTo>
                      <a:pt x="1243692" y="59055"/>
                    </a:moveTo>
                    <a:cubicBezTo>
                      <a:pt x="1243692" y="34290"/>
                      <a:pt x="847471" y="0"/>
                      <a:pt x="110274" y="0"/>
                    </a:cubicBezTo>
                    <a:cubicBezTo>
                      <a:pt x="-32592" y="0"/>
                      <a:pt x="-40212" y="110480"/>
                      <a:pt x="108369" y="110480"/>
                    </a:cubicBezTo>
                    <a:cubicBezTo>
                      <a:pt x="832231" y="110490"/>
                      <a:pt x="1243692" y="100965"/>
                      <a:pt x="1243692" y="59055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4" name="Freeform: Shape 73">
                <a:extLst>
                  <a:ext uri="{FF2B5EF4-FFF2-40B4-BE49-F238E27FC236}">
                    <a16:creationId xmlns:a16="http://schemas.microsoft.com/office/drawing/2014/main" id="{A63C4E66-23A4-F392-BDDF-5C69CF943863}"/>
                  </a:ext>
                </a:extLst>
              </p:cNvPr>
              <p:cNvSpPr/>
              <p:nvPr/>
            </p:nvSpPr>
            <p:spPr>
              <a:xfrm>
                <a:off x="10123179" y="-10610"/>
                <a:ext cx="37623" cy="46234"/>
              </a:xfrm>
              <a:custGeom>
                <a:avLst/>
                <a:gdLst>
                  <a:gd name="connsiteX0" fmla="*/ 37624 w 37623"/>
                  <a:gd name="connsiteY0" fmla="*/ 23117 h 46234"/>
                  <a:gd name="connsiteX1" fmla="*/ 18812 w 37623"/>
                  <a:gd name="connsiteY1" fmla="*/ 46234 h 46234"/>
                  <a:gd name="connsiteX2" fmla="*/ 0 w 37623"/>
                  <a:gd name="connsiteY2" fmla="*/ 23117 h 46234"/>
                  <a:gd name="connsiteX3" fmla="*/ 18812 w 37623"/>
                  <a:gd name="connsiteY3" fmla="*/ 0 h 46234"/>
                  <a:gd name="connsiteX4" fmla="*/ 37624 w 37623"/>
                  <a:gd name="connsiteY4" fmla="*/ 23117 h 46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7623" h="46234">
                    <a:moveTo>
                      <a:pt x="37624" y="23117"/>
                    </a:moveTo>
                    <a:cubicBezTo>
                      <a:pt x="37624" y="35884"/>
                      <a:pt x="29201" y="46234"/>
                      <a:pt x="18812" y="46234"/>
                    </a:cubicBezTo>
                    <a:cubicBezTo>
                      <a:pt x="8422" y="46234"/>
                      <a:pt x="0" y="35884"/>
                      <a:pt x="0" y="23117"/>
                    </a:cubicBezTo>
                    <a:cubicBezTo>
                      <a:pt x="0" y="10350"/>
                      <a:pt x="8422" y="0"/>
                      <a:pt x="18812" y="0"/>
                    </a:cubicBezTo>
                    <a:cubicBezTo>
                      <a:pt x="29201" y="0"/>
                      <a:pt x="37624" y="10350"/>
                      <a:pt x="37624" y="23117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grpSp>
            <p:nvGrpSpPr>
              <p:cNvPr id="75" name="Graphic 4">
                <a:extLst>
                  <a:ext uri="{FF2B5EF4-FFF2-40B4-BE49-F238E27FC236}">
                    <a16:creationId xmlns:a16="http://schemas.microsoft.com/office/drawing/2014/main" id="{F3B242B9-4CB3-2C1E-DA08-556FAD848030}"/>
                  </a:ext>
                </a:extLst>
              </p:cNvPr>
              <p:cNvGrpSpPr/>
              <p:nvPr/>
            </p:nvGrpSpPr>
            <p:grpSpPr>
              <a:xfrm>
                <a:off x="10198541" y="-106422"/>
                <a:ext cx="80405" cy="232609"/>
                <a:chOff x="10198541" y="-106422"/>
                <a:chExt cx="80405" cy="232609"/>
              </a:xfrm>
              <a:solidFill>
                <a:srgbClr val="4FC1F7"/>
              </a:solidFill>
            </p:grpSpPr>
            <p:sp>
              <p:nvSpPr>
                <p:cNvPr id="76" name="Freeform: Shape 75">
                  <a:extLst>
                    <a:ext uri="{FF2B5EF4-FFF2-40B4-BE49-F238E27FC236}">
                      <a16:creationId xmlns:a16="http://schemas.microsoft.com/office/drawing/2014/main" id="{32F5BAA8-16DE-C5F1-5A98-3DFF09023C0B}"/>
                    </a:ext>
                  </a:extLst>
                </p:cNvPr>
                <p:cNvSpPr/>
                <p:nvPr/>
              </p:nvSpPr>
              <p:spPr>
                <a:xfrm>
                  <a:off x="10198541" y="-106422"/>
                  <a:ext cx="80405" cy="114242"/>
                </a:xfrm>
                <a:custGeom>
                  <a:avLst/>
                  <a:gdLst>
                    <a:gd name="connsiteX0" fmla="*/ 0 w 80405"/>
                    <a:gd name="connsiteY0" fmla="*/ 112862 h 114242"/>
                    <a:gd name="connsiteX1" fmla="*/ 71571 w 80405"/>
                    <a:gd name="connsiteY1" fmla="*/ 114243 h 114242"/>
                    <a:gd name="connsiteX2" fmla="*/ 79629 w 80405"/>
                    <a:gd name="connsiteY2" fmla="*/ 27384 h 114242"/>
                    <a:gd name="connsiteX3" fmla="*/ 69113 w 80405"/>
                    <a:gd name="connsiteY3" fmla="*/ 6296 h 114242"/>
                    <a:gd name="connsiteX4" fmla="*/ 50930 w 80405"/>
                    <a:gd name="connsiteY4" fmla="*/ 0 h 114242"/>
                    <a:gd name="connsiteX5" fmla="*/ 0 w 80405"/>
                    <a:gd name="connsiteY5" fmla="*/ 112862 h 1142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80405" h="114242">
                      <a:moveTo>
                        <a:pt x="0" y="112862"/>
                      </a:moveTo>
                      <a:lnTo>
                        <a:pt x="71571" y="114243"/>
                      </a:lnTo>
                      <a:cubicBezTo>
                        <a:pt x="71571" y="88078"/>
                        <a:pt x="72438" y="50702"/>
                        <a:pt x="79629" y="27384"/>
                      </a:cubicBezTo>
                      <a:cubicBezTo>
                        <a:pt x="82334" y="18621"/>
                        <a:pt x="77772" y="9296"/>
                        <a:pt x="69113" y="6296"/>
                      </a:cubicBezTo>
                      <a:lnTo>
                        <a:pt x="50930" y="0"/>
                      </a:lnTo>
                      <a:cubicBezTo>
                        <a:pt x="50921" y="10"/>
                        <a:pt x="0" y="28223"/>
                        <a:pt x="0" y="112862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77" name="Freeform: Shape 76">
                  <a:extLst>
                    <a:ext uri="{FF2B5EF4-FFF2-40B4-BE49-F238E27FC236}">
                      <a16:creationId xmlns:a16="http://schemas.microsoft.com/office/drawing/2014/main" id="{F006848D-565A-B3C1-2CCB-4E142834FE0C}"/>
                    </a:ext>
                  </a:extLst>
                </p:cNvPr>
                <p:cNvSpPr/>
                <p:nvPr/>
              </p:nvSpPr>
              <p:spPr>
                <a:xfrm>
                  <a:off x="10198541" y="11944"/>
                  <a:ext cx="80405" cy="114242"/>
                </a:xfrm>
                <a:custGeom>
                  <a:avLst/>
                  <a:gdLst>
                    <a:gd name="connsiteX0" fmla="*/ 0 w 80405"/>
                    <a:gd name="connsiteY0" fmla="*/ 1381 h 114242"/>
                    <a:gd name="connsiteX1" fmla="*/ 71571 w 80405"/>
                    <a:gd name="connsiteY1" fmla="*/ 0 h 114242"/>
                    <a:gd name="connsiteX2" fmla="*/ 79629 w 80405"/>
                    <a:gd name="connsiteY2" fmla="*/ 86858 h 114242"/>
                    <a:gd name="connsiteX3" fmla="*/ 69113 w 80405"/>
                    <a:gd name="connsiteY3" fmla="*/ 107947 h 114242"/>
                    <a:gd name="connsiteX4" fmla="*/ 50930 w 80405"/>
                    <a:gd name="connsiteY4" fmla="*/ 114243 h 114242"/>
                    <a:gd name="connsiteX5" fmla="*/ 0 w 80405"/>
                    <a:gd name="connsiteY5" fmla="*/ 1381 h 1142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80405" h="114242">
                      <a:moveTo>
                        <a:pt x="0" y="1381"/>
                      </a:moveTo>
                      <a:lnTo>
                        <a:pt x="71571" y="0"/>
                      </a:lnTo>
                      <a:cubicBezTo>
                        <a:pt x="71571" y="26165"/>
                        <a:pt x="72438" y="63551"/>
                        <a:pt x="79629" y="86858"/>
                      </a:cubicBezTo>
                      <a:cubicBezTo>
                        <a:pt x="82334" y="95621"/>
                        <a:pt x="77772" y="104947"/>
                        <a:pt x="69113" y="107947"/>
                      </a:cubicBezTo>
                      <a:lnTo>
                        <a:pt x="50930" y="114243"/>
                      </a:lnTo>
                      <a:cubicBezTo>
                        <a:pt x="50921" y="114233"/>
                        <a:pt x="0" y="86020"/>
                        <a:pt x="0" y="1381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</p:grp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20E51B4C-7910-B97A-781A-F6193A1AD11C}"/>
                </a:ext>
              </a:extLst>
            </p:cNvPr>
            <p:cNvSpPr/>
            <p:nvPr/>
          </p:nvSpPr>
          <p:spPr>
            <a:xfrm>
              <a:off x="11765918" y="-11103"/>
              <a:ext cx="102336" cy="28171"/>
            </a:xfrm>
            <a:custGeom>
              <a:avLst/>
              <a:gdLst>
                <a:gd name="connsiteX0" fmla="*/ 102337 w 102336"/>
                <a:gd name="connsiteY0" fmla="*/ 15123 h 28171"/>
                <a:gd name="connsiteX1" fmla="*/ 77257 w 102336"/>
                <a:gd name="connsiteY1" fmla="*/ 73 h 28171"/>
                <a:gd name="connsiteX2" fmla="*/ 0 w 102336"/>
                <a:gd name="connsiteY2" fmla="*/ 14123 h 28171"/>
                <a:gd name="connsiteX3" fmla="*/ 77257 w 102336"/>
                <a:gd name="connsiteY3" fmla="*/ 28172 h 28171"/>
                <a:gd name="connsiteX4" fmla="*/ 102337 w 102336"/>
                <a:gd name="connsiteY4" fmla="*/ 15123 h 281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2336" h="28171">
                  <a:moveTo>
                    <a:pt x="102337" y="15123"/>
                  </a:moveTo>
                  <a:cubicBezTo>
                    <a:pt x="102337" y="-1937"/>
                    <a:pt x="88287" y="73"/>
                    <a:pt x="77257" y="73"/>
                  </a:cubicBezTo>
                  <a:cubicBezTo>
                    <a:pt x="66218" y="73"/>
                    <a:pt x="0" y="7093"/>
                    <a:pt x="0" y="14123"/>
                  </a:cubicBezTo>
                  <a:cubicBezTo>
                    <a:pt x="0" y="21142"/>
                    <a:pt x="57188" y="28172"/>
                    <a:pt x="77257" y="28172"/>
                  </a:cubicBezTo>
                  <a:cubicBezTo>
                    <a:pt x="97326" y="28172"/>
                    <a:pt x="102337" y="23657"/>
                    <a:pt x="102337" y="15123"/>
                  </a:cubicBezTo>
                  <a:close/>
                </a:path>
              </a:pathLst>
            </a:custGeom>
            <a:solidFill>
              <a:srgbClr val="E6E6E6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64" name="Graphic 4">
              <a:extLst>
                <a:ext uri="{FF2B5EF4-FFF2-40B4-BE49-F238E27FC236}">
                  <a16:creationId xmlns:a16="http://schemas.microsoft.com/office/drawing/2014/main" id="{9AB8CEE5-1555-EDE1-5252-E6FC3FEBD622}"/>
                </a:ext>
              </a:extLst>
            </p:cNvPr>
            <p:cNvGrpSpPr/>
            <p:nvPr/>
          </p:nvGrpSpPr>
          <p:grpSpPr>
            <a:xfrm>
              <a:off x="11758593" y="-134501"/>
              <a:ext cx="125679" cy="277365"/>
              <a:chOff x="11758593" y="-134501"/>
              <a:chExt cx="125679" cy="277365"/>
            </a:xfrm>
            <a:solidFill>
              <a:srgbClr val="F2F2F2"/>
            </a:solidFill>
          </p:grpSpPr>
          <p:sp>
            <p:nvSpPr>
              <p:cNvPr id="65" name="Freeform: Shape 64">
                <a:extLst>
                  <a:ext uri="{FF2B5EF4-FFF2-40B4-BE49-F238E27FC236}">
                    <a16:creationId xmlns:a16="http://schemas.microsoft.com/office/drawing/2014/main" id="{12E80F65-4B48-DB87-98B4-0D9F20FF6254}"/>
                  </a:ext>
                </a:extLst>
              </p:cNvPr>
              <p:cNvSpPr/>
              <p:nvPr/>
            </p:nvSpPr>
            <p:spPr>
              <a:xfrm>
                <a:off x="11758593" y="-134501"/>
                <a:ext cx="125679" cy="112901"/>
              </a:xfrm>
              <a:custGeom>
                <a:avLst/>
                <a:gdLst>
                  <a:gd name="connsiteX0" fmla="*/ 102851 w 125679"/>
                  <a:gd name="connsiteY0" fmla="*/ 108317 h 112901"/>
                  <a:gd name="connsiteX1" fmla="*/ 125616 w 125679"/>
                  <a:gd name="connsiteY1" fmla="*/ 10695 h 112901"/>
                  <a:gd name="connsiteX2" fmla="*/ 67304 w 125679"/>
                  <a:gd name="connsiteY2" fmla="*/ 2409 h 112901"/>
                  <a:gd name="connsiteX3" fmla="*/ 29 w 125679"/>
                  <a:gd name="connsiteY3" fmla="*/ 97001 h 112901"/>
                  <a:gd name="connsiteX4" fmla="*/ 102851 w 125679"/>
                  <a:gd name="connsiteY4" fmla="*/ 108317 h 1129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5679" h="112901">
                    <a:moveTo>
                      <a:pt x="102851" y="108317"/>
                    </a:moveTo>
                    <a:cubicBezTo>
                      <a:pt x="102851" y="62788"/>
                      <a:pt x="123587" y="15753"/>
                      <a:pt x="125616" y="10695"/>
                    </a:cubicBezTo>
                    <a:cubicBezTo>
                      <a:pt x="127635" y="5638"/>
                      <a:pt x="80963" y="-4678"/>
                      <a:pt x="67304" y="2409"/>
                    </a:cubicBezTo>
                    <a:cubicBezTo>
                      <a:pt x="53645" y="9495"/>
                      <a:pt x="2048" y="88400"/>
                      <a:pt x="29" y="97001"/>
                    </a:cubicBezTo>
                    <a:cubicBezTo>
                      <a:pt x="-2000" y="105593"/>
                      <a:pt x="102851" y="120461"/>
                      <a:pt x="102851" y="108317"/>
                    </a:cubicBezTo>
                    <a:close/>
                  </a:path>
                </a:pathLst>
              </a:custGeom>
              <a:solidFill>
                <a:srgbClr val="F2F2F2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6" name="Freeform: Shape 65">
                <a:extLst>
                  <a:ext uri="{FF2B5EF4-FFF2-40B4-BE49-F238E27FC236}">
                    <a16:creationId xmlns:a16="http://schemas.microsoft.com/office/drawing/2014/main" id="{C418F6CC-D70C-789D-5EAF-1DCEE461F019}"/>
                  </a:ext>
                </a:extLst>
              </p:cNvPr>
              <p:cNvSpPr/>
              <p:nvPr/>
            </p:nvSpPr>
            <p:spPr>
              <a:xfrm>
                <a:off x="11758593" y="29962"/>
                <a:ext cx="125679" cy="112901"/>
              </a:xfrm>
              <a:custGeom>
                <a:avLst/>
                <a:gdLst>
                  <a:gd name="connsiteX0" fmla="*/ 102851 w 125679"/>
                  <a:gd name="connsiteY0" fmla="*/ 4584 h 112901"/>
                  <a:gd name="connsiteX1" fmla="*/ 125616 w 125679"/>
                  <a:gd name="connsiteY1" fmla="*/ 102206 h 112901"/>
                  <a:gd name="connsiteX2" fmla="*/ 67304 w 125679"/>
                  <a:gd name="connsiteY2" fmla="*/ 110493 h 112901"/>
                  <a:gd name="connsiteX3" fmla="*/ 29 w 125679"/>
                  <a:gd name="connsiteY3" fmla="*/ 15900 h 112901"/>
                  <a:gd name="connsiteX4" fmla="*/ 102851 w 125679"/>
                  <a:gd name="connsiteY4" fmla="*/ 4584 h 1129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5679" h="112901">
                    <a:moveTo>
                      <a:pt x="102851" y="4584"/>
                    </a:moveTo>
                    <a:cubicBezTo>
                      <a:pt x="102851" y="50105"/>
                      <a:pt x="123587" y="97148"/>
                      <a:pt x="125616" y="102206"/>
                    </a:cubicBezTo>
                    <a:cubicBezTo>
                      <a:pt x="127635" y="107264"/>
                      <a:pt x="80963" y="117579"/>
                      <a:pt x="67304" y="110493"/>
                    </a:cubicBezTo>
                    <a:cubicBezTo>
                      <a:pt x="53645" y="103406"/>
                      <a:pt x="2048" y="24501"/>
                      <a:pt x="29" y="15900"/>
                    </a:cubicBezTo>
                    <a:cubicBezTo>
                      <a:pt x="-2000" y="7309"/>
                      <a:pt x="102851" y="-7560"/>
                      <a:pt x="102851" y="4584"/>
                    </a:cubicBezTo>
                    <a:close/>
                  </a:path>
                </a:pathLst>
              </a:custGeom>
              <a:solidFill>
                <a:srgbClr val="F2F2F2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sp>
        <p:nvSpPr>
          <p:cNvPr id="116" name="Circle: Hollow 115">
            <a:extLst>
              <a:ext uri="{FF2B5EF4-FFF2-40B4-BE49-F238E27FC236}">
                <a16:creationId xmlns:a16="http://schemas.microsoft.com/office/drawing/2014/main" id="{426C91CA-3081-6A32-9E6F-AE8A22D1EB3D}"/>
              </a:ext>
            </a:extLst>
          </p:cNvPr>
          <p:cNvSpPr/>
          <p:nvPr/>
        </p:nvSpPr>
        <p:spPr>
          <a:xfrm>
            <a:off x="3460414" y="7337314"/>
            <a:ext cx="1133770" cy="1133770"/>
          </a:xfrm>
          <a:prstGeom prst="donut">
            <a:avLst>
              <a:gd name="adj" fmla="val 20799"/>
            </a:avLst>
          </a:prstGeom>
          <a:solidFill>
            <a:schemeClr val="accent2"/>
          </a:solidFill>
          <a:ln>
            <a:noFill/>
          </a:ln>
          <a:effectLst>
            <a:outerShdw blurRad="63500" dist="127000" dir="10800000" algn="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sp>
        <p:nvSpPr>
          <p:cNvPr id="117" name="Oval 116">
            <a:extLst>
              <a:ext uri="{FF2B5EF4-FFF2-40B4-BE49-F238E27FC236}">
                <a16:creationId xmlns:a16="http://schemas.microsoft.com/office/drawing/2014/main" id="{B9B40F0A-D7F0-06F9-212C-37DAECB821B0}"/>
              </a:ext>
            </a:extLst>
          </p:cNvPr>
          <p:cNvSpPr/>
          <p:nvPr/>
        </p:nvSpPr>
        <p:spPr>
          <a:xfrm>
            <a:off x="3807562" y="7684462"/>
            <a:ext cx="439474" cy="439474"/>
          </a:xfrm>
          <a:prstGeom prst="ellipse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grpSp>
        <p:nvGrpSpPr>
          <p:cNvPr id="118" name="Group 117">
            <a:extLst>
              <a:ext uri="{FF2B5EF4-FFF2-40B4-BE49-F238E27FC236}">
                <a16:creationId xmlns:a16="http://schemas.microsoft.com/office/drawing/2014/main" id="{1FA669E5-43A5-3E90-A285-C0C133C7D038}"/>
              </a:ext>
            </a:extLst>
          </p:cNvPr>
          <p:cNvGrpSpPr/>
          <p:nvPr/>
        </p:nvGrpSpPr>
        <p:grpSpPr>
          <a:xfrm>
            <a:off x="473242" y="5319492"/>
            <a:ext cx="3544018" cy="2607876"/>
            <a:chOff x="320842" y="4273293"/>
            <a:chExt cx="3544018" cy="2607876"/>
          </a:xfrm>
          <a:effectLst>
            <a:outerShdw blurRad="63500" dist="254000" dir="10800000" algn="r" rotWithShape="0">
              <a:prstClr val="black">
                <a:alpha val="25000"/>
              </a:prstClr>
            </a:outerShdw>
          </a:effectLst>
        </p:grpSpPr>
        <p:sp>
          <p:nvSpPr>
            <p:cNvPr id="119" name="Rectangle 118">
              <a:extLst>
                <a:ext uri="{FF2B5EF4-FFF2-40B4-BE49-F238E27FC236}">
                  <a16:creationId xmlns:a16="http://schemas.microsoft.com/office/drawing/2014/main" id="{AEDF0BEE-63A7-581E-5B82-8CC9CBF45BD0}"/>
                </a:ext>
              </a:extLst>
            </p:cNvPr>
            <p:cNvSpPr/>
            <p:nvPr/>
          </p:nvSpPr>
          <p:spPr>
            <a:xfrm>
              <a:off x="320842" y="4278054"/>
              <a:ext cx="2752725" cy="1334551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120" name="Freeform: Shape 119">
              <a:extLst>
                <a:ext uri="{FF2B5EF4-FFF2-40B4-BE49-F238E27FC236}">
                  <a16:creationId xmlns:a16="http://schemas.microsoft.com/office/drawing/2014/main" id="{9C41B465-11F3-1E76-ED1F-4E8240103D7B}"/>
                </a:ext>
              </a:extLst>
            </p:cNvPr>
            <p:cNvSpPr/>
            <p:nvPr/>
          </p:nvSpPr>
          <p:spPr>
            <a:xfrm rot="5400000" flipH="1">
              <a:off x="2165275" y="5181584"/>
              <a:ext cx="2607876" cy="791294"/>
            </a:xfrm>
            <a:custGeom>
              <a:avLst/>
              <a:gdLst>
                <a:gd name="connsiteX0" fmla="*/ 2607876 w 2607876"/>
                <a:gd name="connsiteY0" fmla="*/ 791294 h 791294"/>
                <a:gd name="connsiteX1" fmla="*/ 0 w 2607876"/>
                <a:gd name="connsiteY1" fmla="*/ 0 h 791294"/>
                <a:gd name="connsiteX2" fmla="*/ 1272302 w 2607876"/>
                <a:gd name="connsiteY2" fmla="*/ 791294 h 7912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607876" h="791294">
                  <a:moveTo>
                    <a:pt x="2607876" y="791294"/>
                  </a:moveTo>
                  <a:lnTo>
                    <a:pt x="0" y="0"/>
                  </a:lnTo>
                  <a:lnTo>
                    <a:pt x="1272302" y="791294"/>
                  </a:lnTo>
                  <a:close/>
                </a:path>
              </a:pathLst>
            </a:custGeom>
            <a:gradFill>
              <a:gsLst>
                <a:gs pos="0">
                  <a:schemeClr val="accent2"/>
                </a:gs>
                <a:gs pos="100000">
                  <a:schemeClr val="bg1">
                    <a:lumMod val="95000"/>
                  </a:schemeClr>
                </a:gs>
              </a:gsLst>
              <a:lin ang="27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>
                <a:solidFill>
                  <a:schemeClr val="tx2"/>
                </a:solidFill>
              </a:endParaRPr>
            </a:p>
          </p:txBody>
        </p:sp>
      </p:grpSp>
      <p:sp>
        <p:nvSpPr>
          <p:cNvPr id="121" name="Textbox 200">
            <a:extLst>
              <a:ext uri="{FF2B5EF4-FFF2-40B4-BE49-F238E27FC236}">
                <a16:creationId xmlns:a16="http://schemas.microsoft.com/office/drawing/2014/main" id="{B0A0E164-8D2A-0B35-03F6-B1969207701D}"/>
              </a:ext>
            </a:extLst>
          </p:cNvPr>
          <p:cNvSpPr txBox="1"/>
          <p:nvPr/>
        </p:nvSpPr>
        <p:spPr>
          <a:xfrm>
            <a:off x="1408293" y="5508760"/>
            <a:ext cx="950901" cy="3385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sz="1600" b="1" dirty="0">
                <a:solidFill>
                  <a:schemeClr val="tx2"/>
                </a:solidFill>
                <a:latin typeface="Gobold" panose="02000500000000000000" pitchFamily="2" charset="0"/>
              </a:rPr>
              <a:t>SECURITY</a:t>
            </a:r>
          </a:p>
        </p:txBody>
      </p:sp>
      <p:sp>
        <p:nvSpPr>
          <p:cNvPr id="122" name="Textbox 200">
            <a:extLst>
              <a:ext uri="{FF2B5EF4-FFF2-40B4-BE49-F238E27FC236}">
                <a16:creationId xmlns:a16="http://schemas.microsoft.com/office/drawing/2014/main" id="{A9A20FC9-D79A-75E5-DC38-25A17EFD67E7}"/>
              </a:ext>
            </a:extLst>
          </p:cNvPr>
          <p:cNvSpPr txBox="1"/>
          <p:nvPr/>
        </p:nvSpPr>
        <p:spPr>
          <a:xfrm>
            <a:off x="1408293" y="5863090"/>
            <a:ext cx="1637653" cy="60016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100" dirty="0" err="1">
                <a:solidFill>
                  <a:schemeClr val="tx2"/>
                </a:solidFill>
              </a:rPr>
              <a:t>Kiểm</a:t>
            </a:r>
            <a:r>
              <a:rPr lang="en-US" sz="1100" dirty="0">
                <a:solidFill>
                  <a:schemeClr val="tx2"/>
                </a:solidFill>
              </a:rPr>
              <a:t> </a:t>
            </a:r>
            <a:r>
              <a:rPr lang="en-US" sz="1100" dirty="0" err="1">
                <a:solidFill>
                  <a:schemeClr val="tx2"/>
                </a:solidFill>
              </a:rPr>
              <a:t>tra</a:t>
            </a:r>
            <a:r>
              <a:rPr lang="en-US" sz="1100" dirty="0">
                <a:solidFill>
                  <a:schemeClr val="tx2"/>
                </a:solidFill>
              </a:rPr>
              <a:t> an </a:t>
            </a:r>
            <a:r>
              <a:rPr lang="en-US" sz="1100" dirty="0" err="1">
                <a:solidFill>
                  <a:schemeClr val="tx2"/>
                </a:solidFill>
              </a:rPr>
              <a:t>ninh</a:t>
            </a:r>
            <a:r>
              <a:rPr lang="en-US" sz="1100" dirty="0">
                <a:solidFill>
                  <a:schemeClr val="tx2"/>
                </a:solidFill>
              </a:rPr>
              <a:t> </a:t>
            </a:r>
            <a:r>
              <a:rPr lang="en-US" sz="1100" dirty="0" err="1">
                <a:solidFill>
                  <a:schemeClr val="tx2"/>
                </a:solidFill>
              </a:rPr>
              <a:t>nghiêm</a:t>
            </a:r>
            <a:r>
              <a:rPr lang="en-US" sz="1100" dirty="0">
                <a:solidFill>
                  <a:schemeClr val="tx2"/>
                </a:solidFill>
              </a:rPr>
              <a:t> </a:t>
            </a:r>
            <a:r>
              <a:rPr lang="en-US" sz="1100" dirty="0" err="1">
                <a:solidFill>
                  <a:schemeClr val="tx2"/>
                </a:solidFill>
              </a:rPr>
              <a:t>ngặt</a:t>
            </a:r>
            <a:r>
              <a:rPr lang="en-US" sz="1100" dirty="0">
                <a:solidFill>
                  <a:schemeClr val="tx2"/>
                </a:solidFill>
              </a:rPr>
              <a:t> </a:t>
            </a:r>
            <a:r>
              <a:rPr lang="en-US" sz="1100" dirty="0" err="1">
                <a:solidFill>
                  <a:schemeClr val="tx2"/>
                </a:solidFill>
              </a:rPr>
              <a:t>để</a:t>
            </a:r>
            <a:r>
              <a:rPr lang="en-US" sz="1100" dirty="0">
                <a:solidFill>
                  <a:schemeClr val="tx2"/>
                </a:solidFill>
              </a:rPr>
              <a:t> </a:t>
            </a:r>
            <a:r>
              <a:rPr lang="en-US" sz="1100" dirty="0" err="1">
                <a:solidFill>
                  <a:schemeClr val="tx2"/>
                </a:solidFill>
              </a:rPr>
              <a:t>đảm</a:t>
            </a:r>
            <a:r>
              <a:rPr lang="en-US" sz="1100" dirty="0">
                <a:solidFill>
                  <a:schemeClr val="tx2"/>
                </a:solidFill>
              </a:rPr>
              <a:t> </a:t>
            </a:r>
            <a:r>
              <a:rPr lang="en-US" sz="1100" dirty="0" err="1">
                <a:solidFill>
                  <a:schemeClr val="tx2"/>
                </a:solidFill>
              </a:rPr>
              <a:t>bảo</a:t>
            </a:r>
            <a:r>
              <a:rPr lang="en-US" sz="1100" dirty="0">
                <a:solidFill>
                  <a:schemeClr val="tx2"/>
                </a:solidFill>
              </a:rPr>
              <a:t> an </a:t>
            </a:r>
            <a:r>
              <a:rPr lang="en-US" sz="1100" dirty="0" err="1">
                <a:solidFill>
                  <a:schemeClr val="tx2"/>
                </a:solidFill>
              </a:rPr>
              <a:t>toàn</a:t>
            </a:r>
            <a:r>
              <a:rPr lang="en-US" sz="1100" dirty="0">
                <a:solidFill>
                  <a:schemeClr val="tx2"/>
                </a:solidFill>
              </a:rPr>
              <a:t>.</a:t>
            </a:r>
          </a:p>
        </p:txBody>
      </p:sp>
      <p:sp>
        <p:nvSpPr>
          <p:cNvPr id="123" name="Circle: Hollow 122">
            <a:extLst>
              <a:ext uri="{FF2B5EF4-FFF2-40B4-BE49-F238E27FC236}">
                <a16:creationId xmlns:a16="http://schemas.microsoft.com/office/drawing/2014/main" id="{D7C17277-7B2C-E167-8CC2-223702798253}"/>
              </a:ext>
            </a:extLst>
          </p:cNvPr>
          <p:cNvSpPr/>
          <p:nvPr/>
        </p:nvSpPr>
        <p:spPr>
          <a:xfrm>
            <a:off x="9464261" y="7337314"/>
            <a:ext cx="1133770" cy="1133770"/>
          </a:xfrm>
          <a:prstGeom prst="donut">
            <a:avLst>
              <a:gd name="adj" fmla="val 20799"/>
            </a:avLst>
          </a:prstGeom>
          <a:solidFill>
            <a:schemeClr val="accent4"/>
          </a:solidFill>
          <a:ln>
            <a:noFill/>
          </a:ln>
          <a:effectLst>
            <a:outerShdw blurRad="63500" dist="127000" dir="10800000" algn="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sp>
        <p:nvSpPr>
          <p:cNvPr id="124" name="Oval 123">
            <a:extLst>
              <a:ext uri="{FF2B5EF4-FFF2-40B4-BE49-F238E27FC236}">
                <a16:creationId xmlns:a16="http://schemas.microsoft.com/office/drawing/2014/main" id="{72E1B0D6-247F-057B-F4DE-B584A0A3F265}"/>
              </a:ext>
            </a:extLst>
          </p:cNvPr>
          <p:cNvSpPr/>
          <p:nvPr/>
        </p:nvSpPr>
        <p:spPr>
          <a:xfrm>
            <a:off x="9811409" y="7684462"/>
            <a:ext cx="439474" cy="439474"/>
          </a:xfrm>
          <a:prstGeom prst="ellipse">
            <a:avLst/>
          </a:prstGeom>
          <a:solidFill>
            <a:schemeClr val="accent4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grpSp>
        <p:nvGrpSpPr>
          <p:cNvPr id="125" name="Group 124">
            <a:extLst>
              <a:ext uri="{FF2B5EF4-FFF2-40B4-BE49-F238E27FC236}">
                <a16:creationId xmlns:a16="http://schemas.microsoft.com/office/drawing/2014/main" id="{DE39DA05-14F5-486F-3697-2E1081EE66B8}"/>
              </a:ext>
            </a:extLst>
          </p:cNvPr>
          <p:cNvGrpSpPr/>
          <p:nvPr/>
        </p:nvGrpSpPr>
        <p:grpSpPr>
          <a:xfrm>
            <a:off x="6477089" y="5319492"/>
            <a:ext cx="3544018" cy="2607876"/>
            <a:chOff x="320842" y="4273293"/>
            <a:chExt cx="3544018" cy="2607876"/>
          </a:xfrm>
          <a:effectLst>
            <a:outerShdw blurRad="63500" dist="254000" dir="10800000" algn="r" rotWithShape="0">
              <a:prstClr val="black">
                <a:alpha val="25000"/>
              </a:prstClr>
            </a:outerShdw>
          </a:effectLst>
        </p:grpSpPr>
        <p:sp>
          <p:nvSpPr>
            <p:cNvPr id="126" name="Rectangle 125">
              <a:extLst>
                <a:ext uri="{FF2B5EF4-FFF2-40B4-BE49-F238E27FC236}">
                  <a16:creationId xmlns:a16="http://schemas.microsoft.com/office/drawing/2014/main" id="{1BFCFF3F-BD8E-8B75-1574-39042E0761EF}"/>
                </a:ext>
              </a:extLst>
            </p:cNvPr>
            <p:cNvSpPr/>
            <p:nvPr/>
          </p:nvSpPr>
          <p:spPr>
            <a:xfrm>
              <a:off x="320842" y="4278054"/>
              <a:ext cx="2752725" cy="1334551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127" name="Freeform: Shape 126">
              <a:extLst>
                <a:ext uri="{FF2B5EF4-FFF2-40B4-BE49-F238E27FC236}">
                  <a16:creationId xmlns:a16="http://schemas.microsoft.com/office/drawing/2014/main" id="{5A015772-45B5-53A9-C6BF-DD1C768CA69B}"/>
                </a:ext>
              </a:extLst>
            </p:cNvPr>
            <p:cNvSpPr/>
            <p:nvPr/>
          </p:nvSpPr>
          <p:spPr>
            <a:xfrm rot="5400000" flipH="1">
              <a:off x="2165275" y="5181584"/>
              <a:ext cx="2607876" cy="791294"/>
            </a:xfrm>
            <a:custGeom>
              <a:avLst/>
              <a:gdLst>
                <a:gd name="connsiteX0" fmla="*/ 2607876 w 2607876"/>
                <a:gd name="connsiteY0" fmla="*/ 791294 h 791294"/>
                <a:gd name="connsiteX1" fmla="*/ 0 w 2607876"/>
                <a:gd name="connsiteY1" fmla="*/ 0 h 791294"/>
                <a:gd name="connsiteX2" fmla="*/ 1272302 w 2607876"/>
                <a:gd name="connsiteY2" fmla="*/ 791294 h 7912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607876" h="791294">
                  <a:moveTo>
                    <a:pt x="2607876" y="791294"/>
                  </a:moveTo>
                  <a:lnTo>
                    <a:pt x="0" y="0"/>
                  </a:lnTo>
                  <a:lnTo>
                    <a:pt x="1272302" y="791294"/>
                  </a:lnTo>
                  <a:close/>
                </a:path>
              </a:pathLst>
            </a:custGeom>
            <a:gradFill>
              <a:gsLst>
                <a:gs pos="0">
                  <a:schemeClr val="accent4"/>
                </a:gs>
                <a:gs pos="100000">
                  <a:schemeClr val="bg1">
                    <a:lumMod val="95000"/>
                  </a:schemeClr>
                </a:gs>
              </a:gsLst>
              <a:lin ang="27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2"/>
                </a:solidFill>
              </a:endParaRPr>
            </a:p>
          </p:txBody>
        </p:sp>
      </p:grpSp>
      <p:sp>
        <p:nvSpPr>
          <p:cNvPr id="128" name="Textbox 200">
            <a:extLst>
              <a:ext uri="{FF2B5EF4-FFF2-40B4-BE49-F238E27FC236}">
                <a16:creationId xmlns:a16="http://schemas.microsoft.com/office/drawing/2014/main" id="{6A8236EA-67DF-F17E-70CF-FCD94A40B7CC}"/>
              </a:ext>
            </a:extLst>
          </p:cNvPr>
          <p:cNvSpPr txBox="1"/>
          <p:nvPr/>
        </p:nvSpPr>
        <p:spPr>
          <a:xfrm>
            <a:off x="7412140" y="5508760"/>
            <a:ext cx="970137" cy="3385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sz="1600" b="1" dirty="0">
                <a:solidFill>
                  <a:schemeClr val="tx2"/>
                </a:solidFill>
                <a:latin typeface="Gobold" panose="02000500000000000000" pitchFamily="2" charset="0"/>
              </a:rPr>
              <a:t>BOARDING</a:t>
            </a:r>
          </a:p>
        </p:txBody>
      </p:sp>
      <p:sp>
        <p:nvSpPr>
          <p:cNvPr id="129" name="Textbox 200">
            <a:extLst>
              <a:ext uri="{FF2B5EF4-FFF2-40B4-BE49-F238E27FC236}">
                <a16:creationId xmlns:a16="http://schemas.microsoft.com/office/drawing/2014/main" id="{679C8621-C518-B78B-4099-BAD77AD28D4B}"/>
              </a:ext>
            </a:extLst>
          </p:cNvPr>
          <p:cNvSpPr txBox="1"/>
          <p:nvPr/>
        </p:nvSpPr>
        <p:spPr>
          <a:xfrm>
            <a:off x="7412140" y="5863090"/>
            <a:ext cx="1637653" cy="60016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100" dirty="0" err="1">
                <a:solidFill>
                  <a:schemeClr val="tx2"/>
                </a:solidFill>
              </a:rPr>
              <a:t>Chờ</a:t>
            </a:r>
            <a:r>
              <a:rPr lang="en-US" sz="1100" dirty="0">
                <a:solidFill>
                  <a:schemeClr val="tx2"/>
                </a:solidFill>
              </a:rPr>
              <a:t> </a:t>
            </a:r>
            <a:r>
              <a:rPr lang="en-US" sz="1100" dirty="0" err="1">
                <a:solidFill>
                  <a:schemeClr val="tx2"/>
                </a:solidFill>
              </a:rPr>
              <a:t>lên</a:t>
            </a:r>
            <a:r>
              <a:rPr lang="en-US" sz="1100" dirty="0">
                <a:solidFill>
                  <a:schemeClr val="tx2"/>
                </a:solidFill>
              </a:rPr>
              <a:t> </a:t>
            </a:r>
            <a:r>
              <a:rPr lang="en-US" sz="1100" dirty="0" err="1">
                <a:solidFill>
                  <a:schemeClr val="tx2"/>
                </a:solidFill>
              </a:rPr>
              <a:t>máy</a:t>
            </a:r>
            <a:r>
              <a:rPr lang="en-US" sz="1100" dirty="0">
                <a:solidFill>
                  <a:schemeClr val="tx2"/>
                </a:solidFill>
              </a:rPr>
              <a:t> bay, </a:t>
            </a:r>
            <a:r>
              <a:rPr lang="en-US" sz="1100" dirty="0" err="1">
                <a:solidFill>
                  <a:schemeClr val="tx2"/>
                </a:solidFill>
              </a:rPr>
              <a:t>đối</a:t>
            </a:r>
            <a:r>
              <a:rPr lang="en-US" sz="1100" dirty="0">
                <a:solidFill>
                  <a:schemeClr val="tx2"/>
                </a:solidFill>
              </a:rPr>
              <a:t> </a:t>
            </a:r>
            <a:r>
              <a:rPr lang="en-US" sz="1100" dirty="0" err="1">
                <a:solidFill>
                  <a:schemeClr val="tx2"/>
                </a:solidFill>
              </a:rPr>
              <a:t>chiếu</a:t>
            </a:r>
            <a:r>
              <a:rPr lang="en-US" sz="1100" dirty="0">
                <a:solidFill>
                  <a:schemeClr val="tx2"/>
                </a:solidFill>
              </a:rPr>
              <a:t> </a:t>
            </a:r>
            <a:r>
              <a:rPr lang="en-US" sz="1100" dirty="0" err="1">
                <a:solidFill>
                  <a:schemeClr val="tx2"/>
                </a:solidFill>
              </a:rPr>
              <a:t>giấy</a:t>
            </a:r>
            <a:r>
              <a:rPr lang="en-US" sz="1100" dirty="0">
                <a:solidFill>
                  <a:schemeClr val="tx2"/>
                </a:solidFill>
              </a:rPr>
              <a:t> </a:t>
            </a:r>
            <a:r>
              <a:rPr lang="en-US" sz="1100" dirty="0" err="1">
                <a:solidFill>
                  <a:schemeClr val="tx2"/>
                </a:solidFill>
              </a:rPr>
              <a:t>tờ</a:t>
            </a:r>
            <a:r>
              <a:rPr lang="en-US" sz="1100" dirty="0">
                <a:solidFill>
                  <a:schemeClr val="tx2"/>
                </a:solidFill>
              </a:rPr>
              <a:t> </a:t>
            </a:r>
            <a:r>
              <a:rPr lang="en-US" sz="1100" dirty="0" err="1">
                <a:solidFill>
                  <a:schemeClr val="tx2"/>
                </a:solidFill>
              </a:rPr>
              <a:t>và</a:t>
            </a:r>
            <a:r>
              <a:rPr lang="en-US" sz="1100" dirty="0">
                <a:solidFill>
                  <a:schemeClr val="tx2"/>
                </a:solidFill>
              </a:rPr>
              <a:t> </a:t>
            </a:r>
            <a:r>
              <a:rPr lang="en-US" sz="1100" dirty="0" err="1">
                <a:solidFill>
                  <a:schemeClr val="tx2"/>
                </a:solidFill>
              </a:rPr>
              <a:t>chuẩn</a:t>
            </a:r>
            <a:r>
              <a:rPr lang="en-US" sz="1100" dirty="0">
                <a:solidFill>
                  <a:schemeClr val="tx2"/>
                </a:solidFill>
              </a:rPr>
              <a:t> </a:t>
            </a:r>
            <a:r>
              <a:rPr lang="en-US" sz="1100" dirty="0" err="1">
                <a:solidFill>
                  <a:schemeClr val="tx2"/>
                </a:solidFill>
              </a:rPr>
              <a:t>bị</a:t>
            </a:r>
            <a:r>
              <a:rPr lang="en-US" sz="1100" dirty="0">
                <a:solidFill>
                  <a:schemeClr val="tx2"/>
                </a:solidFill>
              </a:rPr>
              <a:t> </a:t>
            </a:r>
            <a:r>
              <a:rPr lang="en-US" sz="1100" dirty="0" err="1">
                <a:solidFill>
                  <a:schemeClr val="tx2"/>
                </a:solidFill>
              </a:rPr>
              <a:t>khởi</a:t>
            </a:r>
            <a:r>
              <a:rPr lang="en-US" sz="1100" dirty="0">
                <a:solidFill>
                  <a:schemeClr val="tx2"/>
                </a:solidFill>
              </a:rPr>
              <a:t> </a:t>
            </a:r>
            <a:r>
              <a:rPr lang="en-US" sz="1100" dirty="0" err="1">
                <a:solidFill>
                  <a:schemeClr val="tx2"/>
                </a:solidFill>
              </a:rPr>
              <a:t>hành</a:t>
            </a:r>
            <a:r>
              <a:rPr lang="en-US" sz="1100" dirty="0">
                <a:solidFill>
                  <a:schemeClr val="tx2"/>
                </a:solidFill>
              </a:rPr>
              <a:t>.</a:t>
            </a:r>
          </a:p>
        </p:txBody>
      </p:sp>
      <p:sp>
        <p:nvSpPr>
          <p:cNvPr id="130" name="Circle: Hollow 129">
            <a:extLst>
              <a:ext uri="{FF2B5EF4-FFF2-40B4-BE49-F238E27FC236}">
                <a16:creationId xmlns:a16="http://schemas.microsoft.com/office/drawing/2014/main" id="{A4EDBD3D-09EB-D148-663A-B3A035BBAB93}"/>
              </a:ext>
            </a:extLst>
          </p:cNvPr>
          <p:cNvSpPr/>
          <p:nvPr/>
        </p:nvSpPr>
        <p:spPr>
          <a:xfrm>
            <a:off x="15468109" y="7337314"/>
            <a:ext cx="1133770" cy="1133770"/>
          </a:xfrm>
          <a:prstGeom prst="donut">
            <a:avLst>
              <a:gd name="adj" fmla="val 20799"/>
            </a:avLst>
          </a:prstGeom>
          <a:solidFill>
            <a:schemeClr val="accent6"/>
          </a:solidFill>
          <a:ln>
            <a:noFill/>
          </a:ln>
          <a:effectLst>
            <a:outerShdw blurRad="63500" dist="127000" dir="10800000" algn="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sp>
        <p:nvSpPr>
          <p:cNvPr id="131" name="Oval 130">
            <a:extLst>
              <a:ext uri="{FF2B5EF4-FFF2-40B4-BE49-F238E27FC236}">
                <a16:creationId xmlns:a16="http://schemas.microsoft.com/office/drawing/2014/main" id="{DD547B7B-BE7B-693C-3378-B0FA4F02C79E}"/>
              </a:ext>
            </a:extLst>
          </p:cNvPr>
          <p:cNvSpPr/>
          <p:nvPr/>
        </p:nvSpPr>
        <p:spPr>
          <a:xfrm>
            <a:off x="15815257" y="7684462"/>
            <a:ext cx="439474" cy="439474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grpSp>
        <p:nvGrpSpPr>
          <p:cNvPr id="132" name="Group 131">
            <a:extLst>
              <a:ext uri="{FF2B5EF4-FFF2-40B4-BE49-F238E27FC236}">
                <a16:creationId xmlns:a16="http://schemas.microsoft.com/office/drawing/2014/main" id="{115BB142-F5A8-DEA9-70B9-CFA67A7E203A}"/>
              </a:ext>
            </a:extLst>
          </p:cNvPr>
          <p:cNvGrpSpPr/>
          <p:nvPr/>
        </p:nvGrpSpPr>
        <p:grpSpPr>
          <a:xfrm>
            <a:off x="12480937" y="5319492"/>
            <a:ext cx="3544018" cy="2607876"/>
            <a:chOff x="320842" y="4273293"/>
            <a:chExt cx="3544018" cy="2607876"/>
          </a:xfrm>
          <a:effectLst>
            <a:outerShdw blurRad="63500" dist="254000" dir="10800000" algn="r" rotWithShape="0">
              <a:prstClr val="black">
                <a:alpha val="25000"/>
              </a:prstClr>
            </a:outerShdw>
          </a:effectLst>
        </p:grpSpPr>
        <p:sp>
          <p:nvSpPr>
            <p:cNvPr id="133" name="Rectangle 132">
              <a:extLst>
                <a:ext uri="{FF2B5EF4-FFF2-40B4-BE49-F238E27FC236}">
                  <a16:creationId xmlns:a16="http://schemas.microsoft.com/office/drawing/2014/main" id="{B352553F-895C-F7B4-C3CA-64120488F532}"/>
                </a:ext>
              </a:extLst>
            </p:cNvPr>
            <p:cNvSpPr/>
            <p:nvPr/>
          </p:nvSpPr>
          <p:spPr>
            <a:xfrm>
              <a:off x="320842" y="4278054"/>
              <a:ext cx="2752725" cy="1334551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134" name="Freeform: Shape 133">
              <a:extLst>
                <a:ext uri="{FF2B5EF4-FFF2-40B4-BE49-F238E27FC236}">
                  <a16:creationId xmlns:a16="http://schemas.microsoft.com/office/drawing/2014/main" id="{720255D0-739E-C7C4-138C-09EC6B265F35}"/>
                </a:ext>
              </a:extLst>
            </p:cNvPr>
            <p:cNvSpPr/>
            <p:nvPr/>
          </p:nvSpPr>
          <p:spPr>
            <a:xfrm rot="5400000" flipH="1">
              <a:off x="2165275" y="5181584"/>
              <a:ext cx="2607876" cy="791294"/>
            </a:xfrm>
            <a:custGeom>
              <a:avLst/>
              <a:gdLst>
                <a:gd name="connsiteX0" fmla="*/ 2607876 w 2607876"/>
                <a:gd name="connsiteY0" fmla="*/ 791294 h 791294"/>
                <a:gd name="connsiteX1" fmla="*/ 0 w 2607876"/>
                <a:gd name="connsiteY1" fmla="*/ 0 h 791294"/>
                <a:gd name="connsiteX2" fmla="*/ 1272302 w 2607876"/>
                <a:gd name="connsiteY2" fmla="*/ 791294 h 7912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607876" h="791294">
                  <a:moveTo>
                    <a:pt x="2607876" y="791294"/>
                  </a:moveTo>
                  <a:lnTo>
                    <a:pt x="0" y="0"/>
                  </a:lnTo>
                  <a:lnTo>
                    <a:pt x="1272302" y="791294"/>
                  </a:lnTo>
                  <a:close/>
                </a:path>
              </a:pathLst>
            </a:custGeom>
            <a:gradFill>
              <a:gsLst>
                <a:gs pos="0">
                  <a:schemeClr val="accent6"/>
                </a:gs>
                <a:gs pos="100000">
                  <a:schemeClr val="bg1">
                    <a:lumMod val="95000"/>
                  </a:schemeClr>
                </a:gs>
              </a:gsLst>
              <a:lin ang="27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2"/>
                </a:solidFill>
              </a:endParaRPr>
            </a:p>
          </p:txBody>
        </p:sp>
      </p:grpSp>
      <p:sp>
        <p:nvSpPr>
          <p:cNvPr id="135" name="Textbox 200">
            <a:extLst>
              <a:ext uri="{FF2B5EF4-FFF2-40B4-BE49-F238E27FC236}">
                <a16:creationId xmlns:a16="http://schemas.microsoft.com/office/drawing/2014/main" id="{9F02480C-BDD8-3F04-622F-C6E6C6FCDD07}"/>
              </a:ext>
            </a:extLst>
          </p:cNvPr>
          <p:cNvSpPr txBox="1"/>
          <p:nvPr/>
        </p:nvSpPr>
        <p:spPr>
          <a:xfrm>
            <a:off x="13415988" y="5508760"/>
            <a:ext cx="854016" cy="3385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sz="1600" b="1" dirty="0">
                <a:solidFill>
                  <a:schemeClr val="tx2"/>
                </a:solidFill>
                <a:latin typeface="Gobold" panose="02000500000000000000" pitchFamily="2" charset="0"/>
              </a:rPr>
              <a:t>ARRIVAL</a:t>
            </a:r>
          </a:p>
        </p:txBody>
      </p:sp>
      <p:sp>
        <p:nvSpPr>
          <p:cNvPr id="136" name="Textbox 200">
            <a:extLst>
              <a:ext uri="{FF2B5EF4-FFF2-40B4-BE49-F238E27FC236}">
                <a16:creationId xmlns:a16="http://schemas.microsoft.com/office/drawing/2014/main" id="{8143BBF4-C1FF-4BD8-2307-6B2443532E53}"/>
              </a:ext>
            </a:extLst>
          </p:cNvPr>
          <p:cNvSpPr txBox="1"/>
          <p:nvPr/>
        </p:nvSpPr>
        <p:spPr>
          <a:xfrm>
            <a:off x="13415988" y="5863090"/>
            <a:ext cx="1662087" cy="60016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100" dirty="0" err="1">
                <a:solidFill>
                  <a:schemeClr val="tx2"/>
                </a:solidFill>
              </a:rPr>
              <a:t>Làm</a:t>
            </a:r>
            <a:r>
              <a:rPr lang="en-US" sz="1100" dirty="0">
                <a:solidFill>
                  <a:schemeClr val="tx2"/>
                </a:solidFill>
              </a:rPr>
              <a:t> </a:t>
            </a:r>
            <a:r>
              <a:rPr lang="en-US" sz="1100" dirty="0" err="1">
                <a:solidFill>
                  <a:schemeClr val="tx2"/>
                </a:solidFill>
              </a:rPr>
              <a:t>thủ</a:t>
            </a:r>
            <a:r>
              <a:rPr lang="en-US" sz="1100" dirty="0">
                <a:solidFill>
                  <a:schemeClr val="tx2"/>
                </a:solidFill>
              </a:rPr>
              <a:t> </a:t>
            </a:r>
            <a:r>
              <a:rPr lang="en-US" sz="1100" dirty="0" err="1">
                <a:solidFill>
                  <a:schemeClr val="tx2"/>
                </a:solidFill>
              </a:rPr>
              <a:t>tục</a:t>
            </a:r>
            <a:r>
              <a:rPr lang="en-US" sz="1100" dirty="0">
                <a:solidFill>
                  <a:schemeClr val="tx2"/>
                </a:solidFill>
              </a:rPr>
              <a:t> </a:t>
            </a:r>
            <a:r>
              <a:rPr lang="en-US" sz="1100" dirty="0" err="1">
                <a:solidFill>
                  <a:schemeClr val="tx2"/>
                </a:solidFill>
              </a:rPr>
              <a:t>nhập</a:t>
            </a:r>
            <a:r>
              <a:rPr lang="en-US" sz="1100" dirty="0">
                <a:solidFill>
                  <a:schemeClr val="tx2"/>
                </a:solidFill>
              </a:rPr>
              <a:t> </a:t>
            </a:r>
            <a:r>
              <a:rPr lang="en-US" sz="1100" dirty="0" err="1">
                <a:solidFill>
                  <a:schemeClr val="tx2"/>
                </a:solidFill>
              </a:rPr>
              <a:t>cảnh</a:t>
            </a:r>
            <a:r>
              <a:rPr lang="en-US" sz="1100" dirty="0">
                <a:solidFill>
                  <a:schemeClr val="tx2"/>
                </a:solidFill>
              </a:rPr>
              <a:t>, </a:t>
            </a:r>
            <a:r>
              <a:rPr lang="en-US" sz="1100" dirty="0" err="1">
                <a:solidFill>
                  <a:schemeClr val="tx2"/>
                </a:solidFill>
              </a:rPr>
              <a:t>nhận</a:t>
            </a:r>
            <a:r>
              <a:rPr lang="en-US" sz="1100" dirty="0">
                <a:solidFill>
                  <a:schemeClr val="tx2"/>
                </a:solidFill>
              </a:rPr>
              <a:t> </a:t>
            </a:r>
            <a:r>
              <a:rPr lang="en-US" sz="1100" dirty="0" err="1">
                <a:solidFill>
                  <a:schemeClr val="tx2"/>
                </a:solidFill>
              </a:rPr>
              <a:t>hành</a:t>
            </a:r>
            <a:r>
              <a:rPr lang="en-US" sz="1100" dirty="0">
                <a:solidFill>
                  <a:schemeClr val="tx2"/>
                </a:solidFill>
              </a:rPr>
              <a:t> </a:t>
            </a:r>
            <a:r>
              <a:rPr lang="en-US" sz="1100" dirty="0" err="1">
                <a:solidFill>
                  <a:schemeClr val="tx2"/>
                </a:solidFill>
              </a:rPr>
              <a:t>lý</a:t>
            </a:r>
            <a:r>
              <a:rPr lang="en-US" sz="1100" dirty="0">
                <a:solidFill>
                  <a:schemeClr val="tx2"/>
                </a:solidFill>
              </a:rPr>
              <a:t> </a:t>
            </a:r>
            <a:r>
              <a:rPr lang="en-US" sz="1100" dirty="0" err="1">
                <a:solidFill>
                  <a:schemeClr val="tx2"/>
                </a:solidFill>
              </a:rPr>
              <a:t>và</a:t>
            </a:r>
            <a:r>
              <a:rPr lang="en-US" sz="1100" dirty="0">
                <a:solidFill>
                  <a:schemeClr val="tx2"/>
                </a:solidFill>
              </a:rPr>
              <a:t> </a:t>
            </a:r>
            <a:r>
              <a:rPr lang="en-US" sz="1100" dirty="0" err="1">
                <a:solidFill>
                  <a:schemeClr val="tx2"/>
                </a:solidFill>
              </a:rPr>
              <a:t>rời</a:t>
            </a:r>
            <a:r>
              <a:rPr lang="en-US" sz="1100" dirty="0">
                <a:solidFill>
                  <a:schemeClr val="tx2"/>
                </a:solidFill>
              </a:rPr>
              <a:t> </a:t>
            </a:r>
            <a:r>
              <a:rPr lang="en-US" sz="1100" dirty="0" err="1">
                <a:solidFill>
                  <a:schemeClr val="tx2"/>
                </a:solidFill>
              </a:rPr>
              <a:t>sân</a:t>
            </a:r>
            <a:r>
              <a:rPr lang="en-US" sz="1100" dirty="0">
                <a:solidFill>
                  <a:schemeClr val="tx2"/>
                </a:solidFill>
              </a:rPr>
              <a:t> bay.</a:t>
            </a:r>
          </a:p>
        </p:txBody>
      </p:sp>
      <p:sp>
        <p:nvSpPr>
          <p:cNvPr id="137" name="Circle: Hollow 136">
            <a:extLst>
              <a:ext uri="{FF2B5EF4-FFF2-40B4-BE49-F238E27FC236}">
                <a16:creationId xmlns:a16="http://schemas.microsoft.com/office/drawing/2014/main" id="{A350A862-C9A6-7192-05F4-20D7EEF52ECD}"/>
              </a:ext>
            </a:extLst>
          </p:cNvPr>
          <p:cNvSpPr/>
          <p:nvPr/>
        </p:nvSpPr>
        <p:spPr>
          <a:xfrm rot="10800000">
            <a:off x="569418" y="7343256"/>
            <a:ext cx="1133770" cy="1133770"/>
          </a:xfrm>
          <a:prstGeom prst="donut">
            <a:avLst>
              <a:gd name="adj" fmla="val 20799"/>
            </a:avLst>
          </a:prstGeom>
          <a:solidFill>
            <a:schemeClr val="accent1"/>
          </a:solidFill>
          <a:ln>
            <a:noFill/>
          </a:ln>
          <a:effectLst>
            <a:outerShdw blurRad="63500" dist="127000" dir="10800000" algn="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sp>
        <p:nvSpPr>
          <p:cNvPr id="138" name="Oval 137">
            <a:extLst>
              <a:ext uri="{FF2B5EF4-FFF2-40B4-BE49-F238E27FC236}">
                <a16:creationId xmlns:a16="http://schemas.microsoft.com/office/drawing/2014/main" id="{59176211-B64B-2530-7CD8-7E78529C5DE3}"/>
              </a:ext>
            </a:extLst>
          </p:cNvPr>
          <p:cNvSpPr/>
          <p:nvPr/>
        </p:nvSpPr>
        <p:spPr>
          <a:xfrm rot="10800000">
            <a:off x="916566" y="7690404"/>
            <a:ext cx="439474" cy="439474"/>
          </a:xfrm>
          <a:prstGeom prst="ellips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grpSp>
        <p:nvGrpSpPr>
          <p:cNvPr id="139" name="Group 138">
            <a:extLst>
              <a:ext uri="{FF2B5EF4-FFF2-40B4-BE49-F238E27FC236}">
                <a16:creationId xmlns:a16="http://schemas.microsoft.com/office/drawing/2014/main" id="{07F2B380-2D87-8E25-1A14-1FC2296FE35F}"/>
              </a:ext>
            </a:extLst>
          </p:cNvPr>
          <p:cNvGrpSpPr/>
          <p:nvPr/>
        </p:nvGrpSpPr>
        <p:grpSpPr>
          <a:xfrm rot="10800000">
            <a:off x="1146342" y="7886972"/>
            <a:ext cx="3544018" cy="2607876"/>
            <a:chOff x="320842" y="4273293"/>
            <a:chExt cx="3544018" cy="2607876"/>
          </a:xfrm>
          <a:effectLst>
            <a:outerShdw blurRad="63500" dist="254000" dir="10800000" algn="r" rotWithShape="0">
              <a:prstClr val="black">
                <a:alpha val="25000"/>
              </a:prstClr>
            </a:outerShdw>
          </a:effectLst>
        </p:grpSpPr>
        <p:sp>
          <p:nvSpPr>
            <p:cNvPr id="140" name="Rectangle 139">
              <a:extLst>
                <a:ext uri="{FF2B5EF4-FFF2-40B4-BE49-F238E27FC236}">
                  <a16:creationId xmlns:a16="http://schemas.microsoft.com/office/drawing/2014/main" id="{3AB86DAA-9EFE-4CA3-4883-5E6D91FDCC51}"/>
                </a:ext>
              </a:extLst>
            </p:cNvPr>
            <p:cNvSpPr/>
            <p:nvPr/>
          </p:nvSpPr>
          <p:spPr>
            <a:xfrm>
              <a:off x="320842" y="4278054"/>
              <a:ext cx="2752725" cy="1334551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141" name="Freeform: Shape 140">
              <a:extLst>
                <a:ext uri="{FF2B5EF4-FFF2-40B4-BE49-F238E27FC236}">
                  <a16:creationId xmlns:a16="http://schemas.microsoft.com/office/drawing/2014/main" id="{65A0A9AB-91AE-9585-A705-654FCE812D1D}"/>
                </a:ext>
              </a:extLst>
            </p:cNvPr>
            <p:cNvSpPr/>
            <p:nvPr/>
          </p:nvSpPr>
          <p:spPr>
            <a:xfrm rot="5400000" flipH="1">
              <a:off x="2165275" y="5181584"/>
              <a:ext cx="2607876" cy="791294"/>
            </a:xfrm>
            <a:custGeom>
              <a:avLst/>
              <a:gdLst>
                <a:gd name="connsiteX0" fmla="*/ 2607876 w 2607876"/>
                <a:gd name="connsiteY0" fmla="*/ 791294 h 791294"/>
                <a:gd name="connsiteX1" fmla="*/ 0 w 2607876"/>
                <a:gd name="connsiteY1" fmla="*/ 0 h 791294"/>
                <a:gd name="connsiteX2" fmla="*/ 1272302 w 2607876"/>
                <a:gd name="connsiteY2" fmla="*/ 791294 h 7912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607876" h="791294">
                  <a:moveTo>
                    <a:pt x="2607876" y="791294"/>
                  </a:moveTo>
                  <a:lnTo>
                    <a:pt x="0" y="0"/>
                  </a:lnTo>
                  <a:lnTo>
                    <a:pt x="1272302" y="791294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bg1">
                    <a:lumMod val="95000"/>
                  </a:schemeClr>
                </a:gs>
              </a:gsLst>
              <a:lin ang="27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2"/>
                </a:solidFill>
              </a:endParaRPr>
            </a:p>
          </p:txBody>
        </p:sp>
      </p:grpSp>
      <p:sp>
        <p:nvSpPr>
          <p:cNvPr id="142" name="Textbox 200">
            <a:extLst>
              <a:ext uri="{FF2B5EF4-FFF2-40B4-BE49-F238E27FC236}">
                <a16:creationId xmlns:a16="http://schemas.microsoft.com/office/drawing/2014/main" id="{23D046D0-A40E-37D9-5894-5161FB653F3C}"/>
              </a:ext>
            </a:extLst>
          </p:cNvPr>
          <p:cNvSpPr txBox="1"/>
          <p:nvPr/>
        </p:nvSpPr>
        <p:spPr>
          <a:xfrm>
            <a:off x="2846266" y="9351086"/>
            <a:ext cx="950901" cy="3385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sz="1600" b="1" dirty="0">
                <a:solidFill>
                  <a:schemeClr val="tx2"/>
                </a:solidFill>
                <a:latin typeface="Gobold" panose="02000500000000000000" pitchFamily="2" charset="0"/>
              </a:rPr>
              <a:t>CHECK-IN</a:t>
            </a:r>
          </a:p>
        </p:txBody>
      </p:sp>
      <p:sp>
        <p:nvSpPr>
          <p:cNvPr id="143" name="Textbox 200">
            <a:extLst>
              <a:ext uri="{FF2B5EF4-FFF2-40B4-BE49-F238E27FC236}">
                <a16:creationId xmlns:a16="http://schemas.microsoft.com/office/drawing/2014/main" id="{4D0C7C65-5DD7-6105-2A47-D5EC599FF446}"/>
              </a:ext>
            </a:extLst>
          </p:cNvPr>
          <p:cNvSpPr txBox="1"/>
          <p:nvPr/>
        </p:nvSpPr>
        <p:spPr>
          <a:xfrm>
            <a:off x="2846266" y="9705416"/>
            <a:ext cx="1637653" cy="60016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100" dirty="0" err="1">
                <a:solidFill>
                  <a:schemeClr val="tx2"/>
                </a:solidFill>
              </a:rPr>
              <a:t>Đăng</a:t>
            </a:r>
            <a:r>
              <a:rPr lang="en-US" sz="1100" dirty="0">
                <a:solidFill>
                  <a:schemeClr val="tx2"/>
                </a:solidFill>
              </a:rPr>
              <a:t> </a:t>
            </a:r>
            <a:r>
              <a:rPr lang="en-US" sz="1100" dirty="0" err="1">
                <a:solidFill>
                  <a:schemeClr val="tx2"/>
                </a:solidFill>
              </a:rPr>
              <a:t>ký</a:t>
            </a:r>
            <a:r>
              <a:rPr lang="en-US" sz="1100" dirty="0">
                <a:solidFill>
                  <a:schemeClr val="tx2"/>
                </a:solidFill>
              </a:rPr>
              <a:t> </a:t>
            </a:r>
            <a:r>
              <a:rPr lang="en-US" sz="1100" dirty="0" err="1">
                <a:solidFill>
                  <a:schemeClr val="tx2"/>
                </a:solidFill>
              </a:rPr>
              <a:t>chuyến</a:t>
            </a:r>
            <a:r>
              <a:rPr lang="en-US" sz="1100" dirty="0">
                <a:solidFill>
                  <a:schemeClr val="tx2"/>
                </a:solidFill>
              </a:rPr>
              <a:t> bay, </a:t>
            </a:r>
            <a:r>
              <a:rPr lang="en-US" sz="1100" dirty="0" err="1">
                <a:solidFill>
                  <a:schemeClr val="tx2"/>
                </a:solidFill>
              </a:rPr>
              <a:t>ký</a:t>
            </a:r>
            <a:r>
              <a:rPr lang="en-US" sz="1100" dirty="0">
                <a:solidFill>
                  <a:schemeClr val="tx2"/>
                </a:solidFill>
              </a:rPr>
              <a:t> </a:t>
            </a:r>
            <a:r>
              <a:rPr lang="en-US" sz="1100" dirty="0" err="1">
                <a:solidFill>
                  <a:schemeClr val="tx2"/>
                </a:solidFill>
              </a:rPr>
              <a:t>gửi</a:t>
            </a:r>
            <a:r>
              <a:rPr lang="en-US" sz="1100" dirty="0">
                <a:solidFill>
                  <a:schemeClr val="tx2"/>
                </a:solidFill>
              </a:rPr>
              <a:t> </a:t>
            </a:r>
            <a:r>
              <a:rPr lang="en-US" sz="1100" dirty="0" err="1">
                <a:solidFill>
                  <a:schemeClr val="tx2"/>
                </a:solidFill>
              </a:rPr>
              <a:t>hành</a:t>
            </a:r>
            <a:r>
              <a:rPr lang="en-US" sz="1100" dirty="0">
                <a:solidFill>
                  <a:schemeClr val="tx2"/>
                </a:solidFill>
              </a:rPr>
              <a:t> </a:t>
            </a:r>
            <a:r>
              <a:rPr lang="en-US" sz="1100" dirty="0" err="1">
                <a:solidFill>
                  <a:schemeClr val="tx2"/>
                </a:solidFill>
              </a:rPr>
              <a:t>lý</a:t>
            </a:r>
            <a:r>
              <a:rPr lang="en-US" sz="1100" dirty="0">
                <a:solidFill>
                  <a:schemeClr val="tx2"/>
                </a:solidFill>
              </a:rPr>
              <a:t> </a:t>
            </a:r>
            <a:r>
              <a:rPr lang="en-US" sz="1100" dirty="0" err="1">
                <a:solidFill>
                  <a:schemeClr val="tx2"/>
                </a:solidFill>
              </a:rPr>
              <a:t>và</a:t>
            </a:r>
            <a:r>
              <a:rPr lang="en-US" sz="1100" dirty="0">
                <a:solidFill>
                  <a:schemeClr val="tx2"/>
                </a:solidFill>
              </a:rPr>
              <a:t> </a:t>
            </a:r>
            <a:r>
              <a:rPr lang="en-US" sz="1100" dirty="0" err="1">
                <a:solidFill>
                  <a:schemeClr val="tx2"/>
                </a:solidFill>
              </a:rPr>
              <a:t>nhận</a:t>
            </a:r>
            <a:r>
              <a:rPr lang="en-US" sz="1100" dirty="0">
                <a:solidFill>
                  <a:schemeClr val="tx2"/>
                </a:solidFill>
              </a:rPr>
              <a:t> </a:t>
            </a:r>
            <a:r>
              <a:rPr lang="en-US" sz="1100" dirty="0" err="1">
                <a:solidFill>
                  <a:schemeClr val="tx2"/>
                </a:solidFill>
              </a:rPr>
              <a:t>thẻ</a:t>
            </a:r>
            <a:r>
              <a:rPr lang="en-US" sz="1100" dirty="0">
                <a:solidFill>
                  <a:schemeClr val="tx2"/>
                </a:solidFill>
              </a:rPr>
              <a:t> </a:t>
            </a:r>
            <a:r>
              <a:rPr lang="en-US" sz="1100" dirty="0" err="1">
                <a:solidFill>
                  <a:schemeClr val="tx2"/>
                </a:solidFill>
              </a:rPr>
              <a:t>lên</a:t>
            </a:r>
            <a:r>
              <a:rPr lang="en-US" sz="1100" dirty="0">
                <a:solidFill>
                  <a:schemeClr val="tx2"/>
                </a:solidFill>
              </a:rPr>
              <a:t> </a:t>
            </a:r>
            <a:r>
              <a:rPr lang="en-US" sz="1100" dirty="0" err="1">
                <a:solidFill>
                  <a:schemeClr val="tx2"/>
                </a:solidFill>
              </a:rPr>
              <a:t>máy</a:t>
            </a:r>
            <a:r>
              <a:rPr lang="en-US" sz="1100" dirty="0">
                <a:solidFill>
                  <a:schemeClr val="tx2"/>
                </a:solidFill>
              </a:rPr>
              <a:t> bay.</a:t>
            </a:r>
          </a:p>
        </p:txBody>
      </p:sp>
      <p:sp>
        <p:nvSpPr>
          <p:cNvPr id="144" name="Circle: Hollow 143">
            <a:extLst>
              <a:ext uri="{FF2B5EF4-FFF2-40B4-BE49-F238E27FC236}">
                <a16:creationId xmlns:a16="http://schemas.microsoft.com/office/drawing/2014/main" id="{EE9D560F-B344-5D2C-5D61-70CFE7ACC5F3}"/>
              </a:ext>
            </a:extLst>
          </p:cNvPr>
          <p:cNvSpPr/>
          <p:nvPr/>
        </p:nvSpPr>
        <p:spPr>
          <a:xfrm rot="10800000">
            <a:off x="6573265" y="7343256"/>
            <a:ext cx="1133770" cy="1133770"/>
          </a:xfrm>
          <a:prstGeom prst="donut">
            <a:avLst>
              <a:gd name="adj" fmla="val 20799"/>
            </a:avLst>
          </a:prstGeom>
          <a:solidFill>
            <a:schemeClr val="accent3"/>
          </a:solidFill>
          <a:ln>
            <a:noFill/>
          </a:ln>
          <a:effectLst>
            <a:outerShdw blurRad="63500" dist="127000" dir="10800000" algn="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sp>
        <p:nvSpPr>
          <p:cNvPr id="145" name="Oval 144">
            <a:extLst>
              <a:ext uri="{FF2B5EF4-FFF2-40B4-BE49-F238E27FC236}">
                <a16:creationId xmlns:a16="http://schemas.microsoft.com/office/drawing/2014/main" id="{7D7837FA-62F7-C74B-F22E-93ACE658D0C8}"/>
              </a:ext>
            </a:extLst>
          </p:cNvPr>
          <p:cNvSpPr/>
          <p:nvPr/>
        </p:nvSpPr>
        <p:spPr>
          <a:xfrm rot="10800000">
            <a:off x="6920413" y="7690404"/>
            <a:ext cx="439474" cy="439474"/>
          </a:xfrm>
          <a:prstGeom prst="ellipse">
            <a:avLst/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grpSp>
        <p:nvGrpSpPr>
          <p:cNvPr id="146" name="Group 145">
            <a:extLst>
              <a:ext uri="{FF2B5EF4-FFF2-40B4-BE49-F238E27FC236}">
                <a16:creationId xmlns:a16="http://schemas.microsoft.com/office/drawing/2014/main" id="{9923D924-8EED-FCF2-62EA-FB72C6A3CD73}"/>
              </a:ext>
            </a:extLst>
          </p:cNvPr>
          <p:cNvGrpSpPr/>
          <p:nvPr/>
        </p:nvGrpSpPr>
        <p:grpSpPr>
          <a:xfrm rot="10800000">
            <a:off x="7150189" y="7886972"/>
            <a:ext cx="3544018" cy="2607876"/>
            <a:chOff x="320842" y="4273293"/>
            <a:chExt cx="3544018" cy="2607876"/>
          </a:xfrm>
          <a:effectLst>
            <a:outerShdw blurRad="63500" dist="254000" dir="10800000" algn="r" rotWithShape="0">
              <a:prstClr val="black">
                <a:alpha val="25000"/>
              </a:prstClr>
            </a:outerShdw>
          </a:effectLst>
        </p:grpSpPr>
        <p:sp>
          <p:nvSpPr>
            <p:cNvPr id="147" name="Rectangle 146">
              <a:extLst>
                <a:ext uri="{FF2B5EF4-FFF2-40B4-BE49-F238E27FC236}">
                  <a16:creationId xmlns:a16="http://schemas.microsoft.com/office/drawing/2014/main" id="{6CF02F5A-240D-A310-B1E1-7D467E0698AA}"/>
                </a:ext>
              </a:extLst>
            </p:cNvPr>
            <p:cNvSpPr/>
            <p:nvPr/>
          </p:nvSpPr>
          <p:spPr>
            <a:xfrm>
              <a:off x="320842" y="4278054"/>
              <a:ext cx="2752725" cy="1334551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148" name="Freeform: Shape 147">
              <a:extLst>
                <a:ext uri="{FF2B5EF4-FFF2-40B4-BE49-F238E27FC236}">
                  <a16:creationId xmlns:a16="http://schemas.microsoft.com/office/drawing/2014/main" id="{0BB19329-8D96-6981-6EAC-A4D14029E662}"/>
                </a:ext>
              </a:extLst>
            </p:cNvPr>
            <p:cNvSpPr/>
            <p:nvPr/>
          </p:nvSpPr>
          <p:spPr>
            <a:xfrm rot="5400000" flipH="1">
              <a:off x="2165275" y="5181584"/>
              <a:ext cx="2607876" cy="791294"/>
            </a:xfrm>
            <a:custGeom>
              <a:avLst/>
              <a:gdLst>
                <a:gd name="connsiteX0" fmla="*/ 2607876 w 2607876"/>
                <a:gd name="connsiteY0" fmla="*/ 791294 h 791294"/>
                <a:gd name="connsiteX1" fmla="*/ 0 w 2607876"/>
                <a:gd name="connsiteY1" fmla="*/ 0 h 791294"/>
                <a:gd name="connsiteX2" fmla="*/ 1272302 w 2607876"/>
                <a:gd name="connsiteY2" fmla="*/ 791294 h 7912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607876" h="791294">
                  <a:moveTo>
                    <a:pt x="2607876" y="791294"/>
                  </a:moveTo>
                  <a:lnTo>
                    <a:pt x="0" y="0"/>
                  </a:lnTo>
                  <a:lnTo>
                    <a:pt x="1272302" y="791294"/>
                  </a:lnTo>
                  <a:close/>
                </a:path>
              </a:pathLst>
            </a:custGeom>
            <a:gradFill>
              <a:gsLst>
                <a:gs pos="0">
                  <a:schemeClr val="accent3"/>
                </a:gs>
                <a:gs pos="100000">
                  <a:schemeClr val="bg1">
                    <a:lumMod val="95000"/>
                  </a:schemeClr>
                </a:gs>
              </a:gsLst>
              <a:lin ang="27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2"/>
                </a:solidFill>
              </a:endParaRPr>
            </a:p>
          </p:txBody>
        </p:sp>
      </p:grpSp>
      <p:sp>
        <p:nvSpPr>
          <p:cNvPr id="149" name="Textbox 200">
            <a:extLst>
              <a:ext uri="{FF2B5EF4-FFF2-40B4-BE49-F238E27FC236}">
                <a16:creationId xmlns:a16="http://schemas.microsoft.com/office/drawing/2014/main" id="{F1FD3249-BCBD-E1F2-5F05-683DA6ED6699}"/>
              </a:ext>
            </a:extLst>
          </p:cNvPr>
          <p:cNvSpPr txBox="1"/>
          <p:nvPr/>
        </p:nvSpPr>
        <p:spPr>
          <a:xfrm>
            <a:off x="8850113" y="9351086"/>
            <a:ext cx="976549" cy="3385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sz="1600" b="1" dirty="0">
                <a:solidFill>
                  <a:schemeClr val="tx2"/>
                </a:solidFill>
                <a:latin typeface="Gobold" panose="02000500000000000000" pitchFamily="2" charset="0"/>
              </a:rPr>
              <a:t>SHOPPING</a:t>
            </a:r>
          </a:p>
        </p:txBody>
      </p:sp>
      <p:sp>
        <p:nvSpPr>
          <p:cNvPr id="150" name="Textbox 200">
            <a:extLst>
              <a:ext uri="{FF2B5EF4-FFF2-40B4-BE49-F238E27FC236}">
                <a16:creationId xmlns:a16="http://schemas.microsoft.com/office/drawing/2014/main" id="{52CB9B4C-578E-410E-56EE-050898D110C6}"/>
              </a:ext>
            </a:extLst>
          </p:cNvPr>
          <p:cNvSpPr txBox="1"/>
          <p:nvPr/>
        </p:nvSpPr>
        <p:spPr>
          <a:xfrm>
            <a:off x="8850113" y="9705416"/>
            <a:ext cx="1637653" cy="60016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100" dirty="0">
                <a:solidFill>
                  <a:schemeClr val="tx2"/>
                </a:solidFill>
              </a:rPr>
              <a:t>Mua </a:t>
            </a:r>
            <a:r>
              <a:rPr lang="en-US" sz="1100" dirty="0" err="1">
                <a:solidFill>
                  <a:schemeClr val="tx2"/>
                </a:solidFill>
              </a:rPr>
              <a:t>sắm</a:t>
            </a:r>
            <a:r>
              <a:rPr lang="en-US" sz="1100" dirty="0">
                <a:solidFill>
                  <a:schemeClr val="tx2"/>
                </a:solidFill>
              </a:rPr>
              <a:t> </a:t>
            </a:r>
            <a:r>
              <a:rPr lang="en-US" sz="1100" dirty="0" err="1">
                <a:solidFill>
                  <a:schemeClr val="tx2"/>
                </a:solidFill>
              </a:rPr>
              <a:t>miễn</a:t>
            </a:r>
            <a:r>
              <a:rPr lang="en-US" sz="1100" dirty="0">
                <a:solidFill>
                  <a:schemeClr val="tx2"/>
                </a:solidFill>
              </a:rPr>
              <a:t> </a:t>
            </a:r>
            <a:r>
              <a:rPr lang="en-US" sz="1100" dirty="0" err="1">
                <a:solidFill>
                  <a:schemeClr val="tx2"/>
                </a:solidFill>
              </a:rPr>
              <a:t>thuế</a:t>
            </a:r>
            <a:r>
              <a:rPr lang="en-US" sz="1100" dirty="0">
                <a:solidFill>
                  <a:schemeClr val="tx2"/>
                </a:solidFill>
              </a:rPr>
              <a:t>, </a:t>
            </a:r>
            <a:r>
              <a:rPr lang="en-US" sz="1100" dirty="0" err="1">
                <a:solidFill>
                  <a:schemeClr val="tx2"/>
                </a:solidFill>
              </a:rPr>
              <a:t>trải</a:t>
            </a:r>
            <a:r>
              <a:rPr lang="en-US" sz="1100" dirty="0">
                <a:solidFill>
                  <a:schemeClr val="tx2"/>
                </a:solidFill>
              </a:rPr>
              <a:t> </a:t>
            </a:r>
            <a:r>
              <a:rPr lang="en-US" sz="1100" dirty="0" err="1">
                <a:solidFill>
                  <a:schemeClr val="tx2"/>
                </a:solidFill>
              </a:rPr>
              <a:t>nghiệm</a:t>
            </a:r>
            <a:r>
              <a:rPr lang="en-US" sz="1100" dirty="0">
                <a:solidFill>
                  <a:schemeClr val="tx2"/>
                </a:solidFill>
              </a:rPr>
              <a:t> </a:t>
            </a:r>
            <a:r>
              <a:rPr lang="en-US" sz="1100" dirty="0" err="1">
                <a:solidFill>
                  <a:schemeClr val="tx2"/>
                </a:solidFill>
              </a:rPr>
              <a:t>ẩm</a:t>
            </a:r>
            <a:r>
              <a:rPr lang="en-US" sz="1100" dirty="0">
                <a:solidFill>
                  <a:schemeClr val="tx2"/>
                </a:solidFill>
              </a:rPr>
              <a:t> </a:t>
            </a:r>
            <a:r>
              <a:rPr lang="en-US" sz="1100" dirty="0" err="1">
                <a:solidFill>
                  <a:schemeClr val="tx2"/>
                </a:solidFill>
              </a:rPr>
              <a:t>thực</a:t>
            </a:r>
            <a:r>
              <a:rPr lang="en-US" sz="1100" dirty="0">
                <a:solidFill>
                  <a:schemeClr val="tx2"/>
                </a:solidFill>
              </a:rPr>
              <a:t> </a:t>
            </a:r>
            <a:r>
              <a:rPr lang="en-US" sz="1100" dirty="0" err="1">
                <a:solidFill>
                  <a:schemeClr val="tx2"/>
                </a:solidFill>
              </a:rPr>
              <a:t>và</a:t>
            </a:r>
            <a:r>
              <a:rPr lang="en-US" sz="1100" dirty="0">
                <a:solidFill>
                  <a:schemeClr val="tx2"/>
                </a:solidFill>
              </a:rPr>
              <a:t> </a:t>
            </a:r>
            <a:r>
              <a:rPr lang="en-US" sz="1100" dirty="0" err="1">
                <a:solidFill>
                  <a:schemeClr val="tx2"/>
                </a:solidFill>
              </a:rPr>
              <a:t>dịch</a:t>
            </a:r>
            <a:r>
              <a:rPr lang="en-US" sz="1100" dirty="0">
                <a:solidFill>
                  <a:schemeClr val="tx2"/>
                </a:solidFill>
              </a:rPr>
              <a:t> </a:t>
            </a:r>
            <a:r>
              <a:rPr lang="en-US" sz="1100" dirty="0" err="1">
                <a:solidFill>
                  <a:schemeClr val="tx2"/>
                </a:solidFill>
              </a:rPr>
              <a:t>vụ</a:t>
            </a:r>
            <a:r>
              <a:rPr lang="en-US" sz="1100" dirty="0">
                <a:solidFill>
                  <a:schemeClr val="tx2"/>
                </a:solidFill>
              </a:rPr>
              <a:t> </a:t>
            </a:r>
            <a:r>
              <a:rPr lang="en-US" sz="1100" dirty="0" err="1">
                <a:solidFill>
                  <a:schemeClr val="tx2"/>
                </a:solidFill>
              </a:rPr>
              <a:t>tại</a:t>
            </a:r>
            <a:r>
              <a:rPr lang="en-US" sz="1100" dirty="0">
                <a:solidFill>
                  <a:schemeClr val="tx2"/>
                </a:solidFill>
              </a:rPr>
              <a:t> </a:t>
            </a:r>
            <a:r>
              <a:rPr lang="en-US" sz="1100" dirty="0" err="1">
                <a:solidFill>
                  <a:schemeClr val="tx2"/>
                </a:solidFill>
              </a:rPr>
              <a:t>sân</a:t>
            </a:r>
            <a:r>
              <a:rPr lang="en-US" sz="1100" dirty="0">
                <a:solidFill>
                  <a:schemeClr val="tx2"/>
                </a:solidFill>
              </a:rPr>
              <a:t> bay.</a:t>
            </a:r>
          </a:p>
        </p:txBody>
      </p:sp>
      <p:sp>
        <p:nvSpPr>
          <p:cNvPr id="151" name="Circle: Hollow 150">
            <a:extLst>
              <a:ext uri="{FF2B5EF4-FFF2-40B4-BE49-F238E27FC236}">
                <a16:creationId xmlns:a16="http://schemas.microsoft.com/office/drawing/2014/main" id="{FFA84D87-BB9F-46F6-6BF7-5B789828E732}"/>
              </a:ext>
            </a:extLst>
          </p:cNvPr>
          <p:cNvSpPr/>
          <p:nvPr/>
        </p:nvSpPr>
        <p:spPr>
          <a:xfrm rot="10800000">
            <a:off x="12577113" y="7343256"/>
            <a:ext cx="1133770" cy="1133770"/>
          </a:xfrm>
          <a:prstGeom prst="donut">
            <a:avLst>
              <a:gd name="adj" fmla="val 20799"/>
            </a:avLst>
          </a:prstGeom>
          <a:solidFill>
            <a:schemeClr val="accent5"/>
          </a:solidFill>
          <a:ln>
            <a:noFill/>
          </a:ln>
          <a:effectLst>
            <a:outerShdw blurRad="63500" dist="127000" dir="10800000" algn="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sp>
        <p:nvSpPr>
          <p:cNvPr id="152" name="Oval 151">
            <a:extLst>
              <a:ext uri="{FF2B5EF4-FFF2-40B4-BE49-F238E27FC236}">
                <a16:creationId xmlns:a16="http://schemas.microsoft.com/office/drawing/2014/main" id="{CA8B0AD4-1755-33F0-DBFD-6A43FB9F6D1E}"/>
              </a:ext>
            </a:extLst>
          </p:cNvPr>
          <p:cNvSpPr/>
          <p:nvPr/>
        </p:nvSpPr>
        <p:spPr>
          <a:xfrm rot="10800000">
            <a:off x="12924261" y="7690404"/>
            <a:ext cx="439474" cy="439474"/>
          </a:xfrm>
          <a:prstGeom prst="ellipse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grpSp>
        <p:nvGrpSpPr>
          <p:cNvPr id="153" name="Group 152">
            <a:extLst>
              <a:ext uri="{FF2B5EF4-FFF2-40B4-BE49-F238E27FC236}">
                <a16:creationId xmlns:a16="http://schemas.microsoft.com/office/drawing/2014/main" id="{87A80AD2-E5A9-BDE1-21D3-B02B24E49706}"/>
              </a:ext>
            </a:extLst>
          </p:cNvPr>
          <p:cNvGrpSpPr/>
          <p:nvPr/>
        </p:nvGrpSpPr>
        <p:grpSpPr>
          <a:xfrm>
            <a:off x="13154037" y="7886972"/>
            <a:ext cx="3544018" cy="2607876"/>
            <a:chOff x="13154037" y="7886972"/>
            <a:chExt cx="3544018" cy="2607876"/>
          </a:xfrm>
          <a:effectLst>
            <a:outerShdw blurRad="63500" dist="254000" dir="10800000" algn="r" rotWithShape="0">
              <a:prstClr val="black">
                <a:alpha val="25000"/>
              </a:prstClr>
            </a:outerShdw>
          </a:effectLst>
        </p:grpSpPr>
        <p:sp>
          <p:nvSpPr>
            <p:cNvPr id="154" name="Rectangle 153">
              <a:extLst>
                <a:ext uri="{FF2B5EF4-FFF2-40B4-BE49-F238E27FC236}">
                  <a16:creationId xmlns:a16="http://schemas.microsoft.com/office/drawing/2014/main" id="{CB3B782F-12AA-95FA-A64F-5E6373334547}"/>
                </a:ext>
              </a:extLst>
            </p:cNvPr>
            <p:cNvSpPr/>
            <p:nvPr/>
          </p:nvSpPr>
          <p:spPr>
            <a:xfrm rot="10800000">
              <a:off x="13945330" y="9155536"/>
              <a:ext cx="2752725" cy="1334551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155" name="Freeform: Shape 154">
              <a:extLst>
                <a:ext uri="{FF2B5EF4-FFF2-40B4-BE49-F238E27FC236}">
                  <a16:creationId xmlns:a16="http://schemas.microsoft.com/office/drawing/2014/main" id="{1CB3E294-EB3E-04CF-F61E-06DBC2F5BAA4}"/>
                </a:ext>
              </a:extLst>
            </p:cNvPr>
            <p:cNvSpPr/>
            <p:nvPr/>
          </p:nvSpPr>
          <p:spPr>
            <a:xfrm rot="16200000" flipH="1">
              <a:off x="12245746" y="8795263"/>
              <a:ext cx="2607876" cy="791294"/>
            </a:xfrm>
            <a:custGeom>
              <a:avLst/>
              <a:gdLst>
                <a:gd name="connsiteX0" fmla="*/ 2607876 w 2607876"/>
                <a:gd name="connsiteY0" fmla="*/ 791294 h 791294"/>
                <a:gd name="connsiteX1" fmla="*/ 0 w 2607876"/>
                <a:gd name="connsiteY1" fmla="*/ 0 h 791294"/>
                <a:gd name="connsiteX2" fmla="*/ 1272302 w 2607876"/>
                <a:gd name="connsiteY2" fmla="*/ 791294 h 7912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607876" h="791294">
                  <a:moveTo>
                    <a:pt x="2607876" y="791294"/>
                  </a:moveTo>
                  <a:lnTo>
                    <a:pt x="0" y="0"/>
                  </a:lnTo>
                  <a:lnTo>
                    <a:pt x="1272302" y="791294"/>
                  </a:lnTo>
                  <a:close/>
                </a:path>
              </a:pathLst>
            </a:custGeom>
            <a:gradFill>
              <a:gsLst>
                <a:gs pos="0">
                  <a:schemeClr val="accent5"/>
                </a:gs>
                <a:gs pos="100000">
                  <a:schemeClr val="bg1">
                    <a:lumMod val="95000"/>
                  </a:schemeClr>
                </a:gs>
              </a:gsLst>
              <a:lin ang="27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2"/>
                </a:solidFill>
              </a:endParaRPr>
            </a:p>
          </p:txBody>
        </p:sp>
      </p:grpSp>
      <p:sp>
        <p:nvSpPr>
          <p:cNvPr id="156" name="Textbox 200">
            <a:extLst>
              <a:ext uri="{FF2B5EF4-FFF2-40B4-BE49-F238E27FC236}">
                <a16:creationId xmlns:a16="http://schemas.microsoft.com/office/drawing/2014/main" id="{98D9D680-ED68-3C8F-3629-3B1D9AEE67AF}"/>
              </a:ext>
            </a:extLst>
          </p:cNvPr>
          <p:cNvSpPr txBox="1"/>
          <p:nvPr/>
        </p:nvSpPr>
        <p:spPr>
          <a:xfrm>
            <a:off x="14853961" y="9351086"/>
            <a:ext cx="728084" cy="3385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sz="1600" b="1" dirty="0">
                <a:solidFill>
                  <a:schemeClr val="tx2"/>
                </a:solidFill>
                <a:latin typeface="Gobold" panose="02000500000000000000" pitchFamily="2" charset="0"/>
              </a:rPr>
              <a:t>FLIGHT</a:t>
            </a:r>
          </a:p>
        </p:txBody>
      </p:sp>
      <p:sp>
        <p:nvSpPr>
          <p:cNvPr id="157" name="Textbox 200">
            <a:extLst>
              <a:ext uri="{FF2B5EF4-FFF2-40B4-BE49-F238E27FC236}">
                <a16:creationId xmlns:a16="http://schemas.microsoft.com/office/drawing/2014/main" id="{A475DCE2-6430-7EAE-F105-CD1D89500484}"/>
              </a:ext>
            </a:extLst>
          </p:cNvPr>
          <p:cNvSpPr txBox="1"/>
          <p:nvPr/>
        </p:nvSpPr>
        <p:spPr>
          <a:xfrm>
            <a:off x="14853961" y="9705416"/>
            <a:ext cx="1637653" cy="76944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vi-VN" sz="1100" dirty="0">
                <a:solidFill>
                  <a:schemeClr val="tx2"/>
                </a:solidFill>
              </a:rPr>
              <a:t>Lên máy bay, tận hưởng dịch vụ bay và di chuyển đến điểm đến.</a:t>
            </a:r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158" name="TextBox 48">
            <a:extLst>
              <a:ext uri="{FF2B5EF4-FFF2-40B4-BE49-F238E27FC236}">
                <a16:creationId xmlns:a16="http://schemas.microsoft.com/office/drawing/2014/main" id="{72E1A9AE-6807-4449-83D9-A671B18E0081}"/>
              </a:ext>
            </a:extLst>
          </p:cNvPr>
          <p:cNvSpPr txBox="1"/>
          <p:nvPr/>
        </p:nvSpPr>
        <p:spPr>
          <a:xfrm>
            <a:off x="6939899" y="1176536"/>
            <a:ext cx="10504222" cy="144655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8800" b="1" dirty="0">
                <a:solidFill>
                  <a:schemeClr val="accent6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AIRPORT</a:t>
            </a:r>
            <a:r>
              <a:rPr lang="en-US" sz="8800" b="1" dirty="0">
                <a:solidFill>
                  <a:schemeClr val="accent4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 </a:t>
            </a:r>
            <a:r>
              <a:rPr lang="en-US" sz="880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JOURNEY</a:t>
            </a:r>
            <a:endParaRPr kumimoji="0" lang="en-US" sz="80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159" name="TextBox 48">
            <a:extLst>
              <a:ext uri="{FF2B5EF4-FFF2-40B4-BE49-F238E27FC236}">
                <a16:creationId xmlns:a16="http://schemas.microsoft.com/office/drawing/2014/main" id="{E8F08ACE-E04F-DBAB-2CCE-69D3A50732CE}"/>
              </a:ext>
            </a:extLst>
          </p:cNvPr>
          <p:cNvSpPr txBox="1"/>
          <p:nvPr/>
        </p:nvSpPr>
        <p:spPr>
          <a:xfrm>
            <a:off x="9272355" y="2519940"/>
            <a:ext cx="5839291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160" name="TextBox 25">
            <a:extLst>
              <a:ext uri="{FF2B5EF4-FFF2-40B4-BE49-F238E27FC236}">
                <a16:creationId xmlns:a16="http://schemas.microsoft.com/office/drawing/2014/main" id="{6C656579-59E9-81DE-E087-CCFBC543F54B}"/>
              </a:ext>
            </a:extLst>
          </p:cNvPr>
          <p:cNvSpPr txBox="1"/>
          <p:nvPr/>
        </p:nvSpPr>
        <p:spPr>
          <a:xfrm>
            <a:off x="11147484" y="12824916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tx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161" name="Freeform 138">
            <a:extLst>
              <a:ext uri="{FF2B5EF4-FFF2-40B4-BE49-F238E27FC236}">
                <a16:creationId xmlns:a16="http://schemas.microsoft.com/office/drawing/2014/main" id="{93CB7B7C-0C59-ADC0-20B7-E86362CE1EA4}"/>
              </a:ext>
            </a:extLst>
          </p:cNvPr>
          <p:cNvSpPr>
            <a:spLocks noEditPoints="1"/>
          </p:cNvSpPr>
          <p:nvPr/>
        </p:nvSpPr>
        <p:spPr bwMode="auto">
          <a:xfrm>
            <a:off x="715991" y="5730856"/>
            <a:ext cx="531412" cy="470604"/>
          </a:xfrm>
          <a:custGeom>
            <a:avLst/>
            <a:gdLst>
              <a:gd name="T0" fmla="*/ 770 w 840"/>
              <a:gd name="T1" fmla="*/ 742 h 742"/>
              <a:gd name="T2" fmla="*/ 70 w 840"/>
              <a:gd name="T3" fmla="*/ 742 h 742"/>
              <a:gd name="T4" fmla="*/ 0 w 840"/>
              <a:gd name="T5" fmla="*/ 672 h 742"/>
              <a:gd name="T6" fmla="*/ 0 w 840"/>
              <a:gd name="T7" fmla="*/ 210 h 742"/>
              <a:gd name="T8" fmla="*/ 70 w 840"/>
              <a:gd name="T9" fmla="*/ 140 h 742"/>
              <a:gd name="T10" fmla="*/ 770 w 840"/>
              <a:gd name="T11" fmla="*/ 140 h 742"/>
              <a:gd name="T12" fmla="*/ 840 w 840"/>
              <a:gd name="T13" fmla="*/ 210 h 742"/>
              <a:gd name="T14" fmla="*/ 840 w 840"/>
              <a:gd name="T15" fmla="*/ 672 h 742"/>
              <a:gd name="T16" fmla="*/ 770 w 840"/>
              <a:gd name="T17" fmla="*/ 742 h 742"/>
              <a:gd name="T18" fmla="*/ 178 w 840"/>
              <a:gd name="T19" fmla="*/ 676 h 742"/>
              <a:gd name="T20" fmla="*/ 178 w 840"/>
              <a:gd name="T21" fmla="*/ 742 h 742"/>
              <a:gd name="T22" fmla="*/ 178 w 840"/>
              <a:gd name="T23" fmla="*/ 140 h 742"/>
              <a:gd name="T24" fmla="*/ 178 w 840"/>
              <a:gd name="T25" fmla="*/ 331 h 742"/>
              <a:gd name="T26" fmla="*/ 662 w 840"/>
              <a:gd name="T27" fmla="*/ 140 h 742"/>
              <a:gd name="T28" fmla="*/ 662 w 840"/>
              <a:gd name="T29" fmla="*/ 742 h 742"/>
              <a:gd name="T30" fmla="*/ 548 w 840"/>
              <a:gd name="T31" fmla="*/ 140 h 742"/>
              <a:gd name="T32" fmla="*/ 548 w 840"/>
              <a:gd name="T33" fmla="*/ 0 h 742"/>
              <a:gd name="T34" fmla="*/ 292 w 840"/>
              <a:gd name="T35" fmla="*/ 0 h 742"/>
              <a:gd name="T36" fmla="*/ 292 w 840"/>
              <a:gd name="T37" fmla="*/ 140 h 742"/>
              <a:gd name="T38" fmla="*/ 178 w 840"/>
              <a:gd name="T39" fmla="*/ 434 h 742"/>
              <a:gd name="T40" fmla="*/ 109 w 840"/>
              <a:gd name="T41" fmla="*/ 502 h 742"/>
              <a:gd name="T42" fmla="*/ 178 w 840"/>
              <a:gd name="T43" fmla="*/ 570 h 742"/>
              <a:gd name="T44" fmla="*/ 246 w 840"/>
              <a:gd name="T45" fmla="*/ 502 h 742"/>
              <a:gd name="T46" fmla="*/ 178 w 840"/>
              <a:gd name="T47" fmla="*/ 434 h 742"/>
              <a:gd name="T48" fmla="*/ 565 w 840"/>
              <a:gd name="T49" fmla="*/ 330 h 742"/>
              <a:gd name="T50" fmla="*/ 408 w 840"/>
              <a:gd name="T51" fmla="*/ 290 h 742"/>
              <a:gd name="T52" fmla="*/ 376 w 840"/>
              <a:gd name="T53" fmla="*/ 415 h 742"/>
              <a:gd name="T54" fmla="*/ 533 w 840"/>
              <a:gd name="T55" fmla="*/ 455 h 742"/>
              <a:gd name="T56" fmla="*/ 565 w 840"/>
              <a:gd name="T57" fmla="*/ 330 h 7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840" h="742">
                <a:moveTo>
                  <a:pt x="770" y="742"/>
                </a:moveTo>
                <a:cubicBezTo>
                  <a:pt x="70" y="742"/>
                  <a:pt x="70" y="742"/>
                  <a:pt x="70" y="742"/>
                </a:cubicBezTo>
                <a:cubicBezTo>
                  <a:pt x="31" y="742"/>
                  <a:pt x="0" y="711"/>
                  <a:pt x="0" y="672"/>
                </a:cubicBezTo>
                <a:cubicBezTo>
                  <a:pt x="0" y="210"/>
                  <a:pt x="0" y="210"/>
                  <a:pt x="0" y="210"/>
                </a:cubicBezTo>
                <a:cubicBezTo>
                  <a:pt x="0" y="171"/>
                  <a:pt x="31" y="140"/>
                  <a:pt x="70" y="140"/>
                </a:cubicBezTo>
                <a:cubicBezTo>
                  <a:pt x="770" y="140"/>
                  <a:pt x="770" y="140"/>
                  <a:pt x="770" y="140"/>
                </a:cubicBezTo>
                <a:cubicBezTo>
                  <a:pt x="809" y="140"/>
                  <a:pt x="840" y="171"/>
                  <a:pt x="840" y="210"/>
                </a:cubicBezTo>
                <a:cubicBezTo>
                  <a:pt x="840" y="672"/>
                  <a:pt x="840" y="672"/>
                  <a:pt x="840" y="672"/>
                </a:cubicBezTo>
                <a:cubicBezTo>
                  <a:pt x="840" y="711"/>
                  <a:pt x="809" y="742"/>
                  <a:pt x="770" y="742"/>
                </a:cubicBezTo>
                <a:close/>
                <a:moveTo>
                  <a:pt x="178" y="676"/>
                </a:moveTo>
                <a:cubicBezTo>
                  <a:pt x="178" y="742"/>
                  <a:pt x="178" y="742"/>
                  <a:pt x="178" y="742"/>
                </a:cubicBezTo>
                <a:moveTo>
                  <a:pt x="178" y="140"/>
                </a:moveTo>
                <a:cubicBezTo>
                  <a:pt x="178" y="331"/>
                  <a:pt x="178" y="331"/>
                  <a:pt x="178" y="331"/>
                </a:cubicBezTo>
                <a:moveTo>
                  <a:pt x="662" y="140"/>
                </a:moveTo>
                <a:cubicBezTo>
                  <a:pt x="662" y="742"/>
                  <a:pt x="662" y="742"/>
                  <a:pt x="662" y="742"/>
                </a:cubicBezTo>
                <a:moveTo>
                  <a:pt x="548" y="140"/>
                </a:moveTo>
                <a:cubicBezTo>
                  <a:pt x="548" y="0"/>
                  <a:pt x="548" y="0"/>
                  <a:pt x="548" y="0"/>
                </a:cubicBezTo>
                <a:cubicBezTo>
                  <a:pt x="292" y="0"/>
                  <a:pt x="292" y="0"/>
                  <a:pt x="292" y="0"/>
                </a:cubicBezTo>
                <a:cubicBezTo>
                  <a:pt x="292" y="140"/>
                  <a:pt x="292" y="140"/>
                  <a:pt x="292" y="140"/>
                </a:cubicBezTo>
                <a:moveTo>
                  <a:pt x="178" y="434"/>
                </a:moveTo>
                <a:cubicBezTo>
                  <a:pt x="140" y="434"/>
                  <a:pt x="109" y="464"/>
                  <a:pt x="109" y="502"/>
                </a:cubicBezTo>
                <a:cubicBezTo>
                  <a:pt x="109" y="540"/>
                  <a:pt x="140" y="570"/>
                  <a:pt x="178" y="570"/>
                </a:cubicBezTo>
                <a:cubicBezTo>
                  <a:pt x="215" y="570"/>
                  <a:pt x="246" y="540"/>
                  <a:pt x="246" y="502"/>
                </a:cubicBezTo>
                <a:cubicBezTo>
                  <a:pt x="246" y="464"/>
                  <a:pt x="215" y="434"/>
                  <a:pt x="178" y="434"/>
                </a:cubicBezTo>
                <a:close/>
                <a:moveTo>
                  <a:pt x="565" y="330"/>
                </a:moveTo>
                <a:cubicBezTo>
                  <a:pt x="408" y="290"/>
                  <a:pt x="408" y="290"/>
                  <a:pt x="408" y="290"/>
                </a:cubicBezTo>
                <a:cubicBezTo>
                  <a:pt x="376" y="415"/>
                  <a:pt x="376" y="415"/>
                  <a:pt x="376" y="415"/>
                </a:cubicBezTo>
                <a:cubicBezTo>
                  <a:pt x="533" y="455"/>
                  <a:pt x="533" y="455"/>
                  <a:pt x="533" y="455"/>
                </a:cubicBezTo>
                <a:lnTo>
                  <a:pt x="565" y="330"/>
                </a:lnTo>
                <a:close/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62" name="Freeform: Shape 161">
            <a:extLst>
              <a:ext uri="{FF2B5EF4-FFF2-40B4-BE49-F238E27FC236}">
                <a16:creationId xmlns:a16="http://schemas.microsoft.com/office/drawing/2014/main" id="{74F26CC9-5A3B-5134-1DBB-13018209AB79}"/>
              </a:ext>
            </a:extLst>
          </p:cNvPr>
          <p:cNvSpPr/>
          <p:nvPr/>
        </p:nvSpPr>
        <p:spPr>
          <a:xfrm>
            <a:off x="8106597" y="9650338"/>
            <a:ext cx="586014" cy="488344"/>
          </a:xfrm>
          <a:custGeom>
            <a:avLst/>
            <a:gdLst>
              <a:gd name="connsiteX0" fmla="*/ 394335 w 457200"/>
              <a:gd name="connsiteY0" fmla="*/ 266319 h 381000"/>
              <a:gd name="connsiteX1" fmla="*/ 157658 w 457200"/>
              <a:gd name="connsiteY1" fmla="*/ 266319 h 381000"/>
              <a:gd name="connsiteX2" fmla="*/ 111938 w 457200"/>
              <a:gd name="connsiteY2" fmla="*/ 86030 h 381000"/>
              <a:gd name="connsiteX3" fmla="*/ 440055 w 457200"/>
              <a:gd name="connsiteY3" fmla="*/ 86030 h 381000"/>
              <a:gd name="connsiteX4" fmla="*/ 394335 w 457200"/>
              <a:gd name="connsiteY4" fmla="*/ 266319 h 381000"/>
              <a:gd name="connsiteX5" fmla="*/ 159182 w 457200"/>
              <a:gd name="connsiteY5" fmla="*/ 266319 h 381000"/>
              <a:gd name="connsiteX6" fmla="*/ 136017 w 457200"/>
              <a:gd name="connsiteY6" fmla="*/ 289484 h 381000"/>
              <a:gd name="connsiteX7" fmla="*/ 136017 w 457200"/>
              <a:gd name="connsiteY7" fmla="*/ 289484 h 381000"/>
              <a:gd name="connsiteX8" fmla="*/ 159182 w 457200"/>
              <a:gd name="connsiteY8" fmla="*/ 312649 h 381000"/>
              <a:gd name="connsiteX9" fmla="*/ 403936 w 457200"/>
              <a:gd name="connsiteY9" fmla="*/ 312649 h 381000"/>
              <a:gd name="connsiteX10" fmla="*/ 197434 w 457200"/>
              <a:gd name="connsiteY10" fmla="*/ 312801 h 381000"/>
              <a:gd name="connsiteX11" fmla="*/ 167564 w 457200"/>
              <a:gd name="connsiteY11" fmla="*/ 342671 h 381000"/>
              <a:gd name="connsiteX12" fmla="*/ 197434 w 457200"/>
              <a:gd name="connsiteY12" fmla="*/ 372542 h 381000"/>
              <a:gd name="connsiteX13" fmla="*/ 227305 w 457200"/>
              <a:gd name="connsiteY13" fmla="*/ 342671 h 381000"/>
              <a:gd name="connsiteX14" fmla="*/ 197434 w 457200"/>
              <a:gd name="connsiteY14" fmla="*/ 312801 h 381000"/>
              <a:gd name="connsiteX15" fmla="*/ 360197 w 457200"/>
              <a:gd name="connsiteY15" fmla="*/ 312801 h 381000"/>
              <a:gd name="connsiteX16" fmla="*/ 330327 w 457200"/>
              <a:gd name="connsiteY16" fmla="*/ 342671 h 381000"/>
              <a:gd name="connsiteX17" fmla="*/ 360197 w 457200"/>
              <a:gd name="connsiteY17" fmla="*/ 372542 h 381000"/>
              <a:gd name="connsiteX18" fmla="*/ 390068 w 457200"/>
              <a:gd name="connsiteY18" fmla="*/ 342671 h 381000"/>
              <a:gd name="connsiteX19" fmla="*/ 360197 w 457200"/>
              <a:gd name="connsiteY19" fmla="*/ 312801 h 381000"/>
              <a:gd name="connsiteX20" fmla="*/ 111938 w 457200"/>
              <a:gd name="connsiteY20" fmla="*/ 86030 h 381000"/>
              <a:gd name="connsiteX21" fmla="*/ 95326 w 457200"/>
              <a:gd name="connsiteY21" fmla="*/ 19431 h 381000"/>
              <a:gd name="connsiteX22" fmla="*/ 19431 w 457200"/>
              <a:gd name="connsiteY22" fmla="*/ 19431 h 381000"/>
              <a:gd name="connsiteX23" fmla="*/ 212522 w 457200"/>
              <a:gd name="connsiteY23" fmla="*/ 144399 h 381000"/>
              <a:gd name="connsiteX24" fmla="*/ 212522 w 457200"/>
              <a:gd name="connsiteY24" fmla="*/ 207950 h 381000"/>
              <a:gd name="connsiteX25" fmla="*/ 275920 w 457200"/>
              <a:gd name="connsiteY25" fmla="*/ 144399 h 381000"/>
              <a:gd name="connsiteX26" fmla="*/ 275920 w 457200"/>
              <a:gd name="connsiteY26" fmla="*/ 207950 h 381000"/>
              <a:gd name="connsiteX27" fmla="*/ 339471 w 457200"/>
              <a:gd name="connsiteY27" fmla="*/ 144399 h 381000"/>
              <a:gd name="connsiteX28" fmla="*/ 339471 w 457200"/>
              <a:gd name="connsiteY28" fmla="*/ 207950 h 381000"/>
              <a:gd name="connsiteX29" fmla="*/ 363398 w 457200"/>
              <a:gd name="connsiteY29" fmla="*/ 23546 h 381000"/>
              <a:gd name="connsiteX30" fmla="*/ 275768 w 457200"/>
              <a:gd name="connsiteY30" fmla="*/ 23546 h 381000"/>
              <a:gd name="connsiteX31" fmla="*/ 275768 w 457200"/>
              <a:gd name="connsiteY31" fmla="*/ 86182 h 381000"/>
              <a:gd name="connsiteX32" fmla="*/ 363398 w 457200"/>
              <a:gd name="connsiteY32" fmla="*/ 86182 h 381000"/>
              <a:gd name="connsiteX33" fmla="*/ 363398 w 457200"/>
              <a:gd name="connsiteY33" fmla="*/ 23546 h 381000"/>
              <a:gd name="connsiteX34" fmla="*/ 276225 w 457200"/>
              <a:gd name="connsiteY34" fmla="*/ 39395 h 381000"/>
              <a:gd name="connsiteX35" fmla="*/ 188595 w 457200"/>
              <a:gd name="connsiteY35" fmla="*/ 39395 h 381000"/>
              <a:gd name="connsiteX36" fmla="*/ 188595 w 457200"/>
              <a:gd name="connsiteY36" fmla="*/ 86030 h 381000"/>
              <a:gd name="connsiteX37" fmla="*/ 276225 w 457200"/>
              <a:gd name="connsiteY37" fmla="*/ 86030 h 381000"/>
              <a:gd name="connsiteX38" fmla="*/ 276225 w 457200"/>
              <a:gd name="connsiteY38" fmla="*/ 39395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</a:cxnLst>
            <a:rect l="l" t="t" r="r" b="b"/>
            <a:pathLst>
              <a:path w="457200" h="381000">
                <a:moveTo>
                  <a:pt x="394335" y="266319"/>
                </a:moveTo>
                <a:lnTo>
                  <a:pt x="157658" y="266319"/>
                </a:lnTo>
                <a:lnTo>
                  <a:pt x="111938" y="86030"/>
                </a:lnTo>
                <a:lnTo>
                  <a:pt x="440055" y="86030"/>
                </a:lnTo>
                <a:lnTo>
                  <a:pt x="394335" y="266319"/>
                </a:lnTo>
                <a:close/>
                <a:moveTo>
                  <a:pt x="159182" y="266319"/>
                </a:moveTo>
                <a:cubicBezTo>
                  <a:pt x="146380" y="266319"/>
                  <a:pt x="136017" y="276682"/>
                  <a:pt x="136017" y="289484"/>
                </a:cubicBezTo>
                <a:lnTo>
                  <a:pt x="136017" y="289484"/>
                </a:lnTo>
                <a:cubicBezTo>
                  <a:pt x="136017" y="302285"/>
                  <a:pt x="146380" y="312649"/>
                  <a:pt x="159182" y="312649"/>
                </a:cubicBezTo>
                <a:lnTo>
                  <a:pt x="403936" y="312649"/>
                </a:lnTo>
                <a:moveTo>
                  <a:pt x="197434" y="312801"/>
                </a:moveTo>
                <a:cubicBezTo>
                  <a:pt x="180975" y="312801"/>
                  <a:pt x="167564" y="326212"/>
                  <a:pt x="167564" y="342671"/>
                </a:cubicBezTo>
                <a:cubicBezTo>
                  <a:pt x="167564" y="359131"/>
                  <a:pt x="180975" y="372542"/>
                  <a:pt x="197434" y="372542"/>
                </a:cubicBezTo>
                <a:cubicBezTo>
                  <a:pt x="213893" y="372542"/>
                  <a:pt x="227305" y="359131"/>
                  <a:pt x="227305" y="342671"/>
                </a:cubicBezTo>
                <a:cubicBezTo>
                  <a:pt x="227305" y="326060"/>
                  <a:pt x="213893" y="312801"/>
                  <a:pt x="197434" y="312801"/>
                </a:cubicBezTo>
                <a:close/>
                <a:moveTo>
                  <a:pt x="360197" y="312801"/>
                </a:moveTo>
                <a:cubicBezTo>
                  <a:pt x="343738" y="312801"/>
                  <a:pt x="330327" y="326212"/>
                  <a:pt x="330327" y="342671"/>
                </a:cubicBezTo>
                <a:cubicBezTo>
                  <a:pt x="330327" y="359131"/>
                  <a:pt x="343738" y="372542"/>
                  <a:pt x="360197" y="372542"/>
                </a:cubicBezTo>
                <a:cubicBezTo>
                  <a:pt x="376656" y="372542"/>
                  <a:pt x="390068" y="359131"/>
                  <a:pt x="390068" y="342671"/>
                </a:cubicBezTo>
                <a:cubicBezTo>
                  <a:pt x="390068" y="326060"/>
                  <a:pt x="376656" y="312801"/>
                  <a:pt x="360197" y="312801"/>
                </a:cubicBezTo>
                <a:close/>
                <a:moveTo>
                  <a:pt x="111938" y="86030"/>
                </a:moveTo>
                <a:lnTo>
                  <a:pt x="95326" y="19431"/>
                </a:lnTo>
                <a:lnTo>
                  <a:pt x="19431" y="19431"/>
                </a:lnTo>
                <a:moveTo>
                  <a:pt x="212522" y="144399"/>
                </a:moveTo>
                <a:lnTo>
                  <a:pt x="212522" y="207950"/>
                </a:lnTo>
                <a:moveTo>
                  <a:pt x="275920" y="144399"/>
                </a:moveTo>
                <a:lnTo>
                  <a:pt x="275920" y="207950"/>
                </a:lnTo>
                <a:moveTo>
                  <a:pt x="339471" y="144399"/>
                </a:moveTo>
                <a:lnTo>
                  <a:pt x="339471" y="207950"/>
                </a:lnTo>
                <a:moveTo>
                  <a:pt x="363398" y="23546"/>
                </a:moveTo>
                <a:lnTo>
                  <a:pt x="275768" y="23546"/>
                </a:lnTo>
                <a:lnTo>
                  <a:pt x="275768" y="86182"/>
                </a:lnTo>
                <a:lnTo>
                  <a:pt x="363398" y="86182"/>
                </a:lnTo>
                <a:lnTo>
                  <a:pt x="363398" y="23546"/>
                </a:lnTo>
                <a:close/>
                <a:moveTo>
                  <a:pt x="276225" y="39395"/>
                </a:moveTo>
                <a:lnTo>
                  <a:pt x="188595" y="39395"/>
                </a:lnTo>
                <a:lnTo>
                  <a:pt x="188595" y="86030"/>
                </a:lnTo>
                <a:lnTo>
                  <a:pt x="276225" y="86030"/>
                </a:lnTo>
                <a:lnTo>
                  <a:pt x="276225" y="39395"/>
                </a:lnTo>
                <a:close/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>
              <a:solidFill>
                <a:schemeClr val="accent4"/>
              </a:solidFill>
            </a:endParaRPr>
          </a:p>
        </p:txBody>
      </p:sp>
      <p:sp>
        <p:nvSpPr>
          <p:cNvPr id="163" name="Freeform 150">
            <a:extLst>
              <a:ext uri="{FF2B5EF4-FFF2-40B4-BE49-F238E27FC236}">
                <a16:creationId xmlns:a16="http://schemas.microsoft.com/office/drawing/2014/main" id="{3DC110F3-F494-EECA-46B6-8ECD83FB44B2}"/>
              </a:ext>
            </a:extLst>
          </p:cNvPr>
          <p:cNvSpPr>
            <a:spLocks noEditPoints="1"/>
          </p:cNvSpPr>
          <p:nvPr/>
        </p:nvSpPr>
        <p:spPr bwMode="auto">
          <a:xfrm>
            <a:off x="6711206" y="5707062"/>
            <a:ext cx="534056" cy="518192"/>
          </a:xfrm>
          <a:custGeom>
            <a:avLst/>
            <a:gdLst>
              <a:gd name="T0" fmla="*/ 725 w 844"/>
              <a:gd name="T1" fmla="*/ 385 h 818"/>
              <a:gd name="T2" fmla="*/ 780 w 844"/>
              <a:gd name="T3" fmla="*/ 440 h 818"/>
              <a:gd name="T4" fmla="*/ 780 w 844"/>
              <a:gd name="T5" fmla="*/ 762 h 818"/>
              <a:gd name="T6" fmla="*/ 725 w 844"/>
              <a:gd name="T7" fmla="*/ 818 h 818"/>
              <a:gd name="T8" fmla="*/ 613 w 844"/>
              <a:gd name="T9" fmla="*/ 818 h 818"/>
              <a:gd name="T10" fmla="*/ 544 w 844"/>
              <a:gd name="T11" fmla="*/ 749 h 818"/>
              <a:gd name="T12" fmla="*/ 475 w 844"/>
              <a:gd name="T13" fmla="*/ 818 h 818"/>
              <a:gd name="T14" fmla="*/ 56 w 844"/>
              <a:gd name="T15" fmla="*/ 818 h 818"/>
              <a:gd name="T16" fmla="*/ 0 w 844"/>
              <a:gd name="T17" fmla="*/ 762 h 818"/>
              <a:gd name="T18" fmla="*/ 0 w 844"/>
              <a:gd name="T19" fmla="*/ 440 h 818"/>
              <a:gd name="T20" fmla="*/ 56 w 844"/>
              <a:gd name="T21" fmla="*/ 385 h 818"/>
              <a:gd name="T22" fmla="*/ 475 w 844"/>
              <a:gd name="T23" fmla="*/ 385 h 818"/>
              <a:gd name="T24" fmla="*/ 544 w 844"/>
              <a:gd name="T25" fmla="*/ 454 h 818"/>
              <a:gd name="T26" fmla="*/ 613 w 844"/>
              <a:gd name="T27" fmla="*/ 385 h 818"/>
              <a:gd name="T28" fmla="*/ 725 w 844"/>
              <a:gd name="T29" fmla="*/ 385 h 818"/>
              <a:gd name="T30" fmla="*/ 844 w 844"/>
              <a:gd name="T31" fmla="*/ 313 h 818"/>
              <a:gd name="T32" fmla="*/ 681 w 844"/>
              <a:gd name="T33" fmla="*/ 35 h 818"/>
              <a:gd name="T34" fmla="*/ 604 w 844"/>
              <a:gd name="T35" fmla="*/ 16 h 818"/>
              <a:gd name="T36" fmla="*/ 508 w 844"/>
              <a:gd name="T37" fmla="*/ 73 h 818"/>
              <a:gd name="T38" fmla="*/ 483 w 844"/>
              <a:gd name="T39" fmla="*/ 167 h 818"/>
              <a:gd name="T40" fmla="*/ 389 w 844"/>
              <a:gd name="T41" fmla="*/ 142 h 818"/>
              <a:gd name="T42" fmla="*/ 177 w 844"/>
              <a:gd name="T43" fmla="*/ 267 h 818"/>
              <a:gd name="T44" fmla="*/ 200 w 844"/>
              <a:gd name="T45" fmla="*/ 565 h 818"/>
              <a:gd name="T46" fmla="*/ 231 w 844"/>
              <a:gd name="T47" fmla="*/ 611 h 818"/>
              <a:gd name="T48" fmla="*/ 478 w 844"/>
              <a:gd name="T49" fmla="*/ 611 h 818"/>
              <a:gd name="T50" fmla="*/ 426 w 844"/>
              <a:gd name="T51" fmla="*/ 611 h 818"/>
              <a:gd name="T52" fmla="*/ 333 w 844"/>
              <a:gd name="T53" fmla="*/ 695 h 818"/>
              <a:gd name="T54" fmla="*/ 337 w 844"/>
              <a:gd name="T55" fmla="*/ 530 h 818"/>
              <a:gd name="T56" fmla="*/ 426 w 844"/>
              <a:gd name="T57" fmla="*/ 611 h 8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844" h="818">
                <a:moveTo>
                  <a:pt x="725" y="385"/>
                </a:moveTo>
                <a:cubicBezTo>
                  <a:pt x="755" y="385"/>
                  <a:pt x="780" y="410"/>
                  <a:pt x="780" y="440"/>
                </a:cubicBezTo>
                <a:cubicBezTo>
                  <a:pt x="780" y="762"/>
                  <a:pt x="780" y="762"/>
                  <a:pt x="780" y="762"/>
                </a:cubicBezTo>
                <a:cubicBezTo>
                  <a:pt x="780" y="793"/>
                  <a:pt x="755" y="818"/>
                  <a:pt x="725" y="818"/>
                </a:cubicBezTo>
                <a:cubicBezTo>
                  <a:pt x="613" y="818"/>
                  <a:pt x="613" y="818"/>
                  <a:pt x="613" y="818"/>
                </a:cubicBezTo>
                <a:cubicBezTo>
                  <a:pt x="613" y="780"/>
                  <a:pt x="582" y="749"/>
                  <a:pt x="544" y="749"/>
                </a:cubicBezTo>
                <a:cubicBezTo>
                  <a:pt x="506" y="749"/>
                  <a:pt x="475" y="780"/>
                  <a:pt x="475" y="818"/>
                </a:cubicBezTo>
                <a:cubicBezTo>
                  <a:pt x="56" y="818"/>
                  <a:pt x="56" y="818"/>
                  <a:pt x="56" y="818"/>
                </a:cubicBezTo>
                <a:cubicBezTo>
                  <a:pt x="25" y="818"/>
                  <a:pt x="0" y="793"/>
                  <a:pt x="0" y="762"/>
                </a:cubicBezTo>
                <a:cubicBezTo>
                  <a:pt x="0" y="440"/>
                  <a:pt x="0" y="440"/>
                  <a:pt x="0" y="440"/>
                </a:cubicBezTo>
                <a:cubicBezTo>
                  <a:pt x="0" y="410"/>
                  <a:pt x="25" y="385"/>
                  <a:pt x="56" y="385"/>
                </a:cubicBezTo>
                <a:cubicBezTo>
                  <a:pt x="475" y="385"/>
                  <a:pt x="475" y="385"/>
                  <a:pt x="475" y="385"/>
                </a:cubicBezTo>
                <a:cubicBezTo>
                  <a:pt x="475" y="423"/>
                  <a:pt x="506" y="454"/>
                  <a:pt x="544" y="454"/>
                </a:cubicBezTo>
                <a:cubicBezTo>
                  <a:pt x="582" y="454"/>
                  <a:pt x="613" y="423"/>
                  <a:pt x="613" y="385"/>
                </a:cubicBezTo>
                <a:lnTo>
                  <a:pt x="725" y="385"/>
                </a:lnTo>
                <a:close/>
                <a:moveTo>
                  <a:pt x="844" y="313"/>
                </a:moveTo>
                <a:cubicBezTo>
                  <a:pt x="681" y="35"/>
                  <a:pt x="681" y="35"/>
                  <a:pt x="681" y="35"/>
                </a:cubicBezTo>
                <a:cubicBezTo>
                  <a:pt x="665" y="9"/>
                  <a:pt x="631" y="0"/>
                  <a:pt x="604" y="16"/>
                </a:cubicBezTo>
                <a:cubicBezTo>
                  <a:pt x="508" y="73"/>
                  <a:pt x="508" y="73"/>
                  <a:pt x="508" y="73"/>
                </a:cubicBezTo>
                <a:cubicBezTo>
                  <a:pt x="527" y="105"/>
                  <a:pt x="516" y="148"/>
                  <a:pt x="483" y="167"/>
                </a:cubicBezTo>
                <a:cubicBezTo>
                  <a:pt x="450" y="186"/>
                  <a:pt x="408" y="175"/>
                  <a:pt x="389" y="142"/>
                </a:cubicBezTo>
                <a:cubicBezTo>
                  <a:pt x="177" y="267"/>
                  <a:pt x="177" y="267"/>
                  <a:pt x="177" y="267"/>
                </a:cubicBezTo>
                <a:moveTo>
                  <a:pt x="200" y="565"/>
                </a:moveTo>
                <a:cubicBezTo>
                  <a:pt x="231" y="611"/>
                  <a:pt x="231" y="611"/>
                  <a:pt x="231" y="611"/>
                </a:cubicBezTo>
                <a:cubicBezTo>
                  <a:pt x="478" y="611"/>
                  <a:pt x="478" y="611"/>
                  <a:pt x="478" y="611"/>
                </a:cubicBezTo>
                <a:moveTo>
                  <a:pt x="426" y="611"/>
                </a:moveTo>
                <a:cubicBezTo>
                  <a:pt x="333" y="695"/>
                  <a:pt x="333" y="695"/>
                  <a:pt x="333" y="695"/>
                </a:cubicBezTo>
                <a:moveTo>
                  <a:pt x="337" y="530"/>
                </a:moveTo>
                <a:cubicBezTo>
                  <a:pt x="426" y="611"/>
                  <a:pt x="426" y="611"/>
                  <a:pt x="426" y="611"/>
                </a:cubicBez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64" name="Freeform 147">
            <a:extLst>
              <a:ext uri="{FF2B5EF4-FFF2-40B4-BE49-F238E27FC236}">
                <a16:creationId xmlns:a16="http://schemas.microsoft.com/office/drawing/2014/main" id="{F82B6698-973E-1B96-2AD0-679B7E661203}"/>
              </a:ext>
            </a:extLst>
          </p:cNvPr>
          <p:cNvSpPr>
            <a:spLocks noEditPoints="1"/>
          </p:cNvSpPr>
          <p:nvPr/>
        </p:nvSpPr>
        <p:spPr bwMode="auto">
          <a:xfrm>
            <a:off x="2169578" y="9562288"/>
            <a:ext cx="414654" cy="664444"/>
          </a:xfrm>
          <a:custGeom>
            <a:avLst/>
            <a:gdLst>
              <a:gd name="T0" fmla="*/ 588 w 691"/>
              <a:gd name="T1" fmla="*/ 995 h 1112"/>
              <a:gd name="T2" fmla="*/ 103 w 691"/>
              <a:gd name="T3" fmla="*/ 995 h 1112"/>
              <a:gd name="T4" fmla="*/ 0 w 691"/>
              <a:gd name="T5" fmla="*/ 892 h 1112"/>
              <a:gd name="T6" fmla="*/ 26 w 691"/>
              <a:gd name="T7" fmla="*/ 365 h 1112"/>
              <a:gd name="T8" fmla="*/ 122 w 691"/>
              <a:gd name="T9" fmla="*/ 262 h 1112"/>
              <a:gd name="T10" fmla="*/ 569 w 691"/>
              <a:gd name="T11" fmla="*/ 262 h 1112"/>
              <a:gd name="T12" fmla="*/ 665 w 691"/>
              <a:gd name="T13" fmla="*/ 365 h 1112"/>
              <a:gd name="T14" fmla="*/ 691 w 691"/>
              <a:gd name="T15" fmla="*/ 892 h 1112"/>
              <a:gd name="T16" fmla="*/ 588 w 691"/>
              <a:gd name="T17" fmla="*/ 995 h 1112"/>
              <a:gd name="T18" fmla="*/ 481 w 691"/>
              <a:gd name="T19" fmla="*/ 262 h 1112"/>
              <a:gd name="T20" fmla="*/ 481 w 691"/>
              <a:gd name="T21" fmla="*/ 0 h 1112"/>
              <a:gd name="T22" fmla="*/ 210 w 691"/>
              <a:gd name="T23" fmla="*/ 0 h 1112"/>
              <a:gd name="T24" fmla="*/ 210 w 691"/>
              <a:gd name="T25" fmla="*/ 262 h 1112"/>
              <a:gd name="T26" fmla="*/ 174 w 691"/>
              <a:gd name="T27" fmla="*/ 431 h 1112"/>
              <a:gd name="T28" fmla="*/ 174 w 691"/>
              <a:gd name="T29" fmla="*/ 826 h 1112"/>
              <a:gd name="T30" fmla="*/ 346 w 691"/>
              <a:gd name="T31" fmla="*/ 431 h 1112"/>
              <a:gd name="T32" fmla="*/ 346 w 691"/>
              <a:gd name="T33" fmla="*/ 826 h 1112"/>
              <a:gd name="T34" fmla="*/ 517 w 691"/>
              <a:gd name="T35" fmla="*/ 431 h 1112"/>
              <a:gd name="T36" fmla="*/ 517 w 691"/>
              <a:gd name="T37" fmla="*/ 826 h 1112"/>
              <a:gd name="T38" fmla="*/ 210 w 691"/>
              <a:gd name="T39" fmla="*/ 97 h 1112"/>
              <a:gd name="T40" fmla="*/ 481 w 691"/>
              <a:gd name="T41" fmla="*/ 97 h 1112"/>
              <a:gd name="T42" fmla="*/ 167 w 691"/>
              <a:gd name="T43" fmla="*/ 995 h 1112"/>
              <a:gd name="T44" fmla="*/ 108 w 691"/>
              <a:gd name="T45" fmla="*/ 1054 h 1112"/>
              <a:gd name="T46" fmla="*/ 167 w 691"/>
              <a:gd name="T47" fmla="*/ 1112 h 1112"/>
              <a:gd name="T48" fmla="*/ 225 w 691"/>
              <a:gd name="T49" fmla="*/ 1054 h 1112"/>
              <a:gd name="T50" fmla="*/ 167 w 691"/>
              <a:gd name="T51" fmla="*/ 995 h 1112"/>
              <a:gd name="T52" fmla="*/ 524 w 691"/>
              <a:gd name="T53" fmla="*/ 995 h 1112"/>
              <a:gd name="T54" fmla="*/ 466 w 691"/>
              <a:gd name="T55" fmla="*/ 1054 h 1112"/>
              <a:gd name="T56" fmla="*/ 524 w 691"/>
              <a:gd name="T57" fmla="*/ 1112 h 1112"/>
              <a:gd name="T58" fmla="*/ 583 w 691"/>
              <a:gd name="T59" fmla="*/ 1054 h 1112"/>
              <a:gd name="T60" fmla="*/ 524 w 691"/>
              <a:gd name="T61" fmla="*/ 995 h 1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691" h="1112">
                <a:moveTo>
                  <a:pt x="588" y="995"/>
                </a:moveTo>
                <a:cubicBezTo>
                  <a:pt x="103" y="995"/>
                  <a:pt x="103" y="995"/>
                  <a:pt x="103" y="995"/>
                </a:cubicBezTo>
                <a:cubicBezTo>
                  <a:pt x="46" y="995"/>
                  <a:pt x="0" y="949"/>
                  <a:pt x="0" y="892"/>
                </a:cubicBezTo>
                <a:cubicBezTo>
                  <a:pt x="26" y="365"/>
                  <a:pt x="26" y="365"/>
                  <a:pt x="26" y="365"/>
                </a:cubicBezTo>
                <a:cubicBezTo>
                  <a:pt x="26" y="308"/>
                  <a:pt x="69" y="262"/>
                  <a:pt x="122" y="262"/>
                </a:cubicBezTo>
                <a:cubicBezTo>
                  <a:pt x="569" y="262"/>
                  <a:pt x="569" y="262"/>
                  <a:pt x="569" y="262"/>
                </a:cubicBezTo>
                <a:cubicBezTo>
                  <a:pt x="622" y="262"/>
                  <a:pt x="665" y="308"/>
                  <a:pt x="665" y="365"/>
                </a:cubicBezTo>
                <a:cubicBezTo>
                  <a:pt x="691" y="892"/>
                  <a:pt x="691" y="892"/>
                  <a:pt x="691" y="892"/>
                </a:cubicBezTo>
                <a:cubicBezTo>
                  <a:pt x="691" y="949"/>
                  <a:pt x="645" y="995"/>
                  <a:pt x="588" y="995"/>
                </a:cubicBezTo>
                <a:close/>
                <a:moveTo>
                  <a:pt x="481" y="262"/>
                </a:moveTo>
                <a:cubicBezTo>
                  <a:pt x="481" y="0"/>
                  <a:pt x="481" y="0"/>
                  <a:pt x="481" y="0"/>
                </a:cubicBezTo>
                <a:cubicBezTo>
                  <a:pt x="210" y="0"/>
                  <a:pt x="210" y="0"/>
                  <a:pt x="210" y="0"/>
                </a:cubicBezTo>
                <a:cubicBezTo>
                  <a:pt x="210" y="262"/>
                  <a:pt x="210" y="262"/>
                  <a:pt x="210" y="262"/>
                </a:cubicBezTo>
                <a:moveTo>
                  <a:pt x="174" y="431"/>
                </a:moveTo>
                <a:cubicBezTo>
                  <a:pt x="174" y="826"/>
                  <a:pt x="174" y="826"/>
                  <a:pt x="174" y="826"/>
                </a:cubicBezTo>
                <a:moveTo>
                  <a:pt x="346" y="431"/>
                </a:moveTo>
                <a:cubicBezTo>
                  <a:pt x="346" y="826"/>
                  <a:pt x="346" y="826"/>
                  <a:pt x="346" y="826"/>
                </a:cubicBezTo>
                <a:moveTo>
                  <a:pt x="517" y="431"/>
                </a:moveTo>
                <a:cubicBezTo>
                  <a:pt x="517" y="826"/>
                  <a:pt x="517" y="826"/>
                  <a:pt x="517" y="826"/>
                </a:cubicBezTo>
                <a:moveTo>
                  <a:pt x="210" y="97"/>
                </a:moveTo>
                <a:cubicBezTo>
                  <a:pt x="481" y="97"/>
                  <a:pt x="481" y="97"/>
                  <a:pt x="481" y="97"/>
                </a:cubicBezTo>
                <a:moveTo>
                  <a:pt x="167" y="995"/>
                </a:moveTo>
                <a:cubicBezTo>
                  <a:pt x="134" y="995"/>
                  <a:pt x="108" y="1022"/>
                  <a:pt x="108" y="1054"/>
                </a:cubicBezTo>
                <a:cubicBezTo>
                  <a:pt x="108" y="1086"/>
                  <a:pt x="134" y="1112"/>
                  <a:pt x="167" y="1112"/>
                </a:cubicBezTo>
                <a:cubicBezTo>
                  <a:pt x="199" y="1112"/>
                  <a:pt x="225" y="1086"/>
                  <a:pt x="225" y="1054"/>
                </a:cubicBezTo>
                <a:cubicBezTo>
                  <a:pt x="225" y="1022"/>
                  <a:pt x="199" y="995"/>
                  <a:pt x="167" y="995"/>
                </a:cubicBezTo>
                <a:close/>
                <a:moveTo>
                  <a:pt x="524" y="995"/>
                </a:moveTo>
                <a:cubicBezTo>
                  <a:pt x="492" y="995"/>
                  <a:pt x="466" y="1022"/>
                  <a:pt x="466" y="1054"/>
                </a:cubicBezTo>
                <a:cubicBezTo>
                  <a:pt x="466" y="1086"/>
                  <a:pt x="492" y="1112"/>
                  <a:pt x="524" y="1112"/>
                </a:cubicBezTo>
                <a:cubicBezTo>
                  <a:pt x="557" y="1112"/>
                  <a:pt x="583" y="1086"/>
                  <a:pt x="583" y="1054"/>
                </a:cubicBezTo>
                <a:cubicBezTo>
                  <a:pt x="583" y="1022"/>
                  <a:pt x="557" y="995"/>
                  <a:pt x="524" y="995"/>
                </a:cubicBezTo>
                <a:close/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65" name="Freeform 151">
            <a:extLst>
              <a:ext uri="{FF2B5EF4-FFF2-40B4-BE49-F238E27FC236}">
                <a16:creationId xmlns:a16="http://schemas.microsoft.com/office/drawing/2014/main" id="{934418B8-F03B-D523-E02D-078751AE09A1}"/>
              </a:ext>
            </a:extLst>
          </p:cNvPr>
          <p:cNvSpPr>
            <a:spLocks noEditPoints="1"/>
          </p:cNvSpPr>
          <p:nvPr/>
        </p:nvSpPr>
        <p:spPr bwMode="auto">
          <a:xfrm>
            <a:off x="12770172" y="5691138"/>
            <a:ext cx="519938" cy="550040"/>
          </a:xfrm>
          <a:custGeom>
            <a:avLst/>
            <a:gdLst>
              <a:gd name="T0" fmla="*/ 370 w 791"/>
              <a:gd name="T1" fmla="*/ 611 h 834"/>
              <a:gd name="T2" fmla="*/ 444 w 791"/>
              <a:gd name="T3" fmla="*/ 287 h 834"/>
              <a:gd name="T4" fmla="*/ 500 w 791"/>
              <a:gd name="T5" fmla="*/ 40 h 834"/>
              <a:gd name="T6" fmla="*/ 127 w 791"/>
              <a:gd name="T7" fmla="*/ 215 h 834"/>
              <a:gd name="T8" fmla="*/ 760 w 791"/>
              <a:gd name="T9" fmla="*/ 359 h 834"/>
              <a:gd name="T10" fmla="*/ 500 w 791"/>
              <a:gd name="T11" fmla="*/ 40 h 834"/>
              <a:gd name="T12" fmla="*/ 0 w 791"/>
              <a:gd name="T13" fmla="*/ 742 h 834"/>
              <a:gd name="T14" fmla="*/ 571 w 791"/>
              <a:gd name="T15" fmla="*/ 742 h 834"/>
              <a:gd name="T16" fmla="*/ 725 w 791"/>
              <a:gd name="T17" fmla="*/ 572 h 834"/>
              <a:gd name="T18" fmla="*/ 121 w 791"/>
              <a:gd name="T19" fmla="*/ 742 h 834"/>
              <a:gd name="T20" fmla="*/ 56 w 791"/>
              <a:gd name="T21" fmla="*/ 834 h 834"/>
              <a:gd name="T22" fmla="*/ 487 w 791"/>
              <a:gd name="T23" fmla="*/ 742 h 834"/>
              <a:gd name="T24" fmla="*/ 552 w 791"/>
              <a:gd name="T25" fmla="*/ 834 h 834"/>
              <a:gd name="T26" fmla="*/ 500 w 791"/>
              <a:gd name="T27" fmla="*/ 40 h 834"/>
              <a:gd name="T28" fmla="*/ 282 w 791"/>
              <a:gd name="T29" fmla="*/ 250 h 834"/>
              <a:gd name="T30" fmla="*/ 605 w 791"/>
              <a:gd name="T31" fmla="*/ 324 h 834"/>
              <a:gd name="T32" fmla="*/ 500 w 791"/>
              <a:gd name="T33" fmla="*/ 40 h 8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791" h="834">
                <a:moveTo>
                  <a:pt x="370" y="611"/>
                </a:moveTo>
                <a:cubicBezTo>
                  <a:pt x="444" y="287"/>
                  <a:pt x="444" y="287"/>
                  <a:pt x="444" y="287"/>
                </a:cubicBezTo>
                <a:moveTo>
                  <a:pt x="500" y="40"/>
                </a:moveTo>
                <a:cubicBezTo>
                  <a:pt x="325" y="0"/>
                  <a:pt x="158" y="78"/>
                  <a:pt x="127" y="215"/>
                </a:cubicBezTo>
                <a:cubicBezTo>
                  <a:pt x="760" y="359"/>
                  <a:pt x="760" y="359"/>
                  <a:pt x="760" y="359"/>
                </a:cubicBezTo>
                <a:cubicBezTo>
                  <a:pt x="791" y="223"/>
                  <a:pt x="675" y="80"/>
                  <a:pt x="500" y="40"/>
                </a:cubicBezTo>
                <a:close/>
                <a:moveTo>
                  <a:pt x="0" y="742"/>
                </a:moveTo>
                <a:cubicBezTo>
                  <a:pt x="571" y="742"/>
                  <a:pt x="571" y="742"/>
                  <a:pt x="571" y="742"/>
                </a:cubicBezTo>
                <a:cubicBezTo>
                  <a:pt x="725" y="572"/>
                  <a:pt x="725" y="572"/>
                  <a:pt x="725" y="572"/>
                </a:cubicBezTo>
                <a:moveTo>
                  <a:pt x="121" y="742"/>
                </a:moveTo>
                <a:cubicBezTo>
                  <a:pt x="56" y="834"/>
                  <a:pt x="56" y="834"/>
                  <a:pt x="56" y="834"/>
                </a:cubicBezTo>
                <a:moveTo>
                  <a:pt x="487" y="742"/>
                </a:moveTo>
                <a:cubicBezTo>
                  <a:pt x="552" y="834"/>
                  <a:pt x="552" y="834"/>
                  <a:pt x="552" y="834"/>
                </a:cubicBezTo>
                <a:moveTo>
                  <a:pt x="500" y="40"/>
                </a:moveTo>
                <a:cubicBezTo>
                  <a:pt x="427" y="24"/>
                  <a:pt x="315" y="171"/>
                  <a:pt x="282" y="250"/>
                </a:cubicBezTo>
                <a:moveTo>
                  <a:pt x="605" y="324"/>
                </a:moveTo>
                <a:cubicBezTo>
                  <a:pt x="609" y="238"/>
                  <a:pt x="572" y="56"/>
                  <a:pt x="500" y="40"/>
                </a:cubicBez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66" name="Freeform 172">
            <a:extLst>
              <a:ext uri="{FF2B5EF4-FFF2-40B4-BE49-F238E27FC236}">
                <a16:creationId xmlns:a16="http://schemas.microsoft.com/office/drawing/2014/main" id="{E746E813-83F1-F748-F8EF-8A26FEF40A6D}"/>
              </a:ext>
            </a:extLst>
          </p:cNvPr>
          <p:cNvSpPr>
            <a:spLocks noEditPoints="1"/>
          </p:cNvSpPr>
          <p:nvPr/>
        </p:nvSpPr>
        <p:spPr bwMode="auto">
          <a:xfrm>
            <a:off x="14110039" y="9692145"/>
            <a:ext cx="624968" cy="421234"/>
          </a:xfrm>
          <a:custGeom>
            <a:avLst/>
            <a:gdLst>
              <a:gd name="T0" fmla="*/ 667 w 947"/>
              <a:gd name="T1" fmla="*/ 73 h 636"/>
              <a:gd name="T2" fmla="*/ 947 w 947"/>
              <a:gd name="T3" fmla="*/ 149 h 636"/>
              <a:gd name="T4" fmla="*/ 279 w 947"/>
              <a:gd name="T5" fmla="*/ 476 h 636"/>
              <a:gd name="T6" fmla="*/ 136 w 947"/>
              <a:gd name="T7" fmla="*/ 438 h 636"/>
              <a:gd name="T8" fmla="*/ 0 w 947"/>
              <a:gd name="T9" fmla="*/ 236 h 636"/>
              <a:gd name="T10" fmla="*/ 192 w 947"/>
              <a:gd name="T11" fmla="*/ 306 h 636"/>
              <a:gd name="T12" fmla="*/ 397 w 947"/>
              <a:gd name="T13" fmla="*/ 206 h 636"/>
              <a:gd name="T14" fmla="*/ 240 w 947"/>
              <a:gd name="T15" fmla="*/ 108 h 636"/>
              <a:gd name="T16" fmla="*/ 216 w 947"/>
              <a:gd name="T17" fmla="*/ 45 h 636"/>
              <a:gd name="T18" fmla="*/ 286 w 947"/>
              <a:gd name="T19" fmla="*/ 10 h 636"/>
              <a:gd name="T20" fmla="*/ 566 w 947"/>
              <a:gd name="T21" fmla="*/ 123 h 636"/>
              <a:gd name="T22" fmla="*/ 667 w 947"/>
              <a:gd name="T23" fmla="*/ 73 h 636"/>
              <a:gd name="T24" fmla="*/ 283 w 947"/>
              <a:gd name="T25" fmla="*/ 636 h 636"/>
              <a:gd name="T26" fmla="*/ 830 w 947"/>
              <a:gd name="T27" fmla="*/ 636 h 6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947" h="636">
                <a:moveTo>
                  <a:pt x="667" y="73"/>
                </a:moveTo>
                <a:cubicBezTo>
                  <a:pt x="788" y="14"/>
                  <a:pt x="888" y="28"/>
                  <a:pt x="947" y="149"/>
                </a:cubicBezTo>
                <a:cubicBezTo>
                  <a:pt x="279" y="476"/>
                  <a:pt x="279" y="476"/>
                  <a:pt x="279" y="476"/>
                </a:cubicBezTo>
                <a:cubicBezTo>
                  <a:pt x="228" y="501"/>
                  <a:pt x="167" y="485"/>
                  <a:pt x="136" y="438"/>
                </a:cubicBezTo>
                <a:cubicBezTo>
                  <a:pt x="0" y="236"/>
                  <a:pt x="0" y="236"/>
                  <a:pt x="0" y="236"/>
                </a:cubicBezTo>
                <a:cubicBezTo>
                  <a:pt x="95" y="190"/>
                  <a:pt x="192" y="306"/>
                  <a:pt x="192" y="306"/>
                </a:cubicBezTo>
                <a:cubicBezTo>
                  <a:pt x="192" y="306"/>
                  <a:pt x="397" y="206"/>
                  <a:pt x="397" y="206"/>
                </a:cubicBezTo>
                <a:cubicBezTo>
                  <a:pt x="240" y="108"/>
                  <a:pt x="240" y="108"/>
                  <a:pt x="240" y="108"/>
                </a:cubicBezTo>
                <a:cubicBezTo>
                  <a:pt x="218" y="95"/>
                  <a:pt x="208" y="69"/>
                  <a:pt x="216" y="45"/>
                </a:cubicBezTo>
                <a:cubicBezTo>
                  <a:pt x="225" y="15"/>
                  <a:pt x="257" y="0"/>
                  <a:pt x="286" y="10"/>
                </a:cubicBezTo>
                <a:cubicBezTo>
                  <a:pt x="566" y="123"/>
                  <a:pt x="566" y="123"/>
                  <a:pt x="566" y="123"/>
                </a:cubicBezTo>
                <a:cubicBezTo>
                  <a:pt x="566" y="123"/>
                  <a:pt x="667" y="73"/>
                  <a:pt x="667" y="73"/>
                </a:cubicBezTo>
                <a:close/>
                <a:moveTo>
                  <a:pt x="283" y="636"/>
                </a:moveTo>
                <a:cubicBezTo>
                  <a:pt x="830" y="636"/>
                  <a:pt x="830" y="636"/>
                  <a:pt x="830" y="636"/>
                </a:cubicBez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</p:spTree>
    <p:extLst>
      <p:ext uri="{BB962C8B-B14F-4D97-AF65-F5344CB8AC3E}">
        <p14:creationId xmlns:p14="http://schemas.microsoft.com/office/powerpoint/2010/main" val="38240845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250" fill="hold"/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250" fill="hold"/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1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8" decel="125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3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3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" dur="750" fill="hold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750" fill="hold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0" dur="750"/>
                                            <p:tgtEl>
                                              <p:spTgt spid="1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" dur="750" fill="hold"/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750" fill="hold"/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5" dur="750"/>
                                            <p:tgtEl>
                                              <p:spTgt spid="1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2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8" dur="1000"/>
                                            <p:tgtEl>
                                              <p:spTgt spid="1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1" dur="750"/>
                                            <p:tgtEl>
                                              <p:spTgt spid="14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2" dur="750" fill="hold"/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750" fill="hold"/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6" dur="750"/>
                                            <p:tgtEl>
                                              <p:spTgt spid="14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7" dur="75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75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1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7" dur="75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75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9" dur="750"/>
                                            <p:tgtEl>
                                              <p:spTgt spid="1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2" dur="75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75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4" dur="750"/>
                                            <p:tgtEl>
                                              <p:spTgt spid="1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5" presetID="22" presetClass="entr" presetSubtype="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57" dur="1000"/>
                                            <p:tgtEl>
                                              <p:spTgt spid="1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0" dur="750"/>
                                            <p:tgtEl>
                                              <p:spTgt spid="12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1" dur="75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5" dur="750"/>
                                            <p:tgtEl>
                                              <p:spTgt spid="12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6" dur="75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75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8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0" dur="500" fill="hold"/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500" fill="hold"/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500" fill="hold"/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3" dur="500"/>
                                            <p:tgtEl>
                                              <p:spTgt spid="1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6" dur="75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75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8" dur="750"/>
                                            <p:tgtEl>
                                              <p:spTgt spid="1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9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1" dur="750" fill="hold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750" fill="hold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3" dur="750"/>
                                            <p:tgtEl>
                                              <p:spTgt spid="1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22" presetClass="entr" presetSubtype="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6" dur="1000"/>
                                            <p:tgtEl>
                                              <p:spTgt spid="1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7" presetID="42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9" dur="750"/>
                                            <p:tgtEl>
                                              <p:spTgt spid="14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0" dur="75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75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2" presetID="42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4" dur="750"/>
                                            <p:tgtEl>
                                              <p:spTgt spid="15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5" dur="750" fill="hold"/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6" dur="750" fill="hold"/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7" presetID="31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9" dur="500" fill="hold"/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0" dur="500" fill="hold"/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500" fill="hold"/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2" dur="500"/>
                                            <p:tgtEl>
                                              <p:spTgt spid="1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3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5" dur="75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6" dur="75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7" dur="750"/>
                                            <p:tgtEl>
                                              <p:spTgt spid="1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8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0" dur="75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1" dur="75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2" dur="750"/>
                                            <p:tgtEl>
                                              <p:spTgt spid="1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3" presetID="42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5" dur="750"/>
                                            <p:tgtEl>
                                              <p:spTgt spid="12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6" dur="75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7" dur="75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8" presetID="42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0" dur="750"/>
                                            <p:tgtEl>
                                              <p:spTgt spid="12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1" dur="75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2" dur="75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3" presetID="31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5" dur="50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6" dur="50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7" dur="50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8" dur="500"/>
                                            <p:tgtEl>
                                              <p:spTgt spid="1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9" presetID="22" presetClass="entr" presetSubtype="2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31" dur="1000"/>
                                            <p:tgtEl>
                                              <p:spTgt spid="1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2" presetID="53" presetClass="entr" presetSubtype="16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4" dur="750" fill="hold"/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5" dur="750" fill="hold"/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6" dur="750"/>
                                            <p:tgtEl>
                                              <p:spTgt spid="1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7" presetID="53" presetClass="entr" presetSubtype="16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9" dur="750" fill="hold"/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0" dur="750" fill="hold"/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1" dur="750"/>
                                            <p:tgtEl>
                                              <p:spTgt spid="1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2" presetID="42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4" dur="750"/>
                                            <p:tgtEl>
                                              <p:spTgt spid="15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5" dur="750" fill="hold"/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6" dur="750" fill="hold"/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7" presetID="42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9" dur="750"/>
                                            <p:tgtEl>
                                              <p:spTgt spid="15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0" dur="750" fill="hold"/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1" dur="750" fill="hold"/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2" presetID="31" presetClass="entr" presetSubtype="0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4" dur="500" fill="hold"/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5" dur="500" fill="hold"/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6" dur="500" fill="hold"/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7" dur="500"/>
                                            <p:tgtEl>
                                              <p:spTgt spid="1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8" presetID="22" presetClass="entr" presetSubtype="8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60" dur="1000"/>
                                            <p:tgtEl>
                                              <p:spTgt spid="1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1" presetID="53" presetClass="entr" presetSubtype="16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3" dur="750" fill="hold"/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4" dur="750" fill="hold"/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5" dur="750"/>
                                            <p:tgtEl>
                                              <p:spTgt spid="1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6" presetID="53" presetClass="entr" presetSubtype="16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8" dur="75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9" dur="75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0" dur="750"/>
                                            <p:tgtEl>
                                              <p:spTgt spid="1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1" presetID="42" presetClass="entr" presetSubtype="0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1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3" dur="750"/>
                                            <p:tgtEl>
                                              <p:spTgt spid="13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74" dur="75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5" dur="75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6" presetID="42" presetClass="entr" presetSubtype="0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1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8" dur="750"/>
                                            <p:tgtEl>
                                              <p:spTgt spid="13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79" dur="750" fill="hold"/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0" dur="750" fill="hold"/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1" presetID="31" presetClass="entr" presetSubtype="0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1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3" dur="500" fill="hold"/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4" dur="500" fill="hold"/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5" dur="500" fill="hold"/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6" dur="500"/>
                                            <p:tgtEl>
                                              <p:spTgt spid="1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7" presetID="22" presetClass="entr" presetSubtype="2" fill="hold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89" dur="1000"/>
                                            <p:tgtEl>
                                              <p:spTgt spid="1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16" grpId="0" animBg="1"/>
          <p:bldP spid="117" grpId="0" animBg="1"/>
          <p:bldP spid="121" grpId="0"/>
          <p:bldP spid="122" grpId="0"/>
          <p:bldP spid="123" grpId="0" animBg="1"/>
          <p:bldP spid="124" grpId="0" animBg="1"/>
          <p:bldP spid="128" grpId="0"/>
          <p:bldP spid="129" grpId="0"/>
          <p:bldP spid="130" grpId="0" animBg="1"/>
          <p:bldP spid="131" grpId="0" animBg="1"/>
          <p:bldP spid="135" grpId="0"/>
          <p:bldP spid="136" grpId="0"/>
          <p:bldP spid="137" grpId="0" animBg="1"/>
          <p:bldP spid="138" grpId="0" animBg="1"/>
          <p:bldP spid="142" grpId="0"/>
          <p:bldP spid="143" grpId="0"/>
          <p:bldP spid="144" grpId="0" animBg="1"/>
          <p:bldP spid="145" grpId="0" animBg="1"/>
          <p:bldP spid="149" grpId="0"/>
          <p:bldP spid="150" grpId="0"/>
          <p:bldP spid="151" grpId="0" animBg="1"/>
          <p:bldP spid="152" grpId="0" animBg="1"/>
          <p:bldP spid="156" grpId="0"/>
          <p:bldP spid="157" grpId="0"/>
          <p:bldP spid="158" grpId="0"/>
          <p:bldP spid="159" grpId="0"/>
          <p:bldP spid="161" grpId="0" animBg="1"/>
          <p:bldP spid="162" grpId="0" animBg="1"/>
          <p:bldP spid="163" grpId="0" animBg="1"/>
          <p:bldP spid="164" grpId="0" animBg="1"/>
          <p:bldP spid="165" grpId="0" animBg="1"/>
          <p:bldP spid="166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250" fill="hold"/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250" fill="hold"/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1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8" decel="125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3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3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" dur="750" fill="hold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750" fill="hold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0" dur="750"/>
                                            <p:tgtEl>
                                              <p:spTgt spid="1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" dur="750" fill="hold"/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750" fill="hold"/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5" dur="750"/>
                                            <p:tgtEl>
                                              <p:spTgt spid="1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2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8" dur="1000"/>
                                            <p:tgtEl>
                                              <p:spTgt spid="1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1" dur="750"/>
                                            <p:tgtEl>
                                              <p:spTgt spid="14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2" dur="750" fill="hold"/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750" fill="hold"/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6" dur="750"/>
                                            <p:tgtEl>
                                              <p:spTgt spid="14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7" dur="75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75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1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7" dur="75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75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9" dur="750"/>
                                            <p:tgtEl>
                                              <p:spTgt spid="1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2" dur="75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75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4" dur="750"/>
                                            <p:tgtEl>
                                              <p:spTgt spid="1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5" presetID="22" presetClass="entr" presetSubtype="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57" dur="1000"/>
                                            <p:tgtEl>
                                              <p:spTgt spid="1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0" dur="750"/>
                                            <p:tgtEl>
                                              <p:spTgt spid="12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1" dur="75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5" dur="750"/>
                                            <p:tgtEl>
                                              <p:spTgt spid="12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6" dur="75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75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8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0" dur="500" fill="hold"/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500" fill="hold"/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500" fill="hold"/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3" dur="500"/>
                                            <p:tgtEl>
                                              <p:spTgt spid="1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6" dur="75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75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8" dur="750"/>
                                            <p:tgtEl>
                                              <p:spTgt spid="1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9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1" dur="750" fill="hold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750" fill="hold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3" dur="750"/>
                                            <p:tgtEl>
                                              <p:spTgt spid="1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22" presetClass="entr" presetSubtype="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6" dur="1000"/>
                                            <p:tgtEl>
                                              <p:spTgt spid="1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7" presetID="42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9" dur="750"/>
                                            <p:tgtEl>
                                              <p:spTgt spid="14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0" dur="75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75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2" presetID="42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4" dur="750"/>
                                            <p:tgtEl>
                                              <p:spTgt spid="15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5" dur="750" fill="hold"/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6" dur="750" fill="hold"/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7" presetID="31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9" dur="500" fill="hold"/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0" dur="500" fill="hold"/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500" fill="hold"/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2" dur="500"/>
                                            <p:tgtEl>
                                              <p:spTgt spid="1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3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5" dur="75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6" dur="75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7" dur="750"/>
                                            <p:tgtEl>
                                              <p:spTgt spid="1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8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0" dur="75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1" dur="75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2" dur="750"/>
                                            <p:tgtEl>
                                              <p:spTgt spid="1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3" presetID="42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5" dur="750"/>
                                            <p:tgtEl>
                                              <p:spTgt spid="12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6" dur="75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7" dur="75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8" presetID="42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0" dur="750"/>
                                            <p:tgtEl>
                                              <p:spTgt spid="12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1" dur="75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2" dur="75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3" presetID="31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5" dur="50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6" dur="50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7" dur="50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8" dur="500"/>
                                            <p:tgtEl>
                                              <p:spTgt spid="1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9" presetID="22" presetClass="entr" presetSubtype="2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31" dur="1000"/>
                                            <p:tgtEl>
                                              <p:spTgt spid="1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2" presetID="53" presetClass="entr" presetSubtype="16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4" dur="750" fill="hold"/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5" dur="750" fill="hold"/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6" dur="750"/>
                                            <p:tgtEl>
                                              <p:spTgt spid="1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7" presetID="53" presetClass="entr" presetSubtype="16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9" dur="750" fill="hold"/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0" dur="750" fill="hold"/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1" dur="750"/>
                                            <p:tgtEl>
                                              <p:spTgt spid="1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2" presetID="42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4" dur="750"/>
                                            <p:tgtEl>
                                              <p:spTgt spid="15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5" dur="750" fill="hold"/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6" dur="750" fill="hold"/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7" presetID="42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9" dur="750"/>
                                            <p:tgtEl>
                                              <p:spTgt spid="15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0" dur="750" fill="hold"/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1" dur="750" fill="hold"/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2" presetID="31" presetClass="entr" presetSubtype="0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4" dur="500" fill="hold"/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5" dur="500" fill="hold"/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6" dur="500" fill="hold"/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7" dur="500"/>
                                            <p:tgtEl>
                                              <p:spTgt spid="1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8" presetID="22" presetClass="entr" presetSubtype="8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60" dur="1000"/>
                                            <p:tgtEl>
                                              <p:spTgt spid="1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1" presetID="53" presetClass="entr" presetSubtype="16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3" dur="750" fill="hold"/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4" dur="750" fill="hold"/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5" dur="750"/>
                                            <p:tgtEl>
                                              <p:spTgt spid="1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6" presetID="53" presetClass="entr" presetSubtype="16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8" dur="75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9" dur="75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0" dur="750"/>
                                            <p:tgtEl>
                                              <p:spTgt spid="1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1" presetID="42" presetClass="entr" presetSubtype="0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1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3" dur="750"/>
                                            <p:tgtEl>
                                              <p:spTgt spid="13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74" dur="75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5" dur="75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6" presetID="42" presetClass="entr" presetSubtype="0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1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8" dur="750"/>
                                            <p:tgtEl>
                                              <p:spTgt spid="13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79" dur="750" fill="hold"/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0" dur="750" fill="hold"/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1" presetID="31" presetClass="entr" presetSubtype="0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1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3" dur="500" fill="hold"/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4" dur="500" fill="hold"/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5" dur="500" fill="hold"/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6" dur="500"/>
                                            <p:tgtEl>
                                              <p:spTgt spid="1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7" presetID="22" presetClass="entr" presetSubtype="2" fill="hold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89" dur="1000"/>
                                            <p:tgtEl>
                                              <p:spTgt spid="1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16" grpId="0" animBg="1"/>
          <p:bldP spid="117" grpId="0" animBg="1"/>
          <p:bldP spid="121" grpId="0"/>
          <p:bldP spid="122" grpId="0"/>
          <p:bldP spid="123" grpId="0" animBg="1"/>
          <p:bldP spid="124" grpId="0" animBg="1"/>
          <p:bldP spid="128" grpId="0"/>
          <p:bldP spid="129" grpId="0"/>
          <p:bldP spid="130" grpId="0" animBg="1"/>
          <p:bldP spid="131" grpId="0" animBg="1"/>
          <p:bldP spid="135" grpId="0"/>
          <p:bldP spid="136" grpId="0"/>
          <p:bldP spid="137" grpId="0" animBg="1"/>
          <p:bldP spid="138" grpId="0" animBg="1"/>
          <p:bldP spid="142" grpId="0"/>
          <p:bldP spid="143" grpId="0"/>
          <p:bldP spid="144" grpId="0" animBg="1"/>
          <p:bldP spid="145" grpId="0" animBg="1"/>
          <p:bldP spid="149" grpId="0"/>
          <p:bldP spid="150" grpId="0"/>
          <p:bldP spid="151" grpId="0" animBg="1"/>
          <p:bldP spid="152" grpId="0" animBg="1"/>
          <p:bldP spid="156" grpId="0"/>
          <p:bldP spid="157" grpId="0"/>
          <p:bldP spid="158" grpId="0"/>
          <p:bldP spid="159" grpId="0"/>
          <p:bldP spid="161" grpId="0" animBg="1"/>
          <p:bldP spid="162" grpId="0" animBg="1"/>
          <p:bldP spid="163" grpId="0" animBg="1"/>
          <p:bldP spid="164" grpId="0" animBg="1"/>
          <p:bldP spid="165" grpId="0" animBg="1"/>
          <p:bldP spid="166" grpId="0" animBg="1"/>
        </p:bldLst>
      </p:timing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5000"/>
            <a:lumOff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Rectangle 166">
            <a:extLst>
              <a:ext uri="{FF2B5EF4-FFF2-40B4-BE49-F238E27FC236}">
                <a16:creationId xmlns:a16="http://schemas.microsoft.com/office/drawing/2014/main" id="{6C6DB2A3-B93A-C797-2C43-AE10D8A4DE28}"/>
              </a:ext>
            </a:extLst>
          </p:cNvPr>
          <p:cNvSpPr/>
          <p:nvPr/>
        </p:nvSpPr>
        <p:spPr>
          <a:xfrm>
            <a:off x="0" y="7429004"/>
            <a:ext cx="24384000" cy="956332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68" name="Straight Connector 167">
            <a:extLst>
              <a:ext uri="{FF2B5EF4-FFF2-40B4-BE49-F238E27FC236}">
                <a16:creationId xmlns:a16="http://schemas.microsoft.com/office/drawing/2014/main" id="{E0DF0533-1872-FDDF-B688-61CCF8325FBC}"/>
              </a:ext>
            </a:extLst>
          </p:cNvPr>
          <p:cNvCxnSpPr>
            <a:cxnSpLocks/>
          </p:cNvCxnSpPr>
          <p:nvPr/>
        </p:nvCxnSpPr>
        <p:spPr>
          <a:xfrm>
            <a:off x="0" y="7907170"/>
            <a:ext cx="24384000" cy="0"/>
          </a:xfrm>
          <a:prstGeom prst="line">
            <a:avLst/>
          </a:prstGeom>
          <a:ln w="76200">
            <a:solidFill>
              <a:schemeClr val="tx2">
                <a:lumMod val="25000"/>
                <a:lumOff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69" name="Graphic 4">
            <a:extLst>
              <a:ext uri="{FF2B5EF4-FFF2-40B4-BE49-F238E27FC236}">
                <a16:creationId xmlns:a16="http://schemas.microsoft.com/office/drawing/2014/main" id="{900CE59A-D586-ACD6-C25C-30B2AA91DB56}"/>
              </a:ext>
            </a:extLst>
          </p:cNvPr>
          <p:cNvGrpSpPr/>
          <p:nvPr/>
        </p:nvGrpSpPr>
        <p:grpSpPr>
          <a:xfrm rot="10800000">
            <a:off x="17800476" y="4618278"/>
            <a:ext cx="6110282" cy="6577782"/>
            <a:chOff x="10106491" y="-945603"/>
            <a:chExt cx="1777781" cy="1913799"/>
          </a:xfrm>
          <a:effectLst>
            <a:outerShdw blurRad="63500" dist="508000" dir="10800000" algn="r" rotWithShape="0">
              <a:prstClr val="black">
                <a:alpha val="25000"/>
              </a:prstClr>
            </a:outerShdw>
          </a:effectLst>
        </p:grpSpPr>
        <p:grpSp>
          <p:nvGrpSpPr>
            <p:cNvPr id="170" name="Graphic 4">
              <a:extLst>
                <a:ext uri="{FF2B5EF4-FFF2-40B4-BE49-F238E27FC236}">
                  <a16:creationId xmlns:a16="http://schemas.microsoft.com/office/drawing/2014/main" id="{35F29674-EAE0-2ED7-E376-CD22213BAED1}"/>
                </a:ext>
              </a:extLst>
            </p:cNvPr>
            <p:cNvGrpSpPr/>
            <p:nvPr/>
          </p:nvGrpSpPr>
          <p:grpSpPr>
            <a:xfrm>
              <a:off x="10106491" y="-945603"/>
              <a:ext cx="1755571" cy="1913799"/>
              <a:chOff x="10106491" y="-945603"/>
              <a:chExt cx="1755571" cy="1913799"/>
            </a:xfrm>
          </p:grpSpPr>
          <p:sp>
            <p:nvSpPr>
              <p:cNvPr id="175" name="Freeform: Shape 174">
                <a:extLst>
                  <a:ext uri="{FF2B5EF4-FFF2-40B4-BE49-F238E27FC236}">
                    <a16:creationId xmlns:a16="http://schemas.microsoft.com/office/drawing/2014/main" id="{C58F525A-F92D-1015-808E-853AA88CCF8E}"/>
                  </a:ext>
                </a:extLst>
              </p:cNvPr>
              <p:cNvSpPr/>
              <p:nvPr/>
            </p:nvSpPr>
            <p:spPr>
              <a:xfrm>
                <a:off x="10106491" y="-89662"/>
                <a:ext cx="186816" cy="217672"/>
              </a:xfrm>
              <a:custGeom>
                <a:avLst/>
                <a:gdLst>
                  <a:gd name="connsiteX0" fmla="*/ 90373 w 186816"/>
                  <a:gd name="connsiteY0" fmla="*/ 11557 h 217672"/>
                  <a:gd name="connsiteX1" fmla="*/ 161277 w 186816"/>
                  <a:gd name="connsiteY1" fmla="*/ 137 h 217672"/>
                  <a:gd name="connsiteX2" fmla="*/ 162649 w 186816"/>
                  <a:gd name="connsiteY2" fmla="*/ 137 h 217672"/>
                  <a:gd name="connsiteX3" fmla="*/ 183613 w 186816"/>
                  <a:gd name="connsiteY3" fmla="*/ 137 h 217672"/>
                  <a:gd name="connsiteX4" fmla="*/ 184566 w 186816"/>
                  <a:gd name="connsiteY4" fmla="*/ 108836 h 217672"/>
                  <a:gd name="connsiteX5" fmla="*/ 183613 w 186816"/>
                  <a:gd name="connsiteY5" fmla="*/ 217535 h 217672"/>
                  <a:gd name="connsiteX6" fmla="*/ 162649 w 186816"/>
                  <a:gd name="connsiteY6" fmla="*/ 217535 h 217672"/>
                  <a:gd name="connsiteX7" fmla="*/ 161277 w 186816"/>
                  <a:gd name="connsiteY7" fmla="*/ 217535 h 217672"/>
                  <a:gd name="connsiteX8" fmla="*/ 90373 w 186816"/>
                  <a:gd name="connsiteY8" fmla="*/ 206115 h 217672"/>
                  <a:gd name="connsiteX9" fmla="*/ 0 w 186816"/>
                  <a:gd name="connsiteY9" fmla="*/ 108836 h 217672"/>
                  <a:gd name="connsiteX10" fmla="*/ 90373 w 186816"/>
                  <a:gd name="connsiteY10" fmla="*/ 11557 h 2176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86816" h="217672">
                    <a:moveTo>
                      <a:pt x="90373" y="11557"/>
                    </a:moveTo>
                    <a:cubicBezTo>
                      <a:pt x="109995" y="5280"/>
                      <a:pt x="133417" y="1108"/>
                      <a:pt x="161277" y="137"/>
                    </a:cubicBezTo>
                    <a:cubicBezTo>
                      <a:pt x="161744" y="270"/>
                      <a:pt x="162201" y="-130"/>
                      <a:pt x="162649" y="137"/>
                    </a:cubicBezTo>
                    <a:cubicBezTo>
                      <a:pt x="169364" y="-206"/>
                      <a:pt x="176346" y="213"/>
                      <a:pt x="183613" y="137"/>
                    </a:cubicBezTo>
                    <a:cubicBezTo>
                      <a:pt x="187404" y="5014"/>
                      <a:pt x="187966" y="56934"/>
                      <a:pt x="184566" y="108836"/>
                    </a:cubicBezTo>
                    <a:cubicBezTo>
                      <a:pt x="187966" y="160738"/>
                      <a:pt x="187404" y="212668"/>
                      <a:pt x="183613" y="217535"/>
                    </a:cubicBezTo>
                    <a:cubicBezTo>
                      <a:pt x="176336" y="217459"/>
                      <a:pt x="169364" y="217878"/>
                      <a:pt x="162649" y="217535"/>
                    </a:cubicBezTo>
                    <a:cubicBezTo>
                      <a:pt x="162201" y="217802"/>
                      <a:pt x="161744" y="217402"/>
                      <a:pt x="161277" y="217535"/>
                    </a:cubicBezTo>
                    <a:cubicBezTo>
                      <a:pt x="133417" y="216564"/>
                      <a:pt x="109985" y="212392"/>
                      <a:pt x="90373" y="206115"/>
                    </a:cubicBezTo>
                    <a:cubicBezTo>
                      <a:pt x="11782" y="184160"/>
                      <a:pt x="0" y="135906"/>
                      <a:pt x="0" y="108836"/>
                    </a:cubicBezTo>
                    <a:cubicBezTo>
                      <a:pt x="-10" y="81766"/>
                      <a:pt x="11782" y="33512"/>
                      <a:pt x="90373" y="11557"/>
                    </a:cubicBezTo>
                    <a:close/>
                  </a:path>
                </a:pathLst>
              </a:custGeom>
              <a:solidFill>
                <a:srgbClr val="F2F2F2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grpSp>
            <p:nvGrpSpPr>
              <p:cNvPr id="176" name="Graphic 4">
                <a:extLst>
                  <a:ext uri="{FF2B5EF4-FFF2-40B4-BE49-F238E27FC236}">
                    <a16:creationId xmlns:a16="http://schemas.microsoft.com/office/drawing/2014/main" id="{C04955C2-E80C-990E-6A77-6F7A16960AFE}"/>
                  </a:ext>
                </a:extLst>
              </p:cNvPr>
              <p:cNvGrpSpPr/>
              <p:nvPr/>
            </p:nvGrpSpPr>
            <p:grpSpPr>
              <a:xfrm>
                <a:off x="10642492" y="-945603"/>
                <a:ext cx="431810" cy="768417"/>
                <a:chOff x="10642492" y="-945603"/>
                <a:chExt cx="431810" cy="768417"/>
              </a:xfrm>
            </p:grpSpPr>
            <p:grpSp>
              <p:nvGrpSpPr>
                <p:cNvPr id="215" name="Graphic 4">
                  <a:extLst>
                    <a:ext uri="{FF2B5EF4-FFF2-40B4-BE49-F238E27FC236}">
                      <a16:creationId xmlns:a16="http://schemas.microsoft.com/office/drawing/2014/main" id="{919B3C36-3F93-9D65-BC9E-92DFE4FF77F3}"/>
                    </a:ext>
                  </a:extLst>
                </p:cNvPr>
                <p:cNvGrpSpPr/>
                <p:nvPr/>
              </p:nvGrpSpPr>
              <p:grpSpPr>
                <a:xfrm>
                  <a:off x="10642492" y="-612312"/>
                  <a:ext cx="431810" cy="256186"/>
                  <a:chOff x="10642492" y="-612312"/>
                  <a:chExt cx="431810" cy="256186"/>
                </a:xfrm>
              </p:grpSpPr>
              <p:grpSp>
                <p:nvGrpSpPr>
                  <p:cNvPr id="219" name="Graphic 4">
                    <a:extLst>
                      <a:ext uri="{FF2B5EF4-FFF2-40B4-BE49-F238E27FC236}">
                        <a16:creationId xmlns:a16="http://schemas.microsoft.com/office/drawing/2014/main" id="{1A5D18A3-97D4-7F26-D3B1-456D4DD1DFC8}"/>
                      </a:ext>
                    </a:extLst>
                  </p:cNvPr>
                  <p:cNvGrpSpPr/>
                  <p:nvPr/>
                </p:nvGrpSpPr>
                <p:grpSpPr>
                  <a:xfrm>
                    <a:off x="10683775" y="-612312"/>
                    <a:ext cx="390527" cy="256186"/>
                    <a:chOff x="10683775" y="-612312"/>
                    <a:chExt cx="390527" cy="256186"/>
                  </a:xfrm>
                </p:grpSpPr>
                <p:sp>
                  <p:nvSpPr>
                    <p:cNvPr id="222" name="Freeform: Shape 221">
                      <a:extLst>
                        <a:ext uri="{FF2B5EF4-FFF2-40B4-BE49-F238E27FC236}">
                          <a16:creationId xmlns:a16="http://schemas.microsoft.com/office/drawing/2014/main" id="{20508179-47A8-3A16-EAC9-E1819254AEE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725321" y="-612171"/>
                      <a:ext cx="348981" cy="256045"/>
                    </a:xfrm>
                    <a:custGeom>
                      <a:avLst/>
                      <a:gdLst>
                        <a:gd name="connsiteX0" fmla="*/ 58474 w 348981"/>
                        <a:gd name="connsiteY0" fmla="*/ 0 h 256045"/>
                        <a:gd name="connsiteX1" fmla="*/ 307572 w 348981"/>
                        <a:gd name="connsiteY1" fmla="*/ 51330 h 256045"/>
                        <a:gd name="connsiteX2" fmla="*/ 331994 w 348981"/>
                        <a:gd name="connsiteY2" fmla="*/ 61713 h 256045"/>
                        <a:gd name="connsiteX3" fmla="*/ 321069 w 348981"/>
                        <a:gd name="connsiteY3" fmla="*/ 240411 h 256045"/>
                        <a:gd name="connsiteX4" fmla="*/ 302876 w 348981"/>
                        <a:gd name="connsiteY4" fmla="*/ 247831 h 256045"/>
                        <a:gd name="connsiteX5" fmla="*/ 0 w 348981"/>
                        <a:gd name="connsiteY5" fmla="*/ 240830 h 256045"/>
                        <a:gd name="connsiteX6" fmla="*/ 58474 w 348981"/>
                        <a:gd name="connsiteY6" fmla="*/ 0 h 25604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348981" h="256045">
                          <a:moveTo>
                            <a:pt x="58474" y="0"/>
                          </a:moveTo>
                          <a:cubicBezTo>
                            <a:pt x="130150" y="2362"/>
                            <a:pt x="254756" y="33538"/>
                            <a:pt x="307572" y="51330"/>
                          </a:cubicBezTo>
                          <a:cubicBezTo>
                            <a:pt x="321221" y="55921"/>
                            <a:pt x="330079" y="59627"/>
                            <a:pt x="331994" y="61713"/>
                          </a:cubicBezTo>
                          <a:cubicBezTo>
                            <a:pt x="362493" y="94926"/>
                            <a:pt x="347644" y="219580"/>
                            <a:pt x="321069" y="240411"/>
                          </a:cubicBezTo>
                          <a:cubicBezTo>
                            <a:pt x="317345" y="243335"/>
                            <a:pt x="311086" y="245793"/>
                            <a:pt x="302876" y="247831"/>
                          </a:cubicBezTo>
                          <a:cubicBezTo>
                            <a:pt x="241754" y="263033"/>
                            <a:pt x="70618" y="255041"/>
                            <a:pt x="0" y="240830"/>
                          </a:cubicBezTo>
                          <a:lnTo>
                            <a:pt x="58474" y="0"/>
                          </a:lnTo>
                          <a:close/>
                        </a:path>
                      </a:pathLst>
                    </a:custGeom>
                    <a:solidFill>
                      <a:srgbClr val="EBEEF0"/>
                    </a:solidFill>
                    <a:ln w="9525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23" name="Freeform: Shape 222">
                      <a:extLst>
                        <a:ext uri="{FF2B5EF4-FFF2-40B4-BE49-F238E27FC236}">
                          <a16:creationId xmlns:a16="http://schemas.microsoft.com/office/drawing/2014/main" id="{50DB2DA9-3499-AB63-CCA7-C84DEEA2A93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683775" y="-612312"/>
                      <a:ext cx="100020" cy="240980"/>
                    </a:xfrm>
                    <a:custGeom>
                      <a:avLst/>
                      <a:gdLst>
                        <a:gd name="connsiteX0" fmla="*/ 63339 w 100020"/>
                        <a:gd name="connsiteY0" fmla="*/ 2770 h 240980"/>
                        <a:gd name="connsiteX1" fmla="*/ 100020 w 100020"/>
                        <a:gd name="connsiteY1" fmla="*/ 141 h 240980"/>
                        <a:gd name="connsiteX2" fmla="*/ 41537 w 100020"/>
                        <a:gd name="connsiteY2" fmla="*/ 240981 h 240980"/>
                        <a:gd name="connsiteX3" fmla="*/ 12133 w 100020"/>
                        <a:gd name="connsiteY3" fmla="*/ 231227 h 240980"/>
                        <a:gd name="connsiteX4" fmla="*/ 63339 w 100020"/>
                        <a:gd name="connsiteY4" fmla="*/ 2770 h 24098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00020" h="240980">
                          <a:moveTo>
                            <a:pt x="63339" y="2770"/>
                          </a:moveTo>
                          <a:cubicBezTo>
                            <a:pt x="72541" y="398"/>
                            <a:pt x="85142" y="-345"/>
                            <a:pt x="100020" y="141"/>
                          </a:cubicBezTo>
                          <a:lnTo>
                            <a:pt x="41537" y="240981"/>
                          </a:lnTo>
                          <a:cubicBezTo>
                            <a:pt x="26506" y="237961"/>
                            <a:pt x="16019" y="234656"/>
                            <a:pt x="12133" y="231227"/>
                          </a:cubicBezTo>
                          <a:cubicBezTo>
                            <a:pt x="-12489" y="209567"/>
                            <a:pt x="-1659" y="19505"/>
                            <a:pt x="63339" y="2770"/>
                          </a:cubicBezTo>
                          <a:close/>
                        </a:path>
                      </a:pathLst>
                    </a:custGeom>
                    <a:solidFill>
                      <a:srgbClr val="F2F2F2"/>
                    </a:solidFill>
                    <a:ln w="9525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</p:grpSp>
              <p:sp>
                <p:nvSpPr>
                  <p:cNvPr id="220" name="Freeform: Shape 219">
                    <a:extLst>
                      <a:ext uri="{FF2B5EF4-FFF2-40B4-BE49-F238E27FC236}">
                        <a16:creationId xmlns:a16="http://schemas.microsoft.com/office/drawing/2014/main" id="{425368AD-7811-9068-DD5C-6F90E835D807}"/>
                      </a:ext>
                    </a:extLst>
                  </p:cNvPr>
                  <p:cNvSpPr/>
                  <p:nvPr/>
                </p:nvSpPr>
                <p:spPr>
                  <a:xfrm>
                    <a:off x="10689903" y="-594024"/>
                    <a:ext cx="57653" cy="206163"/>
                  </a:xfrm>
                  <a:custGeom>
                    <a:avLst/>
                    <a:gdLst>
                      <a:gd name="connsiteX0" fmla="*/ 51506 w 57653"/>
                      <a:gd name="connsiteY0" fmla="*/ 922 h 206163"/>
                      <a:gd name="connsiteX1" fmla="*/ 3748 w 57653"/>
                      <a:gd name="connsiteY1" fmla="*/ 93152 h 206163"/>
                      <a:gd name="connsiteX2" fmla="*/ 9101 w 57653"/>
                      <a:gd name="connsiteY2" fmla="*/ 205966 h 206163"/>
                      <a:gd name="connsiteX3" fmla="*/ 47801 w 57653"/>
                      <a:gd name="connsiteY3" fmla="*/ 110440 h 206163"/>
                      <a:gd name="connsiteX4" fmla="*/ 51506 w 57653"/>
                      <a:gd name="connsiteY4" fmla="*/ 922 h 20616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57653" h="206163">
                        <a:moveTo>
                          <a:pt x="51506" y="922"/>
                        </a:moveTo>
                        <a:cubicBezTo>
                          <a:pt x="36485" y="-6260"/>
                          <a:pt x="11158" y="28916"/>
                          <a:pt x="3748" y="93152"/>
                        </a:cubicBezTo>
                        <a:cubicBezTo>
                          <a:pt x="-3663" y="157379"/>
                          <a:pt x="862" y="202671"/>
                          <a:pt x="9101" y="205966"/>
                        </a:cubicBezTo>
                        <a:cubicBezTo>
                          <a:pt x="17330" y="209262"/>
                          <a:pt x="36276" y="170971"/>
                          <a:pt x="47801" y="110440"/>
                        </a:cubicBezTo>
                        <a:cubicBezTo>
                          <a:pt x="59326" y="49918"/>
                          <a:pt x="60974" y="5455"/>
                          <a:pt x="51506" y="922"/>
                        </a:cubicBezTo>
                        <a:close/>
                      </a:path>
                    </a:pathLst>
                  </a:custGeom>
                  <a:solidFill>
                    <a:srgbClr val="CCCCCC"/>
                  </a:solidFill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221" name="Freeform: Shape 220">
                    <a:extLst>
                      <a:ext uri="{FF2B5EF4-FFF2-40B4-BE49-F238E27FC236}">
                        <a16:creationId xmlns:a16="http://schemas.microsoft.com/office/drawing/2014/main" id="{9E175F17-2D8E-99FF-C9B8-868BE1263050}"/>
                      </a:ext>
                    </a:extLst>
                  </p:cNvPr>
                  <p:cNvSpPr/>
                  <p:nvPr/>
                </p:nvSpPr>
                <p:spPr>
                  <a:xfrm>
                    <a:off x="10642492" y="-521331"/>
                    <a:ext cx="81087" cy="60769"/>
                  </a:xfrm>
                  <a:custGeom>
                    <a:avLst/>
                    <a:gdLst>
                      <a:gd name="connsiteX0" fmla="*/ 72504 w 81087"/>
                      <a:gd name="connsiteY0" fmla="*/ 781 h 60769"/>
                      <a:gd name="connsiteX1" fmla="*/ 68008 w 81087"/>
                      <a:gd name="connsiteY1" fmla="*/ 60769 h 60769"/>
                      <a:gd name="connsiteX2" fmla="*/ 0 w 81087"/>
                      <a:gd name="connsiteY2" fmla="*/ 23231 h 60769"/>
                      <a:gd name="connsiteX3" fmla="*/ 72504 w 81087"/>
                      <a:gd name="connsiteY3" fmla="*/ 781 h 607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81087" h="60769">
                        <a:moveTo>
                          <a:pt x="72504" y="781"/>
                        </a:moveTo>
                        <a:cubicBezTo>
                          <a:pt x="87259" y="2705"/>
                          <a:pt x="81163" y="60769"/>
                          <a:pt x="68008" y="60769"/>
                        </a:cubicBezTo>
                        <a:cubicBezTo>
                          <a:pt x="21174" y="60131"/>
                          <a:pt x="0" y="29651"/>
                          <a:pt x="0" y="23231"/>
                        </a:cubicBezTo>
                        <a:cubicBezTo>
                          <a:pt x="0" y="16811"/>
                          <a:pt x="33585" y="-4296"/>
                          <a:pt x="72504" y="781"/>
                        </a:cubicBezTo>
                        <a:close/>
                      </a:path>
                    </a:pathLst>
                  </a:custGeom>
                  <a:solidFill>
                    <a:schemeClr val="accent5">
                      <a:lumMod val="50000"/>
                    </a:schemeClr>
                  </a:solidFill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 dirty="0"/>
                  </a:p>
                </p:txBody>
              </p:sp>
            </p:grpSp>
            <p:grpSp>
              <p:nvGrpSpPr>
                <p:cNvPr id="216" name="Graphic 4">
                  <a:extLst>
                    <a:ext uri="{FF2B5EF4-FFF2-40B4-BE49-F238E27FC236}">
                      <a16:creationId xmlns:a16="http://schemas.microsoft.com/office/drawing/2014/main" id="{8058B309-74CC-B423-890C-8F13E2C65F98}"/>
                    </a:ext>
                  </a:extLst>
                </p:cNvPr>
                <p:cNvGrpSpPr/>
                <p:nvPr/>
              </p:nvGrpSpPr>
              <p:grpSpPr>
                <a:xfrm>
                  <a:off x="10692641" y="-945603"/>
                  <a:ext cx="335607" cy="768417"/>
                  <a:chOff x="10692641" y="-945603"/>
                  <a:chExt cx="335607" cy="768417"/>
                </a:xfrm>
              </p:grpSpPr>
              <p:sp>
                <p:nvSpPr>
                  <p:cNvPr id="217" name="Freeform: Shape 216">
                    <a:extLst>
                      <a:ext uri="{FF2B5EF4-FFF2-40B4-BE49-F238E27FC236}">
                        <a16:creationId xmlns:a16="http://schemas.microsoft.com/office/drawing/2014/main" id="{A9898DC2-1D27-0CA5-246F-BCB9D678E6DA}"/>
                      </a:ext>
                    </a:extLst>
                  </p:cNvPr>
                  <p:cNvSpPr/>
                  <p:nvPr/>
                </p:nvSpPr>
                <p:spPr>
                  <a:xfrm>
                    <a:off x="10702023" y="-945603"/>
                    <a:ext cx="326225" cy="731709"/>
                  </a:xfrm>
                  <a:custGeom>
                    <a:avLst/>
                    <a:gdLst>
                      <a:gd name="connsiteX0" fmla="*/ 0 w 326225"/>
                      <a:gd name="connsiteY0" fmla="*/ 713393 h 731709"/>
                      <a:gd name="connsiteX1" fmla="*/ 180499 w 326225"/>
                      <a:gd name="connsiteY1" fmla="*/ 14287 h 731709"/>
                      <a:gd name="connsiteX2" fmla="*/ 325374 w 326225"/>
                      <a:gd name="connsiteY2" fmla="*/ 19468 h 731709"/>
                      <a:gd name="connsiteX3" fmla="*/ 310801 w 326225"/>
                      <a:gd name="connsiteY3" fmla="*/ 731710 h 731709"/>
                      <a:gd name="connsiteX4" fmla="*/ 59874 w 326225"/>
                      <a:gd name="connsiteY4" fmla="*/ 730262 h 731709"/>
                      <a:gd name="connsiteX5" fmla="*/ 0 w 326225"/>
                      <a:gd name="connsiteY5" fmla="*/ 713393 h 7317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326225" h="731709">
                        <a:moveTo>
                          <a:pt x="0" y="713393"/>
                        </a:moveTo>
                        <a:cubicBezTo>
                          <a:pt x="37309" y="557631"/>
                          <a:pt x="171402" y="34746"/>
                          <a:pt x="180499" y="14287"/>
                        </a:cubicBezTo>
                        <a:cubicBezTo>
                          <a:pt x="190871" y="-9049"/>
                          <a:pt x="320192" y="-1267"/>
                          <a:pt x="325374" y="19468"/>
                        </a:cubicBezTo>
                        <a:cubicBezTo>
                          <a:pt x="330089" y="38309"/>
                          <a:pt x="313830" y="624306"/>
                          <a:pt x="310801" y="731710"/>
                        </a:cubicBezTo>
                        <a:cubicBezTo>
                          <a:pt x="282178" y="731538"/>
                          <a:pt x="72400" y="730262"/>
                          <a:pt x="59874" y="730262"/>
                        </a:cubicBezTo>
                        <a:cubicBezTo>
                          <a:pt x="47387" y="730272"/>
                          <a:pt x="10144" y="729205"/>
                          <a:pt x="0" y="713393"/>
                        </a:cubicBezTo>
                        <a:close/>
                      </a:path>
                    </a:pathLst>
                  </a:custGeom>
                  <a:solidFill>
                    <a:srgbClr val="FFFFFF"/>
                  </a:solidFill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218" name="Freeform: Shape 217">
                    <a:extLst>
                      <a:ext uri="{FF2B5EF4-FFF2-40B4-BE49-F238E27FC236}">
                        <a16:creationId xmlns:a16="http://schemas.microsoft.com/office/drawing/2014/main" id="{D537648F-FAEF-4B62-819B-4CC955EA8E3F}"/>
                      </a:ext>
                    </a:extLst>
                  </p:cNvPr>
                  <p:cNvSpPr/>
                  <p:nvPr/>
                </p:nvSpPr>
                <p:spPr>
                  <a:xfrm>
                    <a:off x="10692641" y="-232209"/>
                    <a:ext cx="320182" cy="55024"/>
                  </a:xfrm>
                  <a:custGeom>
                    <a:avLst/>
                    <a:gdLst>
                      <a:gd name="connsiteX0" fmla="*/ 9382 w 320182"/>
                      <a:gd name="connsiteY0" fmla="*/ 0 h 55024"/>
                      <a:gd name="connsiteX1" fmla="*/ 69256 w 320182"/>
                      <a:gd name="connsiteY1" fmla="*/ 16869 h 55024"/>
                      <a:gd name="connsiteX2" fmla="*/ 320183 w 320182"/>
                      <a:gd name="connsiteY2" fmla="*/ 18317 h 55024"/>
                      <a:gd name="connsiteX3" fmla="*/ 319707 w 320182"/>
                      <a:gd name="connsiteY3" fmla="*/ 35157 h 55024"/>
                      <a:gd name="connsiteX4" fmla="*/ 0 w 320182"/>
                      <a:gd name="connsiteY4" fmla="*/ 41529 h 55024"/>
                      <a:gd name="connsiteX5" fmla="*/ 9382 w 320182"/>
                      <a:gd name="connsiteY5" fmla="*/ 0 h 5502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320182" h="55024">
                        <a:moveTo>
                          <a:pt x="9382" y="0"/>
                        </a:moveTo>
                        <a:cubicBezTo>
                          <a:pt x="19536" y="15812"/>
                          <a:pt x="56769" y="16869"/>
                          <a:pt x="69256" y="16869"/>
                        </a:cubicBezTo>
                        <a:cubicBezTo>
                          <a:pt x="81782" y="16869"/>
                          <a:pt x="291560" y="18145"/>
                          <a:pt x="320183" y="18317"/>
                        </a:cubicBezTo>
                        <a:cubicBezTo>
                          <a:pt x="319878" y="29175"/>
                          <a:pt x="319707" y="35157"/>
                          <a:pt x="319707" y="35157"/>
                        </a:cubicBezTo>
                        <a:cubicBezTo>
                          <a:pt x="319707" y="35157"/>
                          <a:pt x="0" y="75247"/>
                          <a:pt x="0" y="41529"/>
                        </a:cubicBezTo>
                        <a:cubicBezTo>
                          <a:pt x="791" y="36576"/>
                          <a:pt x="4134" y="21917"/>
                          <a:pt x="9382" y="0"/>
                        </a:cubicBezTo>
                        <a:close/>
                      </a:path>
                    </a:pathLst>
                  </a:custGeom>
                  <a:solidFill>
                    <a:srgbClr val="DCDEE8"/>
                  </a:solidFill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177" name="Graphic 4">
                <a:extLst>
                  <a:ext uri="{FF2B5EF4-FFF2-40B4-BE49-F238E27FC236}">
                    <a16:creationId xmlns:a16="http://schemas.microsoft.com/office/drawing/2014/main" id="{6328373B-EB73-393B-B7F0-0DE8908D2B8F}"/>
                  </a:ext>
                </a:extLst>
              </p:cNvPr>
              <p:cNvGrpSpPr/>
              <p:nvPr/>
            </p:nvGrpSpPr>
            <p:grpSpPr>
              <a:xfrm>
                <a:off x="10642492" y="199778"/>
                <a:ext cx="431810" cy="768417"/>
                <a:chOff x="10642492" y="199778"/>
                <a:chExt cx="431810" cy="768417"/>
              </a:xfrm>
            </p:grpSpPr>
            <p:grpSp>
              <p:nvGrpSpPr>
                <p:cNvPr id="206" name="Graphic 4">
                  <a:extLst>
                    <a:ext uri="{FF2B5EF4-FFF2-40B4-BE49-F238E27FC236}">
                      <a16:creationId xmlns:a16="http://schemas.microsoft.com/office/drawing/2014/main" id="{CEDF58C4-44F9-9765-DD1E-7AE6F5AD8959}"/>
                    </a:ext>
                  </a:extLst>
                </p:cNvPr>
                <p:cNvGrpSpPr/>
                <p:nvPr/>
              </p:nvGrpSpPr>
              <p:grpSpPr>
                <a:xfrm>
                  <a:off x="10642492" y="378728"/>
                  <a:ext cx="431810" cy="256190"/>
                  <a:chOff x="10642492" y="378728"/>
                  <a:chExt cx="431810" cy="256190"/>
                </a:xfrm>
              </p:grpSpPr>
              <p:grpSp>
                <p:nvGrpSpPr>
                  <p:cNvPr id="210" name="Graphic 4">
                    <a:extLst>
                      <a:ext uri="{FF2B5EF4-FFF2-40B4-BE49-F238E27FC236}">
                        <a16:creationId xmlns:a16="http://schemas.microsoft.com/office/drawing/2014/main" id="{07893A8F-13C0-254C-21FF-7428F2EED98A}"/>
                      </a:ext>
                    </a:extLst>
                  </p:cNvPr>
                  <p:cNvGrpSpPr/>
                  <p:nvPr/>
                </p:nvGrpSpPr>
                <p:grpSpPr>
                  <a:xfrm>
                    <a:off x="10683775" y="378728"/>
                    <a:ext cx="390527" cy="256190"/>
                    <a:chOff x="10683775" y="378728"/>
                    <a:chExt cx="390527" cy="256190"/>
                  </a:xfrm>
                </p:grpSpPr>
                <p:sp>
                  <p:nvSpPr>
                    <p:cNvPr id="213" name="Freeform: Shape 212">
                      <a:extLst>
                        <a:ext uri="{FF2B5EF4-FFF2-40B4-BE49-F238E27FC236}">
                          <a16:creationId xmlns:a16="http://schemas.microsoft.com/office/drawing/2014/main" id="{5547BB9E-6B73-6096-CAF0-7E7B6D44621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725321" y="378728"/>
                      <a:ext cx="348981" cy="256045"/>
                    </a:xfrm>
                    <a:custGeom>
                      <a:avLst/>
                      <a:gdLst>
                        <a:gd name="connsiteX0" fmla="*/ 58474 w 348981"/>
                        <a:gd name="connsiteY0" fmla="*/ 256046 h 256045"/>
                        <a:gd name="connsiteX1" fmla="*/ 307572 w 348981"/>
                        <a:gd name="connsiteY1" fmla="*/ 204715 h 256045"/>
                        <a:gd name="connsiteX2" fmla="*/ 331994 w 348981"/>
                        <a:gd name="connsiteY2" fmla="*/ 194333 h 256045"/>
                        <a:gd name="connsiteX3" fmla="*/ 321069 w 348981"/>
                        <a:gd name="connsiteY3" fmla="*/ 15635 h 256045"/>
                        <a:gd name="connsiteX4" fmla="*/ 302876 w 348981"/>
                        <a:gd name="connsiteY4" fmla="*/ 8215 h 256045"/>
                        <a:gd name="connsiteX5" fmla="*/ 0 w 348981"/>
                        <a:gd name="connsiteY5" fmla="*/ 15206 h 256045"/>
                        <a:gd name="connsiteX6" fmla="*/ 58474 w 348981"/>
                        <a:gd name="connsiteY6" fmla="*/ 256046 h 25604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348981" h="256045">
                          <a:moveTo>
                            <a:pt x="58474" y="256046"/>
                          </a:moveTo>
                          <a:cubicBezTo>
                            <a:pt x="130150" y="253683"/>
                            <a:pt x="254756" y="222508"/>
                            <a:pt x="307572" y="204715"/>
                          </a:cubicBezTo>
                          <a:cubicBezTo>
                            <a:pt x="321221" y="200115"/>
                            <a:pt x="330079" y="196419"/>
                            <a:pt x="331994" y="194333"/>
                          </a:cubicBezTo>
                          <a:cubicBezTo>
                            <a:pt x="362493" y="161120"/>
                            <a:pt x="347644" y="36466"/>
                            <a:pt x="321069" y="15635"/>
                          </a:cubicBezTo>
                          <a:cubicBezTo>
                            <a:pt x="317345" y="12711"/>
                            <a:pt x="311086" y="10253"/>
                            <a:pt x="302876" y="8215"/>
                          </a:cubicBezTo>
                          <a:cubicBezTo>
                            <a:pt x="241754" y="-6987"/>
                            <a:pt x="70618" y="1004"/>
                            <a:pt x="0" y="15206"/>
                          </a:cubicBezTo>
                          <a:lnTo>
                            <a:pt x="58474" y="256046"/>
                          </a:lnTo>
                          <a:close/>
                        </a:path>
                      </a:pathLst>
                    </a:custGeom>
                    <a:solidFill>
                      <a:srgbClr val="EBEEF0"/>
                    </a:solidFill>
                    <a:ln w="9525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14" name="Freeform: Shape 213">
                      <a:extLst>
                        <a:ext uri="{FF2B5EF4-FFF2-40B4-BE49-F238E27FC236}">
                          <a16:creationId xmlns:a16="http://schemas.microsoft.com/office/drawing/2014/main" id="{7FC0DF1E-FB98-95CC-692D-2C910A9A43C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683775" y="393934"/>
                      <a:ext cx="100020" cy="240984"/>
                    </a:xfrm>
                    <a:custGeom>
                      <a:avLst/>
                      <a:gdLst>
                        <a:gd name="connsiteX0" fmla="*/ 63339 w 100020"/>
                        <a:gd name="connsiteY0" fmla="*/ 238211 h 240984"/>
                        <a:gd name="connsiteX1" fmla="*/ 100020 w 100020"/>
                        <a:gd name="connsiteY1" fmla="*/ 240840 h 240984"/>
                        <a:gd name="connsiteX2" fmla="*/ 41537 w 100020"/>
                        <a:gd name="connsiteY2" fmla="*/ 0 h 240984"/>
                        <a:gd name="connsiteX3" fmla="*/ 12133 w 100020"/>
                        <a:gd name="connsiteY3" fmla="*/ 9753 h 240984"/>
                        <a:gd name="connsiteX4" fmla="*/ 63339 w 100020"/>
                        <a:gd name="connsiteY4" fmla="*/ 238211 h 24098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00020" h="240984">
                          <a:moveTo>
                            <a:pt x="63339" y="238211"/>
                          </a:moveTo>
                          <a:cubicBezTo>
                            <a:pt x="72541" y="240582"/>
                            <a:pt x="85142" y="241335"/>
                            <a:pt x="100020" y="240840"/>
                          </a:cubicBezTo>
                          <a:lnTo>
                            <a:pt x="41537" y="0"/>
                          </a:lnTo>
                          <a:cubicBezTo>
                            <a:pt x="26506" y="3029"/>
                            <a:pt x="16019" y="6325"/>
                            <a:pt x="12133" y="9753"/>
                          </a:cubicBezTo>
                          <a:cubicBezTo>
                            <a:pt x="-12489" y="31413"/>
                            <a:pt x="-1659" y="221466"/>
                            <a:pt x="63339" y="238211"/>
                          </a:cubicBezTo>
                          <a:close/>
                        </a:path>
                      </a:pathLst>
                    </a:custGeom>
                    <a:solidFill>
                      <a:srgbClr val="F2F2F2"/>
                    </a:solidFill>
                    <a:ln w="9525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</p:grpSp>
              <p:sp>
                <p:nvSpPr>
                  <p:cNvPr id="211" name="Freeform: Shape 210">
                    <a:extLst>
                      <a:ext uri="{FF2B5EF4-FFF2-40B4-BE49-F238E27FC236}">
                        <a16:creationId xmlns:a16="http://schemas.microsoft.com/office/drawing/2014/main" id="{44116542-EE87-A8C8-092D-9408B9EB9CF9}"/>
                      </a:ext>
                    </a:extLst>
                  </p:cNvPr>
                  <p:cNvSpPr/>
                  <p:nvPr/>
                </p:nvSpPr>
                <p:spPr>
                  <a:xfrm>
                    <a:off x="10689903" y="410463"/>
                    <a:ext cx="57653" cy="206162"/>
                  </a:xfrm>
                  <a:custGeom>
                    <a:avLst/>
                    <a:gdLst>
                      <a:gd name="connsiteX0" fmla="*/ 51506 w 57653"/>
                      <a:gd name="connsiteY0" fmla="*/ 205242 h 206162"/>
                      <a:gd name="connsiteX1" fmla="*/ 3748 w 57653"/>
                      <a:gd name="connsiteY1" fmla="*/ 113011 h 206162"/>
                      <a:gd name="connsiteX2" fmla="*/ 9101 w 57653"/>
                      <a:gd name="connsiteY2" fmla="*/ 197 h 206162"/>
                      <a:gd name="connsiteX3" fmla="*/ 47801 w 57653"/>
                      <a:gd name="connsiteY3" fmla="*/ 95723 h 206162"/>
                      <a:gd name="connsiteX4" fmla="*/ 51506 w 57653"/>
                      <a:gd name="connsiteY4" fmla="*/ 205242 h 2061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57653" h="206162">
                        <a:moveTo>
                          <a:pt x="51506" y="205242"/>
                        </a:moveTo>
                        <a:cubicBezTo>
                          <a:pt x="36485" y="212423"/>
                          <a:pt x="11158" y="177238"/>
                          <a:pt x="3748" y="113011"/>
                        </a:cubicBezTo>
                        <a:cubicBezTo>
                          <a:pt x="-3663" y="48784"/>
                          <a:pt x="862" y="3493"/>
                          <a:pt x="9101" y="197"/>
                        </a:cubicBezTo>
                        <a:cubicBezTo>
                          <a:pt x="17330" y="-3099"/>
                          <a:pt x="36276" y="35192"/>
                          <a:pt x="47801" y="95723"/>
                        </a:cubicBezTo>
                        <a:cubicBezTo>
                          <a:pt x="59326" y="156236"/>
                          <a:pt x="60974" y="200708"/>
                          <a:pt x="51506" y="205242"/>
                        </a:cubicBezTo>
                        <a:close/>
                      </a:path>
                    </a:pathLst>
                  </a:custGeom>
                  <a:solidFill>
                    <a:srgbClr val="CCCCCC"/>
                  </a:solidFill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212" name="Freeform: Shape 211">
                    <a:extLst>
                      <a:ext uri="{FF2B5EF4-FFF2-40B4-BE49-F238E27FC236}">
                        <a16:creationId xmlns:a16="http://schemas.microsoft.com/office/drawing/2014/main" id="{7B10D856-9C71-424C-908E-9766BFDC2730}"/>
                      </a:ext>
                    </a:extLst>
                  </p:cNvPr>
                  <p:cNvSpPr/>
                  <p:nvPr/>
                </p:nvSpPr>
                <p:spPr>
                  <a:xfrm>
                    <a:off x="10642492" y="483165"/>
                    <a:ext cx="81087" cy="60768"/>
                  </a:xfrm>
                  <a:custGeom>
                    <a:avLst/>
                    <a:gdLst>
                      <a:gd name="connsiteX0" fmla="*/ 72504 w 81087"/>
                      <a:gd name="connsiteY0" fmla="*/ 59988 h 60768"/>
                      <a:gd name="connsiteX1" fmla="*/ 68008 w 81087"/>
                      <a:gd name="connsiteY1" fmla="*/ 0 h 60768"/>
                      <a:gd name="connsiteX2" fmla="*/ 0 w 81087"/>
                      <a:gd name="connsiteY2" fmla="*/ 37538 h 60768"/>
                      <a:gd name="connsiteX3" fmla="*/ 72504 w 81087"/>
                      <a:gd name="connsiteY3" fmla="*/ 59988 h 6076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81087" h="60768">
                        <a:moveTo>
                          <a:pt x="72504" y="59988"/>
                        </a:moveTo>
                        <a:cubicBezTo>
                          <a:pt x="87259" y="58064"/>
                          <a:pt x="81163" y="0"/>
                          <a:pt x="68008" y="0"/>
                        </a:cubicBezTo>
                        <a:cubicBezTo>
                          <a:pt x="21174" y="638"/>
                          <a:pt x="0" y="31118"/>
                          <a:pt x="0" y="37538"/>
                        </a:cubicBezTo>
                        <a:cubicBezTo>
                          <a:pt x="0" y="43948"/>
                          <a:pt x="33585" y="65065"/>
                          <a:pt x="72504" y="59988"/>
                        </a:cubicBezTo>
                        <a:close/>
                      </a:path>
                    </a:pathLst>
                  </a:custGeom>
                  <a:solidFill>
                    <a:schemeClr val="accent5">
                      <a:lumMod val="50000"/>
                    </a:schemeClr>
                  </a:solidFill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207" name="Graphic 4">
                  <a:extLst>
                    <a:ext uri="{FF2B5EF4-FFF2-40B4-BE49-F238E27FC236}">
                      <a16:creationId xmlns:a16="http://schemas.microsoft.com/office/drawing/2014/main" id="{923BFD87-A689-D322-6918-8082AF9CD9C1}"/>
                    </a:ext>
                  </a:extLst>
                </p:cNvPr>
                <p:cNvGrpSpPr/>
                <p:nvPr/>
              </p:nvGrpSpPr>
              <p:grpSpPr>
                <a:xfrm>
                  <a:off x="10692641" y="199778"/>
                  <a:ext cx="335607" cy="768417"/>
                  <a:chOff x="10692641" y="199778"/>
                  <a:chExt cx="335607" cy="768417"/>
                </a:xfrm>
              </p:grpSpPr>
              <p:sp>
                <p:nvSpPr>
                  <p:cNvPr id="208" name="Freeform: Shape 207">
                    <a:extLst>
                      <a:ext uri="{FF2B5EF4-FFF2-40B4-BE49-F238E27FC236}">
                        <a16:creationId xmlns:a16="http://schemas.microsoft.com/office/drawing/2014/main" id="{77AC1C4D-FCD6-1C44-EC57-826306392E3E}"/>
                      </a:ext>
                    </a:extLst>
                  </p:cNvPr>
                  <p:cNvSpPr/>
                  <p:nvPr/>
                </p:nvSpPr>
                <p:spPr>
                  <a:xfrm>
                    <a:off x="10702023" y="236486"/>
                    <a:ext cx="326225" cy="731709"/>
                  </a:xfrm>
                  <a:custGeom>
                    <a:avLst/>
                    <a:gdLst>
                      <a:gd name="connsiteX0" fmla="*/ 0 w 326225"/>
                      <a:gd name="connsiteY0" fmla="*/ 18317 h 731709"/>
                      <a:gd name="connsiteX1" fmla="*/ 180499 w 326225"/>
                      <a:gd name="connsiteY1" fmla="*/ 717423 h 731709"/>
                      <a:gd name="connsiteX2" fmla="*/ 325374 w 326225"/>
                      <a:gd name="connsiteY2" fmla="*/ 712241 h 731709"/>
                      <a:gd name="connsiteX3" fmla="*/ 310801 w 326225"/>
                      <a:gd name="connsiteY3" fmla="*/ 0 h 731709"/>
                      <a:gd name="connsiteX4" fmla="*/ 59874 w 326225"/>
                      <a:gd name="connsiteY4" fmla="*/ 1448 h 731709"/>
                      <a:gd name="connsiteX5" fmla="*/ 0 w 326225"/>
                      <a:gd name="connsiteY5" fmla="*/ 18317 h 7317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326225" h="731709">
                        <a:moveTo>
                          <a:pt x="0" y="18317"/>
                        </a:moveTo>
                        <a:cubicBezTo>
                          <a:pt x="37309" y="174079"/>
                          <a:pt x="171402" y="696963"/>
                          <a:pt x="180499" y="717423"/>
                        </a:cubicBezTo>
                        <a:cubicBezTo>
                          <a:pt x="190871" y="740759"/>
                          <a:pt x="320192" y="732977"/>
                          <a:pt x="325374" y="712241"/>
                        </a:cubicBezTo>
                        <a:cubicBezTo>
                          <a:pt x="330089" y="693401"/>
                          <a:pt x="313830" y="107404"/>
                          <a:pt x="310801" y="0"/>
                        </a:cubicBezTo>
                        <a:cubicBezTo>
                          <a:pt x="282178" y="172"/>
                          <a:pt x="72400" y="1448"/>
                          <a:pt x="59874" y="1448"/>
                        </a:cubicBezTo>
                        <a:cubicBezTo>
                          <a:pt x="47387" y="1448"/>
                          <a:pt x="10144" y="2515"/>
                          <a:pt x="0" y="18317"/>
                        </a:cubicBezTo>
                        <a:close/>
                      </a:path>
                    </a:pathLst>
                  </a:custGeom>
                  <a:solidFill>
                    <a:srgbClr val="FFFFFF"/>
                  </a:solidFill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209" name="Freeform: Shape 208">
                    <a:extLst>
                      <a:ext uri="{FF2B5EF4-FFF2-40B4-BE49-F238E27FC236}">
                        <a16:creationId xmlns:a16="http://schemas.microsoft.com/office/drawing/2014/main" id="{8122F2AB-D7A0-1E48-7A09-2CEC3E462752}"/>
                      </a:ext>
                    </a:extLst>
                  </p:cNvPr>
                  <p:cNvSpPr/>
                  <p:nvPr/>
                </p:nvSpPr>
                <p:spPr>
                  <a:xfrm>
                    <a:off x="10692641" y="199778"/>
                    <a:ext cx="320182" cy="55024"/>
                  </a:xfrm>
                  <a:custGeom>
                    <a:avLst/>
                    <a:gdLst>
                      <a:gd name="connsiteX0" fmla="*/ 9382 w 320182"/>
                      <a:gd name="connsiteY0" fmla="*/ 55024 h 55024"/>
                      <a:gd name="connsiteX1" fmla="*/ 69256 w 320182"/>
                      <a:gd name="connsiteY1" fmla="*/ 38156 h 55024"/>
                      <a:gd name="connsiteX2" fmla="*/ 320183 w 320182"/>
                      <a:gd name="connsiteY2" fmla="*/ 36708 h 55024"/>
                      <a:gd name="connsiteX3" fmla="*/ 319707 w 320182"/>
                      <a:gd name="connsiteY3" fmla="*/ 19868 h 55024"/>
                      <a:gd name="connsiteX4" fmla="*/ 0 w 320182"/>
                      <a:gd name="connsiteY4" fmla="*/ 13495 h 55024"/>
                      <a:gd name="connsiteX5" fmla="*/ 9382 w 320182"/>
                      <a:gd name="connsiteY5" fmla="*/ 55024 h 5502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320182" h="55024">
                        <a:moveTo>
                          <a:pt x="9382" y="55024"/>
                        </a:moveTo>
                        <a:cubicBezTo>
                          <a:pt x="19536" y="39213"/>
                          <a:pt x="56769" y="38156"/>
                          <a:pt x="69256" y="38156"/>
                        </a:cubicBezTo>
                        <a:cubicBezTo>
                          <a:pt x="81782" y="38156"/>
                          <a:pt x="291560" y="36879"/>
                          <a:pt x="320183" y="36708"/>
                        </a:cubicBezTo>
                        <a:cubicBezTo>
                          <a:pt x="319878" y="25849"/>
                          <a:pt x="319707" y="19868"/>
                          <a:pt x="319707" y="19868"/>
                        </a:cubicBezTo>
                        <a:cubicBezTo>
                          <a:pt x="319707" y="19868"/>
                          <a:pt x="0" y="-20223"/>
                          <a:pt x="0" y="13495"/>
                        </a:cubicBezTo>
                        <a:cubicBezTo>
                          <a:pt x="791" y="18448"/>
                          <a:pt x="4134" y="33117"/>
                          <a:pt x="9382" y="55024"/>
                        </a:cubicBezTo>
                        <a:close/>
                      </a:path>
                    </a:pathLst>
                  </a:custGeom>
                  <a:solidFill>
                    <a:srgbClr val="DCDEE8"/>
                  </a:solidFill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</p:grpSp>
          </p:grpSp>
          <p:sp>
            <p:nvSpPr>
              <p:cNvPr id="178" name="Freeform: Shape 177">
                <a:extLst>
                  <a:ext uri="{FF2B5EF4-FFF2-40B4-BE49-F238E27FC236}">
                    <a16:creationId xmlns:a16="http://schemas.microsoft.com/office/drawing/2014/main" id="{9EC8BC47-F0D4-3A56-716E-11DAAE48D126}"/>
                  </a:ext>
                </a:extLst>
              </p:cNvPr>
              <p:cNvSpPr/>
              <p:nvPr/>
            </p:nvSpPr>
            <p:spPr>
              <a:xfrm>
                <a:off x="10177916" y="-201859"/>
                <a:ext cx="1684146" cy="428863"/>
              </a:xfrm>
              <a:custGeom>
                <a:avLst/>
                <a:gdLst>
                  <a:gd name="connsiteX0" fmla="*/ 244853 w 1684146"/>
                  <a:gd name="connsiteY0" fmla="*/ 15379 h 428863"/>
                  <a:gd name="connsiteX1" fmla="*/ 1256132 w 1684146"/>
                  <a:gd name="connsiteY1" fmla="*/ 39525 h 428863"/>
                  <a:gd name="connsiteX2" fmla="*/ 1656763 w 1684146"/>
                  <a:gd name="connsiteY2" fmla="*/ 142757 h 428863"/>
                  <a:gd name="connsiteX3" fmla="*/ 1684147 w 1684146"/>
                  <a:gd name="connsiteY3" fmla="*/ 173914 h 428863"/>
                  <a:gd name="connsiteX4" fmla="*/ 1684147 w 1684146"/>
                  <a:gd name="connsiteY4" fmla="*/ 239846 h 428863"/>
                  <a:gd name="connsiteX5" fmla="*/ 1657210 w 1684146"/>
                  <a:gd name="connsiteY5" fmla="*/ 270935 h 428863"/>
                  <a:gd name="connsiteX6" fmla="*/ 1256132 w 1684146"/>
                  <a:gd name="connsiteY6" fmla="*/ 387321 h 428863"/>
                  <a:gd name="connsiteX7" fmla="*/ 244853 w 1684146"/>
                  <a:gd name="connsiteY7" fmla="*/ 409238 h 428863"/>
                  <a:gd name="connsiteX8" fmla="*/ 3 w 1684146"/>
                  <a:gd name="connsiteY8" fmla="*/ 212309 h 428863"/>
                  <a:gd name="connsiteX9" fmla="*/ 244853 w 1684146"/>
                  <a:gd name="connsiteY9" fmla="*/ 15379 h 4288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684146" h="428863">
                    <a:moveTo>
                      <a:pt x="244853" y="15379"/>
                    </a:moveTo>
                    <a:cubicBezTo>
                      <a:pt x="596706" y="-17529"/>
                      <a:pt x="1090597" y="7969"/>
                      <a:pt x="1256132" y="39525"/>
                    </a:cubicBezTo>
                    <a:cubicBezTo>
                      <a:pt x="1472340" y="80740"/>
                      <a:pt x="1552940" y="128565"/>
                      <a:pt x="1656763" y="142757"/>
                    </a:cubicBezTo>
                    <a:cubicBezTo>
                      <a:pt x="1672412" y="144901"/>
                      <a:pt x="1684147" y="158112"/>
                      <a:pt x="1684147" y="173914"/>
                    </a:cubicBezTo>
                    <a:lnTo>
                      <a:pt x="1684147" y="239846"/>
                    </a:lnTo>
                    <a:cubicBezTo>
                      <a:pt x="1684147" y="255476"/>
                      <a:pt x="1672670" y="268611"/>
                      <a:pt x="1657210" y="270935"/>
                    </a:cubicBezTo>
                    <a:cubicBezTo>
                      <a:pt x="1553445" y="286528"/>
                      <a:pt x="1447927" y="356108"/>
                      <a:pt x="1256132" y="387321"/>
                    </a:cubicBezTo>
                    <a:cubicBezTo>
                      <a:pt x="976163" y="432889"/>
                      <a:pt x="596706" y="442147"/>
                      <a:pt x="244853" y="409238"/>
                    </a:cubicBezTo>
                    <a:cubicBezTo>
                      <a:pt x="73146" y="393179"/>
                      <a:pt x="-559" y="302958"/>
                      <a:pt x="3" y="212309"/>
                    </a:cubicBezTo>
                    <a:cubicBezTo>
                      <a:pt x="-559" y="121659"/>
                      <a:pt x="73146" y="31439"/>
                      <a:pt x="244853" y="15379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grpSp>
            <p:nvGrpSpPr>
              <p:cNvPr id="179" name="Graphic 4">
                <a:extLst>
                  <a:ext uri="{FF2B5EF4-FFF2-40B4-BE49-F238E27FC236}">
                    <a16:creationId xmlns:a16="http://schemas.microsoft.com/office/drawing/2014/main" id="{1CEDC02B-6373-0F9C-9974-BDAC08A48913}"/>
                  </a:ext>
                </a:extLst>
              </p:cNvPr>
              <p:cNvGrpSpPr/>
              <p:nvPr/>
            </p:nvGrpSpPr>
            <p:grpSpPr>
              <a:xfrm>
                <a:off x="10570349" y="-181670"/>
                <a:ext cx="871916" cy="59855"/>
                <a:chOff x="10570349" y="-181670"/>
                <a:chExt cx="871916" cy="59855"/>
              </a:xfrm>
              <a:solidFill>
                <a:srgbClr val="4FC1F7"/>
              </a:solidFill>
            </p:grpSpPr>
            <p:sp>
              <p:nvSpPr>
                <p:cNvPr id="196" name="Freeform: Shape 195">
                  <a:extLst>
                    <a:ext uri="{FF2B5EF4-FFF2-40B4-BE49-F238E27FC236}">
                      <a16:creationId xmlns:a16="http://schemas.microsoft.com/office/drawing/2014/main" id="{8DB98942-4D0B-D1BF-3C23-DDB3B291E9AC}"/>
                    </a:ext>
                  </a:extLst>
                </p:cNvPr>
                <p:cNvSpPr/>
                <p:nvPr/>
              </p:nvSpPr>
              <p:spPr>
                <a:xfrm>
                  <a:off x="10570349" y="-181670"/>
                  <a:ext cx="52365" cy="31708"/>
                </a:xfrm>
                <a:custGeom>
                  <a:avLst/>
                  <a:gdLst>
                    <a:gd name="connsiteX0" fmla="*/ 42824 w 52365"/>
                    <a:gd name="connsiteY0" fmla="*/ 0 h 31708"/>
                    <a:gd name="connsiteX1" fmla="*/ 9534 w 52365"/>
                    <a:gd name="connsiteY1" fmla="*/ 0 h 31708"/>
                    <a:gd name="connsiteX2" fmla="*/ 9 w 52365"/>
                    <a:gd name="connsiteY2" fmla="*/ 4448 h 31708"/>
                    <a:gd name="connsiteX3" fmla="*/ 1648 w 52365"/>
                    <a:gd name="connsiteY3" fmla="*/ 21174 h 31708"/>
                    <a:gd name="connsiteX4" fmla="*/ 26260 w 52365"/>
                    <a:gd name="connsiteY4" fmla="*/ 31709 h 31708"/>
                    <a:gd name="connsiteX5" fmla="*/ 26260 w 52365"/>
                    <a:gd name="connsiteY5" fmla="*/ 31709 h 31708"/>
                    <a:gd name="connsiteX6" fmla="*/ 50882 w 52365"/>
                    <a:gd name="connsiteY6" fmla="*/ 21126 h 31708"/>
                    <a:gd name="connsiteX7" fmla="*/ 52359 w 52365"/>
                    <a:gd name="connsiteY7" fmla="*/ 4429 h 31708"/>
                    <a:gd name="connsiteX8" fmla="*/ 42824 w 52365"/>
                    <a:gd name="connsiteY8" fmla="*/ 0 h 317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365" h="31708">
                      <a:moveTo>
                        <a:pt x="42824" y="0"/>
                      </a:moveTo>
                      <a:lnTo>
                        <a:pt x="9534" y="0"/>
                      </a:lnTo>
                      <a:cubicBezTo>
                        <a:pt x="4105" y="0"/>
                        <a:pt x="-229" y="2029"/>
                        <a:pt x="9" y="4448"/>
                      </a:cubicBezTo>
                      <a:lnTo>
                        <a:pt x="1648" y="21174"/>
                      </a:lnTo>
                      <a:cubicBezTo>
                        <a:pt x="2229" y="27070"/>
                        <a:pt x="13078" y="31709"/>
                        <a:pt x="26260" y="31709"/>
                      </a:cubicBezTo>
                      <a:lnTo>
                        <a:pt x="26260" y="31709"/>
                      </a:lnTo>
                      <a:cubicBezTo>
                        <a:pt x="39490" y="31709"/>
                        <a:pt x="50359" y="27032"/>
                        <a:pt x="50882" y="21126"/>
                      </a:cubicBezTo>
                      <a:lnTo>
                        <a:pt x="52359" y="4429"/>
                      </a:lnTo>
                      <a:cubicBezTo>
                        <a:pt x="52559" y="2019"/>
                        <a:pt x="48234" y="0"/>
                        <a:pt x="42824" y="0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97" name="Freeform: Shape 196">
                  <a:extLst>
                    <a:ext uri="{FF2B5EF4-FFF2-40B4-BE49-F238E27FC236}">
                      <a16:creationId xmlns:a16="http://schemas.microsoft.com/office/drawing/2014/main" id="{C7007BBD-8277-9A49-9866-5F3013168B47}"/>
                    </a:ext>
                  </a:extLst>
                </p:cNvPr>
                <p:cNvSpPr/>
                <p:nvPr/>
              </p:nvSpPr>
              <p:spPr>
                <a:xfrm>
                  <a:off x="10661485" y="-180632"/>
                  <a:ext cx="52356" cy="31708"/>
                </a:xfrm>
                <a:custGeom>
                  <a:avLst/>
                  <a:gdLst>
                    <a:gd name="connsiteX0" fmla="*/ 42824 w 52356"/>
                    <a:gd name="connsiteY0" fmla="*/ 0 h 31708"/>
                    <a:gd name="connsiteX1" fmla="*/ 9534 w 52356"/>
                    <a:gd name="connsiteY1" fmla="*/ 0 h 31708"/>
                    <a:gd name="connsiteX2" fmla="*/ 9 w 52356"/>
                    <a:gd name="connsiteY2" fmla="*/ 4448 h 31708"/>
                    <a:gd name="connsiteX3" fmla="*/ 1648 w 52356"/>
                    <a:gd name="connsiteY3" fmla="*/ 21174 h 31708"/>
                    <a:gd name="connsiteX4" fmla="*/ 26260 w 52356"/>
                    <a:gd name="connsiteY4" fmla="*/ 31709 h 31708"/>
                    <a:gd name="connsiteX5" fmla="*/ 26260 w 52356"/>
                    <a:gd name="connsiteY5" fmla="*/ 31709 h 31708"/>
                    <a:gd name="connsiteX6" fmla="*/ 50873 w 52356"/>
                    <a:gd name="connsiteY6" fmla="*/ 21117 h 31708"/>
                    <a:gd name="connsiteX7" fmla="*/ 52349 w 52356"/>
                    <a:gd name="connsiteY7" fmla="*/ 4420 h 31708"/>
                    <a:gd name="connsiteX8" fmla="*/ 42824 w 52356"/>
                    <a:gd name="connsiteY8" fmla="*/ 0 h 317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356" h="31708">
                      <a:moveTo>
                        <a:pt x="42824" y="0"/>
                      </a:moveTo>
                      <a:lnTo>
                        <a:pt x="9534" y="0"/>
                      </a:lnTo>
                      <a:cubicBezTo>
                        <a:pt x="4105" y="0"/>
                        <a:pt x="-229" y="2029"/>
                        <a:pt x="9" y="4448"/>
                      </a:cubicBezTo>
                      <a:lnTo>
                        <a:pt x="1648" y="21174"/>
                      </a:lnTo>
                      <a:cubicBezTo>
                        <a:pt x="2229" y="27070"/>
                        <a:pt x="13078" y="31709"/>
                        <a:pt x="26260" y="31709"/>
                      </a:cubicBezTo>
                      <a:lnTo>
                        <a:pt x="26260" y="31709"/>
                      </a:lnTo>
                      <a:cubicBezTo>
                        <a:pt x="39490" y="31709"/>
                        <a:pt x="50358" y="27032"/>
                        <a:pt x="50873" y="21117"/>
                      </a:cubicBezTo>
                      <a:lnTo>
                        <a:pt x="52349" y="4420"/>
                      </a:lnTo>
                      <a:cubicBezTo>
                        <a:pt x="52559" y="2019"/>
                        <a:pt x="48234" y="0"/>
                        <a:pt x="42824" y="0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98" name="Freeform: Shape 197">
                  <a:extLst>
                    <a:ext uri="{FF2B5EF4-FFF2-40B4-BE49-F238E27FC236}">
                      <a16:creationId xmlns:a16="http://schemas.microsoft.com/office/drawing/2014/main" id="{A9FB4F01-9F14-AC64-D511-BE66CE2FD985}"/>
                    </a:ext>
                  </a:extLst>
                </p:cNvPr>
                <p:cNvSpPr/>
                <p:nvPr/>
              </p:nvSpPr>
              <p:spPr>
                <a:xfrm>
                  <a:off x="10752610" y="-179593"/>
                  <a:ext cx="52366" cy="31708"/>
                </a:xfrm>
                <a:custGeom>
                  <a:avLst/>
                  <a:gdLst>
                    <a:gd name="connsiteX0" fmla="*/ 42824 w 52366"/>
                    <a:gd name="connsiteY0" fmla="*/ 0 h 31708"/>
                    <a:gd name="connsiteX1" fmla="*/ 9534 w 52366"/>
                    <a:gd name="connsiteY1" fmla="*/ 0 h 31708"/>
                    <a:gd name="connsiteX2" fmla="*/ 9 w 52366"/>
                    <a:gd name="connsiteY2" fmla="*/ 4448 h 31708"/>
                    <a:gd name="connsiteX3" fmla="*/ 1648 w 52366"/>
                    <a:gd name="connsiteY3" fmla="*/ 21174 h 31708"/>
                    <a:gd name="connsiteX4" fmla="*/ 26260 w 52366"/>
                    <a:gd name="connsiteY4" fmla="*/ 31709 h 31708"/>
                    <a:gd name="connsiteX5" fmla="*/ 26260 w 52366"/>
                    <a:gd name="connsiteY5" fmla="*/ 31709 h 31708"/>
                    <a:gd name="connsiteX6" fmla="*/ 50882 w 52366"/>
                    <a:gd name="connsiteY6" fmla="*/ 21126 h 31708"/>
                    <a:gd name="connsiteX7" fmla="*/ 52359 w 52366"/>
                    <a:gd name="connsiteY7" fmla="*/ 4429 h 31708"/>
                    <a:gd name="connsiteX8" fmla="*/ 42824 w 52366"/>
                    <a:gd name="connsiteY8" fmla="*/ 0 h 317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366" h="31708">
                      <a:moveTo>
                        <a:pt x="42824" y="0"/>
                      </a:moveTo>
                      <a:lnTo>
                        <a:pt x="9534" y="0"/>
                      </a:lnTo>
                      <a:cubicBezTo>
                        <a:pt x="4105" y="0"/>
                        <a:pt x="-229" y="2029"/>
                        <a:pt x="9" y="4448"/>
                      </a:cubicBezTo>
                      <a:lnTo>
                        <a:pt x="1648" y="21174"/>
                      </a:lnTo>
                      <a:cubicBezTo>
                        <a:pt x="2229" y="27070"/>
                        <a:pt x="13078" y="31709"/>
                        <a:pt x="26260" y="31709"/>
                      </a:cubicBezTo>
                      <a:lnTo>
                        <a:pt x="26260" y="31709"/>
                      </a:lnTo>
                      <a:cubicBezTo>
                        <a:pt x="39490" y="31709"/>
                        <a:pt x="50358" y="27032"/>
                        <a:pt x="50882" y="21126"/>
                      </a:cubicBezTo>
                      <a:lnTo>
                        <a:pt x="52359" y="4429"/>
                      </a:lnTo>
                      <a:cubicBezTo>
                        <a:pt x="52568" y="2010"/>
                        <a:pt x="48244" y="0"/>
                        <a:pt x="42824" y="0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99" name="Freeform: Shape 198">
                  <a:extLst>
                    <a:ext uri="{FF2B5EF4-FFF2-40B4-BE49-F238E27FC236}">
                      <a16:creationId xmlns:a16="http://schemas.microsoft.com/office/drawing/2014/main" id="{8D26CB0E-1C54-7C1C-92A2-05561F71A5DD}"/>
                    </a:ext>
                  </a:extLst>
                </p:cNvPr>
                <p:cNvSpPr/>
                <p:nvPr/>
              </p:nvSpPr>
              <p:spPr>
                <a:xfrm>
                  <a:off x="10843745" y="-178555"/>
                  <a:ext cx="52366" cy="31708"/>
                </a:xfrm>
                <a:custGeom>
                  <a:avLst/>
                  <a:gdLst>
                    <a:gd name="connsiteX0" fmla="*/ 42824 w 52366"/>
                    <a:gd name="connsiteY0" fmla="*/ 0 h 31708"/>
                    <a:gd name="connsiteX1" fmla="*/ 9534 w 52366"/>
                    <a:gd name="connsiteY1" fmla="*/ 0 h 31708"/>
                    <a:gd name="connsiteX2" fmla="*/ 9 w 52366"/>
                    <a:gd name="connsiteY2" fmla="*/ 4448 h 31708"/>
                    <a:gd name="connsiteX3" fmla="*/ 1648 w 52366"/>
                    <a:gd name="connsiteY3" fmla="*/ 21174 h 31708"/>
                    <a:gd name="connsiteX4" fmla="*/ 26260 w 52366"/>
                    <a:gd name="connsiteY4" fmla="*/ 31709 h 31708"/>
                    <a:gd name="connsiteX5" fmla="*/ 26260 w 52366"/>
                    <a:gd name="connsiteY5" fmla="*/ 31709 h 31708"/>
                    <a:gd name="connsiteX6" fmla="*/ 50882 w 52366"/>
                    <a:gd name="connsiteY6" fmla="*/ 21126 h 31708"/>
                    <a:gd name="connsiteX7" fmla="*/ 52359 w 52366"/>
                    <a:gd name="connsiteY7" fmla="*/ 4429 h 31708"/>
                    <a:gd name="connsiteX8" fmla="*/ 42824 w 52366"/>
                    <a:gd name="connsiteY8" fmla="*/ 0 h 317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366" h="31708">
                      <a:moveTo>
                        <a:pt x="42824" y="0"/>
                      </a:moveTo>
                      <a:lnTo>
                        <a:pt x="9534" y="0"/>
                      </a:lnTo>
                      <a:cubicBezTo>
                        <a:pt x="4105" y="0"/>
                        <a:pt x="-229" y="2029"/>
                        <a:pt x="9" y="4448"/>
                      </a:cubicBezTo>
                      <a:lnTo>
                        <a:pt x="1648" y="21174"/>
                      </a:lnTo>
                      <a:cubicBezTo>
                        <a:pt x="2229" y="27070"/>
                        <a:pt x="13078" y="31709"/>
                        <a:pt x="26260" y="31709"/>
                      </a:cubicBezTo>
                      <a:lnTo>
                        <a:pt x="26260" y="31709"/>
                      </a:lnTo>
                      <a:cubicBezTo>
                        <a:pt x="39490" y="31709"/>
                        <a:pt x="50358" y="27032"/>
                        <a:pt x="50882" y="21126"/>
                      </a:cubicBezTo>
                      <a:lnTo>
                        <a:pt x="52359" y="4429"/>
                      </a:lnTo>
                      <a:cubicBezTo>
                        <a:pt x="52568" y="2010"/>
                        <a:pt x="48244" y="0"/>
                        <a:pt x="42824" y="0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00" name="Freeform: Shape 199">
                  <a:extLst>
                    <a:ext uri="{FF2B5EF4-FFF2-40B4-BE49-F238E27FC236}">
                      <a16:creationId xmlns:a16="http://schemas.microsoft.com/office/drawing/2014/main" id="{3D321ADB-88BE-B91D-5460-85D476B86440}"/>
                    </a:ext>
                  </a:extLst>
                </p:cNvPr>
                <p:cNvSpPr/>
                <p:nvPr/>
              </p:nvSpPr>
              <p:spPr>
                <a:xfrm>
                  <a:off x="10934881" y="-177517"/>
                  <a:ext cx="52357" cy="31708"/>
                </a:xfrm>
                <a:custGeom>
                  <a:avLst/>
                  <a:gdLst>
                    <a:gd name="connsiteX0" fmla="*/ 42824 w 52357"/>
                    <a:gd name="connsiteY0" fmla="*/ 0 h 31708"/>
                    <a:gd name="connsiteX1" fmla="*/ 9534 w 52357"/>
                    <a:gd name="connsiteY1" fmla="*/ 0 h 31708"/>
                    <a:gd name="connsiteX2" fmla="*/ 9 w 52357"/>
                    <a:gd name="connsiteY2" fmla="*/ 4448 h 31708"/>
                    <a:gd name="connsiteX3" fmla="*/ 1648 w 52357"/>
                    <a:gd name="connsiteY3" fmla="*/ 21174 h 31708"/>
                    <a:gd name="connsiteX4" fmla="*/ 26260 w 52357"/>
                    <a:gd name="connsiteY4" fmla="*/ 31709 h 31708"/>
                    <a:gd name="connsiteX5" fmla="*/ 26260 w 52357"/>
                    <a:gd name="connsiteY5" fmla="*/ 31709 h 31708"/>
                    <a:gd name="connsiteX6" fmla="*/ 50873 w 52357"/>
                    <a:gd name="connsiteY6" fmla="*/ 21126 h 31708"/>
                    <a:gd name="connsiteX7" fmla="*/ 52349 w 52357"/>
                    <a:gd name="connsiteY7" fmla="*/ 4429 h 31708"/>
                    <a:gd name="connsiteX8" fmla="*/ 42824 w 52357"/>
                    <a:gd name="connsiteY8" fmla="*/ 0 h 317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357" h="31708">
                      <a:moveTo>
                        <a:pt x="42824" y="0"/>
                      </a:moveTo>
                      <a:lnTo>
                        <a:pt x="9534" y="0"/>
                      </a:lnTo>
                      <a:cubicBezTo>
                        <a:pt x="4105" y="0"/>
                        <a:pt x="-229" y="2029"/>
                        <a:pt x="9" y="4448"/>
                      </a:cubicBezTo>
                      <a:lnTo>
                        <a:pt x="1648" y="21174"/>
                      </a:lnTo>
                      <a:cubicBezTo>
                        <a:pt x="2229" y="27070"/>
                        <a:pt x="13078" y="31709"/>
                        <a:pt x="26260" y="31709"/>
                      </a:cubicBezTo>
                      <a:lnTo>
                        <a:pt x="26260" y="31709"/>
                      </a:lnTo>
                      <a:cubicBezTo>
                        <a:pt x="39491" y="31709"/>
                        <a:pt x="50359" y="27032"/>
                        <a:pt x="50873" y="21126"/>
                      </a:cubicBezTo>
                      <a:lnTo>
                        <a:pt x="52349" y="4429"/>
                      </a:lnTo>
                      <a:cubicBezTo>
                        <a:pt x="52568" y="2010"/>
                        <a:pt x="48244" y="0"/>
                        <a:pt x="42824" y="0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01" name="Freeform: Shape 200">
                  <a:extLst>
                    <a:ext uri="{FF2B5EF4-FFF2-40B4-BE49-F238E27FC236}">
                      <a16:creationId xmlns:a16="http://schemas.microsoft.com/office/drawing/2014/main" id="{761920C5-68FF-2B8E-C524-E1519AA3151D}"/>
                    </a:ext>
                  </a:extLst>
                </p:cNvPr>
                <p:cNvSpPr/>
                <p:nvPr/>
              </p:nvSpPr>
              <p:spPr>
                <a:xfrm>
                  <a:off x="11025959" y="-174755"/>
                  <a:ext cx="52366" cy="31708"/>
                </a:xfrm>
                <a:custGeom>
                  <a:avLst/>
                  <a:gdLst>
                    <a:gd name="connsiteX0" fmla="*/ 42824 w 52366"/>
                    <a:gd name="connsiteY0" fmla="*/ 0 h 31708"/>
                    <a:gd name="connsiteX1" fmla="*/ 9534 w 52366"/>
                    <a:gd name="connsiteY1" fmla="*/ 0 h 31708"/>
                    <a:gd name="connsiteX2" fmla="*/ 9 w 52366"/>
                    <a:gd name="connsiteY2" fmla="*/ 4448 h 31708"/>
                    <a:gd name="connsiteX3" fmla="*/ 1648 w 52366"/>
                    <a:gd name="connsiteY3" fmla="*/ 21174 h 31708"/>
                    <a:gd name="connsiteX4" fmla="*/ 26260 w 52366"/>
                    <a:gd name="connsiteY4" fmla="*/ 31709 h 31708"/>
                    <a:gd name="connsiteX5" fmla="*/ 26260 w 52366"/>
                    <a:gd name="connsiteY5" fmla="*/ 31709 h 31708"/>
                    <a:gd name="connsiteX6" fmla="*/ 50882 w 52366"/>
                    <a:gd name="connsiteY6" fmla="*/ 21126 h 31708"/>
                    <a:gd name="connsiteX7" fmla="*/ 52359 w 52366"/>
                    <a:gd name="connsiteY7" fmla="*/ 4429 h 31708"/>
                    <a:gd name="connsiteX8" fmla="*/ 42824 w 52366"/>
                    <a:gd name="connsiteY8" fmla="*/ 0 h 317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366" h="31708">
                      <a:moveTo>
                        <a:pt x="42824" y="0"/>
                      </a:moveTo>
                      <a:lnTo>
                        <a:pt x="9534" y="0"/>
                      </a:lnTo>
                      <a:cubicBezTo>
                        <a:pt x="4105" y="0"/>
                        <a:pt x="-229" y="2029"/>
                        <a:pt x="9" y="4448"/>
                      </a:cubicBezTo>
                      <a:lnTo>
                        <a:pt x="1648" y="21174"/>
                      </a:lnTo>
                      <a:cubicBezTo>
                        <a:pt x="2229" y="27070"/>
                        <a:pt x="13078" y="31709"/>
                        <a:pt x="26260" y="31709"/>
                      </a:cubicBezTo>
                      <a:lnTo>
                        <a:pt x="26260" y="31709"/>
                      </a:lnTo>
                      <a:cubicBezTo>
                        <a:pt x="39491" y="31709"/>
                        <a:pt x="50358" y="27032"/>
                        <a:pt x="50882" y="21126"/>
                      </a:cubicBezTo>
                      <a:lnTo>
                        <a:pt x="52359" y="4429"/>
                      </a:lnTo>
                      <a:cubicBezTo>
                        <a:pt x="52568" y="2019"/>
                        <a:pt x="48234" y="0"/>
                        <a:pt x="42824" y="0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02" name="Freeform: Shape 201">
                  <a:extLst>
                    <a:ext uri="{FF2B5EF4-FFF2-40B4-BE49-F238E27FC236}">
                      <a16:creationId xmlns:a16="http://schemas.microsoft.com/office/drawing/2014/main" id="{0BE48D8C-782A-9823-6624-96C1D25787A2}"/>
                    </a:ext>
                  </a:extLst>
                </p:cNvPr>
                <p:cNvSpPr/>
                <p:nvPr/>
              </p:nvSpPr>
              <p:spPr>
                <a:xfrm>
                  <a:off x="11116942" y="-169440"/>
                  <a:ext cx="52366" cy="31708"/>
                </a:xfrm>
                <a:custGeom>
                  <a:avLst/>
                  <a:gdLst>
                    <a:gd name="connsiteX0" fmla="*/ 42824 w 52366"/>
                    <a:gd name="connsiteY0" fmla="*/ 0 h 31708"/>
                    <a:gd name="connsiteX1" fmla="*/ 9534 w 52366"/>
                    <a:gd name="connsiteY1" fmla="*/ 0 h 31708"/>
                    <a:gd name="connsiteX2" fmla="*/ 9 w 52366"/>
                    <a:gd name="connsiteY2" fmla="*/ 4448 h 31708"/>
                    <a:gd name="connsiteX3" fmla="*/ 1648 w 52366"/>
                    <a:gd name="connsiteY3" fmla="*/ 21174 h 31708"/>
                    <a:gd name="connsiteX4" fmla="*/ 26260 w 52366"/>
                    <a:gd name="connsiteY4" fmla="*/ 31709 h 31708"/>
                    <a:gd name="connsiteX5" fmla="*/ 26260 w 52366"/>
                    <a:gd name="connsiteY5" fmla="*/ 31709 h 31708"/>
                    <a:gd name="connsiteX6" fmla="*/ 50882 w 52366"/>
                    <a:gd name="connsiteY6" fmla="*/ 21117 h 31708"/>
                    <a:gd name="connsiteX7" fmla="*/ 52359 w 52366"/>
                    <a:gd name="connsiteY7" fmla="*/ 4420 h 31708"/>
                    <a:gd name="connsiteX8" fmla="*/ 42824 w 52366"/>
                    <a:gd name="connsiteY8" fmla="*/ 0 h 317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366" h="31708">
                      <a:moveTo>
                        <a:pt x="42824" y="0"/>
                      </a:moveTo>
                      <a:lnTo>
                        <a:pt x="9534" y="0"/>
                      </a:lnTo>
                      <a:cubicBezTo>
                        <a:pt x="4105" y="0"/>
                        <a:pt x="-229" y="2029"/>
                        <a:pt x="9" y="4448"/>
                      </a:cubicBezTo>
                      <a:lnTo>
                        <a:pt x="1648" y="21174"/>
                      </a:lnTo>
                      <a:cubicBezTo>
                        <a:pt x="2229" y="27070"/>
                        <a:pt x="13078" y="31709"/>
                        <a:pt x="26260" y="31709"/>
                      </a:cubicBezTo>
                      <a:lnTo>
                        <a:pt x="26260" y="31709"/>
                      </a:lnTo>
                      <a:cubicBezTo>
                        <a:pt x="39491" y="31709"/>
                        <a:pt x="50358" y="27032"/>
                        <a:pt x="50882" y="21117"/>
                      </a:cubicBezTo>
                      <a:lnTo>
                        <a:pt x="52359" y="4420"/>
                      </a:lnTo>
                      <a:cubicBezTo>
                        <a:pt x="52568" y="2010"/>
                        <a:pt x="48234" y="0"/>
                        <a:pt x="42824" y="0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03" name="Freeform: Shape 202">
                  <a:extLst>
                    <a:ext uri="{FF2B5EF4-FFF2-40B4-BE49-F238E27FC236}">
                      <a16:creationId xmlns:a16="http://schemas.microsoft.com/office/drawing/2014/main" id="{FA55FED4-40E9-EB07-DEC9-395730B52344}"/>
                    </a:ext>
                  </a:extLst>
                </p:cNvPr>
                <p:cNvSpPr/>
                <p:nvPr/>
              </p:nvSpPr>
              <p:spPr>
                <a:xfrm>
                  <a:off x="11207934" y="-164134"/>
                  <a:ext cx="52365" cy="31718"/>
                </a:xfrm>
                <a:custGeom>
                  <a:avLst/>
                  <a:gdLst>
                    <a:gd name="connsiteX0" fmla="*/ 42824 w 52365"/>
                    <a:gd name="connsiteY0" fmla="*/ 0 h 31718"/>
                    <a:gd name="connsiteX1" fmla="*/ 9534 w 52365"/>
                    <a:gd name="connsiteY1" fmla="*/ 0 h 31718"/>
                    <a:gd name="connsiteX2" fmla="*/ 9 w 52365"/>
                    <a:gd name="connsiteY2" fmla="*/ 4448 h 31718"/>
                    <a:gd name="connsiteX3" fmla="*/ 1648 w 52365"/>
                    <a:gd name="connsiteY3" fmla="*/ 21174 h 31718"/>
                    <a:gd name="connsiteX4" fmla="*/ 26260 w 52365"/>
                    <a:gd name="connsiteY4" fmla="*/ 31718 h 31718"/>
                    <a:gd name="connsiteX5" fmla="*/ 26260 w 52365"/>
                    <a:gd name="connsiteY5" fmla="*/ 31718 h 31718"/>
                    <a:gd name="connsiteX6" fmla="*/ 50882 w 52365"/>
                    <a:gd name="connsiteY6" fmla="*/ 21136 h 31718"/>
                    <a:gd name="connsiteX7" fmla="*/ 52359 w 52365"/>
                    <a:gd name="connsiteY7" fmla="*/ 4439 h 31718"/>
                    <a:gd name="connsiteX8" fmla="*/ 42824 w 52365"/>
                    <a:gd name="connsiteY8" fmla="*/ 0 h 317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365" h="31718">
                      <a:moveTo>
                        <a:pt x="42824" y="0"/>
                      </a:moveTo>
                      <a:lnTo>
                        <a:pt x="9534" y="0"/>
                      </a:lnTo>
                      <a:cubicBezTo>
                        <a:pt x="4105" y="0"/>
                        <a:pt x="-229" y="2029"/>
                        <a:pt x="9" y="4448"/>
                      </a:cubicBezTo>
                      <a:lnTo>
                        <a:pt x="1648" y="21174"/>
                      </a:lnTo>
                      <a:cubicBezTo>
                        <a:pt x="2229" y="27070"/>
                        <a:pt x="13078" y="31718"/>
                        <a:pt x="26260" y="31718"/>
                      </a:cubicBezTo>
                      <a:lnTo>
                        <a:pt x="26260" y="31718"/>
                      </a:lnTo>
                      <a:cubicBezTo>
                        <a:pt x="39491" y="31718"/>
                        <a:pt x="50359" y="27041"/>
                        <a:pt x="50882" y="21136"/>
                      </a:cubicBezTo>
                      <a:lnTo>
                        <a:pt x="52359" y="4439"/>
                      </a:lnTo>
                      <a:cubicBezTo>
                        <a:pt x="52559" y="2010"/>
                        <a:pt x="48234" y="0"/>
                        <a:pt x="42824" y="0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04" name="Freeform: Shape 203">
                  <a:extLst>
                    <a:ext uri="{FF2B5EF4-FFF2-40B4-BE49-F238E27FC236}">
                      <a16:creationId xmlns:a16="http://schemas.microsoft.com/office/drawing/2014/main" id="{FC31FDBE-A976-9716-9CE5-C27D3B70D208}"/>
                    </a:ext>
                  </a:extLst>
                </p:cNvPr>
                <p:cNvSpPr/>
                <p:nvPr/>
              </p:nvSpPr>
              <p:spPr>
                <a:xfrm>
                  <a:off x="11298917" y="-158829"/>
                  <a:ext cx="52365" cy="31708"/>
                </a:xfrm>
                <a:custGeom>
                  <a:avLst/>
                  <a:gdLst>
                    <a:gd name="connsiteX0" fmla="*/ 42824 w 52365"/>
                    <a:gd name="connsiteY0" fmla="*/ 0 h 31708"/>
                    <a:gd name="connsiteX1" fmla="*/ 9534 w 52365"/>
                    <a:gd name="connsiteY1" fmla="*/ 0 h 31708"/>
                    <a:gd name="connsiteX2" fmla="*/ 9 w 52365"/>
                    <a:gd name="connsiteY2" fmla="*/ 4448 h 31708"/>
                    <a:gd name="connsiteX3" fmla="*/ 1648 w 52365"/>
                    <a:gd name="connsiteY3" fmla="*/ 21174 h 31708"/>
                    <a:gd name="connsiteX4" fmla="*/ 26260 w 52365"/>
                    <a:gd name="connsiteY4" fmla="*/ 31709 h 31708"/>
                    <a:gd name="connsiteX5" fmla="*/ 26260 w 52365"/>
                    <a:gd name="connsiteY5" fmla="*/ 31709 h 31708"/>
                    <a:gd name="connsiteX6" fmla="*/ 50882 w 52365"/>
                    <a:gd name="connsiteY6" fmla="*/ 21117 h 31708"/>
                    <a:gd name="connsiteX7" fmla="*/ 52359 w 52365"/>
                    <a:gd name="connsiteY7" fmla="*/ 4420 h 31708"/>
                    <a:gd name="connsiteX8" fmla="*/ 42824 w 52365"/>
                    <a:gd name="connsiteY8" fmla="*/ 0 h 317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365" h="31708">
                      <a:moveTo>
                        <a:pt x="42824" y="0"/>
                      </a:moveTo>
                      <a:lnTo>
                        <a:pt x="9534" y="0"/>
                      </a:lnTo>
                      <a:cubicBezTo>
                        <a:pt x="4105" y="0"/>
                        <a:pt x="-229" y="2029"/>
                        <a:pt x="9" y="4448"/>
                      </a:cubicBezTo>
                      <a:lnTo>
                        <a:pt x="1648" y="21174"/>
                      </a:lnTo>
                      <a:cubicBezTo>
                        <a:pt x="2229" y="27070"/>
                        <a:pt x="13078" y="31709"/>
                        <a:pt x="26260" y="31709"/>
                      </a:cubicBezTo>
                      <a:lnTo>
                        <a:pt x="26260" y="31709"/>
                      </a:lnTo>
                      <a:cubicBezTo>
                        <a:pt x="39491" y="31709"/>
                        <a:pt x="50358" y="27032"/>
                        <a:pt x="50882" y="21117"/>
                      </a:cubicBezTo>
                      <a:lnTo>
                        <a:pt x="52359" y="4420"/>
                      </a:lnTo>
                      <a:cubicBezTo>
                        <a:pt x="52559" y="2019"/>
                        <a:pt x="48234" y="0"/>
                        <a:pt x="42824" y="0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05" name="Freeform: Shape 204">
                  <a:extLst>
                    <a:ext uri="{FF2B5EF4-FFF2-40B4-BE49-F238E27FC236}">
                      <a16:creationId xmlns:a16="http://schemas.microsoft.com/office/drawing/2014/main" id="{D021FE5D-0E00-29FE-22EF-6F517B2DA8CD}"/>
                    </a:ext>
                  </a:extLst>
                </p:cNvPr>
                <p:cNvSpPr/>
                <p:nvPr/>
              </p:nvSpPr>
              <p:spPr>
                <a:xfrm>
                  <a:off x="11389899" y="-153523"/>
                  <a:ext cx="52366" cy="31708"/>
                </a:xfrm>
                <a:custGeom>
                  <a:avLst/>
                  <a:gdLst>
                    <a:gd name="connsiteX0" fmla="*/ 42824 w 52366"/>
                    <a:gd name="connsiteY0" fmla="*/ 0 h 31708"/>
                    <a:gd name="connsiteX1" fmla="*/ 9534 w 52366"/>
                    <a:gd name="connsiteY1" fmla="*/ 0 h 31708"/>
                    <a:gd name="connsiteX2" fmla="*/ 9 w 52366"/>
                    <a:gd name="connsiteY2" fmla="*/ 4448 h 31708"/>
                    <a:gd name="connsiteX3" fmla="*/ 1648 w 52366"/>
                    <a:gd name="connsiteY3" fmla="*/ 21174 h 31708"/>
                    <a:gd name="connsiteX4" fmla="*/ 26260 w 52366"/>
                    <a:gd name="connsiteY4" fmla="*/ 31709 h 31708"/>
                    <a:gd name="connsiteX5" fmla="*/ 26260 w 52366"/>
                    <a:gd name="connsiteY5" fmla="*/ 31709 h 31708"/>
                    <a:gd name="connsiteX6" fmla="*/ 50882 w 52366"/>
                    <a:gd name="connsiteY6" fmla="*/ 21117 h 31708"/>
                    <a:gd name="connsiteX7" fmla="*/ 52359 w 52366"/>
                    <a:gd name="connsiteY7" fmla="*/ 4419 h 31708"/>
                    <a:gd name="connsiteX8" fmla="*/ 42824 w 52366"/>
                    <a:gd name="connsiteY8" fmla="*/ 0 h 317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366" h="31708">
                      <a:moveTo>
                        <a:pt x="42824" y="0"/>
                      </a:moveTo>
                      <a:lnTo>
                        <a:pt x="9534" y="0"/>
                      </a:lnTo>
                      <a:cubicBezTo>
                        <a:pt x="4105" y="0"/>
                        <a:pt x="-229" y="2029"/>
                        <a:pt x="9" y="4448"/>
                      </a:cubicBezTo>
                      <a:lnTo>
                        <a:pt x="1648" y="21174"/>
                      </a:lnTo>
                      <a:cubicBezTo>
                        <a:pt x="2229" y="27070"/>
                        <a:pt x="13078" y="31709"/>
                        <a:pt x="26260" y="31709"/>
                      </a:cubicBezTo>
                      <a:lnTo>
                        <a:pt x="26260" y="31709"/>
                      </a:lnTo>
                      <a:cubicBezTo>
                        <a:pt x="39491" y="31709"/>
                        <a:pt x="50358" y="27032"/>
                        <a:pt x="50882" y="21117"/>
                      </a:cubicBezTo>
                      <a:lnTo>
                        <a:pt x="52359" y="4419"/>
                      </a:lnTo>
                      <a:cubicBezTo>
                        <a:pt x="52568" y="2019"/>
                        <a:pt x="48234" y="0"/>
                        <a:pt x="42824" y="0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grpSp>
            <p:nvGrpSpPr>
              <p:cNvPr id="180" name="Graphic 4">
                <a:extLst>
                  <a:ext uri="{FF2B5EF4-FFF2-40B4-BE49-F238E27FC236}">
                    <a16:creationId xmlns:a16="http://schemas.microsoft.com/office/drawing/2014/main" id="{D6C5315E-90A9-2D96-B310-1893BBECC26A}"/>
                  </a:ext>
                </a:extLst>
              </p:cNvPr>
              <p:cNvGrpSpPr/>
              <p:nvPr/>
            </p:nvGrpSpPr>
            <p:grpSpPr>
              <a:xfrm>
                <a:off x="10570349" y="140512"/>
                <a:ext cx="871916" cy="59855"/>
                <a:chOff x="10570349" y="140512"/>
                <a:chExt cx="871916" cy="59855"/>
              </a:xfrm>
              <a:solidFill>
                <a:srgbClr val="4FC1F7"/>
              </a:solidFill>
            </p:grpSpPr>
            <p:sp>
              <p:nvSpPr>
                <p:cNvPr id="186" name="Freeform: Shape 185">
                  <a:extLst>
                    <a:ext uri="{FF2B5EF4-FFF2-40B4-BE49-F238E27FC236}">
                      <a16:creationId xmlns:a16="http://schemas.microsoft.com/office/drawing/2014/main" id="{0BD9621E-5267-9420-263D-4C3BC0F2AE62}"/>
                    </a:ext>
                  </a:extLst>
                </p:cNvPr>
                <p:cNvSpPr/>
                <p:nvPr/>
              </p:nvSpPr>
              <p:spPr>
                <a:xfrm>
                  <a:off x="10570349" y="168659"/>
                  <a:ext cx="52365" cy="31708"/>
                </a:xfrm>
                <a:custGeom>
                  <a:avLst/>
                  <a:gdLst>
                    <a:gd name="connsiteX0" fmla="*/ 42824 w 52365"/>
                    <a:gd name="connsiteY0" fmla="*/ 31709 h 31708"/>
                    <a:gd name="connsiteX1" fmla="*/ 9534 w 52365"/>
                    <a:gd name="connsiteY1" fmla="*/ 31709 h 31708"/>
                    <a:gd name="connsiteX2" fmla="*/ 9 w 52365"/>
                    <a:gd name="connsiteY2" fmla="*/ 27261 h 31708"/>
                    <a:gd name="connsiteX3" fmla="*/ 1648 w 52365"/>
                    <a:gd name="connsiteY3" fmla="*/ 10535 h 31708"/>
                    <a:gd name="connsiteX4" fmla="*/ 26260 w 52365"/>
                    <a:gd name="connsiteY4" fmla="*/ 0 h 31708"/>
                    <a:gd name="connsiteX5" fmla="*/ 26260 w 52365"/>
                    <a:gd name="connsiteY5" fmla="*/ 0 h 31708"/>
                    <a:gd name="connsiteX6" fmla="*/ 50882 w 52365"/>
                    <a:gd name="connsiteY6" fmla="*/ 10592 h 31708"/>
                    <a:gd name="connsiteX7" fmla="*/ 52359 w 52365"/>
                    <a:gd name="connsiteY7" fmla="*/ 27289 h 31708"/>
                    <a:gd name="connsiteX8" fmla="*/ 42824 w 52365"/>
                    <a:gd name="connsiteY8" fmla="*/ 31709 h 317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365" h="31708">
                      <a:moveTo>
                        <a:pt x="42824" y="31709"/>
                      </a:moveTo>
                      <a:lnTo>
                        <a:pt x="9534" y="31709"/>
                      </a:lnTo>
                      <a:cubicBezTo>
                        <a:pt x="4105" y="31709"/>
                        <a:pt x="-229" y="29680"/>
                        <a:pt x="9" y="27261"/>
                      </a:cubicBezTo>
                      <a:lnTo>
                        <a:pt x="1648" y="10535"/>
                      </a:lnTo>
                      <a:cubicBezTo>
                        <a:pt x="2229" y="4639"/>
                        <a:pt x="13078" y="0"/>
                        <a:pt x="26260" y="0"/>
                      </a:cubicBezTo>
                      <a:lnTo>
                        <a:pt x="26260" y="0"/>
                      </a:lnTo>
                      <a:cubicBezTo>
                        <a:pt x="39490" y="0"/>
                        <a:pt x="50359" y="4677"/>
                        <a:pt x="50882" y="10592"/>
                      </a:cubicBezTo>
                      <a:lnTo>
                        <a:pt x="52359" y="27289"/>
                      </a:lnTo>
                      <a:cubicBezTo>
                        <a:pt x="52559" y="29699"/>
                        <a:pt x="48234" y="31709"/>
                        <a:pt x="42824" y="31709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87" name="Freeform: Shape 186">
                  <a:extLst>
                    <a:ext uri="{FF2B5EF4-FFF2-40B4-BE49-F238E27FC236}">
                      <a16:creationId xmlns:a16="http://schemas.microsoft.com/office/drawing/2014/main" id="{B64E0205-A7E3-790E-4B81-6A9670D7766A}"/>
                    </a:ext>
                  </a:extLst>
                </p:cNvPr>
                <p:cNvSpPr/>
                <p:nvPr/>
              </p:nvSpPr>
              <p:spPr>
                <a:xfrm>
                  <a:off x="10661485" y="167620"/>
                  <a:ext cx="52356" cy="31708"/>
                </a:xfrm>
                <a:custGeom>
                  <a:avLst/>
                  <a:gdLst>
                    <a:gd name="connsiteX0" fmla="*/ 42824 w 52356"/>
                    <a:gd name="connsiteY0" fmla="*/ 31709 h 31708"/>
                    <a:gd name="connsiteX1" fmla="*/ 9534 w 52356"/>
                    <a:gd name="connsiteY1" fmla="*/ 31709 h 31708"/>
                    <a:gd name="connsiteX2" fmla="*/ 9 w 52356"/>
                    <a:gd name="connsiteY2" fmla="*/ 27261 h 31708"/>
                    <a:gd name="connsiteX3" fmla="*/ 1648 w 52356"/>
                    <a:gd name="connsiteY3" fmla="*/ 10535 h 31708"/>
                    <a:gd name="connsiteX4" fmla="*/ 26260 w 52356"/>
                    <a:gd name="connsiteY4" fmla="*/ 0 h 31708"/>
                    <a:gd name="connsiteX5" fmla="*/ 26260 w 52356"/>
                    <a:gd name="connsiteY5" fmla="*/ 0 h 31708"/>
                    <a:gd name="connsiteX6" fmla="*/ 50873 w 52356"/>
                    <a:gd name="connsiteY6" fmla="*/ 10592 h 31708"/>
                    <a:gd name="connsiteX7" fmla="*/ 52349 w 52356"/>
                    <a:gd name="connsiteY7" fmla="*/ 27289 h 31708"/>
                    <a:gd name="connsiteX8" fmla="*/ 42824 w 52356"/>
                    <a:gd name="connsiteY8" fmla="*/ 31709 h 317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356" h="31708">
                      <a:moveTo>
                        <a:pt x="42824" y="31709"/>
                      </a:moveTo>
                      <a:lnTo>
                        <a:pt x="9534" y="31709"/>
                      </a:lnTo>
                      <a:cubicBezTo>
                        <a:pt x="4105" y="31709"/>
                        <a:pt x="-229" y="29680"/>
                        <a:pt x="9" y="27261"/>
                      </a:cubicBezTo>
                      <a:lnTo>
                        <a:pt x="1648" y="10535"/>
                      </a:lnTo>
                      <a:cubicBezTo>
                        <a:pt x="2229" y="4639"/>
                        <a:pt x="13078" y="0"/>
                        <a:pt x="26260" y="0"/>
                      </a:cubicBezTo>
                      <a:lnTo>
                        <a:pt x="26260" y="0"/>
                      </a:lnTo>
                      <a:cubicBezTo>
                        <a:pt x="39490" y="0"/>
                        <a:pt x="50358" y="4677"/>
                        <a:pt x="50873" y="10592"/>
                      </a:cubicBezTo>
                      <a:lnTo>
                        <a:pt x="52349" y="27289"/>
                      </a:lnTo>
                      <a:cubicBezTo>
                        <a:pt x="52559" y="29699"/>
                        <a:pt x="48234" y="31709"/>
                        <a:pt x="42824" y="31709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88" name="Freeform: Shape 187">
                  <a:extLst>
                    <a:ext uri="{FF2B5EF4-FFF2-40B4-BE49-F238E27FC236}">
                      <a16:creationId xmlns:a16="http://schemas.microsoft.com/office/drawing/2014/main" id="{345470AE-5EAD-3DB6-7E77-7EAC238679B3}"/>
                    </a:ext>
                  </a:extLst>
                </p:cNvPr>
                <p:cNvSpPr/>
                <p:nvPr/>
              </p:nvSpPr>
              <p:spPr>
                <a:xfrm>
                  <a:off x="10752610" y="166592"/>
                  <a:ext cx="52366" cy="31708"/>
                </a:xfrm>
                <a:custGeom>
                  <a:avLst/>
                  <a:gdLst>
                    <a:gd name="connsiteX0" fmla="*/ 42824 w 52366"/>
                    <a:gd name="connsiteY0" fmla="*/ 31709 h 31708"/>
                    <a:gd name="connsiteX1" fmla="*/ 9534 w 52366"/>
                    <a:gd name="connsiteY1" fmla="*/ 31709 h 31708"/>
                    <a:gd name="connsiteX2" fmla="*/ 9 w 52366"/>
                    <a:gd name="connsiteY2" fmla="*/ 27261 h 31708"/>
                    <a:gd name="connsiteX3" fmla="*/ 1648 w 52366"/>
                    <a:gd name="connsiteY3" fmla="*/ 10535 h 31708"/>
                    <a:gd name="connsiteX4" fmla="*/ 26260 w 52366"/>
                    <a:gd name="connsiteY4" fmla="*/ 0 h 31708"/>
                    <a:gd name="connsiteX5" fmla="*/ 26260 w 52366"/>
                    <a:gd name="connsiteY5" fmla="*/ 0 h 31708"/>
                    <a:gd name="connsiteX6" fmla="*/ 50882 w 52366"/>
                    <a:gd name="connsiteY6" fmla="*/ 10592 h 31708"/>
                    <a:gd name="connsiteX7" fmla="*/ 52359 w 52366"/>
                    <a:gd name="connsiteY7" fmla="*/ 27289 h 31708"/>
                    <a:gd name="connsiteX8" fmla="*/ 42824 w 52366"/>
                    <a:gd name="connsiteY8" fmla="*/ 31709 h 317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366" h="31708">
                      <a:moveTo>
                        <a:pt x="42824" y="31709"/>
                      </a:moveTo>
                      <a:lnTo>
                        <a:pt x="9534" y="31709"/>
                      </a:lnTo>
                      <a:cubicBezTo>
                        <a:pt x="4105" y="31709"/>
                        <a:pt x="-229" y="29680"/>
                        <a:pt x="9" y="27261"/>
                      </a:cubicBezTo>
                      <a:lnTo>
                        <a:pt x="1648" y="10535"/>
                      </a:lnTo>
                      <a:cubicBezTo>
                        <a:pt x="2229" y="4639"/>
                        <a:pt x="13078" y="0"/>
                        <a:pt x="26260" y="0"/>
                      </a:cubicBezTo>
                      <a:lnTo>
                        <a:pt x="26260" y="0"/>
                      </a:lnTo>
                      <a:cubicBezTo>
                        <a:pt x="39490" y="0"/>
                        <a:pt x="50358" y="4677"/>
                        <a:pt x="50882" y="10592"/>
                      </a:cubicBezTo>
                      <a:lnTo>
                        <a:pt x="52359" y="27289"/>
                      </a:lnTo>
                      <a:cubicBezTo>
                        <a:pt x="52568" y="29689"/>
                        <a:pt x="48244" y="31709"/>
                        <a:pt x="42824" y="31709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89" name="Freeform: Shape 188">
                  <a:extLst>
                    <a:ext uri="{FF2B5EF4-FFF2-40B4-BE49-F238E27FC236}">
                      <a16:creationId xmlns:a16="http://schemas.microsoft.com/office/drawing/2014/main" id="{7291C9F0-935A-C5E4-D139-D21566E9607C}"/>
                    </a:ext>
                  </a:extLst>
                </p:cNvPr>
                <p:cNvSpPr/>
                <p:nvPr/>
              </p:nvSpPr>
              <p:spPr>
                <a:xfrm>
                  <a:off x="10843745" y="165554"/>
                  <a:ext cx="52366" cy="31708"/>
                </a:xfrm>
                <a:custGeom>
                  <a:avLst/>
                  <a:gdLst>
                    <a:gd name="connsiteX0" fmla="*/ 42824 w 52366"/>
                    <a:gd name="connsiteY0" fmla="*/ 31709 h 31708"/>
                    <a:gd name="connsiteX1" fmla="*/ 9534 w 52366"/>
                    <a:gd name="connsiteY1" fmla="*/ 31709 h 31708"/>
                    <a:gd name="connsiteX2" fmla="*/ 9 w 52366"/>
                    <a:gd name="connsiteY2" fmla="*/ 27261 h 31708"/>
                    <a:gd name="connsiteX3" fmla="*/ 1648 w 52366"/>
                    <a:gd name="connsiteY3" fmla="*/ 10535 h 31708"/>
                    <a:gd name="connsiteX4" fmla="*/ 26260 w 52366"/>
                    <a:gd name="connsiteY4" fmla="*/ 0 h 31708"/>
                    <a:gd name="connsiteX5" fmla="*/ 26260 w 52366"/>
                    <a:gd name="connsiteY5" fmla="*/ 0 h 31708"/>
                    <a:gd name="connsiteX6" fmla="*/ 50882 w 52366"/>
                    <a:gd name="connsiteY6" fmla="*/ 10582 h 31708"/>
                    <a:gd name="connsiteX7" fmla="*/ 52359 w 52366"/>
                    <a:gd name="connsiteY7" fmla="*/ 27279 h 31708"/>
                    <a:gd name="connsiteX8" fmla="*/ 42824 w 52366"/>
                    <a:gd name="connsiteY8" fmla="*/ 31709 h 317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366" h="31708">
                      <a:moveTo>
                        <a:pt x="42824" y="31709"/>
                      </a:moveTo>
                      <a:lnTo>
                        <a:pt x="9534" y="31709"/>
                      </a:lnTo>
                      <a:cubicBezTo>
                        <a:pt x="4105" y="31709"/>
                        <a:pt x="-229" y="29680"/>
                        <a:pt x="9" y="27261"/>
                      </a:cubicBezTo>
                      <a:lnTo>
                        <a:pt x="1648" y="10535"/>
                      </a:lnTo>
                      <a:cubicBezTo>
                        <a:pt x="2229" y="4639"/>
                        <a:pt x="13078" y="0"/>
                        <a:pt x="26260" y="0"/>
                      </a:cubicBezTo>
                      <a:lnTo>
                        <a:pt x="26260" y="0"/>
                      </a:lnTo>
                      <a:cubicBezTo>
                        <a:pt x="39490" y="0"/>
                        <a:pt x="50358" y="4677"/>
                        <a:pt x="50882" y="10582"/>
                      </a:cubicBezTo>
                      <a:lnTo>
                        <a:pt x="52359" y="27279"/>
                      </a:lnTo>
                      <a:cubicBezTo>
                        <a:pt x="52568" y="29689"/>
                        <a:pt x="48244" y="31709"/>
                        <a:pt x="42824" y="31709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90" name="Freeform: Shape 189">
                  <a:extLst>
                    <a:ext uri="{FF2B5EF4-FFF2-40B4-BE49-F238E27FC236}">
                      <a16:creationId xmlns:a16="http://schemas.microsoft.com/office/drawing/2014/main" id="{33D596DC-1A93-1335-C4E3-FEFCBA3C9E06}"/>
                    </a:ext>
                  </a:extLst>
                </p:cNvPr>
                <p:cNvSpPr/>
                <p:nvPr/>
              </p:nvSpPr>
              <p:spPr>
                <a:xfrm>
                  <a:off x="10934881" y="164515"/>
                  <a:ext cx="52357" cy="31708"/>
                </a:xfrm>
                <a:custGeom>
                  <a:avLst/>
                  <a:gdLst>
                    <a:gd name="connsiteX0" fmla="*/ 42824 w 52357"/>
                    <a:gd name="connsiteY0" fmla="*/ 31709 h 31708"/>
                    <a:gd name="connsiteX1" fmla="*/ 9534 w 52357"/>
                    <a:gd name="connsiteY1" fmla="*/ 31709 h 31708"/>
                    <a:gd name="connsiteX2" fmla="*/ 9 w 52357"/>
                    <a:gd name="connsiteY2" fmla="*/ 27261 h 31708"/>
                    <a:gd name="connsiteX3" fmla="*/ 1648 w 52357"/>
                    <a:gd name="connsiteY3" fmla="*/ 10535 h 31708"/>
                    <a:gd name="connsiteX4" fmla="*/ 26260 w 52357"/>
                    <a:gd name="connsiteY4" fmla="*/ 0 h 31708"/>
                    <a:gd name="connsiteX5" fmla="*/ 26260 w 52357"/>
                    <a:gd name="connsiteY5" fmla="*/ 0 h 31708"/>
                    <a:gd name="connsiteX6" fmla="*/ 50873 w 52357"/>
                    <a:gd name="connsiteY6" fmla="*/ 10582 h 31708"/>
                    <a:gd name="connsiteX7" fmla="*/ 52349 w 52357"/>
                    <a:gd name="connsiteY7" fmla="*/ 27279 h 31708"/>
                    <a:gd name="connsiteX8" fmla="*/ 42824 w 52357"/>
                    <a:gd name="connsiteY8" fmla="*/ 31709 h 317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357" h="31708">
                      <a:moveTo>
                        <a:pt x="42824" y="31709"/>
                      </a:moveTo>
                      <a:lnTo>
                        <a:pt x="9534" y="31709"/>
                      </a:lnTo>
                      <a:cubicBezTo>
                        <a:pt x="4105" y="31709"/>
                        <a:pt x="-229" y="29680"/>
                        <a:pt x="9" y="27261"/>
                      </a:cubicBezTo>
                      <a:lnTo>
                        <a:pt x="1648" y="10535"/>
                      </a:lnTo>
                      <a:cubicBezTo>
                        <a:pt x="2229" y="4639"/>
                        <a:pt x="13078" y="0"/>
                        <a:pt x="26260" y="0"/>
                      </a:cubicBezTo>
                      <a:lnTo>
                        <a:pt x="26260" y="0"/>
                      </a:lnTo>
                      <a:cubicBezTo>
                        <a:pt x="39491" y="0"/>
                        <a:pt x="50359" y="4677"/>
                        <a:pt x="50873" y="10582"/>
                      </a:cubicBezTo>
                      <a:lnTo>
                        <a:pt x="52349" y="27279"/>
                      </a:lnTo>
                      <a:cubicBezTo>
                        <a:pt x="52568" y="29689"/>
                        <a:pt x="48244" y="31709"/>
                        <a:pt x="42824" y="31709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91" name="Freeform: Shape 190">
                  <a:extLst>
                    <a:ext uri="{FF2B5EF4-FFF2-40B4-BE49-F238E27FC236}">
                      <a16:creationId xmlns:a16="http://schemas.microsoft.com/office/drawing/2014/main" id="{EE1E4833-C676-0245-4DAF-8045EA4CA76F}"/>
                    </a:ext>
                  </a:extLst>
                </p:cNvPr>
                <p:cNvSpPr/>
                <p:nvPr/>
              </p:nvSpPr>
              <p:spPr>
                <a:xfrm>
                  <a:off x="11025959" y="161743"/>
                  <a:ext cx="52366" cy="31708"/>
                </a:xfrm>
                <a:custGeom>
                  <a:avLst/>
                  <a:gdLst>
                    <a:gd name="connsiteX0" fmla="*/ 42824 w 52366"/>
                    <a:gd name="connsiteY0" fmla="*/ 31709 h 31708"/>
                    <a:gd name="connsiteX1" fmla="*/ 9534 w 52366"/>
                    <a:gd name="connsiteY1" fmla="*/ 31709 h 31708"/>
                    <a:gd name="connsiteX2" fmla="*/ 9 w 52366"/>
                    <a:gd name="connsiteY2" fmla="*/ 27261 h 31708"/>
                    <a:gd name="connsiteX3" fmla="*/ 1648 w 52366"/>
                    <a:gd name="connsiteY3" fmla="*/ 10535 h 31708"/>
                    <a:gd name="connsiteX4" fmla="*/ 26260 w 52366"/>
                    <a:gd name="connsiteY4" fmla="*/ 0 h 31708"/>
                    <a:gd name="connsiteX5" fmla="*/ 26260 w 52366"/>
                    <a:gd name="connsiteY5" fmla="*/ 0 h 31708"/>
                    <a:gd name="connsiteX6" fmla="*/ 50882 w 52366"/>
                    <a:gd name="connsiteY6" fmla="*/ 10582 h 31708"/>
                    <a:gd name="connsiteX7" fmla="*/ 52359 w 52366"/>
                    <a:gd name="connsiteY7" fmla="*/ 27280 h 31708"/>
                    <a:gd name="connsiteX8" fmla="*/ 42824 w 52366"/>
                    <a:gd name="connsiteY8" fmla="*/ 31709 h 317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366" h="31708">
                      <a:moveTo>
                        <a:pt x="42824" y="31709"/>
                      </a:moveTo>
                      <a:lnTo>
                        <a:pt x="9534" y="31709"/>
                      </a:lnTo>
                      <a:cubicBezTo>
                        <a:pt x="4105" y="31709"/>
                        <a:pt x="-229" y="29680"/>
                        <a:pt x="9" y="27261"/>
                      </a:cubicBezTo>
                      <a:lnTo>
                        <a:pt x="1648" y="10535"/>
                      </a:lnTo>
                      <a:cubicBezTo>
                        <a:pt x="2229" y="4639"/>
                        <a:pt x="13078" y="0"/>
                        <a:pt x="26260" y="0"/>
                      </a:cubicBezTo>
                      <a:lnTo>
                        <a:pt x="26260" y="0"/>
                      </a:lnTo>
                      <a:cubicBezTo>
                        <a:pt x="39491" y="0"/>
                        <a:pt x="50358" y="4677"/>
                        <a:pt x="50882" y="10582"/>
                      </a:cubicBezTo>
                      <a:lnTo>
                        <a:pt x="52359" y="27280"/>
                      </a:lnTo>
                      <a:cubicBezTo>
                        <a:pt x="52568" y="29699"/>
                        <a:pt x="48234" y="31709"/>
                        <a:pt x="42824" y="31709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92" name="Freeform: Shape 191">
                  <a:extLst>
                    <a:ext uri="{FF2B5EF4-FFF2-40B4-BE49-F238E27FC236}">
                      <a16:creationId xmlns:a16="http://schemas.microsoft.com/office/drawing/2014/main" id="{045E6600-CA4A-CAC8-C8FE-6909F26229C4}"/>
                    </a:ext>
                  </a:extLst>
                </p:cNvPr>
                <p:cNvSpPr/>
                <p:nvPr/>
              </p:nvSpPr>
              <p:spPr>
                <a:xfrm>
                  <a:off x="11116942" y="156438"/>
                  <a:ext cx="52366" cy="31708"/>
                </a:xfrm>
                <a:custGeom>
                  <a:avLst/>
                  <a:gdLst>
                    <a:gd name="connsiteX0" fmla="*/ 42824 w 52366"/>
                    <a:gd name="connsiteY0" fmla="*/ 31709 h 31708"/>
                    <a:gd name="connsiteX1" fmla="*/ 9534 w 52366"/>
                    <a:gd name="connsiteY1" fmla="*/ 31709 h 31708"/>
                    <a:gd name="connsiteX2" fmla="*/ 9 w 52366"/>
                    <a:gd name="connsiteY2" fmla="*/ 27261 h 31708"/>
                    <a:gd name="connsiteX3" fmla="*/ 1648 w 52366"/>
                    <a:gd name="connsiteY3" fmla="*/ 10535 h 31708"/>
                    <a:gd name="connsiteX4" fmla="*/ 26260 w 52366"/>
                    <a:gd name="connsiteY4" fmla="*/ 0 h 31708"/>
                    <a:gd name="connsiteX5" fmla="*/ 26260 w 52366"/>
                    <a:gd name="connsiteY5" fmla="*/ 0 h 31708"/>
                    <a:gd name="connsiteX6" fmla="*/ 50882 w 52366"/>
                    <a:gd name="connsiteY6" fmla="*/ 10592 h 31708"/>
                    <a:gd name="connsiteX7" fmla="*/ 52359 w 52366"/>
                    <a:gd name="connsiteY7" fmla="*/ 27289 h 31708"/>
                    <a:gd name="connsiteX8" fmla="*/ 42824 w 52366"/>
                    <a:gd name="connsiteY8" fmla="*/ 31709 h 317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366" h="31708">
                      <a:moveTo>
                        <a:pt x="42824" y="31709"/>
                      </a:moveTo>
                      <a:lnTo>
                        <a:pt x="9534" y="31709"/>
                      </a:lnTo>
                      <a:cubicBezTo>
                        <a:pt x="4105" y="31709"/>
                        <a:pt x="-229" y="29680"/>
                        <a:pt x="9" y="27261"/>
                      </a:cubicBezTo>
                      <a:lnTo>
                        <a:pt x="1648" y="10535"/>
                      </a:lnTo>
                      <a:cubicBezTo>
                        <a:pt x="2229" y="4639"/>
                        <a:pt x="13078" y="0"/>
                        <a:pt x="26260" y="0"/>
                      </a:cubicBezTo>
                      <a:lnTo>
                        <a:pt x="26260" y="0"/>
                      </a:lnTo>
                      <a:cubicBezTo>
                        <a:pt x="39491" y="0"/>
                        <a:pt x="50358" y="4677"/>
                        <a:pt x="50882" y="10592"/>
                      </a:cubicBezTo>
                      <a:lnTo>
                        <a:pt x="52359" y="27289"/>
                      </a:lnTo>
                      <a:cubicBezTo>
                        <a:pt x="52568" y="29689"/>
                        <a:pt x="48234" y="31709"/>
                        <a:pt x="42824" y="31709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93" name="Freeform: Shape 192">
                  <a:extLst>
                    <a:ext uri="{FF2B5EF4-FFF2-40B4-BE49-F238E27FC236}">
                      <a16:creationId xmlns:a16="http://schemas.microsoft.com/office/drawing/2014/main" id="{F31346D7-4D14-62D2-04A1-CA337D5C8C7E}"/>
                    </a:ext>
                  </a:extLst>
                </p:cNvPr>
                <p:cNvSpPr/>
                <p:nvPr/>
              </p:nvSpPr>
              <p:spPr>
                <a:xfrm>
                  <a:off x="11207934" y="151133"/>
                  <a:ext cx="52365" cy="31708"/>
                </a:xfrm>
                <a:custGeom>
                  <a:avLst/>
                  <a:gdLst>
                    <a:gd name="connsiteX0" fmla="*/ 42824 w 52365"/>
                    <a:gd name="connsiteY0" fmla="*/ 31709 h 31708"/>
                    <a:gd name="connsiteX1" fmla="*/ 9534 w 52365"/>
                    <a:gd name="connsiteY1" fmla="*/ 31709 h 31708"/>
                    <a:gd name="connsiteX2" fmla="*/ 9 w 52365"/>
                    <a:gd name="connsiteY2" fmla="*/ 27261 h 31708"/>
                    <a:gd name="connsiteX3" fmla="*/ 1648 w 52365"/>
                    <a:gd name="connsiteY3" fmla="*/ 10535 h 31708"/>
                    <a:gd name="connsiteX4" fmla="*/ 26260 w 52365"/>
                    <a:gd name="connsiteY4" fmla="*/ 0 h 31708"/>
                    <a:gd name="connsiteX5" fmla="*/ 26260 w 52365"/>
                    <a:gd name="connsiteY5" fmla="*/ 0 h 31708"/>
                    <a:gd name="connsiteX6" fmla="*/ 50882 w 52365"/>
                    <a:gd name="connsiteY6" fmla="*/ 10582 h 31708"/>
                    <a:gd name="connsiteX7" fmla="*/ 52359 w 52365"/>
                    <a:gd name="connsiteY7" fmla="*/ 27279 h 31708"/>
                    <a:gd name="connsiteX8" fmla="*/ 42824 w 52365"/>
                    <a:gd name="connsiteY8" fmla="*/ 31709 h 317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365" h="31708">
                      <a:moveTo>
                        <a:pt x="42824" y="31709"/>
                      </a:moveTo>
                      <a:lnTo>
                        <a:pt x="9534" y="31709"/>
                      </a:lnTo>
                      <a:cubicBezTo>
                        <a:pt x="4105" y="31709"/>
                        <a:pt x="-229" y="29680"/>
                        <a:pt x="9" y="27261"/>
                      </a:cubicBezTo>
                      <a:lnTo>
                        <a:pt x="1648" y="10535"/>
                      </a:lnTo>
                      <a:cubicBezTo>
                        <a:pt x="2229" y="4639"/>
                        <a:pt x="13078" y="0"/>
                        <a:pt x="26260" y="0"/>
                      </a:cubicBezTo>
                      <a:lnTo>
                        <a:pt x="26260" y="0"/>
                      </a:lnTo>
                      <a:cubicBezTo>
                        <a:pt x="39491" y="0"/>
                        <a:pt x="50359" y="4677"/>
                        <a:pt x="50882" y="10582"/>
                      </a:cubicBezTo>
                      <a:lnTo>
                        <a:pt x="52359" y="27279"/>
                      </a:lnTo>
                      <a:cubicBezTo>
                        <a:pt x="52559" y="29689"/>
                        <a:pt x="48234" y="31709"/>
                        <a:pt x="42824" y="31709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94" name="Freeform: Shape 193">
                  <a:extLst>
                    <a:ext uri="{FF2B5EF4-FFF2-40B4-BE49-F238E27FC236}">
                      <a16:creationId xmlns:a16="http://schemas.microsoft.com/office/drawing/2014/main" id="{6F561943-F5D4-2DE1-7437-82889935D970}"/>
                    </a:ext>
                  </a:extLst>
                </p:cNvPr>
                <p:cNvSpPr/>
                <p:nvPr/>
              </p:nvSpPr>
              <p:spPr>
                <a:xfrm>
                  <a:off x="11298917" y="145818"/>
                  <a:ext cx="52365" cy="31708"/>
                </a:xfrm>
                <a:custGeom>
                  <a:avLst/>
                  <a:gdLst>
                    <a:gd name="connsiteX0" fmla="*/ 42824 w 52365"/>
                    <a:gd name="connsiteY0" fmla="*/ 31709 h 31708"/>
                    <a:gd name="connsiteX1" fmla="*/ 9534 w 52365"/>
                    <a:gd name="connsiteY1" fmla="*/ 31709 h 31708"/>
                    <a:gd name="connsiteX2" fmla="*/ 9 w 52365"/>
                    <a:gd name="connsiteY2" fmla="*/ 27261 h 31708"/>
                    <a:gd name="connsiteX3" fmla="*/ 1648 w 52365"/>
                    <a:gd name="connsiteY3" fmla="*/ 10535 h 31708"/>
                    <a:gd name="connsiteX4" fmla="*/ 26260 w 52365"/>
                    <a:gd name="connsiteY4" fmla="*/ 0 h 31708"/>
                    <a:gd name="connsiteX5" fmla="*/ 26260 w 52365"/>
                    <a:gd name="connsiteY5" fmla="*/ 0 h 31708"/>
                    <a:gd name="connsiteX6" fmla="*/ 50882 w 52365"/>
                    <a:gd name="connsiteY6" fmla="*/ 10582 h 31708"/>
                    <a:gd name="connsiteX7" fmla="*/ 52359 w 52365"/>
                    <a:gd name="connsiteY7" fmla="*/ 27280 h 31708"/>
                    <a:gd name="connsiteX8" fmla="*/ 42824 w 52365"/>
                    <a:gd name="connsiteY8" fmla="*/ 31709 h 317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365" h="31708">
                      <a:moveTo>
                        <a:pt x="42824" y="31709"/>
                      </a:moveTo>
                      <a:lnTo>
                        <a:pt x="9534" y="31709"/>
                      </a:lnTo>
                      <a:cubicBezTo>
                        <a:pt x="4105" y="31709"/>
                        <a:pt x="-229" y="29680"/>
                        <a:pt x="9" y="27261"/>
                      </a:cubicBezTo>
                      <a:lnTo>
                        <a:pt x="1648" y="10535"/>
                      </a:lnTo>
                      <a:cubicBezTo>
                        <a:pt x="2229" y="4639"/>
                        <a:pt x="13078" y="0"/>
                        <a:pt x="26260" y="0"/>
                      </a:cubicBezTo>
                      <a:lnTo>
                        <a:pt x="26260" y="0"/>
                      </a:lnTo>
                      <a:cubicBezTo>
                        <a:pt x="39491" y="0"/>
                        <a:pt x="50358" y="4677"/>
                        <a:pt x="50882" y="10582"/>
                      </a:cubicBezTo>
                      <a:lnTo>
                        <a:pt x="52359" y="27280"/>
                      </a:lnTo>
                      <a:cubicBezTo>
                        <a:pt x="52559" y="29699"/>
                        <a:pt x="48234" y="31709"/>
                        <a:pt x="42824" y="31709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95" name="Freeform: Shape 194">
                  <a:extLst>
                    <a:ext uri="{FF2B5EF4-FFF2-40B4-BE49-F238E27FC236}">
                      <a16:creationId xmlns:a16="http://schemas.microsoft.com/office/drawing/2014/main" id="{7F6C66E6-7515-6D3A-D19C-BDA6E8E81870}"/>
                    </a:ext>
                  </a:extLst>
                </p:cNvPr>
                <p:cNvSpPr/>
                <p:nvPr/>
              </p:nvSpPr>
              <p:spPr>
                <a:xfrm>
                  <a:off x="11389899" y="140512"/>
                  <a:ext cx="52366" cy="31708"/>
                </a:xfrm>
                <a:custGeom>
                  <a:avLst/>
                  <a:gdLst>
                    <a:gd name="connsiteX0" fmla="*/ 42824 w 52366"/>
                    <a:gd name="connsiteY0" fmla="*/ 31709 h 31708"/>
                    <a:gd name="connsiteX1" fmla="*/ 9534 w 52366"/>
                    <a:gd name="connsiteY1" fmla="*/ 31709 h 31708"/>
                    <a:gd name="connsiteX2" fmla="*/ 9 w 52366"/>
                    <a:gd name="connsiteY2" fmla="*/ 27261 h 31708"/>
                    <a:gd name="connsiteX3" fmla="*/ 1648 w 52366"/>
                    <a:gd name="connsiteY3" fmla="*/ 10535 h 31708"/>
                    <a:gd name="connsiteX4" fmla="*/ 26260 w 52366"/>
                    <a:gd name="connsiteY4" fmla="*/ 0 h 31708"/>
                    <a:gd name="connsiteX5" fmla="*/ 26260 w 52366"/>
                    <a:gd name="connsiteY5" fmla="*/ 0 h 31708"/>
                    <a:gd name="connsiteX6" fmla="*/ 50882 w 52366"/>
                    <a:gd name="connsiteY6" fmla="*/ 10582 h 31708"/>
                    <a:gd name="connsiteX7" fmla="*/ 52359 w 52366"/>
                    <a:gd name="connsiteY7" fmla="*/ 27279 h 31708"/>
                    <a:gd name="connsiteX8" fmla="*/ 42824 w 52366"/>
                    <a:gd name="connsiteY8" fmla="*/ 31709 h 317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366" h="31708">
                      <a:moveTo>
                        <a:pt x="42824" y="31709"/>
                      </a:moveTo>
                      <a:lnTo>
                        <a:pt x="9534" y="31709"/>
                      </a:lnTo>
                      <a:cubicBezTo>
                        <a:pt x="4105" y="31709"/>
                        <a:pt x="-229" y="29680"/>
                        <a:pt x="9" y="27261"/>
                      </a:cubicBezTo>
                      <a:lnTo>
                        <a:pt x="1648" y="10535"/>
                      </a:lnTo>
                      <a:cubicBezTo>
                        <a:pt x="2229" y="4639"/>
                        <a:pt x="13078" y="0"/>
                        <a:pt x="26260" y="0"/>
                      </a:cubicBezTo>
                      <a:lnTo>
                        <a:pt x="26260" y="0"/>
                      </a:lnTo>
                      <a:cubicBezTo>
                        <a:pt x="39491" y="0"/>
                        <a:pt x="50358" y="4677"/>
                        <a:pt x="50882" y="10582"/>
                      </a:cubicBezTo>
                      <a:lnTo>
                        <a:pt x="52359" y="27279"/>
                      </a:lnTo>
                      <a:cubicBezTo>
                        <a:pt x="52568" y="29699"/>
                        <a:pt x="48234" y="31709"/>
                        <a:pt x="42824" y="31709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sp>
            <p:nvSpPr>
              <p:cNvPr id="181" name="Freeform: Shape 180">
                <a:extLst>
                  <a:ext uri="{FF2B5EF4-FFF2-40B4-BE49-F238E27FC236}">
                    <a16:creationId xmlns:a16="http://schemas.microsoft.com/office/drawing/2014/main" id="{7720B730-6B15-F966-3C4F-FD5F7E5F9FB2}"/>
                  </a:ext>
                </a:extLst>
              </p:cNvPr>
              <p:cNvSpPr/>
              <p:nvPr/>
            </p:nvSpPr>
            <p:spPr>
              <a:xfrm>
                <a:off x="10360129" y="-58864"/>
                <a:ext cx="1243691" cy="110480"/>
              </a:xfrm>
              <a:custGeom>
                <a:avLst/>
                <a:gdLst>
                  <a:gd name="connsiteX0" fmla="*/ 1243692 w 1243691"/>
                  <a:gd name="connsiteY0" fmla="*/ 59055 h 110480"/>
                  <a:gd name="connsiteX1" fmla="*/ 110274 w 1243691"/>
                  <a:gd name="connsiteY1" fmla="*/ 0 h 110480"/>
                  <a:gd name="connsiteX2" fmla="*/ 108369 w 1243691"/>
                  <a:gd name="connsiteY2" fmla="*/ 110480 h 110480"/>
                  <a:gd name="connsiteX3" fmla="*/ 1243692 w 1243691"/>
                  <a:gd name="connsiteY3" fmla="*/ 59055 h 1104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43691" h="110480">
                    <a:moveTo>
                      <a:pt x="1243692" y="59055"/>
                    </a:moveTo>
                    <a:cubicBezTo>
                      <a:pt x="1243692" y="34290"/>
                      <a:pt x="847471" y="0"/>
                      <a:pt x="110274" y="0"/>
                    </a:cubicBezTo>
                    <a:cubicBezTo>
                      <a:pt x="-32592" y="0"/>
                      <a:pt x="-40212" y="110480"/>
                      <a:pt x="108369" y="110480"/>
                    </a:cubicBezTo>
                    <a:cubicBezTo>
                      <a:pt x="832231" y="110490"/>
                      <a:pt x="1243692" y="100965"/>
                      <a:pt x="1243692" y="59055"/>
                    </a:cubicBezTo>
                    <a:close/>
                  </a:path>
                </a:pathLst>
              </a:custGeom>
              <a:solidFill>
                <a:schemeClr val="accent5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82" name="Freeform: Shape 181">
                <a:extLst>
                  <a:ext uri="{FF2B5EF4-FFF2-40B4-BE49-F238E27FC236}">
                    <a16:creationId xmlns:a16="http://schemas.microsoft.com/office/drawing/2014/main" id="{8CFF8E83-902E-6194-5A3C-66F62C4B015F}"/>
                  </a:ext>
                </a:extLst>
              </p:cNvPr>
              <p:cNvSpPr/>
              <p:nvPr/>
            </p:nvSpPr>
            <p:spPr>
              <a:xfrm>
                <a:off x="10123179" y="-10610"/>
                <a:ext cx="37623" cy="46234"/>
              </a:xfrm>
              <a:custGeom>
                <a:avLst/>
                <a:gdLst>
                  <a:gd name="connsiteX0" fmla="*/ 37624 w 37623"/>
                  <a:gd name="connsiteY0" fmla="*/ 23117 h 46234"/>
                  <a:gd name="connsiteX1" fmla="*/ 18812 w 37623"/>
                  <a:gd name="connsiteY1" fmla="*/ 46234 h 46234"/>
                  <a:gd name="connsiteX2" fmla="*/ 0 w 37623"/>
                  <a:gd name="connsiteY2" fmla="*/ 23117 h 46234"/>
                  <a:gd name="connsiteX3" fmla="*/ 18812 w 37623"/>
                  <a:gd name="connsiteY3" fmla="*/ 0 h 46234"/>
                  <a:gd name="connsiteX4" fmla="*/ 37624 w 37623"/>
                  <a:gd name="connsiteY4" fmla="*/ 23117 h 46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7623" h="46234">
                    <a:moveTo>
                      <a:pt x="37624" y="23117"/>
                    </a:moveTo>
                    <a:cubicBezTo>
                      <a:pt x="37624" y="35884"/>
                      <a:pt x="29201" y="46234"/>
                      <a:pt x="18812" y="46234"/>
                    </a:cubicBezTo>
                    <a:cubicBezTo>
                      <a:pt x="8422" y="46234"/>
                      <a:pt x="0" y="35884"/>
                      <a:pt x="0" y="23117"/>
                    </a:cubicBezTo>
                    <a:cubicBezTo>
                      <a:pt x="0" y="10350"/>
                      <a:pt x="8422" y="0"/>
                      <a:pt x="18812" y="0"/>
                    </a:cubicBezTo>
                    <a:cubicBezTo>
                      <a:pt x="29201" y="0"/>
                      <a:pt x="37624" y="10350"/>
                      <a:pt x="37624" y="23117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grpSp>
            <p:nvGrpSpPr>
              <p:cNvPr id="183" name="Graphic 4">
                <a:extLst>
                  <a:ext uri="{FF2B5EF4-FFF2-40B4-BE49-F238E27FC236}">
                    <a16:creationId xmlns:a16="http://schemas.microsoft.com/office/drawing/2014/main" id="{C945146A-563A-C08A-9EC8-C6652A9C8595}"/>
                  </a:ext>
                </a:extLst>
              </p:cNvPr>
              <p:cNvGrpSpPr/>
              <p:nvPr/>
            </p:nvGrpSpPr>
            <p:grpSpPr>
              <a:xfrm>
                <a:off x="10198541" y="-106422"/>
                <a:ext cx="80405" cy="232609"/>
                <a:chOff x="10198541" y="-106422"/>
                <a:chExt cx="80405" cy="232609"/>
              </a:xfrm>
              <a:solidFill>
                <a:srgbClr val="4FC1F7"/>
              </a:solidFill>
            </p:grpSpPr>
            <p:sp>
              <p:nvSpPr>
                <p:cNvPr id="184" name="Freeform: Shape 183">
                  <a:extLst>
                    <a:ext uri="{FF2B5EF4-FFF2-40B4-BE49-F238E27FC236}">
                      <a16:creationId xmlns:a16="http://schemas.microsoft.com/office/drawing/2014/main" id="{12C8E2BD-82B3-D5EA-1F49-82F9436E652E}"/>
                    </a:ext>
                  </a:extLst>
                </p:cNvPr>
                <p:cNvSpPr/>
                <p:nvPr/>
              </p:nvSpPr>
              <p:spPr>
                <a:xfrm>
                  <a:off x="10198541" y="-106422"/>
                  <a:ext cx="80405" cy="114242"/>
                </a:xfrm>
                <a:custGeom>
                  <a:avLst/>
                  <a:gdLst>
                    <a:gd name="connsiteX0" fmla="*/ 0 w 80405"/>
                    <a:gd name="connsiteY0" fmla="*/ 112862 h 114242"/>
                    <a:gd name="connsiteX1" fmla="*/ 71571 w 80405"/>
                    <a:gd name="connsiteY1" fmla="*/ 114243 h 114242"/>
                    <a:gd name="connsiteX2" fmla="*/ 79629 w 80405"/>
                    <a:gd name="connsiteY2" fmla="*/ 27384 h 114242"/>
                    <a:gd name="connsiteX3" fmla="*/ 69113 w 80405"/>
                    <a:gd name="connsiteY3" fmla="*/ 6296 h 114242"/>
                    <a:gd name="connsiteX4" fmla="*/ 50930 w 80405"/>
                    <a:gd name="connsiteY4" fmla="*/ 0 h 114242"/>
                    <a:gd name="connsiteX5" fmla="*/ 0 w 80405"/>
                    <a:gd name="connsiteY5" fmla="*/ 112862 h 1142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80405" h="114242">
                      <a:moveTo>
                        <a:pt x="0" y="112862"/>
                      </a:moveTo>
                      <a:lnTo>
                        <a:pt x="71571" y="114243"/>
                      </a:lnTo>
                      <a:cubicBezTo>
                        <a:pt x="71571" y="88078"/>
                        <a:pt x="72438" y="50702"/>
                        <a:pt x="79629" y="27384"/>
                      </a:cubicBezTo>
                      <a:cubicBezTo>
                        <a:pt x="82334" y="18621"/>
                        <a:pt x="77772" y="9296"/>
                        <a:pt x="69113" y="6296"/>
                      </a:cubicBezTo>
                      <a:lnTo>
                        <a:pt x="50930" y="0"/>
                      </a:lnTo>
                      <a:cubicBezTo>
                        <a:pt x="50921" y="10"/>
                        <a:pt x="0" y="28223"/>
                        <a:pt x="0" y="112862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85" name="Freeform: Shape 184">
                  <a:extLst>
                    <a:ext uri="{FF2B5EF4-FFF2-40B4-BE49-F238E27FC236}">
                      <a16:creationId xmlns:a16="http://schemas.microsoft.com/office/drawing/2014/main" id="{AF6B8B42-A7DA-30B9-0ABF-B3BCE62E9BF4}"/>
                    </a:ext>
                  </a:extLst>
                </p:cNvPr>
                <p:cNvSpPr/>
                <p:nvPr/>
              </p:nvSpPr>
              <p:spPr>
                <a:xfrm>
                  <a:off x="10198541" y="11944"/>
                  <a:ext cx="80405" cy="114242"/>
                </a:xfrm>
                <a:custGeom>
                  <a:avLst/>
                  <a:gdLst>
                    <a:gd name="connsiteX0" fmla="*/ 0 w 80405"/>
                    <a:gd name="connsiteY0" fmla="*/ 1381 h 114242"/>
                    <a:gd name="connsiteX1" fmla="*/ 71571 w 80405"/>
                    <a:gd name="connsiteY1" fmla="*/ 0 h 114242"/>
                    <a:gd name="connsiteX2" fmla="*/ 79629 w 80405"/>
                    <a:gd name="connsiteY2" fmla="*/ 86858 h 114242"/>
                    <a:gd name="connsiteX3" fmla="*/ 69113 w 80405"/>
                    <a:gd name="connsiteY3" fmla="*/ 107947 h 114242"/>
                    <a:gd name="connsiteX4" fmla="*/ 50930 w 80405"/>
                    <a:gd name="connsiteY4" fmla="*/ 114243 h 114242"/>
                    <a:gd name="connsiteX5" fmla="*/ 0 w 80405"/>
                    <a:gd name="connsiteY5" fmla="*/ 1381 h 1142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80405" h="114242">
                      <a:moveTo>
                        <a:pt x="0" y="1381"/>
                      </a:moveTo>
                      <a:lnTo>
                        <a:pt x="71571" y="0"/>
                      </a:lnTo>
                      <a:cubicBezTo>
                        <a:pt x="71571" y="26165"/>
                        <a:pt x="72438" y="63551"/>
                        <a:pt x="79629" y="86858"/>
                      </a:cubicBezTo>
                      <a:cubicBezTo>
                        <a:pt x="82334" y="95621"/>
                        <a:pt x="77772" y="104947"/>
                        <a:pt x="69113" y="107947"/>
                      </a:cubicBezTo>
                      <a:lnTo>
                        <a:pt x="50930" y="114243"/>
                      </a:lnTo>
                      <a:cubicBezTo>
                        <a:pt x="50921" y="114233"/>
                        <a:pt x="0" y="86020"/>
                        <a:pt x="0" y="1381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</p:grpSp>
        <p:sp>
          <p:nvSpPr>
            <p:cNvPr id="171" name="Freeform: Shape 170">
              <a:extLst>
                <a:ext uri="{FF2B5EF4-FFF2-40B4-BE49-F238E27FC236}">
                  <a16:creationId xmlns:a16="http://schemas.microsoft.com/office/drawing/2014/main" id="{1C689410-EF38-7F55-2040-8CD2510EA6E1}"/>
                </a:ext>
              </a:extLst>
            </p:cNvPr>
            <p:cNvSpPr/>
            <p:nvPr/>
          </p:nvSpPr>
          <p:spPr>
            <a:xfrm>
              <a:off x="11765918" y="-11103"/>
              <a:ext cx="102336" cy="28171"/>
            </a:xfrm>
            <a:custGeom>
              <a:avLst/>
              <a:gdLst>
                <a:gd name="connsiteX0" fmla="*/ 102337 w 102336"/>
                <a:gd name="connsiteY0" fmla="*/ 15123 h 28171"/>
                <a:gd name="connsiteX1" fmla="*/ 77257 w 102336"/>
                <a:gd name="connsiteY1" fmla="*/ 73 h 28171"/>
                <a:gd name="connsiteX2" fmla="*/ 0 w 102336"/>
                <a:gd name="connsiteY2" fmla="*/ 14123 h 28171"/>
                <a:gd name="connsiteX3" fmla="*/ 77257 w 102336"/>
                <a:gd name="connsiteY3" fmla="*/ 28172 h 28171"/>
                <a:gd name="connsiteX4" fmla="*/ 102337 w 102336"/>
                <a:gd name="connsiteY4" fmla="*/ 15123 h 281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2336" h="28171">
                  <a:moveTo>
                    <a:pt x="102337" y="15123"/>
                  </a:moveTo>
                  <a:cubicBezTo>
                    <a:pt x="102337" y="-1937"/>
                    <a:pt x="88287" y="73"/>
                    <a:pt x="77257" y="73"/>
                  </a:cubicBezTo>
                  <a:cubicBezTo>
                    <a:pt x="66218" y="73"/>
                    <a:pt x="0" y="7093"/>
                    <a:pt x="0" y="14123"/>
                  </a:cubicBezTo>
                  <a:cubicBezTo>
                    <a:pt x="0" y="21142"/>
                    <a:pt x="57188" y="28172"/>
                    <a:pt x="77257" y="28172"/>
                  </a:cubicBezTo>
                  <a:cubicBezTo>
                    <a:pt x="97326" y="28172"/>
                    <a:pt x="102337" y="23657"/>
                    <a:pt x="102337" y="15123"/>
                  </a:cubicBezTo>
                  <a:close/>
                </a:path>
              </a:pathLst>
            </a:custGeom>
            <a:solidFill>
              <a:srgbClr val="E6E6E6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172" name="Graphic 4">
              <a:extLst>
                <a:ext uri="{FF2B5EF4-FFF2-40B4-BE49-F238E27FC236}">
                  <a16:creationId xmlns:a16="http://schemas.microsoft.com/office/drawing/2014/main" id="{2DE27E47-6847-1124-9B84-A4604488AA49}"/>
                </a:ext>
              </a:extLst>
            </p:cNvPr>
            <p:cNvGrpSpPr/>
            <p:nvPr/>
          </p:nvGrpSpPr>
          <p:grpSpPr>
            <a:xfrm>
              <a:off x="11758593" y="-134501"/>
              <a:ext cx="125679" cy="277365"/>
              <a:chOff x="11758593" y="-134501"/>
              <a:chExt cx="125679" cy="277365"/>
            </a:xfrm>
            <a:solidFill>
              <a:srgbClr val="F2F2F2"/>
            </a:solidFill>
          </p:grpSpPr>
          <p:sp>
            <p:nvSpPr>
              <p:cNvPr id="173" name="Freeform: Shape 172">
                <a:extLst>
                  <a:ext uri="{FF2B5EF4-FFF2-40B4-BE49-F238E27FC236}">
                    <a16:creationId xmlns:a16="http://schemas.microsoft.com/office/drawing/2014/main" id="{F3791CF0-3F5A-7B06-2B81-19B9531029E3}"/>
                  </a:ext>
                </a:extLst>
              </p:cNvPr>
              <p:cNvSpPr/>
              <p:nvPr/>
            </p:nvSpPr>
            <p:spPr>
              <a:xfrm>
                <a:off x="11758593" y="-134501"/>
                <a:ext cx="125679" cy="112901"/>
              </a:xfrm>
              <a:custGeom>
                <a:avLst/>
                <a:gdLst>
                  <a:gd name="connsiteX0" fmla="*/ 102851 w 125679"/>
                  <a:gd name="connsiteY0" fmla="*/ 108317 h 112901"/>
                  <a:gd name="connsiteX1" fmla="*/ 125616 w 125679"/>
                  <a:gd name="connsiteY1" fmla="*/ 10695 h 112901"/>
                  <a:gd name="connsiteX2" fmla="*/ 67304 w 125679"/>
                  <a:gd name="connsiteY2" fmla="*/ 2409 h 112901"/>
                  <a:gd name="connsiteX3" fmla="*/ 29 w 125679"/>
                  <a:gd name="connsiteY3" fmla="*/ 97001 h 112901"/>
                  <a:gd name="connsiteX4" fmla="*/ 102851 w 125679"/>
                  <a:gd name="connsiteY4" fmla="*/ 108317 h 1129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5679" h="112901">
                    <a:moveTo>
                      <a:pt x="102851" y="108317"/>
                    </a:moveTo>
                    <a:cubicBezTo>
                      <a:pt x="102851" y="62788"/>
                      <a:pt x="123587" y="15753"/>
                      <a:pt x="125616" y="10695"/>
                    </a:cubicBezTo>
                    <a:cubicBezTo>
                      <a:pt x="127635" y="5638"/>
                      <a:pt x="80963" y="-4678"/>
                      <a:pt x="67304" y="2409"/>
                    </a:cubicBezTo>
                    <a:cubicBezTo>
                      <a:pt x="53645" y="9495"/>
                      <a:pt x="2048" y="88400"/>
                      <a:pt x="29" y="97001"/>
                    </a:cubicBezTo>
                    <a:cubicBezTo>
                      <a:pt x="-2000" y="105593"/>
                      <a:pt x="102851" y="120461"/>
                      <a:pt x="102851" y="108317"/>
                    </a:cubicBezTo>
                    <a:close/>
                  </a:path>
                </a:pathLst>
              </a:custGeom>
              <a:solidFill>
                <a:srgbClr val="F2F2F2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74" name="Freeform: Shape 173">
                <a:extLst>
                  <a:ext uri="{FF2B5EF4-FFF2-40B4-BE49-F238E27FC236}">
                    <a16:creationId xmlns:a16="http://schemas.microsoft.com/office/drawing/2014/main" id="{F49EB667-BBCE-FCA6-C172-61CEB27ED127}"/>
                  </a:ext>
                </a:extLst>
              </p:cNvPr>
              <p:cNvSpPr/>
              <p:nvPr/>
            </p:nvSpPr>
            <p:spPr>
              <a:xfrm>
                <a:off x="11758593" y="29962"/>
                <a:ext cx="125679" cy="112901"/>
              </a:xfrm>
              <a:custGeom>
                <a:avLst/>
                <a:gdLst>
                  <a:gd name="connsiteX0" fmla="*/ 102851 w 125679"/>
                  <a:gd name="connsiteY0" fmla="*/ 4584 h 112901"/>
                  <a:gd name="connsiteX1" fmla="*/ 125616 w 125679"/>
                  <a:gd name="connsiteY1" fmla="*/ 102206 h 112901"/>
                  <a:gd name="connsiteX2" fmla="*/ 67304 w 125679"/>
                  <a:gd name="connsiteY2" fmla="*/ 110493 h 112901"/>
                  <a:gd name="connsiteX3" fmla="*/ 29 w 125679"/>
                  <a:gd name="connsiteY3" fmla="*/ 15900 h 112901"/>
                  <a:gd name="connsiteX4" fmla="*/ 102851 w 125679"/>
                  <a:gd name="connsiteY4" fmla="*/ 4584 h 1129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5679" h="112901">
                    <a:moveTo>
                      <a:pt x="102851" y="4584"/>
                    </a:moveTo>
                    <a:cubicBezTo>
                      <a:pt x="102851" y="50105"/>
                      <a:pt x="123587" y="97148"/>
                      <a:pt x="125616" y="102206"/>
                    </a:cubicBezTo>
                    <a:cubicBezTo>
                      <a:pt x="127635" y="107264"/>
                      <a:pt x="80963" y="117579"/>
                      <a:pt x="67304" y="110493"/>
                    </a:cubicBezTo>
                    <a:cubicBezTo>
                      <a:pt x="53645" y="103406"/>
                      <a:pt x="2048" y="24501"/>
                      <a:pt x="29" y="15900"/>
                    </a:cubicBezTo>
                    <a:cubicBezTo>
                      <a:pt x="-2000" y="7309"/>
                      <a:pt x="102851" y="-7560"/>
                      <a:pt x="102851" y="4584"/>
                    </a:cubicBezTo>
                    <a:close/>
                  </a:path>
                </a:pathLst>
              </a:custGeom>
              <a:solidFill>
                <a:srgbClr val="F2F2F2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sp>
        <p:nvSpPr>
          <p:cNvPr id="224" name="Circle: Hollow 223">
            <a:extLst>
              <a:ext uri="{FF2B5EF4-FFF2-40B4-BE49-F238E27FC236}">
                <a16:creationId xmlns:a16="http://schemas.microsoft.com/office/drawing/2014/main" id="{5B96D096-7CA3-0C6C-204D-2552A3045975}"/>
              </a:ext>
            </a:extLst>
          </p:cNvPr>
          <p:cNvSpPr/>
          <p:nvPr/>
        </p:nvSpPr>
        <p:spPr>
          <a:xfrm>
            <a:off x="3460414" y="7337314"/>
            <a:ext cx="1133770" cy="1133770"/>
          </a:xfrm>
          <a:prstGeom prst="donut">
            <a:avLst>
              <a:gd name="adj" fmla="val 20799"/>
            </a:avLst>
          </a:prstGeom>
          <a:solidFill>
            <a:schemeClr val="accent2"/>
          </a:solidFill>
          <a:ln>
            <a:noFill/>
          </a:ln>
          <a:effectLst>
            <a:outerShdw blurRad="63500" dist="127000" dir="10800000" algn="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sp>
        <p:nvSpPr>
          <p:cNvPr id="225" name="Oval 224">
            <a:extLst>
              <a:ext uri="{FF2B5EF4-FFF2-40B4-BE49-F238E27FC236}">
                <a16:creationId xmlns:a16="http://schemas.microsoft.com/office/drawing/2014/main" id="{706E4EED-8363-719B-89FD-589CD84F009E}"/>
              </a:ext>
            </a:extLst>
          </p:cNvPr>
          <p:cNvSpPr/>
          <p:nvPr/>
        </p:nvSpPr>
        <p:spPr>
          <a:xfrm>
            <a:off x="3807562" y="7684462"/>
            <a:ext cx="439474" cy="439474"/>
          </a:xfrm>
          <a:prstGeom prst="ellipse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grpSp>
        <p:nvGrpSpPr>
          <p:cNvPr id="226" name="Group 225">
            <a:extLst>
              <a:ext uri="{FF2B5EF4-FFF2-40B4-BE49-F238E27FC236}">
                <a16:creationId xmlns:a16="http://schemas.microsoft.com/office/drawing/2014/main" id="{10FE3745-C561-C00D-0865-23E6E1C6AD94}"/>
              </a:ext>
            </a:extLst>
          </p:cNvPr>
          <p:cNvGrpSpPr/>
          <p:nvPr/>
        </p:nvGrpSpPr>
        <p:grpSpPr>
          <a:xfrm>
            <a:off x="473242" y="5319492"/>
            <a:ext cx="3544018" cy="2607876"/>
            <a:chOff x="320842" y="4273293"/>
            <a:chExt cx="3544018" cy="2607876"/>
          </a:xfrm>
          <a:effectLst>
            <a:outerShdw blurRad="63500" dist="254000" dir="10800000" algn="r" rotWithShape="0">
              <a:prstClr val="black">
                <a:alpha val="25000"/>
              </a:prstClr>
            </a:outerShdw>
          </a:effectLst>
        </p:grpSpPr>
        <p:sp>
          <p:nvSpPr>
            <p:cNvPr id="227" name="Rectangle 226">
              <a:extLst>
                <a:ext uri="{FF2B5EF4-FFF2-40B4-BE49-F238E27FC236}">
                  <a16:creationId xmlns:a16="http://schemas.microsoft.com/office/drawing/2014/main" id="{B354A19C-CA34-3004-BF06-C845E33A9FDE}"/>
                </a:ext>
              </a:extLst>
            </p:cNvPr>
            <p:cNvSpPr/>
            <p:nvPr/>
          </p:nvSpPr>
          <p:spPr>
            <a:xfrm>
              <a:off x="320842" y="4278054"/>
              <a:ext cx="2752725" cy="1334551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228" name="Freeform: Shape 227">
              <a:extLst>
                <a:ext uri="{FF2B5EF4-FFF2-40B4-BE49-F238E27FC236}">
                  <a16:creationId xmlns:a16="http://schemas.microsoft.com/office/drawing/2014/main" id="{82153BC4-8F5F-F5DA-C929-AFF38E5D1E9D}"/>
                </a:ext>
              </a:extLst>
            </p:cNvPr>
            <p:cNvSpPr/>
            <p:nvPr/>
          </p:nvSpPr>
          <p:spPr>
            <a:xfrm rot="5400000" flipH="1">
              <a:off x="2165275" y="5181584"/>
              <a:ext cx="2607876" cy="791294"/>
            </a:xfrm>
            <a:custGeom>
              <a:avLst/>
              <a:gdLst>
                <a:gd name="connsiteX0" fmla="*/ 2607876 w 2607876"/>
                <a:gd name="connsiteY0" fmla="*/ 791294 h 791294"/>
                <a:gd name="connsiteX1" fmla="*/ 0 w 2607876"/>
                <a:gd name="connsiteY1" fmla="*/ 0 h 791294"/>
                <a:gd name="connsiteX2" fmla="*/ 1272302 w 2607876"/>
                <a:gd name="connsiteY2" fmla="*/ 791294 h 7912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607876" h="791294">
                  <a:moveTo>
                    <a:pt x="2607876" y="791294"/>
                  </a:moveTo>
                  <a:lnTo>
                    <a:pt x="0" y="0"/>
                  </a:lnTo>
                  <a:lnTo>
                    <a:pt x="1272302" y="791294"/>
                  </a:lnTo>
                  <a:close/>
                </a:path>
              </a:pathLst>
            </a:custGeom>
            <a:gradFill>
              <a:gsLst>
                <a:gs pos="0">
                  <a:schemeClr val="accent2"/>
                </a:gs>
                <a:gs pos="100000">
                  <a:schemeClr val="bg1">
                    <a:lumMod val="95000"/>
                  </a:schemeClr>
                </a:gs>
              </a:gsLst>
              <a:lin ang="27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>
                <a:solidFill>
                  <a:schemeClr val="tx2"/>
                </a:solidFill>
              </a:endParaRPr>
            </a:p>
          </p:txBody>
        </p:sp>
      </p:grpSp>
      <p:sp>
        <p:nvSpPr>
          <p:cNvPr id="229" name="Textbox 200">
            <a:extLst>
              <a:ext uri="{FF2B5EF4-FFF2-40B4-BE49-F238E27FC236}">
                <a16:creationId xmlns:a16="http://schemas.microsoft.com/office/drawing/2014/main" id="{321D47C4-F036-E9AD-1B02-B9C4DB34AE2B}"/>
              </a:ext>
            </a:extLst>
          </p:cNvPr>
          <p:cNvSpPr txBox="1"/>
          <p:nvPr/>
        </p:nvSpPr>
        <p:spPr>
          <a:xfrm>
            <a:off x="1408293" y="5508760"/>
            <a:ext cx="950901" cy="3385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sz="1600" b="1" dirty="0">
                <a:solidFill>
                  <a:schemeClr val="tx2"/>
                </a:solidFill>
                <a:latin typeface="Gobold" panose="02000500000000000000" pitchFamily="2" charset="0"/>
              </a:rPr>
              <a:t>SECURITY</a:t>
            </a:r>
          </a:p>
        </p:txBody>
      </p:sp>
      <p:sp>
        <p:nvSpPr>
          <p:cNvPr id="230" name="Textbox 200">
            <a:extLst>
              <a:ext uri="{FF2B5EF4-FFF2-40B4-BE49-F238E27FC236}">
                <a16:creationId xmlns:a16="http://schemas.microsoft.com/office/drawing/2014/main" id="{A6474BFB-247B-9D5E-43A1-2E8996FCF68B}"/>
              </a:ext>
            </a:extLst>
          </p:cNvPr>
          <p:cNvSpPr txBox="1"/>
          <p:nvPr/>
        </p:nvSpPr>
        <p:spPr>
          <a:xfrm>
            <a:off x="1408293" y="5863090"/>
            <a:ext cx="1637653" cy="60016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100" dirty="0" err="1">
                <a:solidFill>
                  <a:schemeClr val="tx2"/>
                </a:solidFill>
              </a:rPr>
              <a:t>Kiểm</a:t>
            </a:r>
            <a:r>
              <a:rPr lang="en-US" sz="1100" dirty="0">
                <a:solidFill>
                  <a:schemeClr val="tx2"/>
                </a:solidFill>
              </a:rPr>
              <a:t> </a:t>
            </a:r>
            <a:r>
              <a:rPr lang="en-US" sz="1100" dirty="0" err="1">
                <a:solidFill>
                  <a:schemeClr val="tx2"/>
                </a:solidFill>
              </a:rPr>
              <a:t>tra</a:t>
            </a:r>
            <a:r>
              <a:rPr lang="en-US" sz="1100" dirty="0">
                <a:solidFill>
                  <a:schemeClr val="tx2"/>
                </a:solidFill>
              </a:rPr>
              <a:t> an </a:t>
            </a:r>
            <a:r>
              <a:rPr lang="en-US" sz="1100" dirty="0" err="1">
                <a:solidFill>
                  <a:schemeClr val="tx2"/>
                </a:solidFill>
              </a:rPr>
              <a:t>ninh</a:t>
            </a:r>
            <a:r>
              <a:rPr lang="en-US" sz="1100" dirty="0">
                <a:solidFill>
                  <a:schemeClr val="tx2"/>
                </a:solidFill>
              </a:rPr>
              <a:t> </a:t>
            </a:r>
            <a:r>
              <a:rPr lang="en-US" sz="1100" dirty="0" err="1">
                <a:solidFill>
                  <a:schemeClr val="tx2"/>
                </a:solidFill>
              </a:rPr>
              <a:t>nghiêm</a:t>
            </a:r>
            <a:r>
              <a:rPr lang="en-US" sz="1100" dirty="0">
                <a:solidFill>
                  <a:schemeClr val="tx2"/>
                </a:solidFill>
              </a:rPr>
              <a:t> </a:t>
            </a:r>
            <a:r>
              <a:rPr lang="en-US" sz="1100" dirty="0" err="1">
                <a:solidFill>
                  <a:schemeClr val="tx2"/>
                </a:solidFill>
              </a:rPr>
              <a:t>ngặt</a:t>
            </a:r>
            <a:r>
              <a:rPr lang="en-US" sz="1100" dirty="0">
                <a:solidFill>
                  <a:schemeClr val="tx2"/>
                </a:solidFill>
              </a:rPr>
              <a:t> </a:t>
            </a:r>
            <a:r>
              <a:rPr lang="en-US" sz="1100" dirty="0" err="1">
                <a:solidFill>
                  <a:schemeClr val="tx2"/>
                </a:solidFill>
              </a:rPr>
              <a:t>để</a:t>
            </a:r>
            <a:r>
              <a:rPr lang="en-US" sz="1100" dirty="0">
                <a:solidFill>
                  <a:schemeClr val="tx2"/>
                </a:solidFill>
              </a:rPr>
              <a:t> </a:t>
            </a:r>
            <a:r>
              <a:rPr lang="en-US" sz="1100" dirty="0" err="1">
                <a:solidFill>
                  <a:schemeClr val="tx2"/>
                </a:solidFill>
              </a:rPr>
              <a:t>đảm</a:t>
            </a:r>
            <a:r>
              <a:rPr lang="en-US" sz="1100" dirty="0">
                <a:solidFill>
                  <a:schemeClr val="tx2"/>
                </a:solidFill>
              </a:rPr>
              <a:t> </a:t>
            </a:r>
            <a:r>
              <a:rPr lang="en-US" sz="1100" dirty="0" err="1">
                <a:solidFill>
                  <a:schemeClr val="tx2"/>
                </a:solidFill>
              </a:rPr>
              <a:t>bảo</a:t>
            </a:r>
            <a:r>
              <a:rPr lang="en-US" sz="1100" dirty="0">
                <a:solidFill>
                  <a:schemeClr val="tx2"/>
                </a:solidFill>
              </a:rPr>
              <a:t> an </a:t>
            </a:r>
            <a:r>
              <a:rPr lang="en-US" sz="1100" dirty="0" err="1">
                <a:solidFill>
                  <a:schemeClr val="tx2"/>
                </a:solidFill>
              </a:rPr>
              <a:t>toàn</a:t>
            </a:r>
            <a:r>
              <a:rPr lang="en-US" sz="1100" dirty="0">
                <a:solidFill>
                  <a:schemeClr val="tx2"/>
                </a:solidFill>
              </a:rPr>
              <a:t>.</a:t>
            </a:r>
          </a:p>
        </p:txBody>
      </p:sp>
      <p:sp>
        <p:nvSpPr>
          <p:cNvPr id="231" name="Circle: Hollow 230">
            <a:extLst>
              <a:ext uri="{FF2B5EF4-FFF2-40B4-BE49-F238E27FC236}">
                <a16:creationId xmlns:a16="http://schemas.microsoft.com/office/drawing/2014/main" id="{74596CB4-A867-86D8-D8E8-D0DBBBECD72B}"/>
              </a:ext>
            </a:extLst>
          </p:cNvPr>
          <p:cNvSpPr/>
          <p:nvPr/>
        </p:nvSpPr>
        <p:spPr>
          <a:xfrm>
            <a:off x="9464261" y="7337314"/>
            <a:ext cx="1133770" cy="1133770"/>
          </a:xfrm>
          <a:prstGeom prst="donut">
            <a:avLst>
              <a:gd name="adj" fmla="val 20799"/>
            </a:avLst>
          </a:prstGeom>
          <a:solidFill>
            <a:schemeClr val="accent4"/>
          </a:solidFill>
          <a:ln>
            <a:noFill/>
          </a:ln>
          <a:effectLst>
            <a:outerShdw blurRad="63500" dist="127000" dir="10800000" algn="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sp>
        <p:nvSpPr>
          <p:cNvPr id="232" name="Oval 231">
            <a:extLst>
              <a:ext uri="{FF2B5EF4-FFF2-40B4-BE49-F238E27FC236}">
                <a16:creationId xmlns:a16="http://schemas.microsoft.com/office/drawing/2014/main" id="{C10C2801-28A3-240B-1725-8515820F893B}"/>
              </a:ext>
            </a:extLst>
          </p:cNvPr>
          <p:cNvSpPr/>
          <p:nvPr/>
        </p:nvSpPr>
        <p:spPr>
          <a:xfrm>
            <a:off x="9811409" y="7684462"/>
            <a:ext cx="439474" cy="439474"/>
          </a:xfrm>
          <a:prstGeom prst="ellipse">
            <a:avLst/>
          </a:prstGeom>
          <a:solidFill>
            <a:schemeClr val="accent4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grpSp>
        <p:nvGrpSpPr>
          <p:cNvPr id="233" name="Group 232">
            <a:extLst>
              <a:ext uri="{FF2B5EF4-FFF2-40B4-BE49-F238E27FC236}">
                <a16:creationId xmlns:a16="http://schemas.microsoft.com/office/drawing/2014/main" id="{13114D55-0B10-4D1E-CD18-99831D364DF5}"/>
              </a:ext>
            </a:extLst>
          </p:cNvPr>
          <p:cNvGrpSpPr/>
          <p:nvPr/>
        </p:nvGrpSpPr>
        <p:grpSpPr>
          <a:xfrm>
            <a:off x="6477089" y="5319492"/>
            <a:ext cx="3544018" cy="2607876"/>
            <a:chOff x="320842" y="4273293"/>
            <a:chExt cx="3544018" cy="2607876"/>
          </a:xfrm>
          <a:effectLst>
            <a:outerShdw blurRad="63500" dist="254000" dir="10800000" algn="r" rotWithShape="0">
              <a:prstClr val="black">
                <a:alpha val="25000"/>
              </a:prstClr>
            </a:outerShdw>
          </a:effectLst>
        </p:grpSpPr>
        <p:sp>
          <p:nvSpPr>
            <p:cNvPr id="234" name="Rectangle 233">
              <a:extLst>
                <a:ext uri="{FF2B5EF4-FFF2-40B4-BE49-F238E27FC236}">
                  <a16:creationId xmlns:a16="http://schemas.microsoft.com/office/drawing/2014/main" id="{89CFF958-1BBD-400A-B6CC-B9631B5988CD}"/>
                </a:ext>
              </a:extLst>
            </p:cNvPr>
            <p:cNvSpPr/>
            <p:nvPr/>
          </p:nvSpPr>
          <p:spPr>
            <a:xfrm>
              <a:off x="320842" y="4278054"/>
              <a:ext cx="2752725" cy="1334551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235" name="Freeform: Shape 234">
              <a:extLst>
                <a:ext uri="{FF2B5EF4-FFF2-40B4-BE49-F238E27FC236}">
                  <a16:creationId xmlns:a16="http://schemas.microsoft.com/office/drawing/2014/main" id="{02B19025-CC76-6222-784A-F185645A4A3E}"/>
                </a:ext>
              </a:extLst>
            </p:cNvPr>
            <p:cNvSpPr/>
            <p:nvPr/>
          </p:nvSpPr>
          <p:spPr>
            <a:xfrm rot="5400000" flipH="1">
              <a:off x="2165275" y="5181584"/>
              <a:ext cx="2607876" cy="791294"/>
            </a:xfrm>
            <a:custGeom>
              <a:avLst/>
              <a:gdLst>
                <a:gd name="connsiteX0" fmla="*/ 2607876 w 2607876"/>
                <a:gd name="connsiteY0" fmla="*/ 791294 h 791294"/>
                <a:gd name="connsiteX1" fmla="*/ 0 w 2607876"/>
                <a:gd name="connsiteY1" fmla="*/ 0 h 791294"/>
                <a:gd name="connsiteX2" fmla="*/ 1272302 w 2607876"/>
                <a:gd name="connsiteY2" fmla="*/ 791294 h 7912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607876" h="791294">
                  <a:moveTo>
                    <a:pt x="2607876" y="791294"/>
                  </a:moveTo>
                  <a:lnTo>
                    <a:pt x="0" y="0"/>
                  </a:lnTo>
                  <a:lnTo>
                    <a:pt x="1272302" y="791294"/>
                  </a:lnTo>
                  <a:close/>
                </a:path>
              </a:pathLst>
            </a:custGeom>
            <a:gradFill>
              <a:gsLst>
                <a:gs pos="0">
                  <a:schemeClr val="accent4"/>
                </a:gs>
                <a:gs pos="100000">
                  <a:schemeClr val="bg1">
                    <a:lumMod val="95000"/>
                  </a:schemeClr>
                </a:gs>
              </a:gsLst>
              <a:lin ang="27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2"/>
                </a:solidFill>
              </a:endParaRPr>
            </a:p>
          </p:txBody>
        </p:sp>
      </p:grpSp>
      <p:sp>
        <p:nvSpPr>
          <p:cNvPr id="236" name="Textbox 200">
            <a:extLst>
              <a:ext uri="{FF2B5EF4-FFF2-40B4-BE49-F238E27FC236}">
                <a16:creationId xmlns:a16="http://schemas.microsoft.com/office/drawing/2014/main" id="{38E53A57-DA69-DDEF-7026-AA8B2D59DEE4}"/>
              </a:ext>
            </a:extLst>
          </p:cNvPr>
          <p:cNvSpPr txBox="1"/>
          <p:nvPr/>
        </p:nvSpPr>
        <p:spPr>
          <a:xfrm>
            <a:off x="7412140" y="5508760"/>
            <a:ext cx="970137" cy="3385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sz="1600" b="1" dirty="0">
                <a:solidFill>
                  <a:schemeClr val="tx2"/>
                </a:solidFill>
                <a:latin typeface="Gobold" panose="02000500000000000000" pitchFamily="2" charset="0"/>
              </a:rPr>
              <a:t>BOARDING</a:t>
            </a:r>
          </a:p>
        </p:txBody>
      </p:sp>
      <p:sp>
        <p:nvSpPr>
          <p:cNvPr id="237" name="Textbox 200">
            <a:extLst>
              <a:ext uri="{FF2B5EF4-FFF2-40B4-BE49-F238E27FC236}">
                <a16:creationId xmlns:a16="http://schemas.microsoft.com/office/drawing/2014/main" id="{90AA5524-D831-E333-C2C6-CAB07E9D794E}"/>
              </a:ext>
            </a:extLst>
          </p:cNvPr>
          <p:cNvSpPr txBox="1"/>
          <p:nvPr/>
        </p:nvSpPr>
        <p:spPr>
          <a:xfrm>
            <a:off x="7412140" y="5863090"/>
            <a:ext cx="1637653" cy="60016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100" dirty="0" err="1">
                <a:solidFill>
                  <a:schemeClr val="tx2"/>
                </a:solidFill>
              </a:rPr>
              <a:t>Chờ</a:t>
            </a:r>
            <a:r>
              <a:rPr lang="en-US" sz="1100" dirty="0">
                <a:solidFill>
                  <a:schemeClr val="tx2"/>
                </a:solidFill>
              </a:rPr>
              <a:t> </a:t>
            </a:r>
            <a:r>
              <a:rPr lang="en-US" sz="1100" dirty="0" err="1">
                <a:solidFill>
                  <a:schemeClr val="tx2"/>
                </a:solidFill>
              </a:rPr>
              <a:t>lên</a:t>
            </a:r>
            <a:r>
              <a:rPr lang="en-US" sz="1100" dirty="0">
                <a:solidFill>
                  <a:schemeClr val="tx2"/>
                </a:solidFill>
              </a:rPr>
              <a:t> </a:t>
            </a:r>
            <a:r>
              <a:rPr lang="en-US" sz="1100" dirty="0" err="1">
                <a:solidFill>
                  <a:schemeClr val="tx2"/>
                </a:solidFill>
              </a:rPr>
              <a:t>máy</a:t>
            </a:r>
            <a:r>
              <a:rPr lang="en-US" sz="1100" dirty="0">
                <a:solidFill>
                  <a:schemeClr val="tx2"/>
                </a:solidFill>
              </a:rPr>
              <a:t> bay, </a:t>
            </a:r>
            <a:r>
              <a:rPr lang="en-US" sz="1100" dirty="0" err="1">
                <a:solidFill>
                  <a:schemeClr val="tx2"/>
                </a:solidFill>
              </a:rPr>
              <a:t>đối</a:t>
            </a:r>
            <a:r>
              <a:rPr lang="en-US" sz="1100" dirty="0">
                <a:solidFill>
                  <a:schemeClr val="tx2"/>
                </a:solidFill>
              </a:rPr>
              <a:t> </a:t>
            </a:r>
            <a:r>
              <a:rPr lang="en-US" sz="1100" dirty="0" err="1">
                <a:solidFill>
                  <a:schemeClr val="tx2"/>
                </a:solidFill>
              </a:rPr>
              <a:t>chiếu</a:t>
            </a:r>
            <a:r>
              <a:rPr lang="en-US" sz="1100" dirty="0">
                <a:solidFill>
                  <a:schemeClr val="tx2"/>
                </a:solidFill>
              </a:rPr>
              <a:t> </a:t>
            </a:r>
            <a:r>
              <a:rPr lang="en-US" sz="1100" dirty="0" err="1">
                <a:solidFill>
                  <a:schemeClr val="tx2"/>
                </a:solidFill>
              </a:rPr>
              <a:t>giấy</a:t>
            </a:r>
            <a:r>
              <a:rPr lang="en-US" sz="1100" dirty="0">
                <a:solidFill>
                  <a:schemeClr val="tx2"/>
                </a:solidFill>
              </a:rPr>
              <a:t> </a:t>
            </a:r>
            <a:r>
              <a:rPr lang="en-US" sz="1100" dirty="0" err="1">
                <a:solidFill>
                  <a:schemeClr val="tx2"/>
                </a:solidFill>
              </a:rPr>
              <a:t>tờ</a:t>
            </a:r>
            <a:r>
              <a:rPr lang="en-US" sz="1100" dirty="0">
                <a:solidFill>
                  <a:schemeClr val="tx2"/>
                </a:solidFill>
              </a:rPr>
              <a:t> </a:t>
            </a:r>
            <a:r>
              <a:rPr lang="en-US" sz="1100" dirty="0" err="1">
                <a:solidFill>
                  <a:schemeClr val="tx2"/>
                </a:solidFill>
              </a:rPr>
              <a:t>và</a:t>
            </a:r>
            <a:r>
              <a:rPr lang="en-US" sz="1100" dirty="0">
                <a:solidFill>
                  <a:schemeClr val="tx2"/>
                </a:solidFill>
              </a:rPr>
              <a:t> </a:t>
            </a:r>
            <a:r>
              <a:rPr lang="en-US" sz="1100" dirty="0" err="1">
                <a:solidFill>
                  <a:schemeClr val="tx2"/>
                </a:solidFill>
              </a:rPr>
              <a:t>chuẩn</a:t>
            </a:r>
            <a:r>
              <a:rPr lang="en-US" sz="1100" dirty="0">
                <a:solidFill>
                  <a:schemeClr val="tx2"/>
                </a:solidFill>
              </a:rPr>
              <a:t> </a:t>
            </a:r>
            <a:r>
              <a:rPr lang="en-US" sz="1100" dirty="0" err="1">
                <a:solidFill>
                  <a:schemeClr val="tx2"/>
                </a:solidFill>
              </a:rPr>
              <a:t>bị</a:t>
            </a:r>
            <a:r>
              <a:rPr lang="en-US" sz="1100" dirty="0">
                <a:solidFill>
                  <a:schemeClr val="tx2"/>
                </a:solidFill>
              </a:rPr>
              <a:t> </a:t>
            </a:r>
            <a:r>
              <a:rPr lang="en-US" sz="1100" dirty="0" err="1">
                <a:solidFill>
                  <a:schemeClr val="tx2"/>
                </a:solidFill>
              </a:rPr>
              <a:t>khởi</a:t>
            </a:r>
            <a:r>
              <a:rPr lang="en-US" sz="1100" dirty="0">
                <a:solidFill>
                  <a:schemeClr val="tx2"/>
                </a:solidFill>
              </a:rPr>
              <a:t> </a:t>
            </a:r>
            <a:r>
              <a:rPr lang="en-US" sz="1100" dirty="0" err="1">
                <a:solidFill>
                  <a:schemeClr val="tx2"/>
                </a:solidFill>
              </a:rPr>
              <a:t>hành</a:t>
            </a:r>
            <a:r>
              <a:rPr lang="en-US" sz="1100" dirty="0">
                <a:solidFill>
                  <a:schemeClr val="tx2"/>
                </a:solidFill>
              </a:rPr>
              <a:t>.</a:t>
            </a:r>
          </a:p>
        </p:txBody>
      </p:sp>
      <p:sp>
        <p:nvSpPr>
          <p:cNvPr id="238" name="Circle: Hollow 237">
            <a:extLst>
              <a:ext uri="{FF2B5EF4-FFF2-40B4-BE49-F238E27FC236}">
                <a16:creationId xmlns:a16="http://schemas.microsoft.com/office/drawing/2014/main" id="{90370B1C-522E-4EB4-87B4-1B5F497E1A7C}"/>
              </a:ext>
            </a:extLst>
          </p:cNvPr>
          <p:cNvSpPr/>
          <p:nvPr/>
        </p:nvSpPr>
        <p:spPr>
          <a:xfrm>
            <a:off x="15468109" y="7337314"/>
            <a:ext cx="1133770" cy="1133770"/>
          </a:xfrm>
          <a:prstGeom prst="donut">
            <a:avLst>
              <a:gd name="adj" fmla="val 20799"/>
            </a:avLst>
          </a:prstGeom>
          <a:solidFill>
            <a:schemeClr val="accent6"/>
          </a:solidFill>
          <a:ln>
            <a:noFill/>
          </a:ln>
          <a:effectLst>
            <a:outerShdw blurRad="63500" dist="127000" dir="10800000" algn="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sp>
        <p:nvSpPr>
          <p:cNvPr id="239" name="Oval 238">
            <a:extLst>
              <a:ext uri="{FF2B5EF4-FFF2-40B4-BE49-F238E27FC236}">
                <a16:creationId xmlns:a16="http://schemas.microsoft.com/office/drawing/2014/main" id="{3CFE51DA-D00B-256F-0CE1-DFC82508C1EF}"/>
              </a:ext>
            </a:extLst>
          </p:cNvPr>
          <p:cNvSpPr/>
          <p:nvPr/>
        </p:nvSpPr>
        <p:spPr>
          <a:xfrm>
            <a:off x="15815257" y="7684462"/>
            <a:ext cx="439474" cy="439474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grpSp>
        <p:nvGrpSpPr>
          <p:cNvPr id="240" name="Group 239">
            <a:extLst>
              <a:ext uri="{FF2B5EF4-FFF2-40B4-BE49-F238E27FC236}">
                <a16:creationId xmlns:a16="http://schemas.microsoft.com/office/drawing/2014/main" id="{370ACA27-03F3-D8F3-5798-803307440DD3}"/>
              </a:ext>
            </a:extLst>
          </p:cNvPr>
          <p:cNvGrpSpPr/>
          <p:nvPr/>
        </p:nvGrpSpPr>
        <p:grpSpPr>
          <a:xfrm>
            <a:off x="12480937" y="5319492"/>
            <a:ext cx="3544018" cy="2607876"/>
            <a:chOff x="320842" y="4273293"/>
            <a:chExt cx="3544018" cy="2607876"/>
          </a:xfrm>
          <a:effectLst>
            <a:outerShdw blurRad="63500" dist="254000" dir="10800000" algn="r" rotWithShape="0">
              <a:prstClr val="black">
                <a:alpha val="25000"/>
              </a:prstClr>
            </a:outerShdw>
          </a:effectLst>
        </p:grpSpPr>
        <p:sp>
          <p:nvSpPr>
            <p:cNvPr id="241" name="Rectangle 240">
              <a:extLst>
                <a:ext uri="{FF2B5EF4-FFF2-40B4-BE49-F238E27FC236}">
                  <a16:creationId xmlns:a16="http://schemas.microsoft.com/office/drawing/2014/main" id="{EBC82160-7269-E05C-3C2E-CEE92CE666F5}"/>
                </a:ext>
              </a:extLst>
            </p:cNvPr>
            <p:cNvSpPr/>
            <p:nvPr/>
          </p:nvSpPr>
          <p:spPr>
            <a:xfrm>
              <a:off x="320842" y="4278054"/>
              <a:ext cx="2752725" cy="1334551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242" name="Freeform: Shape 241">
              <a:extLst>
                <a:ext uri="{FF2B5EF4-FFF2-40B4-BE49-F238E27FC236}">
                  <a16:creationId xmlns:a16="http://schemas.microsoft.com/office/drawing/2014/main" id="{F5BC2AA6-6A46-D7FA-3CF1-9EA1C0B63AED}"/>
                </a:ext>
              </a:extLst>
            </p:cNvPr>
            <p:cNvSpPr/>
            <p:nvPr/>
          </p:nvSpPr>
          <p:spPr>
            <a:xfrm rot="5400000" flipH="1">
              <a:off x="2165275" y="5181584"/>
              <a:ext cx="2607876" cy="791294"/>
            </a:xfrm>
            <a:custGeom>
              <a:avLst/>
              <a:gdLst>
                <a:gd name="connsiteX0" fmla="*/ 2607876 w 2607876"/>
                <a:gd name="connsiteY0" fmla="*/ 791294 h 791294"/>
                <a:gd name="connsiteX1" fmla="*/ 0 w 2607876"/>
                <a:gd name="connsiteY1" fmla="*/ 0 h 791294"/>
                <a:gd name="connsiteX2" fmla="*/ 1272302 w 2607876"/>
                <a:gd name="connsiteY2" fmla="*/ 791294 h 7912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607876" h="791294">
                  <a:moveTo>
                    <a:pt x="2607876" y="791294"/>
                  </a:moveTo>
                  <a:lnTo>
                    <a:pt x="0" y="0"/>
                  </a:lnTo>
                  <a:lnTo>
                    <a:pt x="1272302" y="791294"/>
                  </a:lnTo>
                  <a:close/>
                </a:path>
              </a:pathLst>
            </a:custGeom>
            <a:gradFill>
              <a:gsLst>
                <a:gs pos="0">
                  <a:schemeClr val="accent6"/>
                </a:gs>
                <a:gs pos="100000">
                  <a:schemeClr val="bg1">
                    <a:lumMod val="95000"/>
                  </a:schemeClr>
                </a:gs>
              </a:gsLst>
              <a:lin ang="27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2"/>
                </a:solidFill>
              </a:endParaRPr>
            </a:p>
          </p:txBody>
        </p:sp>
      </p:grpSp>
      <p:sp>
        <p:nvSpPr>
          <p:cNvPr id="243" name="Textbox 200">
            <a:extLst>
              <a:ext uri="{FF2B5EF4-FFF2-40B4-BE49-F238E27FC236}">
                <a16:creationId xmlns:a16="http://schemas.microsoft.com/office/drawing/2014/main" id="{E3E1B788-8603-539E-4E77-B1A2735E744D}"/>
              </a:ext>
            </a:extLst>
          </p:cNvPr>
          <p:cNvSpPr txBox="1"/>
          <p:nvPr/>
        </p:nvSpPr>
        <p:spPr>
          <a:xfrm>
            <a:off x="13415988" y="5508760"/>
            <a:ext cx="854016" cy="3385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sz="1600" b="1" dirty="0">
                <a:solidFill>
                  <a:schemeClr val="tx2"/>
                </a:solidFill>
                <a:latin typeface="Gobold" panose="02000500000000000000" pitchFamily="2" charset="0"/>
              </a:rPr>
              <a:t>ARRIVAL</a:t>
            </a:r>
          </a:p>
        </p:txBody>
      </p:sp>
      <p:sp>
        <p:nvSpPr>
          <p:cNvPr id="244" name="Textbox 200">
            <a:extLst>
              <a:ext uri="{FF2B5EF4-FFF2-40B4-BE49-F238E27FC236}">
                <a16:creationId xmlns:a16="http://schemas.microsoft.com/office/drawing/2014/main" id="{E1F03580-F964-D7CA-5BD0-5D6BC7284C5E}"/>
              </a:ext>
            </a:extLst>
          </p:cNvPr>
          <p:cNvSpPr txBox="1"/>
          <p:nvPr/>
        </p:nvSpPr>
        <p:spPr>
          <a:xfrm>
            <a:off x="13415988" y="5863090"/>
            <a:ext cx="1662087" cy="60016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100" dirty="0" err="1">
                <a:solidFill>
                  <a:schemeClr val="tx2"/>
                </a:solidFill>
              </a:rPr>
              <a:t>Làm</a:t>
            </a:r>
            <a:r>
              <a:rPr lang="en-US" sz="1100" dirty="0">
                <a:solidFill>
                  <a:schemeClr val="tx2"/>
                </a:solidFill>
              </a:rPr>
              <a:t> </a:t>
            </a:r>
            <a:r>
              <a:rPr lang="en-US" sz="1100" dirty="0" err="1">
                <a:solidFill>
                  <a:schemeClr val="tx2"/>
                </a:solidFill>
              </a:rPr>
              <a:t>thủ</a:t>
            </a:r>
            <a:r>
              <a:rPr lang="en-US" sz="1100" dirty="0">
                <a:solidFill>
                  <a:schemeClr val="tx2"/>
                </a:solidFill>
              </a:rPr>
              <a:t> </a:t>
            </a:r>
            <a:r>
              <a:rPr lang="en-US" sz="1100" dirty="0" err="1">
                <a:solidFill>
                  <a:schemeClr val="tx2"/>
                </a:solidFill>
              </a:rPr>
              <a:t>tục</a:t>
            </a:r>
            <a:r>
              <a:rPr lang="en-US" sz="1100" dirty="0">
                <a:solidFill>
                  <a:schemeClr val="tx2"/>
                </a:solidFill>
              </a:rPr>
              <a:t> </a:t>
            </a:r>
            <a:r>
              <a:rPr lang="en-US" sz="1100" dirty="0" err="1">
                <a:solidFill>
                  <a:schemeClr val="tx2"/>
                </a:solidFill>
              </a:rPr>
              <a:t>nhập</a:t>
            </a:r>
            <a:r>
              <a:rPr lang="en-US" sz="1100" dirty="0">
                <a:solidFill>
                  <a:schemeClr val="tx2"/>
                </a:solidFill>
              </a:rPr>
              <a:t> </a:t>
            </a:r>
            <a:r>
              <a:rPr lang="en-US" sz="1100" dirty="0" err="1">
                <a:solidFill>
                  <a:schemeClr val="tx2"/>
                </a:solidFill>
              </a:rPr>
              <a:t>cảnh</a:t>
            </a:r>
            <a:r>
              <a:rPr lang="en-US" sz="1100" dirty="0">
                <a:solidFill>
                  <a:schemeClr val="tx2"/>
                </a:solidFill>
              </a:rPr>
              <a:t>, </a:t>
            </a:r>
            <a:r>
              <a:rPr lang="en-US" sz="1100" dirty="0" err="1">
                <a:solidFill>
                  <a:schemeClr val="tx2"/>
                </a:solidFill>
              </a:rPr>
              <a:t>nhận</a:t>
            </a:r>
            <a:r>
              <a:rPr lang="en-US" sz="1100" dirty="0">
                <a:solidFill>
                  <a:schemeClr val="tx2"/>
                </a:solidFill>
              </a:rPr>
              <a:t> </a:t>
            </a:r>
            <a:r>
              <a:rPr lang="en-US" sz="1100" dirty="0" err="1">
                <a:solidFill>
                  <a:schemeClr val="tx2"/>
                </a:solidFill>
              </a:rPr>
              <a:t>hành</a:t>
            </a:r>
            <a:r>
              <a:rPr lang="en-US" sz="1100" dirty="0">
                <a:solidFill>
                  <a:schemeClr val="tx2"/>
                </a:solidFill>
              </a:rPr>
              <a:t> </a:t>
            </a:r>
            <a:r>
              <a:rPr lang="en-US" sz="1100" dirty="0" err="1">
                <a:solidFill>
                  <a:schemeClr val="tx2"/>
                </a:solidFill>
              </a:rPr>
              <a:t>lý</a:t>
            </a:r>
            <a:r>
              <a:rPr lang="en-US" sz="1100" dirty="0">
                <a:solidFill>
                  <a:schemeClr val="tx2"/>
                </a:solidFill>
              </a:rPr>
              <a:t> </a:t>
            </a:r>
            <a:r>
              <a:rPr lang="en-US" sz="1100" dirty="0" err="1">
                <a:solidFill>
                  <a:schemeClr val="tx2"/>
                </a:solidFill>
              </a:rPr>
              <a:t>và</a:t>
            </a:r>
            <a:r>
              <a:rPr lang="en-US" sz="1100" dirty="0">
                <a:solidFill>
                  <a:schemeClr val="tx2"/>
                </a:solidFill>
              </a:rPr>
              <a:t> </a:t>
            </a:r>
            <a:r>
              <a:rPr lang="en-US" sz="1100" dirty="0" err="1">
                <a:solidFill>
                  <a:schemeClr val="tx2"/>
                </a:solidFill>
              </a:rPr>
              <a:t>rời</a:t>
            </a:r>
            <a:r>
              <a:rPr lang="en-US" sz="1100" dirty="0">
                <a:solidFill>
                  <a:schemeClr val="tx2"/>
                </a:solidFill>
              </a:rPr>
              <a:t> </a:t>
            </a:r>
            <a:r>
              <a:rPr lang="en-US" sz="1100" dirty="0" err="1">
                <a:solidFill>
                  <a:schemeClr val="tx2"/>
                </a:solidFill>
              </a:rPr>
              <a:t>sân</a:t>
            </a:r>
            <a:r>
              <a:rPr lang="en-US" sz="1100" dirty="0">
                <a:solidFill>
                  <a:schemeClr val="tx2"/>
                </a:solidFill>
              </a:rPr>
              <a:t> bay.</a:t>
            </a:r>
          </a:p>
        </p:txBody>
      </p:sp>
      <p:sp>
        <p:nvSpPr>
          <p:cNvPr id="245" name="Circle: Hollow 244">
            <a:extLst>
              <a:ext uri="{FF2B5EF4-FFF2-40B4-BE49-F238E27FC236}">
                <a16:creationId xmlns:a16="http://schemas.microsoft.com/office/drawing/2014/main" id="{3E4E82CA-2357-7912-DC52-F6358AE96C8A}"/>
              </a:ext>
            </a:extLst>
          </p:cNvPr>
          <p:cNvSpPr/>
          <p:nvPr/>
        </p:nvSpPr>
        <p:spPr>
          <a:xfrm rot="10800000">
            <a:off x="569418" y="7343256"/>
            <a:ext cx="1133770" cy="1133770"/>
          </a:xfrm>
          <a:prstGeom prst="donut">
            <a:avLst>
              <a:gd name="adj" fmla="val 20799"/>
            </a:avLst>
          </a:prstGeom>
          <a:solidFill>
            <a:schemeClr val="accent1"/>
          </a:solidFill>
          <a:ln>
            <a:noFill/>
          </a:ln>
          <a:effectLst>
            <a:outerShdw blurRad="63500" dist="127000" dir="10800000" algn="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sp>
        <p:nvSpPr>
          <p:cNvPr id="246" name="Oval 245">
            <a:extLst>
              <a:ext uri="{FF2B5EF4-FFF2-40B4-BE49-F238E27FC236}">
                <a16:creationId xmlns:a16="http://schemas.microsoft.com/office/drawing/2014/main" id="{12250B28-27AF-9992-D92E-80BC9AB9D9F6}"/>
              </a:ext>
            </a:extLst>
          </p:cNvPr>
          <p:cNvSpPr/>
          <p:nvPr/>
        </p:nvSpPr>
        <p:spPr>
          <a:xfrm rot="10800000">
            <a:off x="916566" y="7690404"/>
            <a:ext cx="439474" cy="439474"/>
          </a:xfrm>
          <a:prstGeom prst="ellips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grpSp>
        <p:nvGrpSpPr>
          <p:cNvPr id="247" name="Group 246">
            <a:extLst>
              <a:ext uri="{FF2B5EF4-FFF2-40B4-BE49-F238E27FC236}">
                <a16:creationId xmlns:a16="http://schemas.microsoft.com/office/drawing/2014/main" id="{69840490-F600-A337-E8D5-D8BAFED8D273}"/>
              </a:ext>
            </a:extLst>
          </p:cNvPr>
          <p:cNvGrpSpPr/>
          <p:nvPr/>
        </p:nvGrpSpPr>
        <p:grpSpPr>
          <a:xfrm rot="10800000">
            <a:off x="1146342" y="7886972"/>
            <a:ext cx="3544018" cy="2607876"/>
            <a:chOff x="320842" y="4273293"/>
            <a:chExt cx="3544018" cy="2607876"/>
          </a:xfrm>
          <a:effectLst>
            <a:outerShdw blurRad="63500" dist="254000" dir="10800000" algn="r" rotWithShape="0">
              <a:prstClr val="black">
                <a:alpha val="25000"/>
              </a:prstClr>
            </a:outerShdw>
          </a:effectLst>
        </p:grpSpPr>
        <p:sp>
          <p:nvSpPr>
            <p:cNvPr id="248" name="Rectangle 247">
              <a:extLst>
                <a:ext uri="{FF2B5EF4-FFF2-40B4-BE49-F238E27FC236}">
                  <a16:creationId xmlns:a16="http://schemas.microsoft.com/office/drawing/2014/main" id="{62A215DF-DF6F-BAF2-A0F0-E6F8C211F73E}"/>
                </a:ext>
              </a:extLst>
            </p:cNvPr>
            <p:cNvSpPr/>
            <p:nvPr/>
          </p:nvSpPr>
          <p:spPr>
            <a:xfrm>
              <a:off x="320842" y="4278054"/>
              <a:ext cx="2752725" cy="1334551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249" name="Freeform: Shape 248">
              <a:extLst>
                <a:ext uri="{FF2B5EF4-FFF2-40B4-BE49-F238E27FC236}">
                  <a16:creationId xmlns:a16="http://schemas.microsoft.com/office/drawing/2014/main" id="{4203597F-52EA-D92E-2249-535FAAE1AB34}"/>
                </a:ext>
              </a:extLst>
            </p:cNvPr>
            <p:cNvSpPr/>
            <p:nvPr/>
          </p:nvSpPr>
          <p:spPr>
            <a:xfrm rot="5400000" flipH="1">
              <a:off x="2165275" y="5181584"/>
              <a:ext cx="2607876" cy="791294"/>
            </a:xfrm>
            <a:custGeom>
              <a:avLst/>
              <a:gdLst>
                <a:gd name="connsiteX0" fmla="*/ 2607876 w 2607876"/>
                <a:gd name="connsiteY0" fmla="*/ 791294 h 791294"/>
                <a:gd name="connsiteX1" fmla="*/ 0 w 2607876"/>
                <a:gd name="connsiteY1" fmla="*/ 0 h 791294"/>
                <a:gd name="connsiteX2" fmla="*/ 1272302 w 2607876"/>
                <a:gd name="connsiteY2" fmla="*/ 791294 h 7912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607876" h="791294">
                  <a:moveTo>
                    <a:pt x="2607876" y="791294"/>
                  </a:moveTo>
                  <a:lnTo>
                    <a:pt x="0" y="0"/>
                  </a:lnTo>
                  <a:lnTo>
                    <a:pt x="1272302" y="791294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bg1">
                    <a:lumMod val="95000"/>
                  </a:schemeClr>
                </a:gs>
              </a:gsLst>
              <a:lin ang="27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2"/>
                </a:solidFill>
              </a:endParaRPr>
            </a:p>
          </p:txBody>
        </p:sp>
      </p:grpSp>
      <p:sp>
        <p:nvSpPr>
          <p:cNvPr id="250" name="Textbox 200">
            <a:extLst>
              <a:ext uri="{FF2B5EF4-FFF2-40B4-BE49-F238E27FC236}">
                <a16:creationId xmlns:a16="http://schemas.microsoft.com/office/drawing/2014/main" id="{8DC9CAB8-2140-E15C-0539-4413CCDF19F6}"/>
              </a:ext>
            </a:extLst>
          </p:cNvPr>
          <p:cNvSpPr txBox="1"/>
          <p:nvPr/>
        </p:nvSpPr>
        <p:spPr>
          <a:xfrm>
            <a:off x="2846266" y="9351086"/>
            <a:ext cx="950901" cy="3385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sz="1600" b="1" dirty="0">
                <a:solidFill>
                  <a:schemeClr val="tx2"/>
                </a:solidFill>
                <a:latin typeface="Gobold" panose="02000500000000000000" pitchFamily="2" charset="0"/>
              </a:rPr>
              <a:t>CHECK-IN</a:t>
            </a:r>
          </a:p>
        </p:txBody>
      </p:sp>
      <p:sp>
        <p:nvSpPr>
          <p:cNvPr id="251" name="Textbox 200">
            <a:extLst>
              <a:ext uri="{FF2B5EF4-FFF2-40B4-BE49-F238E27FC236}">
                <a16:creationId xmlns:a16="http://schemas.microsoft.com/office/drawing/2014/main" id="{90B91526-8D7D-1914-4468-74BD91578E33}"/>
              </a:ext>
            </a:extLst>
          </p:cNvPr>
          <p:cNvSpPr txBox="1"/>
          <p:nvPr/>
        </p:nvSpPr>
        <p:spPr>
          <a:xfrm>
            <a:off x="2846266" y="9705416"/>
            <a:ext cx="1637653" cy="60016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100" dirty="0" err="1">
                <a:solidFill>
                  <a:schemeClr val="tx2"/>
                </a:solidFill>
              </a:rPr>
              <a:t>Đăng</a:t>
            </a:r>
            <a:r>
              <a:rPr lang="en-US" sz="1100" dirty="0">
                <a:solidFill>
                  <a:schemeClr val="tx2"/>
                </a:solidFill>
              </a:rPr>
              <a:t> </a:t>
            </a:r>
            <a:r>
              <a:rPr lang="en-US" sz="1100" dirty="0" err="1">
                <a:solidFill>
                  <a:schemeClr val="tx2"/>
                </a:solidFill>
              </a:rPr>
              <a:t>ký</a:t>
            </a:r>
            <a:r>
              <a:rPr lang="en-US" sz="1100" dirty="0">
                <a:solidFill>
                  <a:schemeClr val="tx2"/>
                </a:solidFill>
              </a:rPr>
              <a:t> </a:t>
            </a:r>
            <a:r>
              <a:rPr lang="en-US" sz="1100" dirty="0" err="1">
                <a:solidFill>
                  <a:schemeClr val="tx2"/>
                </a:solidFill>
              </a:rPr>
              <a:t>chuyến</a:t>
            </a:r>
            <a:r>
              <a:rPr lang="en-US" sz="1100" dirty="0">
                <a:solidFill>
                  <a:schemeClr val="tx2"/>
                </a:solidFill>
              </a:rPr>
              <a:t> bay, </a:t>
            </a:r>
            <a:r>
              <a:rPr lang="en-US" sz="1100" dirty="0" err="1">
                <a:solidFill>
                  <a:schemeClr val="tx2"/>
                </a:solidFill>
              </a:rPr>
              <a:t>ký</a:t>
            </a:r>
            <a:r>
              <a:rPr lang="en-US" sz="1100" dirty="0">
                <a:solidFill>
                  <a:schemeClr val="tx2"/>
                </a:solidFill>
              </a:rPr>
              <a:t> </a:t>
            </a:r>
            <a:r>
              <a:rPr lang="en-US" sz="1100" dirty="0" err="1">
                <a:solidFill>
                  <a:schemeClr val="tx2"/>
                </a:solidFill>
              </a:rPr>
              <a:t>gửi</a:t>
            </a:r>
            <a:r>
              <a:rPr lang="en-US" sz="1100" dirty="0">
                <a:solidFill>
                  <a:schemeClr val="tx2"/>
                </a:solidFill>
              </a:rPr>
              <a:t> </a:t>
            </a:r>
            <a:r>
              <a:rPr lang="en-US" sz="1100" dirty="0" err="1">
                <a:solidFill>
                  <a:schemeClr val="tx2"/>
                </a:solidFill>
              </a:rPr>
              <a:t>hành</a:t>
            </a:r>
            <a:r>
              <a:rPr lang="en-US" sz="1100" dirty="0">
                <a:solidFill>
                  <a:schemeClr val="tx2"/>
                </a:solidFill>
              </a:rPr>
              <a:t> </a:t>
            </a:r>
            <a:r>
              <a:rPr lang="en-US" sz="1100" dirty="0" err="1">
                <a:solidFill>
                  <a:schemeClr val="tx2"/>
                </a:solidFill>
              </a:rPr>
              <a:t>lý</a:t>
            </a:r>
            <a:r>
              <a:rPr lang="en-US" sz="1100" dirty="0">
                <a:solidFill>
                  <a:schemeClr val="tx2"/>
                </a:solidFill>
              </a:rPr>
              <a:t> </a:t>
            </a:r>
            <a:r>
              <a:rPr lang="en-US" sz="1100" dirty="0" err="1">
                <a:solidFill>
                  <a:schemeClr val="tx2"/>
                </a:solidFill>
              </a:rPr>
              <a:t>và</a:t>
            </a:r>
            <a:r>
              <a:rPr lang="en-US" sz="1100" dirty="0">
                <a:solidFill>
                  <a:schemeClr val="tx2"/>
                </a:solidFill>
              </a:rPr>
              <a:t> </a:t>
            </a:r>
            <a:r>
              <a:rPr lang="en-US" sz="1100" dirty="0" err="1">
                <a:solidFill>
                  <a:schemeClr val="tx2"/>
                </a:solidFill>
              </a:rPr>
              <a:t>nhận</a:t>
            </a:r>
            <a:r>
              <a:rPr lang="en-US" sz="1100" dirty="0">
                <a:solidFill>
                  <a:schemeClr val="tx2"/>
                </a:solidFill>
              </a:rPr>
              <a:t> </a:t>
            </a:r>
            <a:r>
              <a:rPr lang="en-US" sz="1100" dirty="0" err="1">
                <a:solidFill>
                  <a:schemeClr val="tx2"/>
                </a:solidFill>
              </a:rPr>
              <a:t>thẻ</a:t>
            </a:r>
            <a:r>
              <a:rPr lang="en-US" sz="1100" dirty="0">
                <a:solidFill>
                  <a:schemeClr val="tx2"/>
                </a:solidFill>
              </a:rPr>
              <a:t> </a:t>
            </a:r>
            <a:r>
              <a:rPr lang="en-US" sz="1100" dirty="0" err="1">
                <a:solidFill>
                  <a:schemeClr val="tx2"/>
                </a:solidFill>
              </a:rPr>
              <a:t>lên</a:t>
            </a:r>
            <a:r>
              <a:rPr lang="en-US" sz="1100" dirty="0">
                <a:solidFill>
                  <a:schemeClr val="tx2"/>
                </a:solidFill>
              </a:rPr>
              <a:t> </a:t>
            </a:r>
            <a:r>
              <a:rPr lang="en-US" sz="1100" dirty="0" err="1">
                <a:solidFill>
                  <a:schemeClr val="tx2"/>
                </a:solidFill>
              </a:rPr>
              <a:t>máy</a:t>
            </a:r>
            <a:r>
              <a:rPr lang="en-US" sz="1100" dirty="0">
                <a:solidFill>
                  <a:schemeClr val="tx2"/>
                </a:solidFill>
              </a:rPr>
              <a:t> bay.</a:t>
            </a:r>
          </a:p>
        </p:txBody>
      </p:sp>
      <p:sp>
        <p:nvSpPr>
          <p:cNvPr id="252" name="Circle: Hollow 251">
            <a:extLst>
              <a:ext uri="{FF2B5EF4-FFF2-40B4-BE49-F238E27FC236}">
                <a16:creationId xmlns:a16="http://schemas.microsoft.com/office/drawing/2014/main" id="{913EA550-3F0E-5DBF-93B5-F1AC470B4890}"/>
              </a:ext>
            </a:extLst>
          </p:cNvPr>
          <p:cNvSpPr/>
          <p:nvPr/>
        </p:nvSpPr>
        <p:spPr>
          <a:xfrm rot="10800000">
            <a:off x="6573265" y="7343256"/>
            <a:ext cx="1133770" cy="1133770"/>
          </a:xfrm>
          <a:prstGeom prst="donut">
            <a:avLst>
              <a:gd name="adj" fmla="val 20799"/>
            </a:avLst>
          </a:prstGeom>
          <a:solidFill>
            <a:schemeClr val="accent3"/>
          </a:solidFill>
          <a:ln>
            <a:noFill/>
          </a:ln>
          <a:effectLst>
            <a:outerShdw blurRad="63500" dist="127000" dir="10800000" algn="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sp>
        <p:nvSpPr>
          <p:cNvPr id="253" name="Oval 252">
            <a:extLst>
              <a:ext uri="{FF2B5EF4-FFF2-40B4-BE49-F238E27FC236}">
                <a16:creationId xmlns:a16="http://schemas.microsoft.com/office/drawing/2014/main" id="{7D47C511-4AED-194B-240A-9F268573FFAC}"/>
              </a:ext>
            </a:extLst>
          </p:cNvPr>
          <p:cNvSpPr/>
          <p:nvPr/>
        </p:nvSpPr>
        <p:spPr>
          <a:xfrm rot="10800000">
            <a:off x="6920413" y="7690404"/>
            <a:ext cx="439474" cy="439474"/>
          </a:xfrm>
          <a:prstGeom prst="ellipse">
            <a:avLst/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grpSp>
        <p:nvGrpSpPr>
          <p:cNvPr id="254" name="Group 253">
            <a:extLst>
              <a:ext uri="{FF2B5EF4-FFF2-40B4-BE49-F238E27FC236}">
                <a16:creationId xmlns:a16="http://schemas.microsoft.com/office/drawing/2014/main" id="{9C066D0C-FF91-32E2-84E8-32F07CFBA794}"/>
              </a:ext>
            </a:extLst>
          </p:cNvPr>
          <p:cNvGrpSpPr/>
          <p:nvPr/>
        </p:nvGrpSpPr>
        <p:grpSpPr>
          <a:xfrm rot="10800000">
            <a:off x="7150189" y="7886972"/>
            <a:ext cx="3544018" cy="2607876"/>
            <a:chOff x="320842" y="4273293"/>
            <a:chExt cx="3544018" cy="2607876"/>
          </a:xfrm>
          <a:effectLst>
            <a:outerShdw blurRad="63500" dist="254000" dir="10800000" algn="r" rotWithShape="0">
              <a:prstClr val="black">
                <a:alpha val="25000"/>
              </a:prstClr>
            </a:outerShdw>
          </a:effectLst>
        </p:grpSpPr>
        <p:sp>
          <p:nvSpPr>
            <p:cNvPr id="255" name="Rectangle 254">
              <a:extLst>
                <a:ext uri="{FF2B5EF4-FFF2-40B4-BE49-F238E27FC236}">
                  <a16:creationId xmlns:a16="http://schemas.microsoft.com/office/drawing/2014/main" id="{EC747C55-CC7A-540A-B638-C91EF9A33A3F}"/>
                </a:ext>
              </a:extLst>
            </p:cNvPr>
            <p:cNvSpPr/>
            <p:nvPr/>
          </p:nvSpPr>
          <p:spPr>
            <a:xfrm>
              <a:off x="320842" y="4278054"/>
              <a:ext cx="2752725" cy="1334551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256" name="Freeform: Shape 255">
              <a:extLst>
                <a:ext uri="{FF2B5EF4-FFF2-40B4-BE49-F238E27FC236}">
                  <a16:creationId xmlns:a16="http://schemas.microsoft.com/office/drawing/2014/main" id="{9F43DBC4-D423-0938-6329-3C7C3A7F26DD}"/>
                </a:ext>
              </a:extLst>
            </p:cNvPr>
            <p:cNvSpPr/>
            <p:nvPr/>
          </p:nvSpPr>
          <p:spPr>
            <a:xfrm rot="5400000" flipH="1">
              <a:off x="2165275" y="5181584"/>
              <a:ext cx="2607876" cy="791294"/>
            </a:xfrm>
            <a:custGeom>
              <a:avLst/>
              <a:gdLst>
                <a:gd name="connsiteX0" fmla="*/ 2607876 w 2607876"/>
                <a:gd name="connsiteY0" fmla="*/ 791294 h 791294"/>
                <a:gd name="connsiteX1" fmla="*/ 0 w 2607876"/>
                <a:gd name="connsiteY1" fmla="*/ 0 h 791294"/>
                <a:gd name="connsiteX2" fmla="*/ 1272302 w 2607876"/>
                <a:gd name="connsiteY2" fmla="*/ 791294 h 7912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607876" h="791294">
                  <a:moveTo>
                    <a:pt x="2607876" y="791294"/>
                  </a:moveTo>
                  <a:lnTo>
                    <a:pt x="0" y="0"/>
                  </a:lnTo>
                  <a:lnTo>
                    <a:pt x="1272302" y="791294"/>
                  </a:lnTo>
                  <a:close/>
                </a:path>
              </a:pathLst>
            </a:custGeom>
            <a:gradFill>
              <a:gsLst>
                <a:gs pos="0">
                  <a:schemeClr val="accent3"/>
                </a:gs>
                <a:gs pos="100000">
                  <a:schemeClr val="bg1">
                    <a:lumMod val="95000"/>
                  </a:schemeClr>
                </a:gs>
              </a:gsLst>
              <a:lin ang="27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2"/>
                </a:solidFill>
              </a:endParaRPr>
            </a:p>
          </p:txBody>
        </p:sp>
      </p:grpSp>
      <p:sp>
        <p:nvSpPr>
          <p:cNvPr id="257" name="Textbox 200">
            <a:extLst>
              <a:ext uri="{FF2B5EF4-FFF2-40B4-BE49-F238E27FC236}">
                <a16:creationId xmlns:a16="http://schemas.microsoft.com/office/drawing/2014/main" id="{A5CCC290-F950-6C89-BB55-11E6E649A1F2}"/>
              </a:ext>
            </a:extLst>
          </p:cNvPr>
          <p:cNvSpPr txBox="1"/>
          <p:nvPr/>
        </p:nvSpPr>
        <p:spPr>
          <a:xfrm>
            <a:off x="8850113" y="9351086"/>
            <a:ext cx="976549" cy="3385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sz="1600" b="1" dirty="0">
                <a:solidFill>
                  <a:schemeClr val="tx2"/>
                </a:solidFill>
                <a:latin typeface="Gobold" panose="02000500000000000000" pitchFamily="2" charset="0"/>
              </a:rPr>
              <a:t>SHOPPING</a:t>
            </a:r>
          </a:p>
        </p:txBody>
      </p:sp>
      <p:sp>
        <p:nvSpPr>
          <p:cNvPr id="258" name="Textbox 200">
            <a:extLst>
              <a:ext uri="{FF2B5EF4-FFF2-40B4-BE49-F238E27FC236}">
                <a16:creationId xmlns:a16="http://schemas.microsoft.com/office/drawing/2014/main" id="{EB639BEE-AA7B-F905-B2FD-FC79B2EA1965}"/>
              </a:ext>
            </a:extLst>
          </p:cNvPr>
          <p:cNvSpPr txBox="1"/>
          <p:nvPr/>
        </p:nvSpPr>
        <p:spPr>
          <a:xfrm>
            <a:off x="8850113" y="9705416"/>
            <a:ext cx="1637653" cy="60016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100" dirty="0">
                <a:solidFill>
                  <a:schemeClr val="tx2"/>
                </a:solidFill>
              </a:rPr>
              <a:t>Mua </a:t>
            </a:r>
            <a:r>
              <a:rPr lang="en-US" sz="1100" dirty="0" err="1">
                <a:solidFill>
                  <a:schemeClr val="tx2"/>
                </a:solidFill>
              </a:rPr>
              <a:t>sắm</a:t>
            </a:r>
            <a:r>
              <a:rPr lang="en-US" sz="1100" dirty="0">
                <a:solidFill>
                  <a:schemeClr val="tx2"/>
                </a:solidFill>
              </a:rPr>
              <a:t> </a:t>
            </a:r>
            <a:r>
              <a:rPr lang="en-US" sz="1100" dirty="0" err="1">
                <a:solidFill>
                  <a:schemeClr val="tx2"/>
                </a:solidFill>
              </a:rPr>
              <a:t>miễn</a:t>
            </a:r>
            <a:r>
              <a:rPr lang="en-US" sz="1100" dirty="0">
                <a:solidFill>
                  <a:schemeClr val="tx2"/>
                </a:solidFill>
              </a:rPr>
              <a:t> </a:t>
            </a:r>
            <a:r>
              <a:rPr lang="en-US" sz="1100" dirty="0" err="1">
                <a:solidFill>
                  <a:schemeClr val="tx2"/>
                </a:solidFill>
              </a:rPr>
              <a:t>thuế</a:t>
            </a:r>
            <a:r>
              <a:rPr lang="en-US" sz="1100" dirty="0">
                <a:solidFill>
                  <a:schemeClr val="tx2"/>
                </a:solidFill>
              </a:rPr>
              <a:t>, </a:t>
            </a:r>
            <a:r>
              <a:rPr lang="en-US" sz="1100" dirty="0" err="1">
                <a:solidFill>
                  <a:schemeClr val="tx2"/>
                </a:solidFill>
              </a:rPr>
              <a:t>trải</a:t>
            </a:r>
            <a:r>
              <a:rPr lang="en-US" sz="1100" dirty="0">
                <a:solidFill>
                  <a:schemeClr val="tx2"/>
                </a:solidFill>
              </a:rPr>
              <a:t> </a:t>
            </a:r>
            <a:r>
              <a:rPr lang="en-US" sz="1100" dirty="0" err="1">
                <a:solidFill>
                  <a:schemeClr val="tx2"/>
                </a:solidFill>
              </a:rPr>
              <a:t>nghiệm</a:t>
            </a:r>
            <a:r>
              <a:rPr lang="en-US" sz="1100" dirty="0">
                <a:solidFill>
                  <a:schemeClr val="tx2"/>
                </a:solidFill>
              </a:rPr>
              <a:t> </a:t>
            </a:r>
            <a:r>
              <a:rPr lang="en-US" sz="1100" dirty="0" err="1">
                <a:solidFill>
                  <a:schemeClr val="tx2"/>
                </a:solidFill>
              </a:rPr>
              <a:t>ẩm</a:t>
            </a:r>
            <a:r>
              <a:rPr lang="en-US" sz="1100" dirty="0">
                <a:solidFill>
                  <a:schemeClr val="tx2"/>
                </a:solidFill>
              </a:rPr>
              <a:t> </a:t>
            </a:r>
            <a:r>
              <a:rPr lang="en-US" sz="1100" dirty="0" err="1">
                <a:solidFill>
                  <a:schemeClr val="tx2"/>
                </a:solidFill>
              </a:rPr>
              <a:t>thực</a:t>
            </a:r>
            <a:r>
              <a:rPr lang="en-US" sz="1100" dirty="0">
                <a:solidFill>
                  <a:schemeClr val="tx2"/>
                </a:solidFill>
              </a:rPr>
              <a:t> </a:t>
            </a:r>
            <a:r>
              <a:rPr lang="en-US" sz="1100" dirty="0" err="1">
                <a:solidFill>
                  <a:schemeClr val="tx2"/>
                </a:solidFill>
              </a:rPr>
              <a:t>và</a:t>
            </a:r>
            <a:r>
              <a:rPr lang="en-US" sz="1100" dirty="0">
                <a:solidFill>
                  <a:schemeClr val="tx2"/>
                </a:solidFill>
              </a:rPr>
              <a:t> </a:t>
            </a:r>
            <a:r>
              <a:rPr lang="en-US" sz="1100" dirty="0" err="1">
                <a:solidFill>
                  <a:schemeClr val="tx2"/>
                </a:solidFill>
              </a:rPr>
              <a:t>dịch</a:t>
            </a:r>
            <a:r>
              <a:rPr lang="en-US" sz="1100" dirty="0">
                <a:solidFill>
                  <a:schemeClr val="tx2"/>
                </a:solidFill>
              </a:rPr>
              <a:t> </a:t>
            </a:r>
            <a:r>
              <a:rPr lang="en-US" sz="1100" dirty="0" err="1">
                <a:solidFill>
                  <a:schemeClr val="tx2"/>
                </a:solidFill>
              </a:rPr>
              <a:t>vụ</a:t>
            </a:r>
            <a:r>
              <a:rPr lang="en-US" sz="1100" dirty="0">
                <a:solidFill>
                  <a:schemeClr val="tx2"/>
                </a:solidFill>
              </a:rPr>
              <a:t> </a:t>
            </a:r>
            <a:r>
              <a:rPr lang="en-US" sz="1100" dirty="0" err="1">
                <a:solidFill>
                  <a:schemeClr val="tx2"/>
                </a:solidFill>
              </a:rPr>
              <a:t>tại</a:t>
            </a:r>
            <a:r>
              <a:rPr lang="en-US" sz="1100" dirty="0">
                <a:solidFill>
                  <a:schemeClr val="tx2"/>
                </a:solidFill>
              </a:rPr>
              <a:t> </a:t>
            </a:r>
            <a:r>
              <a:rPr lang="en-US" sz="1100" dirty="0" err="1">
                <a:solidFill>
                  <a:schemeClr val="tx2"/>
                </a:solidFill>
              </a:rPr>
              <a:t>sân</a:t>
            </a:r>
            <a:r>
              <a:rPr lang="en-US" sz="1100" dirty="0">
                <a:solidFill>
                  <a:schemeClr val="tx2"/>
                </a:solidFill>
              </a:rPr>
              <a:t> bay.</a:t>
            </a:r>
          </a:p>
        </p:txBody>
      </p:sp>
      <p:sp>
        <p:nvSpPr>
          <p:cNvPr id="259" name="Circle: Hollow 258">
            <a:extLst>
              <a:ext uri="{FF2B5EF4-FFF2-40B4-BE49-F238E27FC236}">
                <a16:creationId xmlns:a16="http://schemas.microsoft.com/office/drawing/2014/main" id="{40C1AC66-29BA-AB1B-1B76-C31C76BA40CB}"/>
              </a:ext>
            </a:extLst>
          </p:cNvPr>
          <p:cNvSpPr/>
          <p:nvPr/>
        </p:nvSpPr>
        <p:spPr>
          <a:xfrm rot="10800000">
            <a:off x="12577113" y="7343256"/>
            <a:ext cx="1133770" cy="1133770"/>
          </a:xfrm>
          <a:prstGeom prst="donut">
            <a:avLst>
              <a:gd name="adj" fmla="val 20799"/>
            </a:avLst>
          </a:prstGeom>
          <a:solidFill>
            <a:schemeClr val="accent5"/>
          </a:solidFill>
          <a:ln>
            <a:noFill/>
          </a:ln>
          <a:effectLst>
            <a:outerShdw blurRad="63500" dist="127000" dir="10800000" algn="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sp>
        <p:nvSpPr>
          <p:cNvPr id="260" name="Oval 259">
            <a:extLst>
              <a:ext uri="{FF2B5EF4-FFF2-40B4-BE49-F238E27FC236}">
                <a16:creationId xmlns:a16="http://schemas.microsoft.com/office/drawing/2014/main" id="{74C7CBF1-CA92-5C6A-C62A-EE74BBD9A35C}"/>
              </a:ext>
            </a:extLst>
          </p:cNvPr>
          <p:cNvSpPr/>
          <p:nvPr/>
        </p:nvSpPr>
        <p:spPr>
          <a:xfrm rot="10800000">
            <a:off x="12924261" y="7690404"/>
            <a:ext cx="439474" cy="439474"/>
          </a:xfrm>
          <a:prstGeom prst="ellipse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grpSp>
        <p:nvGrpSpPr>
          <p:cNvPr id="261" name="Group 260">
            <a:extLst>
              <a:ext uri="{FF2B5EF4-FFF2-40B4-BE49-F238E27FC236}">
                <a16:creationId xmlns:a16="http://schemas.microsoft.com/office/drawing/2014/main" id="{42C4781C-B2B0-4207-B0B5-2359AEDE1292}"/>
              </a:ext>
            </a:extLst>
          </p:cNvPr>
          <p:cNvGrpSpPr/>
          <p:nvPr/>
        </p:nvGrpSpPr>
        <p:grpSpPr>
          <a:xfrm>
            <a:off x="13154037" y="7886972"/>
            <a:ext cx="3544018" cy="2607876"/>
            <a:chOff x="13154037" y="7886972"/>
            <a:chExt cx="3544018" cy="2607876"/>
          </a:xfrm>
          <a:effectLst>
            <a:outerShdw blurRad="63500" dist="254000" dir="10800000" algn="r" rotWithShape="0">
              <a:prstClr val="black">
                <a:alpha val="25000"/>
              </a:prstClr>
            </a:outerShdw>
          </a:effectLst>
        </p:grpSpPr>
        <p:sp>
          <p:nvSpPr>
            <p:cNvPr id="262" name="Rectangle 261">
              <a:extLst>
                <a:ext uri="{FF2B5EF4-FFF2-40B4-BE49-F238E27FC236}">
                  <a16:creationId xmlns:a16="http://schemas.microsoft.com/office/drawing/2014/main" id="{81F66571-BE90-D7ED-9B0E-A37F36401712}"/>
                </a:ext>
              </a:extLst>
            </p:cNvPr>
            <p:cNvSpPr/>
            <p:nvPr/>
          </p:nvSpPr>
          <p:spPr>
            <a:xfrm rot="10800000">
              <a:off x="13945330" y="9155536"/>
              <a:ext cx="2752725" cy="1334551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263" name="Freeform: Shape 262">
              <a:extLst>
                <a:ext uri="{FF2B5EF4-FFF2-40B4-BE49-F238E27FC236}">
                  <a16:creationId xmlns:a16="http://schemas.microsoft.com/office/drawing/2014/main" id="{3180D269-03A0-4538-10D1-2089AC70C857}"/>
                </a:ext>
              </a:extLst>
            </p:cNvPr>
            <p:cNvSpPr/>
            <p:nvPr/>
          </p:nvSpPr>
          <p:spPr>
            <a:xfrm rot="16200000" flipH="1">
              <a:off x="12245746" y="8795263"/>
              <a:ext cx="2607876" cy="791294"/>
            </a:xfrm>
            <a:custGeom>
              <a:avLst/>
              <a:gdLst>
                <a:gd name="connsiteX0" fmla="*/ 2607876 w 2607876"/>
                <a:gd name="connsiteY0" fmla="*/ 791294 h 791294"/>
                <a:gd name="connsiteX1" fmla="*/ 0 w 2607876"/>
                <a:gd name="connsiteY1" fmla="*/ 0 h 791294"/>
                <a:gd name="connsiteX2" fmla="*/ 1272302 w 2607876"/>
                <a:gd name="connsiteY2" fmla="*/ 791294 h 7912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607876" h="791294">
                  <a:moveTo>
                    <a:pt x="2607876" y="791294"/>
                  </a:moveTo>
                  <a:lnTo>
                    <a:pt x="0" y="0"/>
                  </a:lnTo>
                  <a:lnTo>
                    <a:pt x="1272302" y="791294"/>
                  </a:lnTo>
                  <a:close/>
                </a:path>
              </a:pathLst>
            </a:custGeom>
            <a:gradFill>
              <a:gsLst>
                <a:gs pos="0">
                  <a:schemeClr val="accent5"/>
                </a:gs>
                <a:gs pos="100000">
                  <a:schemeClr val="bg1">
                    <a:lumMod val="95000"/>
                  </a:schemeClr>
                </a:gs>
              </a:gsLst>
              <a:lin ang="27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2"/>
                </a:solidFill>
              </a:endParaRPr>
            </a:p>
          </p:txBody>
        </p:sp>
      </p:grpSp>
      <p:sp>
        <p:nvSpPr>
          <p:cNvPr id="264" name="Textbox 200">
            <a:extLst>
              <a:ext uri="{FF2B5EF4-FFF2-40B4-BE49-F238E27FC236}">
                <a16:creationId xmlns:a16="http://schemas.microsoft.com/office/drawing/2014/main" id="{59D05B50-3B73-8DD1-4596-AA5D88F58BE8}"/>
              </a:ext>
            </a:extLst>
          </p:cNvPr>
          <p:cNvSpPr txBox="1"/>
          <p:nvPr/>
        </p:nvSpPr>
        <p:spPr>
          <a:xfrm>
            <a:off x="14853961" y="9351086"/>
            <a:ext cx="728084" cy="3385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sz="1600" b="1" dirty="0">
                <a:solidFill>
                  <a:schemeClr val="tx2"/>
                </a:solidFill>
                <a:latin typeface="Gobold" panose="02000500000000000000" pitchFamily="2" charset="0"/>
              </a:rPr>
              <a:t>FLIGHT</a:t>
            </a:r>
          </a:p>
        </p:txBody>
      </p:sp>
      <p:sp>
        <p:nvSpPr>
          <p:cNvPr id="265" name="Textbox 200">
            <a:extLst>
              <a:ext uri="{FF2B5EF4-FFF2-40B4-BE49-F238E27FC236}">
                <a16:creationId xmlns:a16="http://schemas.microsoft.com/office/drawing/2014/main" id="{56E4CE59-E9F8-2741-7ED1-AEDB8D9F329A}"/>
              </a:ext>
            </a:extLst>
          </p:cNvPr>
          <p:cNvSpPr txBox="1"/>
          <p:nvPr/>
        </p:nvSpPr>
        <p:spPr>
          <a:xfrm>
            <a:off x="14853961" y="9705416"/>
            <a:ext cx="1637653" cy="76944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vi-VN" sz="1100" dirty="0">
                <a:solidFill>
                  <a:schemeClr val="tx2"/>
                </a:solidFill>
              </a:rPr>
              <a:t>Lên máy bay, tận hưởng dịch vụ bay và di chuyển đến điểm đến.</a:t>
            </a:r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266" name="TextBox 48">
            <a:extLst>
              <a:ext uri="{FF2B5EF4-FFF2-40B4-BE49-F238E27FC236}">
                <a16:creationId xmlns:a16="http://schemas.microsoft.com/office/drawing/2014/main" id="{4F71A3C1-A16C-2A15-009E-C01683658B5A}"/>
              </a:ext>
            </a:extLst>
          </p:cNvPr>
          <p:cNvSpPr txBox="1"/>
          <p:nvPr/>
        </p:nvSpPr>
        <p:spPr>
          <a:xfrm>
            <a:off x="6939899" y="1176536"/>
            <a:ext cx="10504222" cy="144655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8800" b="1" dirty="0">
                <a:solidFill>
                  <a:schemeClr val="bg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AIRPORT</a:t>
            </a:r>
            <a:r>
              <a:rPr lang="en-US" sz="8800" b="1" dirty="0">
                <a:solidFill>
                  <a:schemeClr val="accent4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 </a:t>
            </a:r>
            <a:r>
              <a:rPr lang="en-US" sz="880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JOURNEY</a:t>
            </a:r>
            <a:endParaRPr kumimoji="0" lang="en-US" sz="80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267" name="TextBox 48">
            <a:extLst>
              <a:ext uri="{FF2B5EF4-FFF2-40B4-BE49-F238E27FC236}">
                <a16:creationId xmlns:a16="http://schemas.microsoft.com/office/drawing/2014/main" id="{086BE5D9-19A2-098F-48AB-2A65765F4240}"/>
              </a:ext>
            </a:extLst>
          </p:cNvPr>
          <p:cNvSpPr txBox="1"/>
          <p:nvPr/>
        </p:nvSpPr>
        <p:spPr>
          <a:xfrm>
            <a:off x="9272355" y="2519940"/>
            <a:ext cx="5839291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268" name="TextBox 25">
            <a:extLst>
              <a:ext uri="{FF2B5EF4-FFF2-40B4-BE49-F238E27FC236}">
                <a16:creationId xmlns:a16="http://schemas.microsoft.com/office/drawing/2014/main" id="{4D2D99A5-2F65-AE07-8BFD-A8868E842D82}"/>
              </a:ext>
            </a:extLst>
          </p:cNvPr>
          <p:cNvSpPr txBox="1"/>
          <p:nvPr/>
        </p:nvSpPr>
        <p:spPr>
          <a:xfrm>
            <a:off x="11147484" y="12824916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tx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269" name="Freeform 138">
            <a:extLst>
              <a:ext uri="{FF2B5EF4-FFF2-40B4-BE49-F238E27FC236}">
                <a16:creationId xmlns:a16="http://schemas.microsoft.com/office/drawing/2014/main" id="{8545870D-3CC5-170D-E643-18841A71EFF2}"/>
              </a:ext>
            </a:extLst>
          </p:cNvPr>
          <p:cNvSpPr>
            <a:spLocks noEditPoints="1"/>
          </p:cNvSpPr>
          <p:nvPr/>
        </p:nvSpPr>
        <p:spPr bwMode="auto">
          <a:xfrm>
            <a:off x="715991" y="5730856"/>
            <a:ext cx="531412" cy="470604"/>
          </a:xfrm>
          <a:custGeom>
            <a:avLst/>
            <a:gdLst>
              <a:gd name="T0" fmla="*/ 770 w 840"/>
              <a:gd name="T1" fmla="*/ 742 h 742"/>
              <a:gd name="T2" fmla="*/ 70 w 840"/>
              <a:gd name="T3" fmla="*/ 742 h 742"/>
              <a:gd name="T4" fmla="*/ 0 w 840"/>
              <a:gd name="T5" fmla="*/ 672 h 742"/>
              <a:gd name="T6" fmla="*/ 0 w 840"/>
              <a:gd name="T7" fmla="*/ 210 h 742"/>
              <a:gd name="T8" fmla="*/ 70 w 840"/>
              <a:gd name="T9" fmla="*/ 140 h 742"/>
              <a:gd name="T10" fmla="*/ 770 w 840"/>
              <a:gd name="T11" fmla="*/ 140 h 742"/>
              <a:gd name="T12" fmla="*/ 840 w 840"/>
              <a:gd name="T13" fmla="*/ 210 h 742"/>
              <a:gd name="T14" fmla="*/ 840 w 840"/>
              <a:gd name="T15" fmla="*/ 672 h 742"/>
              <a:gd name="T16" fmla="*/ 770 w 840"/>
              <a:gd name="T17" fmla="*/ 742 h 742"/>
              <a:gd name="T18" fmla="*/ 178 w 840"/>
              <a:gd name="T19" fmla="*/ 676 h 742"/>
              <a:gd name="T20" fmla="*/ 178 w 840"/>
              <a:gd name="T21" fmla="*/ 742 h 742"/>
              <a:gd name="T22" fmla="*/ 178 w 840"/>
              <a:gd name="T23" fmla="*/ 140 h 742"/>
              <a:gd name="T24" fmla="*/ 178 w 840"/>
              <a:gd name="T25" fmla="*/ 331 h 742"/>
              <a:gd name="T26" fmla="*/ 662 w 840"/>
              <a:gd name="T27" fmla="*/ 140 h 742"/>
              <a:gd name="T28" fmla="*/ 662 w 840"/>
              <a:gd name="T29" fmla="*/ 742 h 742"/>
              <a:gd name="T30" fmla="*/ 548 w 840"/>
              <a:gd name="T31" fmla="*/ 140 h 742"/>
              <a:gd name="T32" fmla="*/ 548 w 840"/>
              <a:gd name="T33" fmla="*/ 0 h 742"/>
              <a:gd name="T34" fmla="*/ 292 w 840"/>
              <a:gd name="T35" fmla="*/ 0 h 742"/>
              <a:gd name="T36" fmla="*/ 292 w 840"/>
              <a:gd name="T37" fmla="*/ 140 h 742"/>
              <a:gd name="T38" fmla="*/ 178 w 840"/>
              <a:gd name="T39" fmla="*/ 434 h 742"/>
              <a:gd name="T40" fmla="*/ 109 w 840"/>
              <a:gd name="T41" fmla="*/ 502 h 742"/>
              <a:gd name="T42" fmla="*/ 178 w 840"/>
              <a:gd name="T43" fmla="*/ 570 h 742"/>
              <a:gd name="T44" fmla="*/ 246 w 840"/>
              <a:gd name="T45" fmla="*/ 502 h 742"/>
              <a:gd name="T46" fmla="*/ 178 w 840"/>
              <a:gd name="T47" fmla="*/ 434 h 742"/>
              <a:gd name="T48" fmla="*/ 565 w 840"/>
              <a:gd name="T49" fmla="*/ 330 h 742"/>
              <a:gd name="T50" fmla="*/ 408 w 840"/>
              <a:gd name="T51" fmla="*/ 290 h 742"/>
              <a:gd name="T52" fmla="*/ 376 w 840"/>
              <a:gd name="T53" fmla="*/ 415 h 742"/>
              <a:gd name="T54" fmla="*/ 533 w 840"/>
              <a:gd name="T55" fmla="*/ 455 h 742"/>
              <a:gd name="T56" fmla="*/ 565 w 840"/>
              <a:gd name="T57" fmla="*/ 330 h 7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840" h="742">
                <a:moveTo>
                  <a:pt x="770" y="742"/>
                </a:moveTo>
                <a:cubicBezTo>
                  <a:pt x="70" y="742"/>
                  <a:pt x="70" y="742"/>
                  <a:pt x="70" y="742"/>
                </a:cubicBezTo>
                <a:cubicBezTo>
                  <a:pt x="31" y="742"/>
                  <a:pt x="0" y="711"/>
                  <a:pt x="0" y="672"/>
                </a:cubicBezTo>
                <a:cubicBezTo>
                  <a:pt x="0" y="210"/>
                  <a:pt x="0" y="210"/>
                  <a:pt x="0" y="210"/>
                </a:cubicBezTo>
                <a:cubicBezTo>
                  <a:pt x="0" y="171"/>
                  <a:pt x="31" y="140"/>
                  <a:pt x="70" y="140"/>
                </a:cubicBezTo>
                <a:cubicBezTo>
                  <a:pt x="770" y="140"/>
                  <a:pt x="770" y="140"/>
                  <a:pt x="770" y="140"/>
                </a:cubicBezTo>
                <a:cubicBezTo>
                  <a:pt x="809" y="140"/>
                  <a:pt x="840" y="171"/>
                  <a:pt x="840" y="210"/>
                </a:cubicBezTo>
                <a:cubicBezTo>
                  <a:pt x="840" y="672"/>
                  <a:pt x="840" y="672"/>
                  <a:pt x="840" y="672"/>
                </a:cubicBezTo>
                <a:cubicBezTo>
                  <a:pt x="840" y="711"/>
                  <a:pt x="809" y="742"/>
                  <a:pt x="770" y="742"/>
                </a:cubicBezTo>
                <a:close/>
                <a:moveTo>
                  <a:pt x="178" y="676"/>
                </a:moveTo>
                <a:cubicBezTo>
                  <a:pt x="178" y="742"/>
                  <a:pt x="178" y="742"/>
                  <a:pt x="178" y="742"/>
                </a:cubicBezTo>
                <a:moveTo>
                  <a:pt x="178" y="140"/>
                </a:moveTo>
                <a:cubicBezTo>
                  <a:pt x="178" y="331"/>
                  <a:pt x="178" y="331"/>
                  <a:pt x="178" y="331"/>
                </a:cubicBezTo>
                <a:moveTo>
                  <a:pt x="662" y="140"/>
                </a:moveTo>
                <a:cubicBezTo>
                  <a:pt x="662" y="742"/>
                  <a:pt x="662" y="742"/>
                  <a:pt x="662" y="742"/>
                </a:cubicBezTo>
                <a:moveTo>
                  <a:pt x="548" y="140"/>
                </a:moveTo>
                <a:cubicBezTo>
                  <a:pt x="548" y="0"/>
                  <a:pt x="548" y="0"/>
                  <a:pt x="548" y="0"/>
                </a:cubicBezTo>
                <a:cubicBezTo>
                  <a:pt x="292" y="0"/>
                  <a:pt x="292" y="0"/>
                  <a:pt x="292" y="0"/>
                </a:cubicBezTo>
                <a:cubicBezTo>
                  <a:pt x="292" y="140"/>
                  <a:pt x="292" y="140"/>
                  <a:pt x="292" y="140"/>
                </a:cubicBezTo>
                <a:moveTo>
                  <a:pt x="178" y="434"/>
                </a:moveTo>
                <a:cubicBezTo>
                  <a:pt x="140" y="434"/>
                  <a:pt x="109" y="464"/>
                  <a:pt x="109" y="502"/>
                </a:cubicBezTo>
                <a:cubicBezTo>
                  <a:pt x="109" y="540"/>
                  <a:pt x="140" y="570"/>
                  <a:pt x="178" y="570"/>
                </a:cubicBezTo>
                <a:cubicBezTo>
                  <a:pt x="215" y="570"/>
                  <a:pt x="246" y="540"/>
                  <a:pt x="246" y="502"/>
                </a:cubicBezTo>
                <a:cubicBezTo>
                  <a:pt x="246" y="464"/>
                  <a:pt x="215" y="434"/>
                  <a:pt x="178" y="434"/>
                </a:cubicBezTo>
                <a:close/>
                <a:moveTo>
                  <a:pt x="565" y="330"/>
                </a:moveTo>
                <a:cubicBezTo>
                  <a:pt x="408" y="290"/>
                  <a:pt x="408" y="290"/>
                  <a:pt x="408" y="290"/>
                </a:cubicBezTo>
                <a:cubicBezTo>
                  <a:pt x="376" y="415"/>
                  <a:pt x="376" y="415"/>
                  <a:pt x="376" y="415"/>
                </a:cubicBezTo>
                <a:cubicBezTo>
                  <a:pt x="533" y="455"/>
                  <a:pt x="533" y="455"/>
                  <a:pt x="533" y="455"/>
                </a:cubicBezTo>
                <a:lnTo>
                  <a:pt x="565" y="330"/>
                </a:lnTo>
                <a:close/>
              </a:path>
            </a:pathLst>
          </a:custGeom>
          <a:noFill/>
          <a:ln w="19050">
            <a:solidFill>
              <a:schemeClr val="accent2">
                <a:lumMod val="5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270" name="Freeform: Shape 269">
            <a:extLst>
              <a:ext uri="{FF2B5EF4-FFF2-40B4-BE49-F238E27FC236}">
                <a16:creationId xmlns:a16="http://schemas.microsoft.com/office/drawing/2014/main" id="{A396CA48-7471-2A05-8DB2-C556CFC72DD1}"/>
              </a:ext>
            </a:extLst>
          </p:cNvPr>
          <p:cNvSpPr/>
          <p:nvPr/>
        </p:nvSpPr>
        <p:spPr>
          <a:xfrm>
            <a:off x="8106597" y="9650338"/>
            <a:ext cx="586014" cy="488344"/>
          </a:xfrm>
          <a:custGeom>
            <a:avLst/>
            <a:gdLst>
              <a:gd name="connsiteX0" fmla="*/ 394335 w 457200"/>
              <a:gd name="connsiteY0" fmla="*/ 266319 h 381000"/>
              <a:gd name="connsiteX1" fmla="*/ 157658 w 457200"/>
              <a:gd name="connsiteY1" fmla="*/ 266319 h 381000"/>
              <a:gd name="connsiteX2" fmla="*/ 111938 w 457200"/>
              <a:gd name="connsiteY2" fmla="*/ 86030 h 381000"/>
              <a:gd name="connsiteX3" fmla="*/ 440055 w 457200"/>
              <a:gd name="connsiteY3" fmla="*/ 86030 h 381000"/>
              <a:gd name="connsiteX4" fmla="*/ 394335 w 457200"/>
              <a:gd name="connsiteY4" fmla="*/ 266319 h 381000"/>
              <a:gd name="connsiteX5" fmla="*/ 159182 w 457200"/>
              <a:gd name="connsiteY5" fmla="*/ 266319 h 381000"/>
              <a:gd name="connsiteX6" fmla="*/ 136017 w 457200"/>
              <a:gd name="connsiteY6" fmla="*/ 289484 h 381000"/>
              <a:gd name="connsiteX7" fmla="*/ 136017 w 457200"/>
              <a:gd name="connsiteY7" fmla="*/ 289484 h 381000"/>
              <a:gd name="connsiteX8" fmla="*/ 159182 w 457200"/>
              <a:gd name="connsiteY8" fmla="*/ 312649 h 381000"/>
              <a:gd name="connsiteX9" fmla="*/ 403936 w 457200"/>
              <a:gd name="connsiteY9" fmla="*/ 312649 h 381000"/>
              <a:gd name="connsiteX10" fmla="*/ 197434 w 457200"/>
              <a:gd name="connsiteY10" fmla="*/ 312801 h 381000"/>
              <a:gd name="connsiteX11" fmla="*/ 167564 w 457200"/>
              <a:gd name="connsiteY11" fmla="*/ 342671 h 381000"/>
              <a:gd name="connsiteX12" fmla="*/ 197434 w 457200"/>
              <a:gd name="connsiteY12" fmla="*/ 372542 h 381000"/>
              <a:gd name="connsiteX13" fmla="*/ 227305 w 457200"/>
              <a:gd name="connsiteY13" fmla="*/ 342671 h 381000"/>
              <a:gd name="connsiteX14" fmla="*/ 197434 w 457200"/>
              <a:gd name="connsiteY14" fmla="*/ 312801 h 381000"/>
              <a:gd name="connsiteX15" fmla="*/ 360197 w 457200"/>
              <a:gd name="connsiteY15" fmla="*/ 312801 h 381000"/>
              <a:gd name="connsiteX16" fmla="*/ 330327 w 457200"/>
              <a:gd name="connsiteY16" fmla="*/ 342671 h 381000"/>
              <a:gd name="connsiteX17" fmla="*/ 360197 w 457200"/>
              <a:gd name="connsiteY17" fmla="*/ 372542 h 381000"/>
              <a:gd name="connsiteX18" fmla="*/ 390068 w 457200"/>
              <a:gd name="connsiteY18" fmla="*/ 342671 h 381000"/>
              <a:gd name="connsiteX19" fmla="*/ 360197 w 457200"/>
              <a:gd name="connsiteY19" fmla="*/ 312801 h 381000"/>
              <a:gd name="connsiteX20" fmla="*/ 111938 w 457200"/>
              <a:gd name="connsiteY20" fmla="*/ 86030 h 381000"/>
              <a:gd name="connsiteX21" fmla="*/ 95326 w 457200"/>
              <a:gd name="connsiteY21" fmla="*/ 19431 h 381000"/>
              <a:gd name="connsiteX22" fmla="*/ 19431 w 457200"/>
              <a:gd name="connsiteY22" fmla="*/ 19431 h 381000"/>
              <a:gd name="connsiteX23" fmla="*/ 212522 w 457200"/>
              <a:gd name="connsiteY23" fmla="*/ 144399 h 381000"/>
              <a:gd name="connsiteX24" fmla="*/ 212522 w 457200"/>
              <a:gd name="connsiteY24" fmla="*/ 207950 h 381000"/>
              <a:gd name="connsiteX25" fmla="*/ 275920 w 457200"/>
              <a:gd name="connsiteY25" fmla="*/ 144399 h 381000"/>
              <a:gd name="connsiteX26" fmla="*/ 275920 w 457200"/>
              <a:gd name="connsiteY26" fmla="*/ 207950 h 381000"/>
              <a:gd name="connsiteX27" fmla="*/ 339471 w 457200"/>
              <a:gd name="connsiteY27" fmla="*/ 144399 h 381000"/>
              <a:gd name="connsiteX28" fmla="*/ 339471 w 457200"/>
              <a:gd name="connsiteY28" fmla="*/ 207950 h 381000"/>
              <a:gd name="connsiteX29" fmla="*/ 363398 w 457200"/>
              <a:gd name="connsiteY29" fmla="*/ 23546 h 381000"/>
              <a:gd name="connsiteX30" fmla="*/ 275768 w 457200"/>
              <a:gd name="connsiteY30" fmla="*/ 23546 h 381000"/>
              <a:gd name="connsiteX31" fmla="*/ 275768 w 457200"/>
              <a:gd name="connsiteY31" fmla="*/ 86182 h 381000"/>
              <a:gd name="connsiteX32" fmla="*/ 363398 w 457200"/>
              <a:gd name="connsiteY32" fmla="*/ 86182 h 381000"/>
              <a:gd name="connsiteX33" fmla="*/ 363398 w 457200"/>
              <a:gd name="connsiteY33" fmla="*/ 23546 h 381000"/>
              <a:gd name="connsiteX34" fmla="*/ 276225 w 457200"/>
              <a:gd name="connsiteY34" fmla="*/ 39395 h 381000"/>
              <a:gd name="connsiteX35" fmla="*/ 188595 w 457200"/>
              <a:gd name="connsiteY35" fmla="*/ 39395 h 381000"/>
              <a:gd name="connsiteX36" fmla="*/ 188595 w 457200"/>
              <a:gd name="connsiteY36" fmla="*/ 86030 h 381000"/>
              <a:gd name="connsiteX37" fmla="*/ 276225 w 457200"/>
              <a:gd name="connsiteY37" fmla="*/ 86030 h 381000"/>
              <a:gd name="connsiteX38" fmla="*/ 276225 w 457200"/>
              <a:gd name="connsiteY38" fmla="*/ 39395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</a:cxnLst>
            <a:rect l="l" t="t" r="r" b="b"/>
            <a:pathLst>
              <a:path w="457200" h="381000">
                <a:moveTo>
                  <a:pt x="394335" y="266319"/>
                </a:moveTo>
                <a:lnTo>
                  <a:pt x="157658" y="266319"/>
                </a:lnTo>
                <a:lnTo>
                  <a:pt x="111938" y="86030"/>
                </a:lnTo>
                <a:lnTo>
                  <a:pt x="440055" y="86030"/>
                </a:lnTo>
                <a:lnTo>
                  <a:pt x="394335" y="266319"/>
                </a:lnTo>
                <a:close/>
                <a:moveTo>
                  <a:pt x="159182" y="266319"/>
                </a:moveTo>
                <a:cubicBezTo>
                  <a:pt x="146380" y="266319"/>
                  <a:pt x="136017" y="276682"/>
                  <a:pt x="136017" y="289484"/>
                </a:cubicBezTo>
                <a:lnTo>
                  <a:pt x="136017" y="289484"/>
                </a:lnTo>
                <a:cubicBezTo>
                  <a:pt x="136017" y="302285"/>
                  <a:pt x="146380" y="312649"/>
                  <a:pt x="159182" y="312649"/>
                </a:cubicBezTo>
                <a:lnTo>
                  <a:pt x="403936" y="312649"/>
                </a:lnTo>
                <a:moveTo>
                  <a:pt x="197434" y="312801"/>
                </a:moveTo>
                <a:cubicBezTo>
                  <a:pt x="180975" y="312801"/>
                  <a:pt x="167564" y="326212"/>
                  <a:pt x="167564" y="342671"/>
                </a:cubicBezTo>
                <a:cubicBezTo>
                  <a:pt x="167564" y="359131"/>
                  <a:pt x="180975" y="372542"/>
                  <a:pt x="197434" y="372542"/>
                </a:cubicBezTo>
                <a:cubicBezTo>
                  <a:pt x="213893" y="372542"/>
                  <a:pt x="227305" y="359131"/>
                  <a:pt x="227305" y="342671"/>
                </a:cubicBezTo>
                <a:cubicBezTo>
                  <a:pt x="227305" y="326060"/>
                  <a:pt x="213893" y="312801"/>
                  <a:pt x="197434" y="312801"/>
                </a:cubicBezTo>
                <a:close/>
                <a:moveTo>
                  <a:pt x="360197" y="312801"/>
                </a:moveTo>
                <a:cubicBezTo>
                  <a:pt x="343738" y="312801"/>
                  <a:pt x="330327" y="326212"/>
                  <a:pt x="330327" y="342671"/>
                </a:cubicBezTo>
                <a:cubicBezTo>
                  <a:pt x="330327" y="359131"/>
                  <a:pt x="343738" y="372542"/>
                  <a:pt x="360197" y="372542"/>
                </a:cubicBezTo>
                <a:cubicBezTo>
                  <a:pt x="376656" y="372542"/>
                  <a:pt x="390068" y="359131"/>
                  <a:pt x="390068" y="342671"/>
                </a:cubicBezTo>
                <a:cubicBezTo>
                  <a:pt x="390068" y="326060"/>
                  <a:pt x="376656" y="312801"/>
                  <a:pt x="360197" y="312801"/>
                </a:cubicBezTo>
                <a:close/>
                <a:moveTo>
                  <a:pt x="111938" y="86030"/>
                </a:moveTo>
                <a:lnTo>
                  <a:pt x="95326" y="19431"/>
                </a:lnTo>
                <a:lnTo>
                  <a:pt x="19431" y="19431"/>
                </a:lnTo>
                <a:moveTo>
                  <a:pt x="212522" y="144399"/>
                </a:moveTo>
                <a:lnTo>
                  <a:pt x="212522" y="207950"/>
                </a:lnTo>
                <a:moveTo>
                  <a:pt x="275920" y="144399"/>
                </a:moveTo>
                <a:lnTo>
                  <a:pt x="275920" y="207950"/>
                </a:lnTo>
                <a:moveTo>
                  <a:pt x="339471" y="144399"/>
                </a:moveTo>
                <a:lnTo>
                  <a:pt x="339471" y="207950"/>
                </a:lnTo>
                <a:moveTo>
                  <a:pt x="363398" y="23546"/>
                </a:moveTo>
                <a:lnTo>
                  <a:pt x="275768" y="23546"/>
                </a:lnTo>
                <a:lnTo>
                  <a:pt x="275768" y="86182"/>
                </a:lnTo>
                <a:lnTo>
                  <a:pt x="363398" y="86182"/>
                </a:lnTo>
                <a:lnTo>
                  <a:pt x="363398" y="23546"/>
                </a:lnTo>
                <a:close/>
                <a:moveTo>
                  <a:pt x="276225" y="39395"/>
                </a:moveTo>
                <a:lnTo>
                  <a:pt x="188595" y="39395"/>
                </a:lnTo>
                <a:lnTo>
                  <a:pt x="188595" y="86030"/>
                </a:lnTo>
                <a:lnTo>
                  <a:pt x="276225" y="86030"/>
                </a:lnTo>
                <a:lnTo>
                  <a:pt x="276225" y="39395"/>
                </a:lnTo>
                <a:close/>
              </a:path>
            </a:pathLst>
          </a:custGeom>
          <a:noFill/>
          <a:ln w="19050">
            <a:solidFill>
              <a:schemeClr val="accent3">
                <a:lumMod val="5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>
              <a:solidFill>
                <a:schemeClr val="accent4"/>
              </a:solidFill>
            </a:endParaRPr>
          </a:p>
        </p:txBody>
      </p:sp>
      <p:sp>
        <p:nvSpPr>
          <p:cNvPr id="271" name="Freeform 150">
            <a:extLst>
              <a:ext uri="{FF2B5EF4-FFF2-40B4-BE49-F238E27FC236}">
                <a16:creationId xmlns:a16="http://schemas.microsoft.com/office/drawing/2014/main" id="{047DD477-930B-C79F-2FFD-9C9DA489A045}"/>
              </a:ext>
            </a:extLst>
          </p:cNvPr>
          <p:cNvSpPr>
            <a:spLocks noEditPoints="1"/>
          </p:cNvSpPr>
          <p:nvPr/>
        </p:nvSpPr>
        <p:spPr bwMode="auto">
          <a:xfrm>
            <a:off x="6711206" y="5707062"/>
            <a:ext cx="534056" cy="518192"/>
          </a:xfrm>
          <a:custGeom>
            <a:avLst/>
            <a:gdLst>
              <a:gd name="T0" fmla="*/ 725 w 844"/>
              <a:gd name="T1" fmla="*/ 385 h 818"/>
              <a:gd name="T2" fmla="*/ 780 w 844"/>
              <a:gd name="T3" fmla="*/ 440 h 818"/>
              <a:gd name="T4" fmla="*/ 780 w 844"/>
              <a:gd name="T5" fmla="*/ 762 h 818"/>
              <a:gd name="T6" fmla="*/ 725 w 844"/>
              <a:gd name="T7" fmla="*/ 818 h 818"/>
              <a:gd name="T8" fmla="*/ 613 w 844"/>
              <a:gd name="T9" fmla="*/ 818 h 818"/>
              <a:gd name="T10" fmla="*/ 544 w 844"/>
              <a:gd name="T11" fmla="*/ 749 h 818"/>
              <a:gd name="T12" fmla="*/ 475 w 844"/>
              <a:gd name="T13" fmla="*/ 818 h 818"/>
              <a:gd name="T14" fmla="*/ 56 w 844"/>
              <a:gd name="T15" fmla="*/ 818 h 818"/>
              <a:gd name="T16" fmla="*/ 0 w 844"/>
              <a:gd name="T17" fmla="*/ 762 h 818"/>
              <a:gd name="T18" fmla="*/ 0 w 844"/>
              <a:gd name="T19" fmla="*/ 440 h 818"/>
              <a:gd name="T20" fmla="*/ 56 w 844"/>
              <a:gd name="T21" fmla="*/ 385 h 818"/>
              <a:gd name="T22" fmla="*/ 475 w 844"/>
              <a:gd name="T23" fmla="*/ 385 h 818"/>
              <a:gd name="T24" fmla="*/ 544 w 844"/>
              <a:gd name="T25" fmla="*/ 454 h 818"/>
              <a:gd name="T26" fmla="*/ 613 w 844"/>
              <a:gd name="T27" fmla="*/ 385 h 818"/>
              <a:gd name="T28" fmla="*/ 725 w 844"/>
              <a:gd name="T29" fmla="*/ 385 h 818"/>
              <a:gd name="T30" fmla="*/ 844 w 844"/>
              <a:gd name="T31" fmla="*/ 313 h 818"/>
              <a:gd name="T32" fmla="*/ 681 w 844"/>
              <a:gd name="T33" fmla="*/ 35 h 818"/>
              <a:gd name="T34" fmla="*/ 604 w 844"/>
              <a:gd name="T35" fmla="*/ 16 h 818"/>
              <a:gd name="T36" fmla="*/ 508 w 844"/>
              <a:gd name="T37" fmla="*/ 73 h 818"/>
              <a:gd name="T38" fmla="*/ 483 w 844"/>
              <a:gd name="T39" fmla="*/ 167 h 818"/>
              <a:gd name="T40" fmla="*/ 389 w 844"/>
              <a:gd name="T41" fmla="*/ 142 h 818"/>
              <a:gd name="T42" fmla="*/ 177 w 844"/>
              <a:gd name="T43" fmla="*/ 267 h 818"/>
              <a:gd name="T44" fmla="*/ 200 w 844"/>
              <a:gd name="T45" fmla="*/ 565 h 818"/>
              <a:gd name="T46" fmla="*/ 231 w 844"/>
              <a:gd name="T47" fmla="*/ 611 h 818"/>
              <a:gd name="T48" fmla="*/ 478 w 844"/>
              <a:gd name="T49" fmla="*/ 611 h 818"/>
              <a:gd name="T50" fmla="*/ 426 w 844"/>
              <a:gd name="T51" fmla="*/ 611 h 818"/>
              <a:gd name="T52" fmla="*/ 333 w 844"/>
              <a:gd name="T53" fmla="*/ 695 h 818"/>
              <a:gd name="T54" fmla="*/ 337 w 844"/>
              <a:gd name="T55" fmla="*/ 530 h 818"/>
              <a:gd name="T56" fmla="*/ 426 w 844"/>
              <a:gd name="T57" fmla="*/ 611 h 8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844" h="818">
                <a:moveTo>
                  <a:pt x="725" y="385"/>
                </a:moveTo>
                <a:cubicBezTo>
                  <a:pt x="755" y="385"/>
                  <a:pt x="780" y="410"/>
                  <a:pt x="780" y="440"/>
                </a:cubicBezTo>
                <a:cubicBezTo>
                  <a:pt x="780" y="762"/>
                  <a:pt x="780" y="762"/>
                  <a:pt x="780" y="762"/>
                </a:cubicBezTo>
                <a:cubicBezTo>
                  <a:pt x="780" y="793"/>
                  <a:pt x="755" y="818"/>
                  <a:pt x="725" y="818"/>
                </a:cubicBezTo>
                <a:cubicBezTo>
                  <a:pt x="613" y="818"/>
                  <a:pt x="613" y="818"/>
                  <a:pt x="613" y="818"/>
                </a:cubicBezTo>
                <a:cubicBezTo>
                  <a:pt x="613" y="780"/>
                  <a:pt x="582" y="749"/>
                  <a:pt x="544" y="749"/>
                </a:cubicBezTo>
                <a:cubicBezTo>
                  <a:pt x="506" y="749"/>
                  <a:pt x="475" y="780"/>
                  <a:pt x="475" y="818"/>
                </a:cubicBezTo>
                <a:cubicBezTo>
                  <a:pt x="56" y="818"/>
                  <a:pt x="56" y="818"/>
                  <a:pt x="56" y="818"/>
                </a:cubicBezTo>
                <a:cubicBezTo>
                  <a:pt x="25" y="818"/>
                  <a:pt x="0" y="793"/>
                  <a:pt x="0" y="762"/>
                </a:cubicBezTo>
                <a:cubicBezTo>
                  <a:pt x="0" y="440"/>
                  <a:pt x="0" y="440"/>
                  <a:pt x="0" y="440"/>
                </a:cubicBezTo>
                <a:cubicBezTo>
                  <a:pt x="0" y="410"/>
                  <a:pt x="25" y="385"/>
                  <a:pt x="56" y="385"/>
                </a:cubicBezTo>
                <a:cubicBezTo>
                  <a:pt x="475" y="385"/>
                  <a:pt x="475" y="385"/>
                  <a:pt x="475" y="385"/>
                </a:cubicBezTo>
                <a:cubicBezTo>
                  <a:pt x="475" y="423"/>
                  <a:pt x="506" y="454"/>
                  <a:pt x="544" y="454"/>
                </a:cubicBezTo>
                <a:cubicBezTo>
                  <a:pt x="582" y="454"/>
                  <a:pt x="613" y="423"/>
                  <a:pt x="613" y="385"/>
                </a:cubicBezTo>
                <a:lnTo>
                  <a:pt x="725" y="385"/>
                </a:lnTo>
                <a:close/>
                <a:moveTo>
                  <a:pt x="844" y="313"/>
                </a:moveTo>
                <a:cubicBezTo>
                  <a:pt x="681" y="35"/>
                  <a:pt x="681" y="35"/>
                  <a:pt x="681" y="35"/>
                </a:cubicBezTo>
                <a:cubicBezTo>
                  <a:pt x="665" y="9"/>
                  <a:pt x="631" y="0"/>
                  <a:pt x="604" y="16"/>
                </a:cubicBezTo>
                <a:cubicBezTo>
                  <a:pt x="508" y="73"/>
                  <a:pt x="508" y="73"/>
                  <a:pt x="508" y="73"/>
                </a:cubicBezTo>
                <a:cubicBezTo>
                  <a:pt x="527" y="105"/>
                  <a:pt x="516" y="148"/>
                  <a:pt x="483" y="167"/>
                </a:cubicBezTo>
                <a:cubicBezTo>
                  <a:pt x="450" y="186"/>
                  <a:pt x="408" y="175"/>
                  <a:pt x="389" y="142"/>
                </a:cubicBezTo>
                <a:cubicBezTo>
                  <a:pt x="177" y="267"/>
                  <a:pt x="177" y="267"/>
                  <a:pt x="177" y="267"/>
                </a:cubicBezTo>
                <a:moveTo>
                  <a:pt x="200" y="565"/>
                </a:moveTo>
                <a:cubicBezTo>
                  <a:pt x="231" y="611"/>
                  <a:pt x="231" y="611"/>
                  <a:pt x="231" y="611"/>
                </a:cubicBezTo>
                <a:cubicBezTo>
                  <a:pt x="478" y="611"/>
                  <a:pt x="478" y="611"/>
                  <a:pt x="478" y="611"/>
                </a:cubicBezTo>
                <a:moveTo>
                  <a:pt x="426" y="611"/>
                </a:moveTo>
                <a:cubicBezTo>
                  <a:pt x="333" y="695"/>
                  <a:pt x="333" y="695"/>
                  <a:pt x="333" y="695"/>
                </a:cubicBezTo>
                <a:moveTo>
                  <a:pt x="337" y="530"/>
                </a:moveTo>
                <a:cubicBezTo>
                  <a:pt x="426" y="611"/>
                  <a:pt x="426" y="611"/>
                  <a:pt x="426" y="611"/>
                </a:cubicBezTo>
              </a:path>
            </a:pathLst>
          </a:custGeom>
          <a:noFill/>
          <a:ln w="19050">
            <a:solidFill>
              <a:schemeClr val="accent4">
                <a:lumMod val="5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272" name="Freeform 147">
            <a:extLst>
              <a:ext uri="{FF2B5EF4-FFF2-40B4-BE49-F238E27FC236}">
                <a16:creationId xmlns:a16="http://schemas.microsoft.com/office/drawing/2014/main" id="{BCF8AC29-3C17-8CFF-CF4E-2B7262688DCF}"/>
              </a:ext>
            </a:extLst>
          </p:cNvPr>
          <p:cNvSpPr>
            <a:spLocks noEditPoints="1"/>
          </p:cNvSpPr>
          <p:nvPr/>
        </p:nvSpPr>
        <p:spPr bwMode="auto">
          <a:xfrm>
            <a:off x="2169578" y="9562288"/>
            <a:ext cx="414654" cy="664444"/>
          </a:xfrm>
          <a:custGeom>
            <a:avLst/>
            <a:gdLst>
              <a:gd name="T0" fmla="*/ 588 w 691"/>
              <a:gd name="T1" fmla="*/ 995 h 1112"/>
              <a:gd name="T2" fmla="*/ 103 w 691"/>
              <a:gd name="T3" fmla="*/ 995 h 1112"/>
              <a:gd name="T4" fmla="*/ 0 w 691"/>
              <a:gd name="T5" fmla="*/ 892 h 1112"/>
              <a:gd name="T6" fmla="*/ 26 w 691"/>
              <a:gd name="T7" fmla="*/ 365 h 1112"/>
              <a:gd name="T8" fmla="*/ 122 w 691"/>
              <a:gd name="T9" fmla="*/ 262 h 1112"/>
              <a:gd name="T10" fmla="*/ 569 w 691"/>
              <a:gd name="T11" fmla="*/ 262 h 1112"/>
              <a:gd name="T12" fmla="*/ 665 w 691"/>
              <a:gd name="T13" fmla="*/ 365 h 1112"/>
              <a:gd name="T14" fmla="*/ 691 w 691"/>
              <a:gd name="T15" fmla="*/ 892 h 1112"/>
              <a:gd name="T16" fmla="*/ 588 w 691"/>
              <a:gd name="T17" fmla="*/ 995 h 1112"/>
              <a:gd name="T18" fmla="*/ 481 w 691"/>
              <a:gd name="T19" fmla="*/ 262 h 1112"/>
              <a:gd name="T20" fmla="*/ 481 w 691"/>
              <a:gd name="T21" fmla="*/ 0 h 1112"/>
              <a:gd name="T22" fmla="*/ 210 w 691"/>
              <a:gd name="T23" fmla="*/ 0 h 1112"/>
              <a:gd name="T24" fmla="*/ 210 w 691"/>
              <a:gd name="T25" fmla="*/ 262 h 1112"/>
              <a:gd name="T26" fmla="*/ 174 w 691"/>
              <a:gd name="T27" fmla="*/ 431 h 1112"/>
              <a:gd name="T28" fmla="*/ 174 w 691"/>
              <a:gd name="T29" fmla="*/ 826 h 1112"/>
              <a:gd name="T30" fmla="*/ 346 w 691"/>
              <a:gd name="T31" fmla="*/ 431 h 1112"/>
              <a:gd name="T32" fmla="*/ 346 w 691"/>
              <a:gd name="T33" fmla="*/ 826 h 1112"/>
              <a:gd name="T34" fmla="*/ 517 w 691"/>
              <a:gd name="T35" fmla="*/ 431 h 1112"/>
              <a:gd name="T36" fmla="*/ 517 w 691"/>
              <a:gd name="T37" fmla="*/ 826 h 1112"/>
              <a:gd name="T38" fmla="*/ 210 w 691"/>
              <a:gd name="T39" fmla="*/ 97 h 1112"/>
              <a:gd name="T40" fmla="*/ 481 w 691"/>
              <a:gd name="T41" fmla="*/ 97 h 1112"/>
              <a:gd name="T42" fmla="*/ 167 w 691"/>
              <a:gd name="T43" fmla="*/ 995 h 1112"/>
              <a:gd name="T44" fmla="*/ 108 w 691"/>
              <a:gd name="T45" fmla="*/ 1054 h 1112"/>
              <a:gd name="T46" fmla="*/ 167 w 691"/>
              <a:gd name="T47" fmla="*/ 1112 h 1112"/>
              <a:gd name="T48" fmla="*/ 225 w 691"/>
              <a:gd name="T49" fmla="*/ 1054 h 1112"/>
              <a:gd name="T50" fmla="*/ 167 w 691"/>
              <a:gd name="T51" fmla="*/ 995 h 1112"/>
              <a:gd name="T52" fmla="*/ 524 w 691"/>
              <a:gd name="T53" fmla="*/ 995 h 1112"/>
              <a:gd name="T54" fmla="*/ 466 w 691"/>
              <a:gd name="T55" fmla="*/ 1054 h 1112"/>
              <a:gd name="T56" fmla="*/ 524 w 691"/>
              <a:gd name="T57" fmla="*/ 1112 h 1112"/>
              <a:gd name="T58" fmla="*/ 583 w 691"/>
              <a:gd name="T59" fmla="*/ 1054 h 1112"/>
              <a:gd name="T60" fmla="*/ 524 w 691"/>
              <a:gd name="T61" fmla="*/ 995 h 1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691" h="1112">
                <a:moveTo>
                  <a:pt x="588" y="995"/>
                </a:moveTo>
                <a:cubicBezTo>
                  <a:pt x="103" y="995"/>
                  <a:pt x="103" y="995"/>
                  <a:pt x="103" y="995"/>
                </a:cubicBezTo>
                <a:cubicBezTo>
                  <a:pt x="46" y="995"/>
                  <a:pt x="0" y="949"/>
                  <a:pt x="0" y="892"/>
                </a:cubicBezTo>
                <a:cubicBezTo>
                  <a:pt x="26" y="365"/>
                  <a:pt x="26" y="365"/>
                  <a:pt x="26" y="365"/>
                </a:cubicBezTo>
                <a:cubicBezTo>
                  <a:pt x="26" y="308"/>
                  <a:pt x="69" y="262"/>
                  <a:pt x="122" y="262"/>
                </a:cubicBezTo>
                <a:cubicBezTo>
                  <a:pt x="569" y="262"/>
                  <a:pt x="569" y="262"/>
                  <a:pt x="569" y="262"/>
                </a:cubicBezTo>
                <a:cubicBezTo>
                  <a:pt x="622" y="262"/>
                  <a:pt x="665" y="308"/>
                  <a:pt x="665" y="365"/>
                </a:cubicBezTo>
                <a:cubicBezTo>
                  <a:pt x="691" y="892"/>
                  <a:pt x="691" y="892"/>
                  <a:pt x="691" y="892"/>
                </a:cubicBezTo>
                <a:cubicBezTo>
                  <a:pt x="691" y="949"/>
                  <a:pt x="645" y="995"/>
                  <a:pt x="588" y="995"/>
                </a:cubicBezTo>
                <a:close/>
                <a:moveTo>
                  <a:pt x="481" y="262"/>
                </a:moveTo>
                <a:cubicBezTo>
                  <a:pt x="481" y="0"/>
                  <a:pt x="481" y="0"/>
                  <a:pt x="481" y="0"/>
                </a:cubicBezTo>
                <a:cubicBezTo>
                  <a:pt x="210" y="0"/>
                  <a:pt x="210" y="0"/>
                  <a:pt x="210" y="0"/>
                </a:cubicBezTo>
                <a:cubicBezTo>
                  <a:pt x="210" y="262"/>
                  <a:pt x="210" y="262"/>
                  <a:pt x="210" y="262"/>
                </a:cubicBezTo>
                <a:moveTo>
                  <a:pt x="174" y="431"/>
                </a:moveTo>
                <a:cubicBezTo>
                  <a:pt x="174" y="826"/>
                  <a:pt x="174" y="826"/>
                  <a:pt x="174" y="826"/>
                </a:cubicBezTo>
                <a:moveTo>
                  <a:pt x="346" y="431"/>
                </a:moveTo>
                <a:cubicBezTo>
                  <a:pt x="346" y="826"/>
                  <a:pt x="346" y="826"/>
                  <a:pt x="346" y="826"/>
                </a:cubicBezTo>
                <a:moveTo>
                  <a:pt x="517" y="431"/>
                </a:moveTo>
                <a:cubicBezTo>
                  <a:pt x="517" y="826"/>
                  <a:pt x="517" y="826"/>
                  <a:pt x="517" y="826"/>
                </a:cubicBezTo>
                <a:moveTo>
                  <a:pt x="210" y="97"/>
                </a:moveTo>
                <a:cubicBezTo>
                  <a:pt x="481" y="97"/>
                  <a:pt x="481" y="97"/>
                  <a:pt x="481" y="97"/>
                </a:cubicBezTo>
                <a:moveTo>
                  <a:pt x="167" y="995"/>
                </a:moveTo>
                <a:cubicBezTo>
                  <a:pt x="134" y="995"/>
                  <a:pt x="108" y="1022"/>
                  <a:pt x="108" y="1054"/>
                </a:cubicBezTo>
                <a:cubicBezTo>
                  <a:pt x="108" y="1086"/>
                  <a:pt x="134" y="1112"/>
                  <a:pt x="167" y="1112"/>
                </a:cubicBezTo>
                <a:cubicBezTo>
                  <a:pt x="199" y="1112"/>
                  <a:pt x="225" y="1086"/>
                  <a:pt x="225" y="1054"/>
                </a:cubicBezTo>
                <a:cubicBezTo>
                  <a:pt x="225" y="1022"/>
                  <a:pt x="199" y="995"/>
                  <a:pt x="167" y="995"/>
                </a:cubicBezTo>
                <a:close/>
                <a:moveTo>
                  <a:pt x="524" y="995"/>
                </a:moveTo>
                <a:cubicBezTo>
                  <a:pt x="492" y="995"/>
                  <a:pt x="466" y="1022"/>
                  <a:pt x="466" y="1054"/>
                </a:cubicBezTo>
                <a:cubicBezTo>
                  <a:pt x="466" y="1086"/>
                  <a:pt x="492" y="1112"/>
                  <a:pt x="524" y="1112"/>
                </a:cubicBezTo>
                <a:cubicBezTo>
                  <a:pt x="557" y="1112"/>
                  <a:pt x="583" y="1086"/>
                  <a:pt x="583" y="1054"/>
                </a:cubicBezTo>
                <a:cubicBezTo>
                  <a:pt x="583" y="1022"/>
                  <a:pt x="557" y="995"/>
                  <a:pt x="524" y="995"/>
                </a:cubicBezTo>
                <a:close/>
              </a:path>
            </a:pathLst>
          </a:custGeom>
          <a:noFill/>
          <a:ln w="19050">
            <a:solidFill>
              <a:schemeClr val="accent1">
                <a:lumMod val="5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273" name="Freeform 151">
            <a:extLst>
              <a:ext uri="{FF2B5EF4-FFF2-40B4-BE49-F238E27FC236}">
                <a16:creationId xmlns:a16="http://schemas.microsoft.com/office/drawing/2014/main" id="{95490277-F861-B778-5F79-173497F5F78F}"/>
              </a:ext>
            </a:extLst>
          </p:cNvPr>
          <p:cNvSpPr>
            <a:spLocks noEditPoints="1"/>
          </p:cNvSpPr>
          <p:nvPr/>
        </p:nvSpPr>
        <p:spPr bwMode="auto">
          <a:xfrm>
            <a:off x="12770172" y="5691138"/>
            <a:ext cx="519938" cy="550040"/>
          </a:xfrm>
          <a:custGeom>
            <a:avLst/>
            <a:gdLst>
              <a:gd name="T0" fmla="*/ 370 w 791"/>
              <a:gd name="T1" fmla="*/ 611 h 834"/>
              <a:gd name="T2" fmla="*/ 444 w 791"/>
              <a:gd name="T3" fmla="*/ 287 h 834"/>
              <a:gd name="T4" fmla="*/ 500 w 791"/>
              <a:gd name="T5" fmla="*/ 40 h 834"/>
              <a:gd name="T6" fmla="*/ 127 w 791"/>
              <a:gd name="T7" fmla="*/ 215 h 834"/>
              <a:gd name="T8" fmla="*/ 760 w 791"/>
              <a:gd name="T9" fmla="*/ 359 h 834"/>
              <a:gd name="T10" fmla="*/ 500 w 791"/>
              <a:gd name="T11" fmla="*/ 40 h 834"/>
              <a:gd name="T12" fmla="*/ 0 w 791"/>
              <a:gd name="T13" fmla="*/ 742 h 834"/>
              <a:gd name="T14" fmla="*/ 571 w 791"/>
              <a:gd name="T15" fmla="*/ 742 h 834"/>
              <a:gd name="T16" fmla="*/ 725 w 791"/>
              <a:gd name="T17" fmla="*/ 572 h 834"/>
              <a:gd name="T18" fmla="*/ 121 w 791"/>
              <a:gd name="T19" fmla="*/ 742 h 834"/>
              <a:gd name="T20" fmla="*/ 56 w 791"/>
              <a:gd name="T21" fmla="*/ 834 h 834"/>
              <a:gd name="T22" fmla="*/ 487 w 791"/>
              <a:gd name="T23" fmla="*/ 742 h 834"/>
              <a:gd name="T24" fmla="*/ 552 w 791"/>
              <a:gd name="T25" fmla="*/ 834 h 834"/>
              <a:gd name="T26" fmla="*/ 500 w 791"/>
              <a:gd name="T27" fmla="*/ 40 h 834"/>
              <a:gd name="T28" fmla="*/ 282 w 791"/>
              <a:gd name="T29" fmla="*/ 250 h 834"/>
              <a:gd name="T30" fmla="*/ 605 w 791"/>
              <a:gd name="T31" fmla="*/ 324 h 834"/>
              <a:gd name="T32" fmla="*/ 500 w 791"/>
              <a:gd name="T33" fmla="*/ 40 h 8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791" h="834">
                <a:moveTo>
                  <a:pt x="370" y="611"/>
                </a:moveTo>
                <a:cubicBezTo>
                  <a:pt x="444" y="287"/>
                  <a:pt x="444" y="287"/>
                  <a:pt x="444" y="287"/>
                </a:cubicBezTo>
                <a:moveTo>
                  <a:pt x="500" y="40"/>
                </a:moveTo>
                <a:cubicBezTo>
                  <a:pt x="325" y="0"/>
                  <a:pt x="158" y="78"/>
                  <a:pt x="127" y="215"/>
                </a:cubicBezTo>
                <a:cubicBezTo>
                  <a:pt x="760" y="359"/>
                  <a:pt x="760" y="359"/>
                  <a:pt x="760" y="359"/>
                </a:cubicBezTo>
                <a:cubicBezTo>
                  <a:pt x="791" y="223"/>
                  <a:pt x="675" y="80"/>
                  <a:pt x="500" y="40"/>
                </a:cubicBezTo>
                <a:close/>
                <a:moveTo>
                  <a:pt x="0" y="742"/>
                </a:moveTo>
                <a:cubicBezTo>
                  <a:pt x="571" y="742"/>
                  <a:pt x="571" y="742"/>
                  <a:pt x="571" y="742"/>
                </a:cubicBezTo>
                <a:cubicBezTo>
                  <a:pt x="725" y="572"/>
                  <a:pt x="725" y="572"/>
                  <a:pt x="725" y="572"/>
                </a:cubicBezTo>
                <a:moveTo>
                  <a:pt x="121" y="742"/>
                </a:moveTo>
                <a:cubicBezTo>
                  <a:pt x="56" y="834"/>
                  <a:pt x="56" y="834"/>
                  <a:pt x="56" y="834"/>
                </a:cubicBezTo>
                <a:moveTo>
                  <a:pt x="487" y="742"/>
                </a:moveTo>
                <a:cubicBezTo>
                  <a:pt x="552" y="834"/>
                  <a:pt x="552" y="834"/>
                  <a:pt x="552" y="834"/>
                </a:cubicBezTo>
                <a:moveTo>
                  <a:pt x="500" y="40"/>
                </a:moveTo>
                <a:cubicBezTo>
                  <a:pt x="427" y="24"/>
                  <a:pt x="315" y="171"/>
                  <a:pt x="282" y="250"/>
                </a:cubicBezTo>
                <a:moveTo>
                  <a:pt x="605" y="324"/>
                </a:moveTo>
                <a:cubicBezTo>
                  <a:pt x="609" y="238"/>
                  <a:pt x="572" y="56"/>
                  <a:pt x="500" y="40"/>
                </a:cubicBezTo>
              </a:path>
            </a:pathLst>
          </a:custGeom>
          <a:noFill/>
          <a:ln w="19050">
            <a:solidFill>
              <a:schemeClr val="accent6">
                <a:lumMod val="5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274" name="Freeform 172">
            <a:extLst>
              <a:ext uri="{FF2B5EF4-FFF2-40B4-BE49-F238E27FC236}">
                <a16:creationId xmlns:a16="http://schemas.microsoft.com/office/drawing/2014/main" id="{37D124B0-1369-A25E-A6FD-77613282DE9A}"/>
              </a:ext>
            </a:extLst>
          </p:cNvPr>
          <p:cNvSpPr>
            <a:spLocks noEditPoints="1"/>
          </p:cNvSpPr>
          <p:nvPr/>
        </p:nvSpPr>
        <p:spPr bwMode="auto">
          <a:xfrm>
            <a:off x="14110039" y="9692145"/>
            <a:ext cx="624968" cy="421234"/>
          </a:xfrm>
          <a:custGeom>
            <a:avLst/>
            <a:gdLst>
              <a:gd name="T0" fmla="*/ 667 w 947"/>
              <a:gd name="T1" fmla="*/ 73 h 636"/>
              <a:gd name="T2" fmla="*/ 947 w 947"/>
              <a:gd name="T3" fmla="*/ 149 h 636"/>
              <a:gd name="T4" fmla="*/ 279 w 947"/>
              <a:gd name="T5" fmla="*/ 476 h 636"/>
              <a:gd name="T6" fmla="*/ 136 w 947"/>
              <a:gd name="T7" fmla="*/ 438 h 636"/>
              <a:gd name="T8" fmla="*/ 0 w 947"/>
              <a:gd name="T9" fmla="*/ 236 h 636"/>
              <a:gd name="T10" fmla="*/ 192 w 947"/>
              <a:gd name="T11" fmla="*/ 306 h 636"/>
              <a:gd name="T12" fmla="*/ 397 w 947"/>
              <a:gd name="T13" fmla="*/ 206 h 636"/>
              <a:gd name="T14" fmla="*/ 240 w 947"/>
              <a:gd name="T15" fmla="*/ 108 h 636"/>
              <a:gd name="T16" fmla="*/ 216 w 947"/>
              <a:gd name="T17" fmla="*/ 45 h 636"/>
              <a:gd name="T18" fmla="*/ 286 w 947"/>
              <a:gd name="T19" fmla="*/ 10 h 636"/>
              <a:gd name="T20" fmla="*/ 566 w 947"/>
              <a:gd name="T21" fmla="*/ 123 h 636"/>
              <a:gd name="T22" fmla="*/ 667 w 947"/>
              <a:gd name="T23" fmla="*/ 73 h 636"/>
              <a:gd name="T24" fmla="*/ 283 w 947"/>
              <a:gd name="T25" fmla="*/ 636 h 636"/>
              <a:gd name="T26" fmla="*/ 830 w 947"/>
              <a:gd name="T27" fmla="*/ 636 h 6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947" h="636">
                <a:moveTo>
                  <a:pt x="667" y="73"/>
                </a:moveTo>
                <a:cubicBezTo>
                  <a:pt x="788" y="14"/>
                  <a:pt x="888" y="28"/>
                  <a:pt x="947" y="149"/>
                </a:cubicBezTo>
                <a:cubicBezTo>
                  <a:pt x="279" y="476"/>
                  <a:pt x="279" y="476"/>
                  <a:pt x="279" y="476"/>
                </a:cubicBezTo>
                <a:cubicBezTo>
                  <a:pt x="228" y="501"/>
                  <a:pt x="167" y="485"/>
                  <a:pt x="136" y="438"/>
                </a:cubicBezTo>
                <a:cubicBezTo>
                  <a:pt x="0" y="236"/>
                  <a:pt x="0" y="236"/>
                  <a:pt x="0" y="236"/>
                </a:cubicBezTo>
                <a:cubicBezTo>
                  <a:pt x="95" y="190"/>
                  <a:pt x="192" y="306"/>
                  <a:pt x="192" y="306"/>
                </a:cubicBezTo>
                <a:cubicBezTo>
                  <a:pt x="192" y="306"/>
                  <a:pt x="397" y="206"/>
                  <a:pt x="397" y="206"/>
                </a:cubicBezTo>
                <a:cubicBezTo>
                  <a:pt x="240" y="108"/>
                  <a:pt x="240" y="108"/>
                  <a:pt x="240" y="108"/>
                </a:cubicBezTo>
                <a:cubicBezTo>
                  <a:pt x="218" y="95"/>
                  <a:pt x="208" y="69"/>
                  <a:pt x="216" y="45"/>
                </a:cubicBezTo>
                <a:cubicBezTo>
                  <a:pt x="225" y="15"/>
                  <a:pt x="257" y="0"/>
                  <a:pt x="286" y="10"/>
                </a:cubicBezTo>
                <a:cubicBezTo>
                  <a:pt x="566" y="123"/>
                  <a:pt x="566" y="123"/>
                  <a:pt x="566" y="123"/>
                </a:cubicBezTo>
                <a:cubicBezTo>
                  <a:pt x="566" y="123"/>
                  <a:pt x="667" y="73"/>
                  <a:pt x="667" y="73"/>
                </a:cubicBezTo>
                <a:close/>
                <a:moveTo>
                  <a:pt x="283" y="636"/>
                </a:moveTo>
                <a:cubicBezTo>
                  <a:pt x="830" y="636"/>
                  <a:pt x="830" y="636"/>
                  <a:pt x="830" y="636"/>
                </a:cubicBezTo>
              </a:path>
            </a:pathLst>
          </a:custGeom>
          <a:noFill/>
          <a:ln w="19050">
            <a:solidFill>
              <a:schemeClr val="accent5">
                <a:lumMod val="5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</p:spTree>
    <p:extLst>
      <p:ext uri="{BB962C8B-B14F-4D97-AF65-F5344CB8AC3E}">
        <p14:creationId xmlns:p14="http://schemas.microsoft.com/office/powerpoint/2010/main" val="14307363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250" fill="hold"/>
                                            <p:tgtEl>
                                              <p:spTgt spid="2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250" fill="hold"/>
                                            <p:tgtEl>
                                              <p:spTgt spid="2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2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8" decel="125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3500" fill="hold"/>
                                            <p:tgtEl>
                                              <p:spTgt spid="1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3500" fill="hold"/>
                                            <p:tgtEl>
                                              <p:spTgt spid="1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" dur="750" fill="hold"/>
                                            <p:tgtEl>
                                              <p:spTgt spid="2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750" fill="hold"/>
                                            <p:tgtEl>
                                              <p:spTgt spid="2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0" dur="750"/>
                                            <p:tgtEl>
                                              <p:spTgt spid="2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" dur="750" fill="hold"/>
                                            <p:tgtEl>
                                              <p:spTgt spid="2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750" fill="hold"/>
                                            <p:tgtEl>
                                              <p:spTgt spid="2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5" dur="750"/>
                                            <p:tgtEl>
                                              <p:spTgt spid="2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2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8" dur="1000"/>
                                            <p:tgtEl>
                                              <p:spTgt spid="2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1" dur="750"/>
                                            <p:tgtEl>
                                              <p:spTgt spid="25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2" dur="750" fill="hold"/>
                                            <p:tgtEl>
                                              <p:spTgt spid="2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750" fill="hold"/>
                                            <p:tgtEl>
                                              <p:spTgt spid="2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6" dur="750"/>
                                            <p:tgtEl>
                                              <p:spTgt spid="25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7" dur="750" fill="hold"/>
                                            <p:tgtEl>
                                              <p:spTgt spid="2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750" fill="hold"/>
                                            <p:tgtEl>
                                              <p:spTgt spid="2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27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27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27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2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7" dur="750" fill="hold"/>
                                            <p:tgtEl>
                                              <p:spTgt spid="2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750" fill="hold"/>
                                            <p:tgtEl>
                                              <p:spTgt spid="2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9" dur="750"/>
                                            <p:tgtEl>
                                              <p:spTgt spid="2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2" dur="750" fill="hold"/>
                                            <p:tgtEl>
                                              <p:spTgt spid="2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750" fill="hold"/>
                                            <p:tgtEl>
                                              <p:spTgt spid="2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4" dur="750"/>
                                            <p:tgtEl>
                                              <p:spTgt spid="2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5" presetID="22" presetClass="entr" presetSubtype="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57" dur="1000"/>
                                            <p:tgtEl>
                                              <p:spTgt spid="2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0" dur="750"/>
                                            <p:tgtEl>
                                              <p:spTgt spid="22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1" dur="750" fill="hold"/>
                                            <p:tgtEl>
                                              <p:spTgt spid="2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2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5" dur="750"/>
                                            <p:tgtEl>
                                              <p:spTgt spid="23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6" dur="750" fill="hold"/>
                                            <p:tgtEl>
                                              <p:spTgt spid="2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750" fill="hold"/>
                                            <p:tgtEl>
                                              <p:spTgt spid="2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8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0" dur="500" fill="hold"/>
                                            <p:tgtEl>
                                              <p:spTgt spid="26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500" fill="hold"/>
                                            <p:tgtEl>
                                              <p:spTgt spid="26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500" fill="hold"/>
                                            <p:tgtEl>
                                              <p:spTgt spid="26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3" dur="500"/>
                                            <p:tgtEl>
                                              <p:spTgt spid="2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6" dur="750" fill="hold"/>
                                            <p:tgtEl>
                                              <p:spTgt spid="2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750" fill="hold"/>
                                            <p:tgtEl>
                                              <p:spTgt spid="2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8" dur="750"/>
                                            <p:tgtEl>
                                              <p:spTgt spid="2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9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1" dur="750" fill="hold"/>
                                            <p:tgtEl>
                                              <p:spTgt spid="25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750" fill="hold"/>
                                            <p:tgtEl>
                                              <p:spTgt spid="25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3" dur="750"/>
                                            <p:tgtEl>
                                              <p:spTgt spid="2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22" presetClass="entr" presetSubtype="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6" dur="1000"/>
                                            <p:tgtEl>
                                              <p:spTgt spid="2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7" presetID="42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9" dur="750"/>
                                            <p:tgtEl>
                                              <p:spTgt spid="25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0" dur="750" fill="hold"/>
                                            <p:tgtEl>
                                              <p:spTgt spid="2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750" fill="hold"/>
                                            <p:tgtEl>
                                              <p:spTgt spid="2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2" presetID="42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4" dur="750"/>
                                            <p:tgtEl>
                                              <p:spTgt spid="25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5" dur="750" fill="hold"/>
                                            <p:tgtEl>
                                              <p:spTgt spid="2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6" dur="750" fill="hold"/>
                                            <p:tgtEl>
                                              <p:spTgt spid="2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7" presetID="31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9" dur="500" fill="hold"/>
                                            <p:tgtEl>
                                              <p:spTgt spid="27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0" dur="500" fill="hold"/>
                                            <p:tgtEl>
                                              <p:spTgt spid="27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500" fill="hold"/>
                                            <p:tgtEl>
                                              <p:spTgt spid="27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2" dur="500"/>
                                            <p:tgtEl>
                                              <p:spTgt spid="2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3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5" dur="750" fill="hold"/>
                                            <p:tgtEl>
                                              <p:spTgt spid="2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6" dur="750" fill="hold"/>
                                            <p:tgtEl>
                                              <p:spTgt spid="2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7" dur="750"/>
                                            <p:tgtEl>
                                              <p:spTgt spid="2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8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0" dur="750" fill="hold"/>
                                            <p:tgtEl>
                                              <p:spTgt spid="2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1" dur="750" fill="hold"/>
                                            <p:tgtEl>
                                              <p:spTgt spid="2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2" dur="750"/>
                                            <p:tgtEl>
                                              <p:spTgt spid="2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3" presetID="42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5" dur="750"/>
                                            <p:tgtEl>
                                              <p:spTgt spid="23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6" dur="750" fill="hold"/>
                                            <p:tgtEl>
                                              <p:spTgt spid="2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7" dur="750" fill="hold"/>
                                            <p:tgtEl>
                                              <p:spTgt spid="2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8" presetID="42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0" dur="750"/>
                                            <p:tgtEl>
                                              <p:spTgt spid="23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1" dur="750" fill="hold"/>
                                            <p:tgtEl>
                                              <p:spTgt spid="2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2" dur="750" fill="hold"/>
                                            <p:tgtEl>
                                              <p:spTgt spid="2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3" presetID="31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5" dur="500" fill="hold"/>
                                            <p:tgtEl>
                                              <p:spTgt spid="27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6" dur="500" fill="hold"/>
                                            <p:tgtEl>
                                              <p:spTgt spid="27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7" dur="500" fill="hold"/>
                                            <p:tgtEl>
                                              <p:spTgt spid="27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8" dur="500"/>
                                            <p:tgtEl>
                                              <p:spTgt spid="2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9" presetID="22" presetClass="entr" presetSubtype="2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31" dur="1000"/>
                                            <p:tgtEl>
                                              <p:spTgt spid="2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2" presetID="53" presetClass="entr" presetSubtype="16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4" dur="750" fill="hold"/>
                                            <p:tgtEl>
                                              <p:spTgt spid="25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5" dur="750" fill="hold"/>
                                            <p:tgtEl>
                                              <p:spTgt spid="25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6" dur="750"/>
                                            <p:tgtEl>
                                              <p:spTgt spid="2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7" presetID="53" presetClass="entr" presetSubtype="16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9" dur="750" fill="hold"/>
                                            <p:tgtEl>
                                              <p:spTgt spid="26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0" dur="750" fill="hold"/>
                                            <p:tgtEl>
                                              <p:spTgt spid="26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1" dur="750"/>
                                            <p:tgtEl>
                                              <p:spTgt spid="2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2" presetID="42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4" dur="750"/>
                                            <p:tgtEl>
                                              <p:spTgt spid="26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5" dur="750" fill="hold"/>
                                            <p:tgtEl>
                                              <p:spTgt spid="2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6" dur="750" fill="hold"/>
                                            <p:tgtEl>
                                              <p:spTgt spid="2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7" presetID="42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9" dur="750"/>
                                            <p:tgtEl>
                                              <p:spTgt spid="26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0" dur="750" fill="hold"/>
                                            <p:tgtEl>
                                              <p:spTgt spid="2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1" dur="750" fill="hold"/>
                                            <p:tgtEl>
                                              <p:spTgt spid="2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2" presetID="31" presetClass="entr" presetSubtype="0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4" dur="500" fill="hold"/>
                                            <p:tgtEl>
                                              <p:spTgt spid="27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5" dur="500" fill="hold"/>
                                            <p:tgtEl>
                                              <p:spTgt spid="27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6" dur="500" fill="hold"/>
                                            <p:tgtEl>
                                              <p:spTgt spid="27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7" dur="500"/>
                                            <p:tgtEl>
                                              <p:spTgt spid="2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8" presetID="22" presetClass="entr" presetSubtype="8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60" dur="1000"/>
                                            <p:tgtEl>
                                              <p:spTgt spid="2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1" presetID="53" presetClass="entr" presetSubtype="16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3" dur="750" fill="hold"/>
                                            <p:tgtEl>
                                              <p:spTgt spid="2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4" dur="750" fill="hold"/>
                                            <p:tgtEl>
                                              <p:spTgt spid="2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5" dur="750"/>
                                            <p:tgtEl>
                                              <p:spTgt spid="2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6" presetID="53" presetClass="entr" presetSubtype="16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8" dur="750" fill="hold"/>
                                            <p:tgtEl>
                                              <p:spTgt spid="2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9" dur="750" fill="hold"/>
                                            <p:tgtEl>
                                              <p:spTgt spid="2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0" dur="750"/>
                                            <p:tgtEl>
                                              <p:spTgt spid="2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1" presetID="42" presetClass="entr" presetSubtype="0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1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3" dur="750"/>
                                            <p:tgtEl>
                                              <p:spTgt spid="24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74" dur="750" fill="hold"/>
                                            <p:tgtEl>
                                              <p:spTgt spid="2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5" dur="750" fill="hold"/>
                                            <p:tgtEl>
                                              <p:spTgt spid="2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6" presetID="42" presetClass="entr" presetSubtype="0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1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8" dur="750"/>
                                            <p:tgtEl>
                                              <p:spTgt spid="24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79" dur="750" fill="hold"/>
                                            <p:tgtEl>
                                              <p:spTgt spid="2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0" dur="750" fill="hold"/>
                                            <p:tgtEl>
                                              <p:spTgt spid="2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1" presetID="31" presetClass="entr" presetSubtype="0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1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3" dur="500" fill="hold"/>
                                            <p:tgtEl>
                                              <p:spTgt spid="27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4" dur="500" fill="hold"/>
                                            <p:tgtEl>
                                              <p:spTgt spid="27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5" dur="500" fill="hold"/>
                                            <p:tgtEl>
                                              <p:spTgt spid="27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6" dur="500"/>
                                            <p:tgtEl>
                                              <p:spTgt spid="2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7" presetID="22" presetClass="entr" presetSubtype="2" fill="hold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89" dur="1000"/>
                                            <p:tgtEl>
                                              <p:spTgt spid="2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24" grpId="0" animBg="1"/>
          <p:bldP spid="225" grpId="0" animBg="1"/>
          <p:bldP spid="229" grpId="0"/>
          <p:bldP spid="230" grpId="0"/>
          <p:bldP spid="231" grpId="0" animBg="1"/>
          <p:bldP spid="232" grpId="0" animBg="1"/>
          <p:bldP spid="236" grpId="0"/>
          <p:bldP spid="237" grpId="0"/>
          <p:bldP spid="238" grpId="0" animBg="1"/>
          <p:bldP spid="239" grpId="0" animBg="1"/>
          <p:bldP spid="243" grpId="0"/>
          <p:bldP spid="244" grpId="0"/>
          <p:bldP spid="245" grpId="0" animBg="1"/>
          <p:bldP spid="246" grpId="0" animBg="1"/>
          <p:bldP spid="250" grpId="0"/>
          <p:bldP spid="251" grpId="0"/>
          <p:bldP spid="252" grpId="0" animBg="1"/>
          <p:bldP spid="253" grpId="0" animBg="1"/>
          <p:bldP spid="257" grpId="0"/>
          <p:bldP spid="258" grpId="0"/>
          <p:bldP spid="259" grpId="0" animBg="1"/>
          <p:bldP spid="260" grpId="0" animBg="1"/>
          <p:bldP spid="264" grpId="0"/>
          <p:bldP spid="265" grpId="0"/>
          <p:bldP spid="266" grpId="0"/>
          <p:bldP spid="267" grpId="0"/>
          <p:bldP spid="269" grpId="0" animBg="1"/>
          <p:bldP spid="270" grpId="0" animBg="1"/>
          <p:bldP spid="271" grpId="0" animBg="1"/>
          <p:bldP spid="272" grpId="0" animBg="1"/>
          <p:bldP spid="273" grpId="0" animBg="1"/>
          <p:bldP spid="274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250" fill="hold"/>
                                            <p:tgtEl>
                                              <p:spTgt spid="2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250" fill="hold"/>
                                            <p:tgtEl>
                                              <p:spTgt spid="2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2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8" decel="125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3500" fill="hold"/>
                                            <p:tgtEl>
                                              <p:spTgt spid="1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3500" fill="hold"/>
                                            <p:tgtEl>
                                              <p:spTgt spid="1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" dur="750" fill="hold"/>
                                            <p:tgtEl>
                                              <p:spTgt spid="2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750" fill="hold"/>
                                            <p:tgtEl>
                                              <p:spTgt spid="2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0" dur="750"/>
                                            <p:tgtEl>
                                              <p:spTgt spid="2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" dur="750" fill="hold"/>
                                            <p:tgtEl>
                                              <p:spTgt spid="2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750" fill="hold"/>
                                            <p:tgtEl>
                                              <p:spTgt spid="2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5" dur="750"/>
                                            <p:tgtEl>
                                              <p:spTgt spid="2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2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8" dur="1000"/>
                                            <p:tgtEl>
                                              <p:spTgt spid="2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1" dur="750"/>
                                            <p:tgtEl>
                                              <p:spTgt spid="25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2" dur="750" fill="hold"/>
                                            <p:tgtEl>
                                              <p:spTgt spid="2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750" fill="hold"/>
                                            <p:tgtEl>
                                              <p:spTgt spid="2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6" dur="750"/>
                                            <p:tgtEl>
                                              <p:spTgt spid="25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7" dur="750" fill="hold"/>
                                            <p:tgtEl>
                                              <p:spTgt spid="2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750" fill="hold"/>
                                            <p:tgtEl>
                                              <p:spTgt spid="2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27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27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27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2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7" dur="750" fill="hold"/>
                                            <p:tgtEl>
                                              <p:spTgt spid="2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750" fill="hold"/>
                                            <p:tgtEl>
                                              <p:spTgt spid="2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9" dur="750"/>
                                            <p:tgtEl>
                                              <p:spTgt spid="2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2" dur="750" fill="hold"/>
                                            <p:tgtEl>
                                              <p:spTgt spid="2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750" fill="hold"/>
                                            <p:tgtEl>
                                              <p:spTgt spid="2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4" dur="750"/>
                                            <p:tgtEl>
                                              <p:spTgt spid="2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5" presetID="22" presetClass="entr" presetSubtype="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57" dur="1000"/>
                                            <p:tgtEl>
                                              <p:spTgt spid="2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0" dur="750"/>
                                            <p:tgtEl>
                                              <p:spTgt spid="22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1" dur="750" fill="hold"/>
                                            <p:tgtEl>
                                              <p:spTgt spid="2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2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5" dur="750"/>
                                            <p:tgtEl>
                                              <p:spTgt spid="23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6" dur="750" fill="hold"/>
                                            <p:tgtEl>
                                              <p:spTgt spid="2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750" fill="hold"/>
                                            <p:tgtEl>
                                              <p:spTgt spid="2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8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0" dur="500" fill="hold"/>
                                            <p:tgtEl>
                                              <p:spTgt spid="26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500" fill="hold"/>
                                            <p:tgtEl>
                                              <p:spTgt spid="26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500" fill="hold"/>
                                            <p:tgtEl>
                                              <p:spTgt spid="26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3" dur="500"/>
                                            <p:tgtEl>
                                              <p:spTgt spid="2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6" dur="750" fill="hold"/>
                                            <p:tgtEl>
                                              <p:spTgt spid="2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750" fill="hold"/>
                                            <p:tgtEl>
                                              <p:spTgt spid="2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8" dur="750"/>
                                            <p:tgtEl>
                                              <p:spTgt spid="2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9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1" dur="750" fill="hold"/>
                                            <p:tgtEl>
                                              <p:spTgt spid="25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750" fill="hold"/>
                                            <p:tgtEl>
                                              <p:spTgt spid="25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3" dur="750"/>
                                            <p:tgtEl>
                                              <p:spTgt spid="2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22" presetClass="entr" presetSubtype="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6" dur="1000"/>
                                            <p:tgtEl>
                                              <p:spTgt spid="2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7" presetID="42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9" dur="750"/>
                                            <p:tgtEl>
                                              <p:spTgt spid="25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0" dur="750" fill="hold"/>
                                            <p:tgtEl>
                                              <p:spTgt spid="2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750" fill="hold"/>
                                            <p:tgtEl>
                                              <p:spTgt spid="2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2" presetID="42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4" dur="750"/>
                                            <p:tgtEl>
                                              <p:spTgt spid="25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5" dur="750" fill="hold"/>
                                            <p:tgtEl>
                                              <p:spTgt spid="2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6" dur="750" fill="hold"/>
                                            <p:tgtEl>
                                              <p:spTgt spid="2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7" presetID="31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9" dur="500" fill="hold"/>
                                            <p:tgtEl>
                                              <p:spTgt spid="27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0" dur="500" fill="hold"/>
                                            <p:tgtEl>
                                              <p:spTgt spid="27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500" fill="hold"/>
                                            <p:tgtEl>
                                              <p:spTgt spid="27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2" dur="500"/>
                                            <p:tgtEl>
                                              <p:spTgt spid="2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3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5" dur="750" fill="hold"/>
                                            <p:tgtEl>
                                              <p:spTgt spid="2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6" dur="750" fill="hold"/>
                                            <p:tgtEl>
                                              <p:spTgt spid="2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7" dur="750"/>
                                            <p:tgtEl>
                                              <p:spTgt spid="2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8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0" dur="750" fill="hold"/>
                                            <p:tgtEl>
                                              <p:spTgt spid="2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1" dur="750" fill="hold"/>
                                            <p:tgtEl>
                                              <p:spTgt spid="2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2" dur="750"/>
                                            <p:tgtEl>
                                              <p:spTgt spid="2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3" presetID="42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5" dur="750"/>
                                            <p:tgtEl>
                                              <p:spTgt spid="23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6" dur="750" fill="hold"/>
                                            <p:tgtEl>
                                              <p:spTgt spid="2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7" dur="750" fill="hold"/>
                                            <p:tgtEl>
                                              <p:spTgt spid="2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8" presetID="42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0" dur="750"/>
                                            <p:tgtEl>
                                              <p:spTgt spid="23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1" dur="750" fill="hold"/>
                                            <p:tgtEl>
                                              <p:spTgt spid="2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2" dur="750" fill="hold"/>
                                            <p:tgtEl>
                                              <p:spTgt spid="2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3" presetID="31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5" dur="500" fill="hold"/>
                                            <p:tgtEl>
                                              <p:spTgt spid="27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6" dur="500" fill="hold"/>
                                            <p:tgtEl>
                                              <p:spTgt spid="27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7" dur="500" fill="hold"/>
                                            <p:tgtEl>
                                              <p:spTgt spid="27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8" dur="500"/>
                                            <p:tgtEl>
                                              <p:spTgt spid="2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9" presetID="22" presetClass="entr" presetSubtype="2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31" dur="1000"/>
                                            <p:tgtEl>
                                              <p:spTgt spid="2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2" presetID="53" presetClass="entr" presetSubtype="16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4" dur="750" fill="hold"/>
                                            <p:tgtEl>
                                              <p:spTgt spid="25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5" dur="750" fill="hold"/>
                                            <p:tgtEl>
                                              <p:spTgt spid="25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6" dur="750"/>
                                            <p:tgtEl>
                                              <p:spTgt spid="2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7" presetID="53" presetClass="entr" presetSubtype="16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9" dur="750" fill="hold"/>
                                            <p:tgtEl>
                                              <p:spTgt spid="26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0" dur="750" fill="hold"/>
                                            <p:tgtEl>
                                              <p:spTgt spid="26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1" dur="750"/>
                                            <p:tgtEl>
                                              <p:spTgt spid="2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2" presetID="42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4" dur="750"/>
                                            <p:tgtEl>
                                              <p:spTgt spid="26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5" dur="750" fill="hold"/>
                                            <p:tgtEl>
                                              <p:spTgt spid="2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6" dur="750" fill="hold"/>
                                            <p:tgtEl>
                                              <p:spTgt spid="2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7" presetID="42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9" dur="750"/>
                                            <p:tgtEl>
                                              <p:spTgt spid="26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0" dur="750" fill="hold"/>
                                            <p:tgtEl>
                                              <p:spTgt spid="2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1" dur="750" fill="hold"/>
                                            <p:tgtEl>
                                              <p:spTgt spid="2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2" presetID="31" presetClass="entr" presetSubtype="0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4" dur="500" fill="hold"/>
                                            <p:tgtEl>
                                              <p:spTgt spid="27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5" dur="500" fill="hold"/>
                                            <p:tgtEl>
                                              <p:spTgt spid="27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6" dur="500" fill="hold"/>
                                            <p:tgtEl>
                                              <p:spTgt spid="27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7" dur="500"/>
                                            <p:tgtEl>
                                              <p:spTgt spid="2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8" presetID="22" presetClass="entr" presetSubtype="8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60" dur="1000"/>
                                            <p:tgtEl>
                                              <p:spTgt spid="2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1" presetID="53" presetClass="entr" presetSubtype="16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3" dur="750" fill="hold"/>
                                            <p:tgtEl>
                                              <p:spTgt spid="2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4" dur="750" fill="hold"/>
                                            <p:tgtEl>
                                              <p:spTgt spid="2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5" dur="750"/>
                                            <p:tgtEl>
                                              <p:spTgt spid="2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6" presetID="53" presetClass="entr" presetSubtype="16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8" dur="750" fill="hold"/>
                                            <p:tgtEl>
                                              <p:spTgt spid="2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9" dur="750" fill="hold"/>
                                            <p:tgtEl>
                                              <p:spTgt spid="2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0" dur="750"/>
                                            <p:tgtEl>
                                              <p:spTgt spid="2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1" presetID="42" presetClass="entr" presetSubtype="0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1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3" dur="750"/>
                                            <p:tgtEl>
                                              <p:spTgt spid="24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74" dur="750" fill="hold"/>
                                            <p:tgtEl>
                                              <p:spTgt spid="2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5" dur="750" fill="hold"/>
                                            <p:tgtEl>
                                              <p:spTgt spid="2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6" presetID="42" presetClass="entr" presetSubtype="0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1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8" dur="750"/>
                                            <p:tgtEl>
                                              <p:spTgt spid="24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79" dur="750" fill="hold"/>
                                            <p:tgtEl>
                                              <p:spTgt spid="2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0" dur="750" fill="hold"/>
                                            <p:tgtEl>
                                              <p:spTgt spid="2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1" presetID="31" presetClass="entr" presetSubtype="0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1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3" dur="500" fill="hold"/>
                                            <p:tgtEl>
                                              <p:spTgt spid="27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4" dur="500" fill="hold"/>
                                            <p:tgtEl>
                                              <p:spTgt spid="27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5" dur="500" fill="hold"/>
                                            <p:tgtEl>
                                              <p:spTgt spid="27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6" dur="500"/>
                                            <p:tgtEl>
                                              <p:spTgt spid="2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7" presetID="22" presetClass="entr" presetSubtype="2" fill="hold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89" dur="1000"/>
                                            <p:tgtEl>
                                              <p:spTgt spid="2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24" grpId="0" animBg="1"/>
          <p:bldP spid="225" grpId="0" animBg="1"/>
          <p:bldP spid="229" grpId="0"/>
          <p:bldP spid="230" grpId="0"/>
          <p:bldP spid="231" grpId="0" animBg="1"/>
          <p:bldP spid="232" grpId="0" animBg="1"/>
          <p:bldP spid="236" grpId="0"/>
          <p:bldP spid="237" grpId="0"/>
          <p:bldP spid="238" grpId="0" animBg="1"/>
          <p:bldP spid="239" grpId="0" animBg="1"/>
          <p:bldP spid="243" grpId="0"/>
          <p:bldP spid="244" grpId="0"/>
          <p:bldP spid="245" grpId="0" animBg="1"/>
          <p:bldP spid="246" grpId="0" animBg="1"/>
          <p:bldP spid="250" grpId="0"/>
          <p:bldP spid="251" grpId="0"/>
          <p:bldP spid="252" grpId="0" animBg="1"/>
          <p:bldP spid="253" grpId="0" animBg="1"/>
          <p:bldP spid="257" grpId="0"/>
          <p:bldP spid="258" grpId="0"/>
          <p:bldP spid="259" grpId="0" animBg="1"/>
          <p:bldP spid="260" grpId="0" animBg="1"/>
          <p:bldP spid="264" grpId="0"/>
          <p:bldP spid="265" grpId="0"/>
          <p:bldP spid="266" grpId="0"/>
          <p:bldP spid="267" grpId="0"/>
          <p:bldP spid="269" grpId="0" animBg="1"/>
          <p:bldP spid="270" grpId="0" animBg="1"/>
          <p:bldP spid="271" grpId="0" animBg="1"/>
          <p:bldP spid="272" grpId="0" animBg="1"/>
          <p:bldP spid="273" grpId="0" animBg="1"/>
          <p:bldP spid="274" grpId="0" animBg="1"/>
        </p:bldLst>
      </p:timing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A4652809-C102-18A1-4996-7DFFBBF515E1}"/>
              </a:ext>
            </a:extLst>
          </p:cNvPr>
          <p:cNvSpPr/>
          <p:nvPr/>
        </p:nvSpPr>
        <p:spPr>
          <a:xfrm>
            <a:off x="0" y="7429004"/>
            <a:ext cx="24384000" cy="956332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D8ADBC4F-A90D-ADE0-D2CC-8CC5F19CDDE3}"/>
              </a:ext>
            </a:extLst>
          </p:cNvPr>
          <p:cNvCxnSpPr>
            <a:cxnSpLocks/>
          </p:cNvCxnSpPr>
          <p:nvPr/>
        </p:nvCxnSpPr>
        <p:spPr>
          <a:xfrm>
            <a:off x="0" y="7907170"/>
            <a:ext cx="24384000" cy="0"/>
          </a:xfrm>
          <a:prstGeom prst="line">
            <a:avLst/>
          </a:prstGeom>
          <a:ln w="76200">
            <a:solidFill>
              <a:schemeClr val="bg2">
                <a:lumMod val="20000"/>
                <a:lumOff val="8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" name="Graphic 4">
            <a:extLst>
              <a:ext uri="{FF2B5EF4-FFF2-40B4-BE49-F238E27FC236}">
                <a16:creationId xmlns:a16="http://schemas.microsoft.com/office/drawing/2014/main" id="{5FF4B2E6-A8B0-16EF-E8C3-81113CA94412}"/>
              </a:ext>
            </a:extLst>
          </p:cNvPr>
          <p:cNvGrpSpPr/>
          <p:nvPr/>
        </p:nvGrpSpPr>
        <p:grpSpPr>
          <a:xfrm rot="10800000">
            <a:off x="17800476" y="4618278"/>
            <a:ext cx="6110282" cy="6577782"/>
            <a:chOff x="10106491" y="-945603"/>
            <a:chExt cx="1777781" cy="1913799"/>
          </a:xfrm>
          <a:effectLst>
            <a:outerShdw blurRad="63500" dist="508000" dir="10800000" algn="r" rotWithShape="0">
              <a:prstClr val="black">
                <a:alpha val="25000"/>
              </a:prstClr>
            </a:outerShdw>
          </a:effectLst>
        </p:grpSpPr>
        <p:grpSp>
          <p:nvGrpSpPr>
            <p:cNvPr id="5" name="Graphic 4">
              <a:extLst>
                <a:ext uri="{FF2B5EF4-FFF2-40B4-BE49-F238E27FC236}">
                  <a16:creationId xmlns:a16="http://schemas.microsoft.com/office/drawing/2014/main" id="{4DD22BF1-5B76-03F7-7CA7-80D787012708}"/>
                </a:ext>
              </a:extLst>
            </p:cNvPr>
            <p:cNvGrpSpPr/>
            <p:nvPr/>
          </p:nvGrpSpPr>
          <p:grpSpPr>
            <a:xfrm>
              <a:off x="10106491" y="-945603"/>
              <a:ext cx="1755571" cy="1913799"/>
              <a:chOff x="10106491" y="-945603"/>
              <a:chExt cx="1755571" cy="1913799"/>
            </a:xfrm>
          </p:grpSpPr>
          <p:sp>
            <p:nvSpPr>
              <p:cNvPr id="10" name="Freeform: Shape 9">
                <a:extLst>
                  <a:ext uri="{FF2B5EF4-FFF2-40B4-BE49-F238E27FC236}">
                    <a16:creationId xmlns:a16="http://schemas.microsoft.com/office/drawing/2014/main" id="{8EA7AC15-1620-4A86-43F0-039089040CEF}"/>
                  </a:ext>
                </a:extLst>
              </p:cNvPr>
              <p:cNvSpPr/>
              <p:nvPr/>
            </p:nvSpPr>
            <p:spPr>
              <a:xfrm>
                <a:off x="10106491" y="-89662"/>
                <a:ext cx="186816" cy="217672"/>
              </a:xfrm>
              <a:custGeom>
                <a:avLst/>
                <a:gdLst>
                  <a:gd name="connsiteX0" fmla="*/ 90373 w 186816"/>
                  <a:gd name="connsiteY0" fmla="*/ 11557 h 217672"/>
                  <a:gd name="connsiteX1" fmla="*/ 161277 w 186816"/>
                  <a:gd name="connsiteY1" fmla="*/ 137 h 217672"/>
                  <a:gd name="connsiteX2" fmla="*/ 162649 w 186816"/>
                  <a:gd name="connsiteY2" fmla="*/ 137 h 217672"/>
                  <a:gd name="connsiteX3" fmla="*/ 183613 w 186816"/>
                  <a:gd name="connsiteY3" fmla="*/ 137 h 217672"/>
                  <a:gd name="connsiteX4" fmla="*/ 184566 w 186816"/>
                  <a:gd name="connsiteY4" fmla="*/ 108836 h 217672"/>
                  <a:gd name="connsiteX5" fmla="*/ 183613 w 186816"/>
                  <a:gd name="connsiteY5" fmla="*/ 217535 h 217672"/>
                  <a:gd name="connsiteX6" fmla="*/ 162649 w 186816"/>
                  <a:gd name="connsiteY6" fmla="*/ 217535 h 217672"/>
                  <a:gd name="connsiteX7" fmla="*/ 161277 w 186816"/>
                  <a:gd name="connsiteY7" fmla="*/ 217535 h 217672"/>
                  <a:gd name="connsiteX8" fmla="*/ 90373 w 186816"/>
                  <a:gd name="connsiteY8" fmla="*/ 206115 h 217672"/>
                  <a:gd name="connsiteX9" fmla="*/ 0 w 186816"/>
                  <a:gd name="connsiteY9" fmla="*/ 108836 h 217672"/>
                  <a:gd name="connsiteX10" fmla="*/ 90373 w 186816"/>
                  <a:gd name="connsiteY10" fmla="*/ 11557 h 2176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86816" h="217672">
                    <a:moveTo>
                      <a:pt x="90373" y="11557"/>
                    </a:moveTo>
                    <a:cubicBezTo>
                      <a:pt x="109995" y="5280"/>
                      <a:pt x="133417" y="1108"/>
                      <a:pt x="161277" y="137"/>
                    </a:cubicBezTo>
                    <a:cubicBezTo>
                      <a:pt x="161744" y="270"/>
                      <a:pt x="162201" y="-130"/>
                      <a:pt x="162649" y="137"/>
                    </a:cubicBezTo>
                    <a:cubicBezTo>
                      <a:pt x="169364" y="-206"/>
                      <a:pt x="176346" y="213"/>
                      <a:pt x="183613" y="137"/>
                    </a:cubicBezTo>
                    <a:cubicBezTo>
                      <a:pt x="187404" y="5014"/>
                      <a:pt x="187966" y="56934"/>
                      <a:pt x="184566" y="108836"/>
                    </a:cubicBezTo>
                    <a:cubicBezTo>
                      <a:pt x="187966" y="160738"/>
                      <a:pt x="187404" y="212668"/>
                      <a:pt x="183613" y="217535"/>
                    </a:cubicBezTo>
                    <a:cubicBezTo>
                      <a:pt x="176336" y="217459"/>
                      <a:pt x="169364" y="217878"/>
                      <a:pt x="162649" y="217535"/>
                    </a:cubicBezTo>
                    <a:cubicBezTo>
                      <a:pt x="162201" y="217802"/>
                      <a:pt x="161744" y="217402"/>
                      <a:pt x="161277" y="217535"/>
                    </a:cubicBezTo>
                    <a:cubicBezTo>
                      <a:pt x="133417" y="216564"/>
                      <a:pt x="109985" y="212392"/>
                      <a:pt x="90373" y="206115"/>
                    </a:cubicBezTo>
                    <a:cubicBezTo>
                      <a:pt x="11782" y="184160"/>
                      <a:pt x="0" y="135906"/>
                      <a:pt x="0" y="108836"/>
                    </a:cubicBezTo>
                    <a:cubicBezTo>
                      <a:pt x="-10" y="81766"/>
                      <a:pt x="11782" y="33512"/>
                      <a:pt x="90373" y="11557"/>
                    </a:cubicBezTo>
                    <a:close/>
                  </a:path>
                </a:pathLst>
              </a:custGeom>
              <a:solidFill>
                <a:srgbClr val="F2F2F2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grpSp>
            <p:nvGrpSpPr>
              <p:cNvPr id="11" name="Graphic 4">
                <a:extLst>
                  <a:ext uri="{FF2B5EF4-FFF2-40B4-BE49-F238E27FC236}">
                    <a16:creationId xmlns:a16="http://schemas.microsoft.com/office/drawing/2014/main" id="{12C68FF0-9FE5-C738-031D-2A7DB3B70870}"/>
                  </a:ext>
                </a:extLst>
              </p:cNvPr>
              <p:cNvGrpSpPr/>
              <p:nvPr/>
            </p:nvGrpSpPr>
            <p:grpSpPr>
              <a:xfrm>
                <a:off x="10642492" y="-945603"/>
                <a:ext cx="431810" cy="768417"/>
                <a:chOff x="10642492" y="-945603"/>
                <a:chExt cx="431810" cy="768417"/>
              </a:xfrm>
            </p:grpSpPr>
            <p:grpSp>
              <p:nvGrpSpPr>
                <p:cNvPr id="50" name="Graphic 4">
                  <a:extLst>
                    <a:ext uri="{FF2B5EF4-FFF2-40B4-BE49-F238E27FC236}">
                      <a16:creationId xmlns:a16="http://schemas.microsoft.com/office/drawing/2014/main" id="{74B5814B-2301-4E4D-8053-DD23411832CF}"/>
                    </a:ext>
                  </a:extLst>
                </p:cNvPr>
                <p:cNvGrpSpPr/>
                <p:nvPr/>
              </p:nvGrpSpPr>
              <p:grpSpPr>
                <a:xfrm>
                  <a:off x="10642492" y="-612312"/>
                  <a:ext cx="431810" cy="256186"/>
                  <a:chOff x="10642492" y="-612312"/>
                  <a:chExt cx="431810" cy="256186"/>
                </a:xfrm>
              </p:grpSpPr>
              <p:grpSp>
                <p:nvGrpSpPr>
                  <p:cNvPr id="54" name="Graphic 4">
                    <a:extLst>
                      <a:ext uri="{FF2B5EF4-FFF2-40B4-BE49-F238E27FC236}">
                        <a16:creationId xmlns:a16="http://schemas.microsoft.com/office/drawing/2014/main" id="{939EDEC1-85C4-005F-7BCE-264ED054EEB1}"/>
                      </a:ext>
                    </a:extLst>
                  </p:cNvPr>
                  <p:cNvGrpSpPr/>
                  <p:nvPr/>
                </p:nvGrpSpPr>
                <p:grpSpPr>
                  <a:xfrm>
                    <a:off x="10683775" y="-612312"/>
                    <a:ext cx="390527" cy="256186"/>
                    <a:chOff x="10683775" y="-612312"/>
                    <a:chExt cx="390527" cy="256186"/>
                  </a:xfrm>
                </p:grpSpPr>
                <p:sp>
                  <p:nvSpPr>
                    <p:cNvPr id="114" name="Freeform: Shape 113">
                      <a:extLst>
                        <a:ext uri="{FF2B5EF4-FFF2-40B4-BE49-F238E27FC236}">
                          <a16:creationId xmlns:a16="http://schemas.microsoft.com/office/drawing/2014/main" id="{D19AAFB4-1D29-3B0D-E9DB-A6EE4A1016A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725321" y="-612171"/>
                      <a:ext cx="348981" cy="256045"/>
                    </a:xfrm>
                    <a:custGeom>
                      <a:avLst/>
                      <a:gdLst>
                        <a:gd name="connsiteX0" fmla="*/ 58474 w 348981"/>
                        <a:gd name="connsiteY0" fmla="*/ 0 h 256045"/>
                        <a:gd name="connsiteX1" fmla="*/ 307572 w 348981"/>
                        <a:gd name="connsiteY1" fmla="*/ 51330 h 256045"/>
                        <a:gd name="connsiteX2" fmla="*/ 331994 w 348981"/>
                        <a:gd name="connsiteY2" fmla="*/ 61713 h 256045"/>
                        <a:gd name="connsiteX3" fmla="*/ 321069 w 348981"/>
                        <a:gd name="connsiteY3" fmla="*/ 240411 h 256045"/>
                        <a:gd name="connsiteX4" fmla="*/ 302876 w 348981"/>
                        <a:gd name="connsiteY4" fmla="*/ 247831 h 256045"/>
                        <a:gd name="connsiteX5" fmla="*/ 0 w 348981"/>
                        <a:gd name="connsiteY5" fmla="*/ 240830 h 256045"/>
                        <a:gd name="connsiteX6" fmla="*/ 58474 w 348981"/>
                        <a:gd name="connsiteY6" fmla="*/ 0 h 25604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348981" h="256045">
                          <a:moveTo>
                            <a:pt x="58474" y="0"/>
                          </a:moveTo>
                          <a:cubicBezTo>
                            <a:pt x="130150" y="2362"/>
                            <a:pt x="254756" y="33538"/>
                            <a:pt x="307572" y="51330"/>
                          </a:cubicBezTo>
                          <a:cubicBezTo>
                            <a:pt x="321221" y="55921"/>
                            <a:pt x="330079" y="59627"/>
                            <a:pt x="331994" y="61713"/>
                          </a:cubicBezTo>
                          <a:cubicBezTo>
                            <a:pt x="362493" y="94926"/>
                            <a:pt x="347644" y="219580"/>
                            <a:pt x="321069" y="240411"/>
                          </a:cubicBezTo>
                          <a:cubicBezTo>
                            <a:pt x="317345" y="243335"/>
                            <a:pt x="311086" y="245793"/>
                            <a:pt x="302876" y="247831"/>
                          </a:cubicBezTo>
                          <a:cubicBezTo>
                            <a:pt x="241754" y="263033"/>
                            <a:pt x="70618" y="255041"/>
                            <a:pt x="0" y="240830"/>
                          </a:cubicBezTo>
                          <a:lnTo>
                            <a:pt x="58474" y="0"/>
                          </a:lnTo>
                          <a:close/>
                        </a:path>
                      </a:pathLst>
                    </a:custGeom>
                    <a:solidFill>
                      <a:srgbClr val="EBEEF0"/>
                    </a:solidFill>
                    <a:ln w="9525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15" name="Freeform: Shape 114">
                      <a:extLst>
                        <a:ext uri="{FF2B5EF4-FFF2-40B4-BE49-F238E27FC236}">
                          <a16:creationId xmlns:a16="http://schemas.microsoft.com/office/drawing/2014/main" id="{0008F8F2-AC44-57C2-FE7E-88285AD761A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683775" y="-612312"/>
                      <a:ext cx="100020" cy="240980"/>
                    </a:xfrm>
                    <a:custGeom>
                      <a:avLst/>
                      <a:gdLst>
                        <a:gd name="connsiteX0" fmla="*/ 63339 w 100020"/>
                        <a:gd name="connsiteY0" fmla="*/ 2770 h 240980"/>
                        <a:gd name="connsiteX1" fmla="*/ 100020 w 100020"/>
                        <a:gd name="connsiteY1" fmla="*/ 141 h 240980"/>
                        <a:gd name="connsiteX2" fmla="*/ 41537 w 100020"/>
                        <a:gd name="connsiteY2" fmla="*/ 240981 h 240980"/>
                        <a:gd name="connsiteX3" fmla="*/ 12133 w 100020"/>
                        <a:gd name="connsiteY3" fmla="*/ 231227 h 240980"/>
                        <a:gd name="connsiteX4" fmla="*/ 63339 w 100020"/>
                        <a:gd name="connsiteY4" fmla="*/ 2770 h 24098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00020" h="240980">
                          <a:moveTo>
                            <a:pt x="63339" y="2770"/>
                          </a:moveTo>
                          <a:cubicBezTo>
                            <a:pt x="72541" y="398"/>
                            <a:pt x="85142" y="-345"/>
                            <a:pt x="100020" y="141"/>
                          </a:cubicBezTo>
                          <a:lnTo>
                            <a:pt x="41537" y="240981"/>
                          </a:lnTo>
                          <a:cubicBezTo>
                            <a:pt x="26506" y="237961"/>
                            <a:pt x="16019" y="234656"/>
                            <a:pt x="12133" y="231227"/>
                          </a:cubicBezTo>
                          <a:cubicBezTo>
                            <a:pt x="-12489" y="209567"/>
                            <a:pt x="-1659" y="19505"/>
                            <a:pt x="63339" y="2770"/>
                          </a:cubicBezTo>
                          <a:close/>
                        </a:path>
                      </a:pathLst>
                    </a:custGeom>
                    <a:solidFill>
                      <a:srgbClr val="F2F2F2"/>
                    </a:solidFill>
                    <a:ln w="9525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</p:grpSp>
              <p:sp>
                <p:nvSpPr>
                  <p:cNvPr id="55" name="Freeform: Shape 54">
                    <a:extLst>
                      <a:ext uri="{FF2B5EF4-FFF2-40B4-BE49-F238E27FC236}">
                        <a16:creationId xmlns:a16="http://schemas.microsoft.com/office/drawing/2014/main" id="{5122CE40-807F-AFF6-0DD5-9004B7678C49}"/>
                      </a:ext>
                    </a:extLst>
                  </p:cNvPr>
                  <p:cNvSpPr/>
                  <p:nvPr/>
                </p:nvSpPr>
                <p:spPr>
                  <a:xfrm>
                    <a:off x="10689903" y="-594024"/>
                    <a:ext cx="57653" cy="206163"/>
                  </a:xfrm>
                  <a:custGeom>
                    <a:avLst/>
                    <a:gdLst>
                      <a:gd name="connsiteX0" fmla="*/ 51506 w 57653"/>
                      <a:gd name="connsiteY0" fmla="*/ 922 h 206163"/>
                      <a:gd name="connsiteX1" fmla="*/ 3748 w 57653"/>
                      <a:gd name="connsiteY1" fmla="*/ 93152 h 206163"/>
                      <a:gd name="connsiteX2" fmla="*/ 9101 w 57653"/>
                      <a:gd name="connsiteY2" fmla="*/ 205966 h 206163"/>
                      <a:gd name="connsiteX3" fmla="*/ 47801 w 57653"/>
                      <a:gd name="connsiteY3" fmla="*/ 110440 h 206163"/>
                      <a:gd name="connsiteX4" fmla="*/ 51506 w 57653"/>
                      <a:gd name="connsiteY4" fmla="*/ 922 h 20616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57653" h="206163">
                        <a:moveTo>
                          <a:pt x="51506" y="922"/>
                        </a:moveTo>
                        <a:cubicBezTo>
                          <a:pt x="36485" y="-6260"/>
                          <a:pt x="11158" y="28916"/>
                          <a:pt x="3748" y="93152"/>
                        </a:cubicBezTo>
                        <a:cubicBezTo>
                          <a:pt x="-3663" y="157379"/>
                          <a:pt x="862" y="202671"/>
                          <a:pt x="9101" y="205966"/>
                        </a:cubicBezTo>
                        <a:cubicBezTo>
                          <a:pt x="17330" y="209262"/>
                          <a:pt x="36276" y="170971"/>
                          <a:pt x="47801" y="110440"/>
                        </a:cubicBezTo>
                        <a:cubicBezTo>
                          <a:pt x="59326" y="49918"/>
                          <a:pt x="60974" y="5455"/>
                          <a:pt x="51506" y="922"/>
                        </a:cubicBezTo>
                        <a:close/>
                      </a:path>
                    </a:pathLst>
                  </a:custGeom>
                  <a:solidFill>
                    <a:srgbClr val="CCCCCC"/>
                  </a:solidFill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113" name="Freeform: Shape 112">
                    <a:extLst>
                      <a:ext uri="{FF2B5EF4-FFF2-40B4-BE49-F238E27FC236}">
                        <a16:creationId xmlns:a16="http://schemas.microsoft.com/office/drawing/2014/main" id="{DBA5CCCA-F7E6-E682-0B24-650917D57F53}"/>
                      </a:ext>
                    </a:extLst>
                  </p:cNvPr>
                  <p:cNvSpPr/>
                  <p:nvPr/>
                </p:nvSpPr>
                <p:spPr>
                  <a:xfrm>
                    <a:off x="10642492" y="-521331"/>
                    <a:ext cx="81087" cy="60769"/>
                  </a:xfrm>
                  <a:custGeom>
                    <a:avLst/>
                    <a:gdLst>
                      <a:gd name="connsiteX0" fmla="*/ 72504 w 81087"/>
                      <a:gd name="connsiteY0" fmla="*/ 781 h 60769"/>
                      <a:gd name="connsiteX1" fmla="*/ 68008 w 81087"/>
                      <a:gd name="connsiteY1" fmla="*/ 60769 h 60769"/>
                      <a:gd name="connsiteX2" fmla="*/ 0 w 81087"/>
                      <a:gd name="connsiteY2" fmla="*/ 23231 h 60769"/>
                      <a:gd name="connsiteX3" fmla="*/ 72504 w 81087"/>
                      <a:gd name="connsiteY3" fmla="*/ 781 h 607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81087" h="60769">
                        <a:moveTo>
                          <a:pt x="72504" y="781"/>
                        </a:moveTo>
                        <a:cubicBezTo>
                          <a:pt x="87259" y="2705"/>
                          <a:pt x="81163" y="60769"/>
                          <a:pt x="68008" y="60769"/>
                        </a:cubicBezTo>
                        <a:cubicBezTo>
                          <a:pt x="21174" y="60131"/>
                          <a:pt x="0" y="29651"/>
                          <a:pt x="0" y="23231"/>
                        </a:cubicBezTo>
                        <a:cubicBezTo>
                          <a:pt x="0" y="16811"/>
                          <a:pt x="33585" y="-4296"/>
                          <a:pt x="72504" y="781"/>
                        </a:cubicBezTo>
                        <a:close/>
                      </a:path>
                    </a:pathLst>
                  </a:custGeom>
                  <a:solidFill>
                    <a:schemeClr val="accent5">
                      <a:lumMod val="50000"/>
                    </a:schemeClr>
                  </a:solidFill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 dirty="0"/>
                  </a:p>
                </p:txBody>
              </p:sp>
            </p:grpSp>
            <p:grpSp>
              <p:nvGrpSpPr>
                <p:cNvPr id="51" name="Graphic 4">
                  <a:extLst>
                    <a:ext uri="{FF2B5EF4-FFF2-40B4-BE49-F238E27FC236}">
                      <a16:creationId xmlns:a16="http://schemas.microsoft.com/office/drawing/2014/main" id="{E2AA2474-0E2D-3144-6800-5467B8B26BBD}"/>
                    </a:ext>
                  </a:extLst>
                </p:cNvPr>
                <p:cNvGrpSpPr/>
                <p:nvPr/>
              </p:nvGrpSpPr>
              <p:grpSpPr>
                <a:xfrm>
                  <a:off x="10692641" y="-945603"/>
                  <a:ext cx="335607" cy="768417"/>
                  <a:chOff x="10692641" y="-945603"/>
                  <a:chExt cx="335607" cy="768417"/>
                </a:xfrm>
              </p:grpSpPr>
              <p:sp>
                <p:nvSpPr>
                  <p:cNvPr id="52" name="Freeform: Shape 51">
                    <a:extLst>
                      <a:ext uri="{FF2B5EF4-FFF2-40B4-BE49-F238E27FC236}">
                        <a16:creationId xmlns:a16="http://schemas.microsoft.com/office/drawing/2014/main" id="{8365CC4F-3579-277E-6773-F65CB56C2ABD}"/>
                      </a:ext>
                    </a:extLst>
                  </p:cNvPr>
                  <p:cNvSpPr/>
                  <p:nvPr/>
                </p:nvSpPr>
                <p:spPr>
                  <a:xfrm>
                    <a:off x="10702023" y="-945603"/>
                    <a:ext cx="326225" cy="731709"/>
                  </a:xfrm>
                  <a:custGeom>
                    <a:avLst/>
                    <a:gdLst>
                      <a:gd name="connsiteX0" fmla="*/ 0 w 326225"/>
                      <a:gd name="connsiteY0" fmla="*/ 713393 h 731709"/>
                      <a:gd name="connsiteX1" fmla="*/ 180499 w 326225"/>
                      <a:gd name="connsiteY1" fmla="*/ 14287 h 731709"/>
                      <a:gd name="connsiteX2" fmla="*/ 325374 w 326225"/>
                      <a:gd name="connsiteY2" fmla="*/ 19468 h 731709"/>
                      <a:gd name="connsiteX3" fmla="*/ 310801 w 326225"/>
                      <a:gd name="connsiteY3" fmla="*/ 731710 h 731709"/>
                      <a:gd name="connsiteX4" fmla="*/ 59874 w 326225"/>
                      <a:gd name="connsiteY4" fmla="*/ 730262 h 731709"/>
                      <a:gd name="connsiteX5" fmla="*/ 0 w 326225"/>
                      <a:gd name="connsiteY5" fmla="*/ 713393 h 7317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326225" h="731709">
                        <a:moveTo>
                          <a:pt x="0" y="713393"/>
                        </a:moveTo>
                        <a:cubicBezTo>
                          <a:pt x="37309" y="557631"/>
                          <a:pt x="171402" y="34746"/>
                          <a:pt x="180499" y="14287"/>
                        </a:cubicBezTo>
                        <a:cubicBezTo>
                          <a:pt x="190871" y="-9049"/>
                          <a:pt x="320192" y="-1267"/>
                          <a:pt x="325374" y="19468"/>
                        </a:cubicBezTo>
                        <a:cubicBezTo>
                          <a:pt x="330089" y="38309"/>
                          <a:pt x="313830" y="624306"/>
                          <a:pt x="310801" y="731710"/>
                        </a:cubicBezTo>
                        <a:cubicBezTo>
                          <a:pt x="282178" y="731538"/>
                          <a:pt x="72400" y="730262"/>
                          <a:pt x="59874" y="730262"/>
                        </a:cubicBezTo>
                        <a:cubicBezTo>
                          <a:pt x="47387" y="730272"/>
                          <a:pt x="10144" y="729205"/>
                          <a:pt x="0" y="713393"/>
                        </a:cubicBezTo>
                        <a:close/>
                      </a:path>
                    </a:pathLst>
                  </a:custGeom>
                  <a:solidFill>
                    <a:srgbClr val="FFFFFF"/>
                  </a:solidFill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53" name="Freeform: Shape 52">
                    <a:extLst>
                      <a:ext uri="{FF2B5EF4-FFF2-40B4-BE49-F238E27FC236}">
                        <a16:creationId xmlns:a16="http://schemas.microsoft.com/office/drawing/2014/main" id="{6E8101B5-DDB5-947E-F3C1-4661D9207539}"/>
                      </a:ext>
                    </a:extLst>
                  </p:cNvPr>
                  <p:cNvSpPr/>
                  <p:nvPr/>
                </p:nvSpPr>
                <p:spPr>
                  <a:xfrm>
                    <a:off x="10692641" y="-232209"/>
                    <a:ext cx="320182" cy="55024"/>
                  </a:xfrm>
                  <a:custGeom>
                    <a:avLst/>
                    <a:gdLst>
                      <a:gd name="connsiteX0" fmla="*/ 9382 w 320182"/>
                      <a:gd name="connsiteY0" fmla="*/ 0 h 55024"/>
                      <a:gd name="connsiteX1" fmla="*/ 69256 w 320182"/>
                      <a:gd name="connsiteY1" fmla="*/ 16869 h 55024"/>
                      <a:gd name="connsiteX2" fmla="*/ 320183 w 320182"/>
                      <a:gd name="connsiteY2" fmla="*/ 18317 h 55024"/>
                      <a:gd name="connsiteX3" fmla="*/ 319707 w 320182"/>
                      <a:gd name="connsiteY3" fmla="*/ 35157 h 55024"/>
                      <a:gd name="connsiteX4" fmla="*/ 0 w 320182"/>
                      <a:gd name="connsiteY4" fmla="*/ 41529 h 55024"/>
                      <a:gd name="connsiteX5" fmla="*/ 9382 w 320182"/>
                      <a:gd name="connsiteY5" fmla="*/ 0 h 5502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320182" h="55024">
                        <a:moveTo>
                          <a:pt x="9382" y="0"/>
                        </a:moveTo>
                        <a:cubicBezTo>
                          <a:pt x="19536" y="15812"/>
                          <a:pt x="56769" y="16869"/>
                          <a:pt x="69256" y="16869"/>
                        </a:cubicBezTo>
                        <a:cubicBezTo>
                          <a:pt x="81782" y="16869"/>
                          <a:pt x="291560" y="18145"/>
                          <a:pt x="320183" y="18317"/>
                        </a:cubicBezTo>
                        <a:cubicBezTo>
                          <a:pt x="319878" y="29175"/>
                          <a:pt x="319707" y="35157"/>
                          <a:pt x="319707" y="35157"/>
                        </a:cubicBezTo>
                        <a:cubicBezTo>
                          <a:pt x="319707" y="35157"/>
                          <a:pt x="0" y="75247"/>
                          <a:pt x="0" y="41529"/>
                        </a:cubicBezTo>
                        <a:cubicBezTo>
                          <a:pt x="791" y="36576"/>
                          <a:pt x="4134" y="21917"/>
                          <a:pt x="9382" y="0"/>
                        </a:cubicBezTo>
                        <a:close/>
                      </a:path>
                    </a:pathLst>
                  </a:custGeom>
                  <a:solidFill>
                    <a:srgbClr val="DCDEE8"/>
                  </a:solidFill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12" name="Graphic 4">
                <a:extLst>
                  <a:ext uri="{FF2B5EF4-FFF2-40B4-BE49-F238E27FC236}">
                    <a16:creationId xmlns:a16="http://schemas.microsoft.com/office/drawing/2014/main" id="{E6970025-0584-7170-A919-1B3D3582EE90}"/>
                  </a:ext>
                </a:extLst>
              </p:cNvPr>
              <p:cNvGrpSpPr/>
              <p:nvPr/>
            </p:nvGrpSpPr>
            <p:grpSpPr>
              <a:xfrm>
                <a:off x="10642492" y="199778"/>
                <a:ext cx="431810" cy="768417"/>
                <a:chOff x="10642492" y="199778"/>
                <a:chExt cx="431810" cy="768417"/>
              </a:xfrm>
            </p:grpSpPr>
            <p:grpSp>
              <p:nvGrpSpPr>
                <p:cNvPr id="41" name="Graphic 4">
                  <a:extLst>
                    <a:ext uri="{FF2B5EF4-FFF2-40B4-BE49-F238E27FC236}">
                      <a16:creationId xmlns:a16="http://schemas.microsoft.com/office/drawing/2014/main" id="{1BE32E5A-8972-150D-4C5E-43FE0F1F72B5}"/>
                    </a:ext>
                  </a:extLst>
                </p:cNvPr>
                <p:cNvGrpSpPr/>
                <p:nvPr/>
              </p:nvGrpSpPr>
              <p:grpSpPr>
                <a:xfrm>
                  <a:off x="10642492" y="378728"/>
                  <a:ext cx="431810" cy="256190"/>
                  <a:chOff x="10642492" y="378728"/>
                  <a:chExt cx="431810" cy="256190"/>
                </a:xfrm>
              </p:grpSpPr>
              <p:grpSp>
                <p:nvGrpSpPr>
                  <p:cNvPr id="45" name="Graphic 4">
                    <a:extLst>
                      <a:ext uri="{FF2B5EF4-FFF2-40B4-BE49-F238E27FC236}">
                        <a16:creationId xmlns:a16="http://schemas.microsoft.com/office/drawing/2014/main" id="{2335FBDE-A007-5862-08A2-9AC6D8BCCEB5}"/>
                      </a:ext>
                    </a:extLst>
                  </p:cNvPr>
                  <p:cNvGrpSpPr/>
                  <p:nvPr/>
                </p:nvGrpSpPr>
                <p:grpSpPr>
                  <a:xfrm>
                    <a:off x="10683775" y="378728"/>
                    <a:ext cx="390527" cy="256190"/>
                    <a:chOff x="10683775" y="378728"/>
                    <a:chExt cx="390527" cy="256190"/>
                  </a:xfrm>
                </p:grpSpPr>
                <p:sp>
                  <p:nvSpPr>
                    <p:cNvPr id="48" name="Freeform: Shape 47">
                      <a:extLst>
                        <a:ext uri="{FF2B5EF4-FFF2-40B4-BE49-F238E27FC236}">
                          <a16:creationId xmlns:a16="http://schemas.microsoft.com/office/drawing/2014/main" id="{68444344-ED2F-D692-0087-C617D2A4FB2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725321" y="378728"/>
                      <a:ext cx="348981" cy="256045"/>
                    </a:xfrm>
                    <a:custGeom>
                      <a:avLst/>
                      <a:gdLst>
                        <a:gd name="connsiteX0" fmla="*/ 58474 w 348981"/>
                        <a:gd name="connsiteY0" fmla="*/ 256046 h 256045"/>
                        <a:gd name="connsiteX1" fmla="*/ 307572 w 348981"/>
                        <a:gd name="connsiteY1" fmla="*/ 204715 h 256045"/>
                        <a:gd name="connsiteX2" fmla="*/ 331994 w 348981"/>
                        <a:gd name="connsiteY2" fmla="*/ 194333 h 256045"/>
                        <a:gd name="connsiteX3" fmla="*/ 321069 w 348981"/>
                        <a:gd name="connsiteY3" fmla="*/ 15635 h 256045"/>
                        <a:gd name="connsiteX4" fmla="*/ 302876 w 348981"/>
                        <a:gd name="connsiteY4" fmla="*/ 8215 h 256045"/>
                        <a:gd name="connsiteX5" fmla="*/ 0 w 348981"/>
                        <a:gd name="connsiteY5" fmla="*/ 15206 h 256045"/>
                        <a:gd name="connsiteX6" fmla="*/ 58474 w 348981"/>
                        <a:gd name="connsiteY6" fmla="*/ 256046 h 25604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348981" h="256045">
                          <a:moveTo>
                            <a:pt x="58474" y="256046"/>
                          </a:moveTo>
                          <a:cubicBezTo>
                            <a:pt x="130150" y="253683"/>
                            <a:pt x="254756" y="222508"/>
                            <a:pt x="307572" y="204715"/>
                          </a:cubicBezTo>
                          <a:cubicBezTo>
                            <a:pt x="321221" y="200115"/>
                            <a:pt x="330079" y="196419"/>
                            <a:pt x="331994" y="194333"/>
                          </a:cubicBezTo>
                          <a:cubicBezTo>
                            <a:pt x="362493" y="161120"/>
                            <a:pt x="347644" y="36466"/>
                            <a:pt x="321069" y="15635"/>
                          </a:cubicBezTo>
                          <a:cubicBezTo>
                            <a:pt x="317345" y="12711"/>
                            <a:pt x="311086" y="10253"/>
                            <a:pt x="302876" y="8215"/>
                          </a:cubicBezTo>
                          <a:cubicBezTo>
                            <a:pt x="241754" y="-6987"/>
                            <a:pt x="70618" y="1004"/>
                            <a:pt x="0" y="15206"/>
                          </a:cubicBezTo>
                          <a:lnTo>
                            <a:pt x="58474" y="256046"/>
                          </a:lnTo>
                          <a:close/>
                        </a:path>
                      </a:pathLst>
                    </a:custGeom>
                    <a:solidFill>
                      <a:srgbClr val="EBEEF0"/>
                    </a:solidFill>
                    <a:ln w="9525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49" name="Freeform: Shape 48">
                      <a:extLst>
                        <a:ext uri="{FF2B5EF4-FFF2-40B4-BE49-F238E27FC236}">
                          <a16:creationId xmlns:a16="http://schemas.microsoft.com/office/drawing/2014/main" id="{3F9E5865-7720-7B76-A6CC-91F343889B7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683775" y="393934"/>
                      <a:ext cx="100020" cy="240984"/>
                    </a:xfrm>
                    <a:custGeom>
                      <a:avLst/>
                      <a:gdLst>
                        <a:gd name="connsiteX0" fmla="*/ 63339 w 100020"/>
                        <a:gd name="connsiteY0" fmla="*/ 238211 h 240984"/>
                        <a:gd name="connsiteX1" fmla="*/ 100020 w 100020"/>
                        <a:gd name="connsiteY1" fmla="*/ 240840 h 240984"/>
                        <a:gd name="connsiteX2" fmla="*/ 41537 w 100020"/>
                        <a:gd name="connsiteY2" fmla="*/ 0 h 240984"/>
                        <a:gd name="connsiteX3" fmla="*/ 12133 w 100020"/>
                        <a:gd name="connsiteY3" fmla="*/ 9753 h 240984"/>
                        <a:gd name="connsiteX4" fmla="*/ 63339 w 100020"/>
                        <a:gd name="connsiteY4" fmla="*/ 238211 h 24098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00020" h="240984">
                          <a:moveTo>
                            <a:pt x="63339" y="238211"/>
                          </a:moveTo>
                          <a:cubicBezTo>
                            <a:pt x="72541" y="240582"/>
                            <a:pt x="85142" y="241335"/>
                            <a:pt x="100020" y="240840"/>
                          </a:cubicBezTo>
                          <a:lnTo>
                            <a:pt x="41537" y="0"/>
                          </a:lnTo>
                          <a:cubicBezTo>
                            <a:pt x="26506" y="3029"/>
                            <a:pt x="16019" y="6325"/>
                            <a:pt x="12133" y="9753"/>
                          </a:cubicBezTo>
                          <a:cubicBezTo>
                            <a:pt x="-12489" y="31413"/>
                            <a:pt x="-1659" y="221466"/>
                            <a:pt x="63339" y="238211"/>
                          </a:cubicBezTo>
                          <a:close/>
                        </a:path>
                      </a:pathLst>
                    </a:custGeom>
                    <a:solidFill>
                      <a:srgbClr val="F2F2F2"/>
                    </a:solidFill>
                    <a:ln w="9525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</p:grpSp>
              <p:sp>
                <p:nvSpPr>
                  <p:cNvPr id="46" name="Freeform: Shape 45">
                    <a:extLst>
                      <a:ext uri="{FF2B5EF4-FFF2-40B4-BE49-F238E27FC236}">
                        <a16:creationId xmlns:a16="http://schemas.microsoft.com/office/drawing/2014/main" id="{891EBCFC-A15C-FB1B-009E-2ADA598F95FF}"/>
                      </a:ext>
                    </a:extLst>
                  </p:cNvPr>
                  <p:cNvSpPr/>
                  <p:nvPr/>
                </p:nvSpPr>
                <p:spPr>
                  <a:xfrm>
                    <a:off x="10689903" y="410463"/>
                    <a:ext cx="57653" cy="206162"/>
                  </a:xfrm>
                  <a:custGeom>
                    <a:avLst/>
                    <a:gdLst>
                      <a:gd name="connsiteX0" fmla="*/ 51506 w 57653"/>
                      <a:gd name="connsiteY0" fmla="*/ 205242 h 206162"/>
                      <a:gd name="connsiteX1" fmla="*/ 3748 w 57653"/>
                      <a:gd name="connsiteY1" fmla="*/ 113011 h 206162"/>
                      <a:gd name="connsiteX2" fmla="*/ 9101 w 57653"/>
                      <a:gd name="connsiteY2" fmla="*/ 197 h 206162"/>
                      <a:gd name="connsiteX3" fmla="*/ 47801 w 57653"/>
                      <a:gd name="connsiteY3" fmla="*/ 95723 h 206162"/>
                      <a:gd name="connsiteX4" fmla="*/ 51506 w 57653"/>
                      <a:gd name="connsiteY4" fmla="*/ 205242 h 2061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57653" h="206162">
                        <a:moveTo>
                          <a:pt x="51506" y="205242"/>
                        </a:moveTo>
                        <a:cubicBezTo>
                          <a:pt x="36485" y="212423"/>
                          <a:pt x="11158" y="177238"/>
                          <a:pt x="3748" y="113011"/>
                        </a:cubicBezTo>
                        <a:cubicBezTo>
                          <a:pt x="-3663" y="48784"/>
                          <a:pt x="862" y="3493"/>
                          <a:pt x="9101" y="197"/>
                        </a:cubicBezTo>
                        <a:cubicBezTo>
                          <a:pt x="17330" y="-3099"/>
                          <a:pt x="36276" y="35192"/>
                          <a:pt x="47801" y="95723"/>
                        </a:cubicBezTo>
                        <a:cubicBezTo>
                          <a:pt x="59326" y="156236"/>
                          <a:pt x="60974" y="200708"/>
                          <a:pt x="51506" y="205242"/>
                        </a:cubicBezTo>
                        <a:close/>
                      </a:path>
                    </a:pathLst>
                  </a:custGeom>
                  <a:solidFill>
                    <a:srgbClr val="CCCCCC"/>
                  </a:solidFill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47" name="Freeform: Shape 46">
                    <a:extLst>
                      <a:ext uri="{FF2B5EF4-FFF2-40B4-BE49-F238E27FC236}">
                        <a16:creationId xmlns:a16="http://schemas.microsoft.com/office/drawing/2014/main" id="{1F433C0D-A9BF-1735-C01D-FAF542CBBE3E}"/>
                      </a:ext>
                    </a:extLst>
                  </p:cNvPr>
                  <p:cNvSpPr/>
                  <p:nvPr/>
                </p:nvSpPr>
                <p:spPr>
                  <a:xfrm>
                    <a:off x="10642492" y="483165"/>
                    <a:ext cx="81087" cy="60768"/>
                  </a:xfrm>
                  <a:custGeom>
                    <a:avLst/>
                    <a:gdLst>
                      <a:gd name="connsiteX0" fmla="*/ 72504 w 81087"/>
                      <a:gd name="connsiteY0" fmla="*/ 59988 h 60768"/>
                      <a:gd name="connsiteX1" fmla="*/ 68008 w 81087"/>
                      <a:gd name="connsiteY1" fmla="*/ 0 h 60768"/>
                      <a:gd name="connsiteX2" fmla="*/ 0 w 81087"/>
                      <a:gd name="connsiteY2" fmla="*/ 37538 h 60768"/>
                      <a:gd name="connsiteX3" fmla="*/ 72504 w 81087"/>
                      <a:gd name="connsiteY3" fmla="*/ 59988 h 6076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81087" h="60768">
                        <a:moveTo>
                          <a:pt x="72504" y="59988"/>
                        </a:moveTo>
                        <a:cubicBezTo>
                          <a:pt x="87259" y="58064"/>
                          <a:pt x="81163" y="0"/>
                          <a:pt x="68008" y="0"/>
                        </a:cubicBezTo>
                        <a:cubicBezTo>
                          <a:pt x="21174" y="638"/>
                          <a:pt x="0" y="31118"/>
                          <a:pt x="0" y="37538"/>
                        </a:cubicBezTo>
                        <a:cubicBezTo>
                          <a:pt x="0" y="43948"/>
                          <a:pt x="33585" y="65065"/>
                          <a:pt x="72504" y="59988"/>
                        </a:cubicBezTo>
                        <a:close/>
                      </a:path>
                    </a:pathLst>
                  </a:custGeom>
                  <a:solidFill>
                    <a:schemeClr val="accent5">
                      <a:lumMod val="50000"/>
                    </a:schemeClr>
                  </a:solidFill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42" name="Graphic 4">
                  <a:extLst>
                    <a:ext uri="{FF2B5EF4-FFF2-40B4-BE49-F238E27FC236}">
                      <a16:creationId xmlns:a16="http://schemas.microsoft.com/office/drawing/2014/main" id="{DEE20D3F-0D3E-1E78-CF54-5BBF45D25E2B}"/>
                    </a:ext>
                  </a:extLst>
                </p:cNvPr>
                <p:cNvGrpSpPr/>
                <p:nvPr/>
              </p:nvGrpSpPr>
              <p:grpSpPr>
                <a:xfrm>
                  <a:off x="10692641" y="199778"/>
                  <a:ext cx="335607" cy="768417"/>
                  <a:chOff x="10692641" y="199778"/>
                  <a:chExt cx="335607" cy="768417"/>
                </a:xfrm>
              </p:grpSpPr>
              <p:sp>
                <p:nvSpPr>
                  <p:cNvPr id="43" name="Freeform: Shape 42">
                    <a:extLst>
                      <a:ext uri="{FF2B5EF4-FFF2-40B4-BE49-F238E27FC236}">
                        <a16:creationId xmlns:a16="http://schemas.microsoft.com/office/drawing/2014/main" id="{2826C906-78CC-22E3-1B42-A0525FC86BA2}"/>
                      </a:ext>
                    </a:extLst>
                  </p:cNvPr>
                  <p:cNvSpPr/>
                  <p:nvPr/>
                </p:nvSpPr>
                <p:spPr>
                  <a:xfrm>
                    <a:off x="10702023" y="236486"/>
                    <a:ext cx="326225" cy="731709"/>
                  </a:xfrm>
                  <a:custGeom>
                    <a:avLst/>
                    <a:gdLst>
                      <a:gd name="connsiteX0" fmla="*/ 0 w 326225"/>
                      <a:gd name="connsiteY0" fmla="*/ 18317 h 731709"/>
                      <a:gd name="connsiteX1" fmla="*/ 180499 w 326225"/>
                      <a:gd name="connsiteY1" fmla="*/ 717423 h 731709"/>
                      <a:gd name="connsiteX2" fmla="*/ 325374 w 326225"/>
                      <a:gd name="connsiteY2" fmla="*/ 712241 h 731709"/>
                      <a:gd name="connsiteX3" fmla="*/ 310801 w 326225"/>
                      <a:gd name="connsiteY3" fmla="*/ 0 h 731709"/>
                      <a:gd name="connsiteX4" fmla="*/ 59874 w 326225"/>
                      <a:gd name="connsiteY4" fmla="*/ 1448 h 731709"/>
                      <a:gd name="connsiteX5" fmla="*/ 0 w 326225"/>
                      <a:gd name="connsiteY5" fmla="*/ 18317 h 7317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326225" h="731709">
                        <a:moveTo>
                          <a:pt x="0" y="18317"/>
                        </a:moveTo>
                        <a:cubicBezTo>
                          <a:pt x="37309" y="174079"/>
                          <a:pt x="171402" y="696963"/>
                          <a:pt x="180499" y="717423"/>
                        </a:cubicBezTo>
                        <a:cubicBezTo>
                          <a:pt x="190871" y="740759"/>
                          <a:pt x="320192" y="732977"/>
                          <a:pt x="325374" y="712241"/>
                        </a:cubicBezTo>
                        <a:cubicBezTo>
                          <a:pt x="330089" y="693401"/>
                          <a:pt x="313830" y="107404"/>
                          <a:pt x="310801" y="0"/>
                        </a:cubicBezTo>
                        <a:cubicBezTo>
                          <a:pt x="282178" y="172"/>
                          <a:pt x="72400" y="1448"/>
                          <a:pt x="59874" y="1448"/>
                        </a:cubicBezTo>
                        <a:cubicBezTo>
                          <a:pt x="47387" y="1448"/>
                          <a:pt x="10144" y="2515"/>
                          <a:pt x="0" y="18317"/>
                        </a:cubicBezTo>
                        <a:close/>
                      </a:path>
                    </a:pathLst>
                  </a:custGeom>
                  <a:solidFill>
                    <a:srgbClr val="FFFFFF"/>
                  </a:solidFill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44" name="Freeform: Shape 43">
                    <a:extLst>
                      <a:ext uri="{FF2B5EF4-FFF2-40B4-BE49-F238E27FC236}">
                        <a16:creationId xmlns:a16="http://schemas.microsoft.com/office/drawing/2014/main" id="{941A5474-82EF-96F1-B6E1-EE0197C07584}"/>
                      </a:ext>
                    </a:extLst>
                  </p:cNvPr>
                  <p:cNvSpPr/>
                  <p:nvPr/>
                </p:nvSpPr>
                <p:spPr>
                  <a:xfrm>
                    <a:off x="10692641" y="199778"/>
                    <a:ext cx="320182" cy="55024"/>
                  </a:xfrm>
                  <a:custGeom>
                    <a:avLst/>
                    <a:gdLst>
                      <a:gd name="connsiteX0" fmla="*/ 9382 w 320182"/>
                      <a:gd name="connsiteY0" fmla="*/ 55024 h 55024"/>
                      <a:gd name="connsiteX1" fmla="*/ 69256 w 320182"/>
                      <a:gd name="connsiteY1" fmla="*/ 38156 h 55024"/>
                      <a:gd name="connsiteX2" fmla="*/ 320183 w 320182"/>
                      <a:gd name="connsiteY2" fmla="*/ 36708 h 55024"/>
                      <a:gd name="connsiteX3" fmla="*/ 319707 w 320182"/>
                      <a:gd name="connsiteY3" fmla="*/ 19868 h 55024"/>
                      <a:gd name="connsiteX4" fmla="*/ 0 w 320182"/>
                      <a:gd name="connsiteY4" fmla="*/ 13495 h 55024"/>
                      <a:gd name="connsiteX5" fmla="*/ 9382 w 320182"/>
                      <a:gd name="connsiteY5" fmla="*/ 55024 h 5502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320182" h="55024">
                        <a:moveTo>
                          <a:pt x="9382" y="55024"/>
                        </a:moveTo>
                        <a:cubicBezTo>
                          <a:pt x="19536" y="39213"/>
                          <a:pt x="56769" y="38156"/>
                          <a:pt x="69256" y="38156"/>
                        </a:cubicBezTo>
                        <a:cubicBezTo>
                          <a:pt x="81782" y="38156"/>
                          <a:pt x="291560" y="36879"/>
                          <a:pt x="320183" y="36708"/>
                        </a:cubicBezTo>
                        <a:cubicBezTo>
                          <a:pt x="319878" y="25849"/>
                          <a:pt x="319707" y="19868"/>
                          <a:pt x="319707" y="19868"/>
                        </a:cubicBezTo>
                        <a:cubicBezTo>
                          <a:pt x="319707" y="19868"/>
                          <a:pt x="0" y="-20223"/>
                          <a:pt x="0" y="13495"/>
                        </a:cubicBezTo>
                        <a:cubicBezTo>
                          <a:pt x="791" y="18448"/>
                          <a:pt x="4134" y="33117"/>
                          <a:pt x="9382" y="55024"/>
                        </a:cubicBezTo>
                        <a:close/>
                      </a:path>
                    </a:pathLst>
                  </a:custGeom>
                  <a:solidFill>
                    <a:srgbClr val="DCDEE8"/>
                  </a:solidFill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</p:grpSp>
          </p:grpSp>
          <p:sp>
            <p:nvSpPr>
              <p:cNvPr id="13" name="Freeform: Shape 12">
                <a:extLst>
                  <a:ext uri="{FF2B5EF4-FFF2-40B4-BE49-F238E27FC236}">
                    <a16:creationId xmlns:a16="http://schemas.microsoft.com/office/drawing/2014/main" id="{8C6E33FD-F90F-35CF-0914-9D7A5E2C20A4}"/>
                  </a:ext>
                </a:extLst>
              </p:cNvPr>
              <p:cNvSpPr/>
              <p:nvPr/>
            </p:nvSpPr>
            <p:spPr>
              <a:xfrm>
                <a:off x="10177916" y="-201859"/>
                <a:ext cx="1684146" cy="428863"/>
              </a:xfrm>
              <a:custGeom>
                <a:avLst/>
                <a:gdLst>
                  <a:gd name="connsiteX0" fmla="*/ 244853 w 1684146"/>
                  <a:gd name="connsiteY0" fmla="*/ 15379 h 428863"/>
                  <a:gd name="connsiteX1" fmla="*/ 1256132 w 1684146"/>
                  <a:gd name="connsiteY1" fmla="*/ 39525 h 428863"/>
                  <a:gd name="connsiteX2" fmla="*/ 1656763 w 1684146"/>
                  <a:gd name="connsiteY2" fmla="*/ 142757 h 428863"/>
                  <a:gd name="connsiteX3" fmla="*/ 1684147 w 1684146"/>
                  <a:gd name="connsiteY3" fmla="*/ 173914 h 428863"/>
                  <a:gd name="connsiteX4" fmla="*/ 1684147 w 1684146"/>
                  <a:gd name="connsiteY4" fmla="*/ 239846 h 428863"/>
                  <a:gd name="connsiteX5" fmla="*/ 1657210 w 1684146"/>
                  <a:gd name="connsiteY5" fmla="*/ 270935 h 428863"/>
                  <a:gd name="connsiteX6" fmla="*/ 1256132 w 1684146"/>
                  <a:gd name="connsiteY6" fmla="*/ 387321 h 428863"/>
                  <a:gd name="connsiteX7" fmla="*/ 244853 w 1684146"/>
                  <a:gd name="connsiteY7" fmla="*/ 409238 h 428863"/>
                  <a:gd name="connsiteX8" fmla="*/ 3 w 1684146"/>
                  <a:gd name="connsiteY8" fmla="*/ 212309 h 428863"/>
                  <a:gd name="connsiteX9" fmla="*/ 244853 w 1684146"/>
                  <a:gd name="connsiteY9" fmla="*/ 15379 h 4288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684146" h="428863">
                    <a:moveTo>
                      <a:pt x="244853" y="15379"/>
                    </a:moveTo>
                    <a:cubicBezTo>
                      <a:pt x="596706" y="-17529"/>
                      <a:pt x="1090597" y="7969"/>
                      <a:pt x="1256132" y="39525"/>
                    </a:cubicBezTo>
                    <a:cubicBezTo>
                      <a:pt x="1472340" y="80740"/>
                      <a:pt x="1552940" y="128565"/>
                      <a:pt x="1656763" y="142757"/>
                    </a:cubicBezTo>
                    <a:cubicBezTo>
                      <a:pt x="1672412" y="144901"/>
                      <a:pt x="1684147" y="158112"/>
                      <a:pt x="1684147" y="173914"/>
                    </a:cubicBezTo>
                    <a:lnTo>
                      <a:pt x="1684147" y="239846"/>
                    </a:lnTo>
                    <a:cubicBezTo>
                      <a:pt x="1684147" y="255476"/>
                      <a:pt x="1672670" y="268611"/>
                      <a:pt x="1657210" y="270935"/>
                    </a:cubicBezTo>
                    <a:cubicBezTo>
                      <a:pt x="1553445" y="286528"/>
                      <a:pt x="1447927" y="356108"/>
                      <a:pt x="1256132" y="387321"/>
                    </a:cubicBezTo>
                    <a:cubicBezTo>
                      <a:pt x="976163" y="432889"/>
                      <a:pt x="596706" y="442147"/>
                      <a:pt x="244853" y="409238"/>
                    </a:cubicBezTo>
                    <a:cubicBezTo>
                      <a:pt x="73146" y="393179"/>
                      <a:pt x="-559" y="302958"/>
                      <a:pt x="3" y="212309"/>
                    </a:cubicBezTo>
                    <a:cubicBezTo>
                      <a:pt x="-559" y="121659"/>
                      <a:pt x="73146" y="31439"/>
                      <a:pt x="244853" y="15379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grpSp>
            <p:nvGrpSpPr>
              <p:cNvPr id="14" name="Graphic 4">
                <a:extLst>
                  <a:ext uri="{FF2B5EF4-FFF2-40B4-BE49-F238E27FC236}">
                    <a16:creationId xmlns:a16="http://schemas.microsoft.com/office/drawing/2014/main" id="{6A46D0A7-030E-A3DE-FA7B-8FEE684D4190}"/>
                  </a:ext>
                </a:extLst>
              </p:cNvPr>
              <p:cNvGrpSpPr/>
              <p:nvPr/>
            </p:nvGrpSpPr>
            <p:grpSpPr>
              <a:xfrm>
                <a:off x="10570349" y="-181670"/>
                <a:ext cx="871916" cy="59855"/>
                <a:chOff x="10570349" y="-181670"/>
                <a:chExt cx="871916" cy="59855"/>
              </a:xfrm>
              <a:solidFill>
                <a:srgbClr val="4FC1F7"/>
              </a:solidFill>
            </p:grpSpPr>
            <p:sp>
              <p:nvSpPr>
                <p:cNvPr id="31" name="Freeform: Shape 30">
                  <a:extLst>
                    <a:ext uri="{FF2B5EF4-FFF2-40B4-BE49-F238E27FC236}">
                      <a16:creationId xmlns:a16="http://schemas.microsoft.com/office/drawing/2014/main" id="{4B0E1CC4-7016-76C7-5145-15964E470C9D}"/>
                    </a:ext>
                  </a:extLst>
                </p:cNvPr>
                <p:cNvSpPr/>
                <p:nvPr/>
              </p:nvSpPr>
              <p:spPr>
                <a:xfrm>
                  <a:off x="10570349" y="-181670"/>
                  <a:ext cx="52365" cy="31708"/>
                </a:xfrm>
                <a:custGeom>
                  <a:avLst/>
                  <a:gdLst>
                    <a:gd name="connsiteX0" fmla="*/ 42824 w 52365"/>
                    <a:gd name="connsiteY0" fmla="*/ 0 h 31708"/>
                    <a:gd name="connsiteX1" fmla="*/ 9534 w 52365"/>
                    <a:gd name="connsiteY1" fmla="*/ 0 h 31708"/>
                    <a:gd name="connsiteX2" fmla="*/ 9 w 52365"/>
                    <a:gd name="connsiteY2" fmla="*/ 4448 h 31708"/>
                    <a:gd name="connsiteX3" fmla="*/ 1648 w 52365"/>
                    <a:gd name="connsiteY3" fmla="*/ 21174 h 31708"/>
                    <a:gd name="connsiteX4" fmla="*/ 26260 w 52365"/>
                    <a:gd name="connsiteY4" fmla="*/ 31709 h 31708"/>
                    <a:gd name="connsiteX5" fmla="*/ 26260 w 52365"/>
                    <a:gd name="connsiteY5" fmla="*/ 31709 h 31708"/>
                    <a:gd name="connsiteX6" fmla="*/ 50882 w 52365"/>
                    <a:gd name="connsiteY6" fmla="*/ 21126 h 31708"/>
                    <a:gd name="connsiteX7" fmla="*/ 52359 w 52365"/>
                    <a:gd name="connsiteY7" fmla="*/ 4429 h 31708"/>
                    <a:gd name="connsiteX8" fmla="*/ 42824 w 52365"/>
                    <a:gd name="connsiteY8" fmla="*/ 0 h 317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365" h="31708">
                      <a:moveTo>
                        <a:pt x="42824" y="0"/>
                      </a:moveTo>
                      <a:lnTo>
                        <a:pt x="9534" y="0"/>
                      </a:lnTo>
                      <a:cubicBezTo>
                        <a:pt x="4105" y="0"/>
                        <a:pt x="-229" y="2029"/>
                        <a:pt x="9" y="4448"/>
                      </a:cubicBezTo>
                      <a:lnTo>
                        <a:pt x="1648" y="21174"/>
                      </a:lnTo>
                      <a:cubicBezTo>
                        <a:pt x="2229" y="27070"/>
                        <a:pt x="13078" y="31709"/>
                        <a:pt x="26260" y="31709"/>
                      </a:cubicBezTo>
                      <a:lnTo>
                        <a:pt x="26260" y="31709"/>
                      </a:lnTo>
                      <a:cubicBezTo>
                        <a:pt x="39490" y="31709"/>
                        <a:pt x="50359" y="27032"/>
                        <a:pt x="50882" y="21126"/>
                      </a:cubicBezTo>
                      <a:lnTo>
                        <a:pt x="52359" y="4429"/>
                      </a:lnTo>
                      <a:cubicBezTo>
                        <a:pt x="52559" y="2019"/>
                        <a:pt x="48234" y="0"/>
                        <a:pt x="42824" y="0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2" name="Freeform: Shape 31">
                  <a:extLst>
                    <a:ext uri="{FF2B5EF4-FFF2-40B4-BE49-F238E27FC236}">
                      <a16:creationId xmlns:a16="http://schemas.microsoft.com/office/drawing/2014/main" id="{ADB07AE0-D0C1-02F4-545E-DEE45223CBC2}"/>
                    </a:ext>
                  </a:extLst>
                </p:cNvPr>
                <p:cNvSpPr/>
                <p:nvPr/>
              </p:nvSpPr>
              <p:spPr>
                <a:xfrm>
                  <a:off x="10661485" y="-180632"/>
                  <a:ext cx="52356" cy="31708"/>
                </a:xfrm>
                <a:custGeom>
                  <a:avLst/>
                  <a:gdLst>
                    <a:gd name="connsiteX0" fmla="*/ 42824 w 52356"/>
                    <a:gd name="connsiteY0" fmla="*/ 0 h 31708"/>
                    <a:gd name="connsiteX1" fmla="*/ 9534 w 52356"/>
                    <a:gd name="connsiteY1" fmla="*/ 0 h 31708"/>
                    <a:gd name="connsiteX2" fmla="*/ 9 w 52356"/>
                    <a:gd name="connsiteY2" fmla="*/ 4448 h 31708"/>
                    <a:gd name="connsiteX3" fmla="*/ 1648 w 52356"/>
                    <a:gd name="connsiteY3" fmla="*/ 21174 h 31708"/>
                    <a:gd name="connsiteX4" fmla="*/ 26260 w 52356"/>
                    <a:gd name="connsiteY4" fmla="*/ 31709 h 31708"/>
                    <a:gd name="connsiteX5" fmla="*/ 26260 w 52356"/>
                    <a:gd name="connsiteY5" fmla="*/ 31709 h 31708"/>
                    <a:gd name="connsiteX6" fmla="*/ 50873 w 52356"/>
                    <a:gd name="connsiteY6" fmla="*/ 21117 h 31708"/>
                    <a:gd name="connsiteX7" fmla="*/ 52349 w 52356"/>
                    <a:gd name="connsiteY7" fmla="*/ 4420 h 31708"/>
                    <a:gd name="connsiteX8" fmla="*/ 42824 w 52356"/>
                    <a:gd name="connsiteY8" fmla="*/ 0 h 317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356" h="31708">
                      <a:moveTo>
                        <a:pt x="42824" y="0"/>
                      </a:moveTo>
                      <a:lnTo>
                        <a:pt x="9534" y="0"/>
                      </a:lnTo>
                      <a:cubicBezTo>
                        <a:pt x="4105" y="0"/>
                        <a:pt x="-229" y="2029"/>
                        <a:pt x="9" y="4448"/>
                      </a:cubicBezTo>
                      <a:lnTo>
                        <a:pt x="1648" y="21174"/>
                      </a:lnTo>
                      <a:cubicBezTo>
                        <a:pt x="2229" y="27070"/>
                        <a:pt x="13078" y="31709"/>
                        <a:pt x="26260" y="31709"/>
                      </a:cubicBezTo>
                      <a:lnTo>
                        <a:pt x="26260" y="31709"/>
                      </a:lnTo>
                      <a:cubicBezTo>
                        <a:pt x="39490" y="31709"/>
                        <a:pt x="50358" y="27032"/>
                        <a:pt x="50873" y="21117"/>
                      </a:cubicBezTo>
                      <a:lnTo>
                        <a:pt x="52349" y="4420"/>
                      </a:lnTo>
                      <a:cubicBezTo>
                        <a:pt x="52559" y="2019"/>
                        <a:pt x="48234" y="0"/>
                        <a:pt x="42824" y="0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3" name="Freeform: Shape 32">
                  <a:extLst>
                    <a:ext uri="{FF2B5EF4-FFF2-40B4-BE49-F238E27FC236}">
                      <a16:creationId xmlns:a16="http://schemas.microsoft.com/office/drawing/2014/main" id="{B7AB6771-BF25-B660-14E9-381F3C4C0D91}"/>
                    </a:ext>
                  </a:extLst>
                </p:cNvPr>
                <p:cNvSpPr/>
                <p:nvPr/>
              </p:nvSpPr>
              <p:spPr>
                <a:xfrm>
                  <a:off x="10752610" y="-179593"/>
                  <a:ext cx="52366" cy="31708"/>
                </a:xfrm>
                <a:custGeom>
                  <a:avLst/>
                  <a:gdLst>
                    <a:gd name="connsiteX0" fmla="*/ 42824 w 52366"/>
                    <a:gd name="connsiteY0" fmla="*/ 0 h 31708"/>
                    <a:gd name="connsiteX1" fmla="*/ 9534 w 52366"/>
                    <a:gd name="connsiteY1" fmla="*/ 0 h 31708"/>
                    <a:gd name="connsiteX2" fmla="*/ 9 w 52366"/>
                    <a:gd name="connsiteY2" fmla="*/ 4448 h 31708"/>
                    <a:gd name="connsiteX3" fmla="*/ 1648 w 52366"/>
                    <a:gd name="connsiteY3" fmla="*/ 21174 h 31708"/>
                    <a:gd name="connsiteX4" fmla="*/ 26260 w 52366"/>
                    <a:gd name="connsiteY4" fmla="*/ 31709 h 31708"/>
                    <a:gd name="connsiteX5" fmla="*/ 26260 w 52366"/>
                    <a:gd name="connsiteY5" fmla="*/ 31709 h 31708"/>
                    <a:gd name="connsiteX6" fmla="*/ 50882 w 52366"/>
                    <a:gd name="connsiteY6" fmla="*/ 21126 h 31708"/>
                    <a:gd name="connsiteX7" fmla="*/ 52359 w 52366"/>
                    <a:gd name="connsiteY7" fmla="*/ 4429 h 31708"/>
                    <a:gd name="connsiteX8" fmla="*/ 42824 w 52366"/>
                    <a:gd name="connsiteY8" fmla="*/ 0 h 317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366" h="31708">
                      <a:moveTo>
                        <a:pt x="42824" y="0"/>
                      </a:moveTo>
                      <a:lnTo>
                        <a:pt x="9534" y="0"/>
                      </a:lnTo>
                      <a:cubicBezTo>
                        <a:pt x="4105" y="0"/>
                        <a:pt x="-229" y="2029"/>
                        <a:pt x="9" y="4448"/>
                      </a:cubicBezTo>
                      <a:lnTo>
                        <a:pt x="1648" y="21174"/>
                      </a:lnTo>
                      <a:cubicBezTo>
                        <a:pt x="2229" y="27070"/>
                        <a:pt x="13078" y="31709"/>
                        <a:pt x="26260" y="31709"/>
                      </a:cubicBezTo>
                      <a:lnTo>
                        <a:pt x="26260" y="31709"/>
                      </a:lnTo>
                      <a:cubicBezTo>
                        <a:pt x="39490" y="31709"/>
                        <a:pt x="50358" y="27032"/>
                        <a:pt x="50882" y="21126"/>
                      </a:cubicBezTo>
                      <a:lnTo>
                        <a:pt x="52359" y="4429"/>
                      </a:lnTo>
                      <a:cubicBezTo>
                        <a:pt x="52568" y="2010"/>
                        <a:pt x="48244" y="0"/>
                        <a:pt x="42824" y="0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4" name="Freeform: Shape 33">
                  <a:extLst>
                    <a:ext uri="{FF2B5EF4-FFF2-40B4-BE49-F238E27FC236}">
                      <a16:creationId xmlns:a16="http://schemas.microsoft.com/office/drawing/2014/main" id="{A2AB718D-AF38-1301-AB32-106463F60691}"/>
                    </a:ext>
                  </a:extLst>
                </p:cNvPr>
                <p:cNvSpPr/>
                <p:nvPr/>
              </p:nvSpPr>
              <p:spPr>
                <a:xfrm>
                  <a:off x="10843745" y="-178555"/>
                  <a:ext cx="52366" cy="31708"/>
                </a:xfrm>
                <a:custGeom>
                  <a:avLst/>
                  <a:gdLst>
                    <a:gd name="connsiteX0" fmla="*/ 42824 w 52366"/>
                    <a:gd name="connsiteY0" fmla="*/ 0 h 31708"/>
                    <a:gd name="connsiteX1" fmla="*/ 9534 w 52366"/>
                    <a:gd name="connsiteY1" fmla="*/ 0 h 31708"/>
                    <a:gd name="connsiteX2" fmla="*/ 9 w 52366"/>
                    <a:gd name="connsiteY2" fmla="*/ 4448 h 31708"/>
                    <a:gd name="connsiteX3" fmla="*/ 1648 w 52366"/>
                    <a:gd name="connsiteY3" fmla="*/ 21174 h 31708"/>
                    <a:gd name="connsiteX4" fmla="*/ 26260 w 52366"/>
                    <a:gd name="connsiteY4" fmla="*/ 31709 h 31708"/>
                    <a:gd name="connsiteX5" fmla="*/ 26260 w 52366"/>
                    <a:gd name="connsiteY5" fmla="*/ 31709 h 31708"/>
                    <a:gd name="connsiteX6" fmla="*/ 50882 w 52366"/>
                    <a:gd name="connsiteY6" fmla="*/ 21126 h 31708"/>
                    <a:gd name="connsiteX7" fmla="*/ 52359 w 52366"/>
                    <a:gd name="connsiteY7" fmla="*/ 4429 h 31708"/>
                    <a:gd name="connsiteX8" fmla="*/ 42824 w 52366"/>
                    <a:gd name="connsiteY8" fmla="*/ 0 h 317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366" h="31708">
                      <a:moveTo>
                        <a:pt x="42824" y="0"/>
                      </a:moveTo>
                      <a:lnTo>
                        <a:pt x="9534" y="0"/>
                      </a:lnTo>
                      <a:cubicBezTo>
                        <a:pt x="4105" y="0"/>
                        <a:pt x="-229" y="2029"/>
                        <a:pt x="9" y="4448"/>
                      </a:cubicBezTo>
                      <a:lnTo>
                        <a:pt x="1648" y="21174"/>
                      </a:lnTo>
                      <a:cubicBezTo>
                        <a:pt x="2229" y="27070"/>
                        <a:pt x="13078" y="31709"/>
                        <a:pt x="26260" y="31709"/>
                      </a:cubicBezTo>
                      <a:lnTo>
                        <a:pt x="26260" y="31709"/>
                      </a:lnTo>
                      <a:cubicBezTo>
                        <a:pt x="39490" y="31709"/>
                        <a:pt x="50358" y="27032"/>
                        <a:pt x="50882" y="21126"/>
                      </a:cubicBezTo>
                      <a:lnTo>
                        <a:pt x="52359" y="4429"/>
                      </a:lnTo>
                      <a:cubicBezTo>
                        <a:pt x="52568" y="2010"/>
                        <a:pt x="48244" y="0"/>
                        <a:pt x="42824" y="0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5" name="Freeform: Shape 34">
                  <a:extLst>
                    <a:ext uri="{FF2B5EF4-FFF2-40B4-BE49-F238E27FC236}">
                      <a16:creationId xmlns:a16="http://schemas.microsoft.com/office/drawing/2014/main" id="{7363D882-9068-015D-F98A-E1115E848673}"/>
                    </a:ext>
                  </a:extLst>
                </p:cNvPr>
                <p:cNvSpPr/>
                <p:nvPr/>
              </p:nvSpPr>
              <p:spPr>
                <a:xfrm>
                  <a:off x="10934881" y="-177517"/>
                  <a:ext cx="52357" cy="31708"/>
                </a:xfrm>
                <a:custGeom>
                  <a:avLst/>
                  <a:gdLst>
                    <a:gd name="connsiteX0" fmla="*/ 42824 w 52357"/>
                    <a:gd name="connsiteY0" fmla="*/ 0 h 31708"/>
                    <a:gd name="connsiteX1" fmla="*/ 9534 w 52357"/>
                    <a:gd name="connsiteY1" fmla="*/ 0 h 31708"/>
                    <a:gd name="connsiteX2" fmla="*/ 9 w 52357"/>
                    <a:gd name="connsiteY2" fmla="*/ 4448 h 31708"/>
                    <a:gd name="connsiteX3" fmla="*/ 1648 w 52357"/>
                    <a:gd name="connsiteY3" fmla="*/ 21174 h 31708"/>
                    <a:gd name="connsiteX4" fmla="*/ 26260 w 52357"/>
                    <a:gd name="connsiteY4" fmla="*/ 31709 h 31708"/>
                    <a:gd name="connsiteX5" fmla="*/ 26260 w 52357"/>
                    <a:gd name="connsiteY5" fmla="*/ 31709 h 31708"/>
                    <a:gd name="connsiteX6" fmla="*/ 50873 w 52357"/>
                    <a:gd name="connsiteY6" fmla="*/ 21126 h 31708"/>
                    <a:gd name="connsiteX7" fmla="*/ 52349 w 52357"/>
                    <a:gd name="connsiteY7" fmla="*/ 4429 h 31708"/>
                    <a:gd name="connsiteX8" fmla="*/ 42824 w 52357"/>
                    <a:gd name="connsiteY8" fmla="*/ 0 h 317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357" h="31708">
                      <a:moveTo>
                        <a:pt x="42824" y="0"/>
                      </a:moveTo>
                      <a:lnTo>
                        <a:pt x="9534" y="0"/>
                      </a:lnTo>
                      <a:cubicBezTo>
                        <a:pt x="4105" y="0"/>
                        <a:pt x="-229" y="2029"/>
                        <a:pt x="9" y="4448"/>
                      </a:cubicBezTo>
                      <a:lnTo>
                        <a:pt x="1648" y="21174"/>
                      </a:lnTo>
                      <a:cubicBezTo>
                        <a:pt x="2229" y="27070"/>
                        <a:pt x="13078" y="31709"/>
                        <a:pt x="26260" y="31709"/>
                      </a:cubicBezTo>
                      <a:lnTo>
                        <a:pt x="26260" y="31709"/>
                      </a:lnTo>
                      <a:cubicBezTo>
                        <a:pt x="39491" y="31709"/>
                        <a:pt x="50359" y="27032"/>
                        <a:pt x="50873" y="21126"/>
                      </a:cubicBezTo>
                      <a:lnTo>
                        <a:pt x="52349" y="4429"/>
                      </a:lnTo>
                      <a:cubicBezTo>
                        <a:pt x="52568" y="2010"/>
                        <a:pt x="48244" y="0"/>
                        <a:pt x="42824" y="0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6" name="Freeform: Shape 35">
                  <a:extLst>
                    <a:ext uri="{FF2B5EF4-FFF2-40B4-BE49-F238E27FC236}">
                      <a16:creationId xmlns:a16="http://schemas.microsoft.com/office/drawing/2014/main" id="{D8F2A4FA-E368-555F-FD41-E79098589D8C}"/>
                    </a:ext>
                  </a:extLst>
                </p:cNvPr>
                <p:cNvSpPr/>
                <p:nvPr/>
              </p:nvSpPr>
              <p:spPr>
                <a:xfrm>
                  <a:off x="11025959" y="-174755"/>
                  <a:ext cx="52366" cy="31708"/>
                </a:xfrm>
                <a:custGeom>
                  <a:avLst/>
                  <a:gdLst>
                    <a:gd name="connsiteX0" fmla="*/ 42824 w 52366"/>
                    <a:gd name="connsiteY0" fmla="*/ 0 h 31708"/>
                    <a:gd name="connsiteX1" fmla="*/ 9534 w 52366"/>
                    <a:gd name="connsiteY1" fmla="*/ 0 h 31708"/>
                    <a:gd name="connsiteX2" fmla="*/ 9 w 52366"/>
                    <a:gd name="connsiteY2" fmla="*/ 4448 h 31708"/>
                    <a:gd name="connsiteX3" fmla="*/ 1648 w 52366"/>
                    <a:gd name="connsiteY3" fmla="*/ 21174 h 31708"/>
                    <a:gd name="connsiteX4" fmla="*/ 26260 w 52366"/>
                    <a:gd name="connsiteY4" fmla="*/ 31709 h 31708"/>
                    <a:gd name="connsiteX5" fmla="*/ 26260 w 52366"/>
                    <a:gd name="connsiteY5" fmla="*/ 31709 h 31708"/>
                    <a:gd name="connsiteX6" fmla="*/ 50882 w 52366"/>
                    <a:gd name="connsiteY6" fmla="*/ 21126 h 31708"/>
                    <a:gd name="connsiteX7" fmla="*/ 52359 w 52366"/>
                    <a:gd name="connsiteY7" fmla="*/ 4429 h 31708"/>
                    <a:gd name="connsiteX8" fmla="*/ 42824 w 52366"/>
                    <a:gd name="connsiteY8" fmla="*/ 0 h 317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366" h="31708">
                      <a:moveTo>
                        <a:pt x="42824" y="0"/>
                      </a:moveTo>
                      <a:lnTo>
                        <a:pt x="9534" y="0"/>
                      </a:lnTo>
                      <a:cubicBezTo>
                        <a:pt x="4105" y="0"/>
                        <a:pt x="-229" y="2029"/>
                        <a:pt x="9" y="4448"/>
                      </a:cubicBezTo>
                      <a:lnTo>
                        <a:pt x="1648" y="21174"/>
                      </a:lnTo>
                      <a:cubicBezTo>
                        <a:pt x="2229" y="27070"/>
                        <a:pt x="13078" y="31709"/>
                        <a:pt x="26260" y="31709"/>
                      </a:cubicBezTo>
                      <a:lnTo>
                        <a:pt x="26260" y="31709"/>
                      </a:lnTo>
                      <a:cubicBezTo>
                        <a:pt x="39491" y="31709"/>
                        <a:pt x="50358" y="27032"/>
                        <a:pt x="50882" y="21126"/>
                      </a:cubicBezTo>
                      <a:lnTo>
                        <a:pt x="52359" y="4429"/>
                      </a:lnTo>
                      <a:cubicBezTo>
                        <a:pt x="52568" y="2019"/>
                        <a:pt x="48234" y="0"/>
                        <a:pt x="42824" y="0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7" name="Freeform: Shape 36">
                  <a:extLst>
                    <a:ext uri="{FF2B5EF4-FFF2-40B4-BE49-F238E27FC236}">
                      <a16:creationId xmlns:a16="http://schemas.microsoft.com/office/drawing/2014/main" id="{6701DFCB-453C-1E73-E399-D4CCD7CD6737}"/>
                    </a:ext>
                  </a:extLst>
                </p:cNvPr>
                <p:cNvSpPr/>
                <p:nvPr/>
              </p:nvSpPr>
              <p:spPr>
                <a:xfrm>
                  <a:off x="11116942" y="-169440"/>
                  <a:ext cx="52366" cy="31708"/>
                </a:xfrm>
                <a:custGeom>
                  <a:avLst/>
                  <a:gdLst>
                    <a:gd name="connsiteX0" fmla="*/ 42824 w 52366"/>
                    <a:gd name="connsiteY0" fmla="*/ 0 h 31708"/>
                    <a:gd name="connsiteX1" fmla="*/ 9534 w 52366"/>
                    <a:gd name="connsiteY1" fmla="*/ 0 h 31708"/>
                    <a:gd name="connsiteX2" fmla="*/ 9 w 52366"/>
                    <a:gd name="connsiteY2" fmla="*/ 4448 h 31708"/>
                    <a:gd name="connsiteX3" fmla="*/ 1648 w 52366"/>
                    <a:gd name="connsiteY3" fmla="*/ 21174 h 31708"/>
                    <a:gd name="connsiteX4" fmla="*/ 26260 w 52366"/>
                    <a:gd name="connsiteY4" fmla="*/ 31709 h 31708"/>
                    <a:gd name="connsiteX5" fmla="*/ 26260 w 52366"/>
                    <a:gd name="connsiteY5" fmla="*/ 31709 h 31708"/>
                    <a:gd name="connsiteX6" fmla="*/ 50882 w 52366"/>
                    <a:gd name="connsiteY6" fmla="*/ 21117 h 31708"/>
                    <a:gd name="connsiteX7" fmla="*/ 52359 w 52366"/>
                    <a:gd name="connsiteY7" fmla="*/ 4420 h 31708"/>
                    <a:gd name="connsiteX8" fmla="*/ 42824 w 52366"/>
                    <a:gd name="connsiteY8" fmla="*/ 0 h 317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366" h="31708">
                      <a:moveTo>
                        <a:pt x="42824" y="0"/>
                      </a:moveTo>
                      <a:lnTo>
                        <a:pt x="9534" y="0"/>
                      </a:lnTo>
                      <a:cubicBezTo>
                        <a:pt x="4105" y="0"/>
                        <a:pt x="-229" y="2029"/>
                        <a:pt x="9" y="4448"/>
                      </a:cubicBezTo>
                      <a:lnTo>
                        <a:pt x="1648" y="21174"/>
                      </a:lnTo>
                      <a:cubicBezTo>
                        <a:pt x="2229" y="27070"/>
                        <a:pt x="13078" y="31709"/>
                        <a:pt x="26260" y="31709"/>
                      </a:cubicBezTo>
                      <a:lnTo>
                        <a:pt x="26260" y="31709"/>
                      </a:lnTo>
                      <a:cubicBezTo>
                        <a:pt x="39491" y="31709"/>
                        <a:pt x="50358" y="27032"/>
                        <a:pt x="50882" y="21117"/>
                      </a:cubicBezTo>
                      <a:lnTo>
                        <a:pt x="52359" y="4420"/>
                      </a:lnTo>
                      <a:cubicBezTo>
                        <a:pt x="52568" y="2010"/>
                        <a:pt x="48234" y="0"/>
                        <a:pt x="42824" y="0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8" name="Freeform: Shape 37">
                  <a:extLst>
                    <a:ext uri="{FF2B5EF4-FFF2-40B4-BE49-F238E27FC236}">
                      <a16:creationId xmlns:a16="http://schemas.microsoft.com/office/drawing/2014/main" id="{175F5B91-B7CF-7112-0373-F6D8266A990A}"/>
                    </a:ext>
                  </a:extLst>
                </p:cNvPr>
                <p:cNvSpPr/>
                <p:nvPr/>
              </p:nvSpPr>
              <p:spPr>
                <a:xfrm>
                  <a:off x="11207934" y="-164134"/>
                  <a:ext cx="52365" cy="31718"/>
                </a:xfrm>
                <a:custGeom>
                  <a:avLst/>
                  <a:gdLst>
                    <a:gd name="connsiteX0" fmla="*/ 42824 w 52365"/>
                    <a:gd name="connsiteY0" fmla="*/ 0 h 31718"/>
                    <a:gd name="connsiteX1" fmla="*/ 9534 w 52365"/>
                    <a:gd name="connsiteY1" fmla="*/ 0 h 31718"/>
                    <a:gd name="connsiteX2" fmla="*/ 9 w 52365"/>
                    <a:gd name="connsiteY2" fmla="*/ 4448 h 31718"/>
                    <a:gd name="connsiteX3" fmla="*/ 1648 w 52365"/>
                    <a:gd name="connsiteY3" fmla="*/ 21174 h 31718"/>
                    <a:gd name="connsiteX4" fmla="*/ 26260 w 52365"/>
                    <a:gd name="connsiteY4" fmla="*/ 31718 h 31718"/>
                    <a:gd name="connsiteX5" fmla="*/ 26260 w 52365"/>
                    <a:gd name="connsiteY5" fmla="*/ 31718 h 31718"/>
                    <a:gd name="connsiteX6" fmla="*/ 50882 w 52365"/>
                    <a:gd name="connsiteY6" fmla="*/ 21136 h 31718"/>
                    <a:gd name="connsiteX7" fmla="*/ 52359 w 52365"/>
                    <a:gd name="connsiteY7" fmla="*/ 4439 h 31718"/>
                    <a:gd name="connsiteX8" fmla="*/ 42824 w 52365"/>
                    <a:gd name="connsiteY8" fmla="*/ 0 h 317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365" h="31718">
                      <a:moveTo>
                        <a:pt x="42824" y="0"/>
                      </a:moveTo>
                      <a:lnTo>
                        <a:pt x="9534" y="0"/>
                      </a:lnTo>
                      <a:cubicBezTo>
                        <a:pt x="4105" y="0"/>
                        <a:pt x="-229" y="2029"/>
                        <a:pt x="9" y="4448"/>
                      </a:cubicBezTo>
                      <a:lnTo>
                        <a:pt x="1648" y="21174"/>
                      </a:lnTo>
                      <a:cubicBezTo>
                        <a:pt x="2229" y="27070"/>
                        <a:pt x="13078" y="31718"/>
                        <a:pt x="26260" y="31718"/>
                      </a:cubicBezTo>
                      <a:lnTo>
                        <a:pt x="26260" y="31718"/>
                      </a:lnTo>
                      <a:cubicBezTo>
                        <a:pt x="39491" y="31718"/>
                        <a:pt x="50359" y="27041"/>
                        <a:pt x="50882" y="21136"/>
                      </a:cubicBezTo>
                      <a:lnTo>
                        <a:pt x="52359" y="4439"/>
                      </a:lnTo>
                      <a:cubicBezTo>
                        <a:pt x="52559" y="2010"/>
                        <a:pt x="48234" y="0"/>
                        <a:pt x="42824" y="0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9" name="Freeform: Shape 38">
                  <a:extLst>
                    <a:ext uri="{FF2B5EF4-FFF2-40B4-BE49-F238E27FC236}">
                      <a16:creationId xmlns:a16="http://schemas.microsoft.com/office/drawing/2014/main" id="{086C3FF0-E0C8-4B4F-3BE0-453C39BB1CA5}"/>
                    </a:ext>
                  </a:extLst>
                </p:cNvPr>
                <p:cNvSpPr/>
                <p:nvPr/>
              </p:nvSpPr>
              <p:spPr>
                <a:xfrm>
                  <a:off x="11298917" y="-158829"/>
                  <a:ext cx="52365" cy="31708"/>
                </a:xfrm>
                <a:custGeom>
                  <a:avLst/>
                  <a:gdLst>
                    <a:gd name="connsiteX0" fmla="*/ 42824 w 52365"/>
                    <a:gd name="connsiteY0" fmla="*/ 0 h 31708"/>
                    <a:gd name="connsiteX1" fmla="*/ 9534 w 52365"/>
                    <a:gd name="connsiteY1" fmla="*/ 0 h 31708"/>
                    <a:gd name="connsiteX2" fmla="*/ 9 w 52365"/>
                    <a:gd name="connsiteY2" fmla="*/ 4448 h 31708"/>
                    <a:gd name="connsiteX3" fmla="*/ 1648 w 52365"/>
                    <a:gd name="connsiteY3" fmla="*/ 21174 h 31708"/>
                    <a:gd name="connsiteX4" fmla="*/ 26260 w 52365"/>
                    <a:gd name="connsiteY4" fmla="*/ 31709 h 31708"/>
                    <a:gd name="connsiteX5" fmla="*/ 26260 w 52365"/>
                    <a:gd name="connsiteY5" fmla="*/ 31709 h 31708"/>
                    <a:gd name="connsiteX6" fmla="*/ 50882 w 52365"/>
                    <a:gd name="connsiteY6" fmla="*/ 21117 h 31708"/>
                    <a:gd name="connsiteX7" fmla="*/ 52359 w 52365"/>
                    <a:gd name="connsiteY7" fmla="*/ 4420 h 31708"/>
                    <a:gd name="connsiteX8" fmla="*/ 42824 w 52365"/>
                    <a:gd name="connsiteY8" fmla="*/ 0 h 317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365" h="31708">
                      <a:moveTo>
                        <a:pt x="42824" y="0"/>
                      </a:moveTo>
                      <a:lnTo>
                        <a:pt x="9534" y="0"/>
                      </a:lnTo>
                      <a:cubicBezTo>
                        <a:pt x="4105" y="0"/>
                        <a:pt x="-229" y="2029"/>
                        <a:pt x="9" y="4448"/>
                      </a:cubicBezTo>
                      <a:lnTo>
                        <a:pt x="1648" y="21174"/>
                      </a:lnTo>
                      <a:cubicBezTo>
                        <a:pt x="2229" y="27070"/>
                        <a:pt x="13078" y="31709"/>
                        <a:pt x="26260" y="31709"/>
                      </a:cubicBezTo>
                      <a:lnTo>
                        <a:pt x="26260" y="31709"/>
                      </a:lnTo>
                      <a:cubicBezTo>
                        <a:pt x="39491" y="31709"/>
                        <a:pt x="50358" y="27032"/>
                        <a:pt x="50882" y="21117"/>
                      </a:cubicBezTo>
                      <a:lnTo>
                        <a:pt x="52359" y="4420"/>
                      </a:lnTo>
                      <a:cubicBezTo>
                        <a:pt x="52559" y="2019"/>
                        <a:pt x="48234" y="0"/>
                        <a:pt x="42824" y="0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0" name="Freeform: Shape 39">
                  <a:extLst>
                    <a:ext uri="{FF2B5EF4-FFF2-40B4-BE49-F238E27FC236}">
                      <a16:creationId xmlns:a16="http://schemas.microsoft.com/office/drawing/2014/main" id="{72E217D4-1FE4-01EF-4EDD-7F0764295FE8}"/>
                    </a:ext>
                  </a:extLst>
                </p:cNvPr>
                <p:cNvSpPr/>
                <p:nvPr/>
              </p:nvSpPr>
              <p:spPr>
                <a:xfrm>
                  <a:off x="11389899" y="-153523"/>
                  <a:ext cx="52366" cy="31708"/>
                </a:xfrm>
                <a:custGeom>
                  <a:avLst/>
                  <a:gdLst>
                    <a:gd name="connsiteX0" fmla="*/ 42824 w 52366"/>
                    <a:gd name="connsiteY0" fmla="*/ 0 h 31708"/>
                    <a:gd name="connsiteX1" fmla="*/ 9534 w 52366"/>
                    <a:gd name="connsiteY1" fmla="*/ 0 h 31708"/>
                    <a:gd name="connsiteX2" fmla="*/ 9 w 52366"/>
                    <a:gd name="connsiteY2" fmla="*/ 4448 h 31708"/>
                    <a:gd name="connsiteX3" fmla="*/ 1648 w 52366"/>
                    <a:gd name="connsiteY3" fmla="*/ 21174 h 31708"/>
                    <a:gd name="connsiteX4" fmla="*/ 26260 w 52366"/>
                    <a:gd name="connsiteY4" fmla="*/ 31709 h 31708"/>
                    <a:gd name="connsiteX5" fmla="*/ 26260 w 52366"/>
                    <a:gd name="connsiteY5" fmla="*/ 31709 h 31708"/>
                    <a:gd name="connsiteX6" fmla="*/ 50882 w 52366"/>
                    <a:gd name="connsiteY6" fmla="*/ 21117 h 31708"/>
                    <a:gd name="connsiteX7" fmla="*/ 52359 w 52366"/>
                    <a:gd name="connsiteY7" fmla="*/ 4419 h 31708"/>
                    <a:gd name="connsiteX8" fmla="*/ 42824 w 52366"/>
                    <a:gd name="connsiteY8" fmla="*/ 0 h 317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366" h="31708">
                      <a:moveTo>
                        <a:pt x="42824" y="0"/>
                      </a:moveTo>
                      <a:lnTo>
                        <a:pt x="9534" y="0"/>
                      </a:lnTo>
                      <a:cubicBezTo>
                        <a:pt x="4105" y="0"/>
                        <a:pt x="-229" y="2029"/>
                        <a:pt x="9" y="4448"/>
                      </a:cubicBezTo>
                      <a:lnTo>
                        <a:pt x="1648" y="21174"/>
                      </a:lnTo>
                      <a:cubicBezTo>
                        <a:pt x="2229" y="27070"/>
                        <a:pt x="13078" y="31709"/>
                        <a:pt x="26260" y="31709"/>
                      </a:cubicBezTo>
                      <a:lnTo>
                        <a:pt x="26260" y="31709"/>
                      </a:lnTo>
                      <a:cubicBezTo>
                        <a:pt x="39491" y="31709"/>
                        <a:pt x="50358" y="27032"/>
                        <a:pt x="50882" y="21117"/>
                      </a:cubicBezTo>
                      <a:lnTo>
                        <a:pt x="52359" y="4419"/>
                      </a:lnTo>
                      <a:cubicBezTo>
                        <a:pt x="52568" y="2019"/>
                        <a:pt x="48234" y="0"/>
                        <a:pt x="42824" y="0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grpSp>
            <p:nvGrpSpPr>
              <p:cNvPr id="15" name="Graphic 4">
                <a:extLst>
                  <a:ext uri="{FF2B5EF4-FFF2-40B4-BE49-F238E27FC236}">
                    <a16:creationId xmlns:a16="http://schemas.microsoft.com/office/drawing/2014/main" id="{AFB803E3-D894-9D89-D4E6-5B78F85ED1AA}"/>
                  </a:ext>
                </a:extLst>
              </p:cNvPr>
              <p:cNvGrpSpPr/>
              <p:nvPr/>
            </p:nvGrpSpPr>
            <p:grpSpPr>
              <a:xfrm>
                <a:off x="10570349" y="140512"/>
                <a:ext cx="871916" cy="59855"/>
                <a:chOff x="10570349" y="140512"/>
                <a:chExt cx="871916" cy="59855"/>
              </a:xfrm>
              <a:solidFill>
                <a:srgbClr val="4FC1F7"/>
              </a:solidFill>
            </p:grpSpPr>
            <p:sp>
              <p:nvSpPr>
                <p:cNvPr id="21" name="Freeform: Shape 20">
                  <a:extLst>
                    <a:ext uri="{FF2B5EF4-FFF2-40B4-BE49-F238E27FC236}">
                      <a16:creationId xmlns:a16="http://schemas.microsoft.com/office/drawing/2014/main" id="{EC8B1671-FD6C-293C-4C6C-6F9E21D55BBB}"/>
                    </a:ext>
                  </a:extLst>
                </p:cNvPr>
                <p:cNvSpPr/>
                <p:nvPr/>
              </p:nvSpPr>
              <p:spPr>
                <a:xfrm>
                  <a:off x="10570349" y="168659"/>
                  <a:ext cx="52365" cy="31708"/>
                </a:xfrm>
                <a:custGeom>
                  <a:avLst/>
                  <a:gdLst>
                    <a:gd name="connsiteX0" fmla="*/ 42824 w 52365"/>
                    <a:gd name="connsiteY0" fmla="*/ 31709 h 31708"/>
                    <a:gd name="connsiteX1" fmla="*/ 9534 w 52365"/>
                    <a:gd name="connsiteY1" fmla="*/ 31709 h 31708"/>
                    <a:gd name="connsiteX2" fmla="*/ 9 w 52365"/>
                    <a:gd name="connsiteY2" fmla="*/ 27261 h 31708"/>
                    <a:gd name="connsiteX3" fmla="*/ 1648 w 52365"/>
                    <a:gd name="connsiteY3" fmla="*/ 10535 h 31708"/>
                    <a:gd name="connsiteX4" fmla="*/ 26260 w 52365"/>
                    <a:gd name="connsiteY4" fmla="*/ 0 h 31708"/>
                    <a:gd name="connsiteX5" fmla="*/ 26260 w 52365"/>
                    <a:gd name="connsiteY5" fmla="*/ 0 h 31708"/>
                    <a:gd name="connsiteX6" fmla="*/ 50882 w 52365"/>
                    <a:gd name="connsiteY6" fmla="*/ 10592 h 31708"/>
                    <a:gd name="connsiteX7" fmla="*/ 52359 w 52365"/>
                    <a:gd name="connsiteY7" fmla="*/ 27289 h 31708"/>
                    <a:gd name="connsiteX8" fmla="*/ 42824 w 52365"/>
                    <a:gd name="connsiteY8" fmla="*/ 31709 h 317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365" h="31708">
                      <a:moveTo>
                        <a:pt x="42824" y="31709"/>
                      </a:moveTo>
                      <a:lnTo>
                        <a:pt x="9534" y="31709"/>
                      </a:lnTo>
                      <a:cubicBezTo>
                        <a:pt x="4105" y="31709"/>
                        <a:pt x="-229" y="29680"/>
                        <a:pt x="9" y="27261"/>
                      </a:cubicBezTo>
                      <a:lnTo>
                        <a:pt x="1648" y="10535"/>
                      </a:lnTo>
                      <a:cubicBezTo>
                        <a:pt x="2229" y="4639"/>
                        <a:pt x="13078" y="0"/>
                        <a:pt x="26260" y="0"/>
                      </a:cubicBezTo>
                      <a:lnTo>
                        <a:pt x="26260" y="0"/>
                      </a:lnTo>
                      <a:cubicBezTo>
                        <a:pt x="39490" y="0"/>
                        <a:pt x="50359" y="4677"/>
                        <a:pt x="50882" y="10592"/>
                      </a:cubicBezTo>
                      <a:lnTo>
                        <a:pt x="52359" y="27289"/>
                      </a:lnTo>
                      <a:cubicBezTo>
                        <a:pt x="52559" y="29699"/>
                        <a:pt x="48234" y="31709"/>
                        <a:pt x="42824" y="31709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2" name="Freeform: Shape 21">
                  <a:extLst>
                    <a:ext uri="{FF2B5EF4-FFF2-40B4-BE49-F238E27FC236}">
                      <a16:creationId xmlns:a16="http://schemas.microsoft.com/office/drawing/2014/main" id="{F956ACC9-25D8-02B8-D31B-A48ADC563BF4}"/>
                    </a:ext>
                  </a:extLst>
                </p:cNvPr>
                <p:cNvSpPr/>
                <p:nvPr/>
              </p:nvSpPr>
              <p:spPr>
                <a:xfrm>
                  <a:off x="10661485" y="167620"/>
                  <a:ext cx="52356" cy="31708"/>
                </a:xfrm>
                <a:custGeom>
                  <a:avLst/>
                  <a:gdLst>
                    <a:gd name="connsiteX0" fmla="*/ 42824 w 52356"/>
                    <a:gd name="connsiteY0" fmla="*/ 31709 h 31708"/>
                    <a:gd name="connsiteX1" fmla="*/ 9534 w 52356"/>
                    <a:gd name="connsiteY1" fmla="*/ 31709 h 31708"/>
                    <a:gd name="connsiteX2" fmla="*/ 9 w 52356"/>
                    <a:gd name="connsiteY2" fmla="*/ 27261 h 31708"/>
                    <a:gd name="connsiteX3" fmla="*/ 1648 w 52356"/>
                    <a:gd name="connsiteY3" fmla="*/ 10535 h 31708"/>
                    <a:gd name="connsiteX4" fmla="*/ 26260 w 52356"/>
                    <a:gd name="connsiteY4" fmla="*/ 0 h 31708"/>
                    <a:gd name="connsiteX5" fmla="*/ 26260 w 52356"/>
                    <a:gd name="connsiteY5" fmla="*/ 0 h 31708"/>
                    <a:gd name="connsiteX6" fmla="*/ 50873 w 52356"/>
                    <a:gd name="connsiteY6" fmla="*/ 10592 h 31708"/>
                    <a:gd name="connsiteX7" fmla="*/ 52349 w 52356"/>
                    <a:gd name="connsiteY7" fmla="*/ 27289 h 31708"/>
                    <a:gd name="connsiteX8" fmla="*/ 42824 w 52356"/>
                    <a:gd name="connsiteY8" fmla="*/ 31709 h 317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356" h="31708">
                      <a:moveTo>
                        <a:pt x="42824" y="31709"/>
                      </a:moveTo>
                      <a:lnTo>
                        <a:pt x="9534" y="31709"/>
                      </a:lnTo>
                      <a:cubicBezTo>
                        <a:pt x="4105" y="31709"/>
                        <a:pt x="-229" y="29680"/>
                        <a:pt x="9" y="27261"/>
                      </a:cubicBezTo>
                      <a:lnTo>
                        <a:pt x="1648" y="10535"/>
                      </a:lnTo>
                      <a:cubicBezTo>
                        <a:pt x="2229" y="4639"/>
                        <a:pt x="13078" y="0"/>
                        <a:pt x="26260" y="0"/>
                      </a:cubicBezTo>
                      <a:lnTo>
                        <a:pt x="26260" y="0"/>
                      </a:lnTo>
                      <a:cubicBezTo>
                        <a:pt x="39490" y="0"/>
                        <a:pt x="50358" y="4677"/>
                        <a:pt x="50873" y="10592"/>
                      </a:cubicBezTo>
                      <a:lnTo>
                        <a:pt x="52349" y="27289"/>
                      </a:lnTo>
                      <a:cubicBezTo>
                        <a:pt x="52559" y="29699"/>
                        <a:pt x="48234" y="31709"/>
                        <a:pt x="42824" y="31709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3" name="Freeform: Shape 22">
                  <a:extLst>
                    <a:ext uri="{FF2B5EF4-FFF2-40B4-BE49-F238E27FC236}">
                      <a16:creationId xmlns:a16="http://schemas.microsoft.com/office/drawing/2014/main" id="{8012EE1E-9EAA-7982-0140-7C2E7A06E49D}"/>
                    </a:ext>
                  </a:extLst>
                </p:cNvPr>
                <p:cNvSpPr/>
                <p:nvPr/>
              </p:nvSpPr>
              <p:spPr>
                <a:xfrm>
                  <a:off x="10752610" y="166592"/>
                  <a:ext cx="52366" cy="31708"/>
                </a:xfrm>
                <a:custGeom>
                  <a:avLst/>
                  <a:gdLst>
                    <a:gd name="connsiteX0" fmla="*/ 42824 w 52366"/>
                    <a:gd name="connsiteY0" fmla="*/ 31709 h 31708"/>
                    <a:gd name="connsiteX1" fmla="*/ 9534 w 52366"/>
                    <a:gd name="connsiteY1" fmla="*/ 31709 h 31708"/>
                    <a:gd name="connsiteX2" fmla="*/ 9 w 52366"/>
                    <a:gd name="connsiteY2" fmla="*/ 27261 h 31708"/>
                    <a:gd name="connsiteX3" fmla="*/ 1648 w 52366"/>
                    <a:gd name="connsiteY3" fmla="*/ 10535 h 31708"/>
                    <a:gd name="connsiteX4" fmla="*/ 26260 w 52366"/>
                    <a:gd name="connsiteY4" fmla="*/ 0 h 31708"/>
                    <a:gd name="connsiteX5" fmla="*/ 26260 w 52366"/>
                    <a:gd name="connsiteY5" fmla="*/ 0 h 31708"/>
                    <a:gd name="connsiteX6" fmla="*/ 50882 w 52366"/>
                    <a:gd name="connsiteY6" fmla="*/ 10592 h 31708"/>
                    <a:gd name="connsiteX7" fmla="*/ 52359 w 52366"/>
                    <a:gd name="connsiteY7" fmla="*/ 27289 h 31708"/>
                    <a:gd name="connsiteX8" fmla="*/ 42824 w 52366"/>
                    <a:gd name="connsiteY8" fmla="*/ 31709 h 317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366" h="31708">
                      <a:moveTo>
                        <a:pt x="42824" y="31709"/>
                      </a:moveTo>
                      <a:lnTo>
                        <a:pt x="9534" y="31709"/>
                      </a:lnTo>
                      <a:cubicBezTo>
                        <a:pt x="4105" y="31709"/>
                        <a:pt x="-229" y="29680"/>
                        <a:pt x="9" y="27261"/>
                      </a:cubicBezTo>
                      <a:lnTo>
                        <a:pt x="1648" y="10535"/>
                      </a:lnTo>
                      <a:cubicBezTo>
                        <a:pt x="2229" y="4639"/>
                        <a:pt x="13078" y="0"/>
                        <a:pt x="26260" y="0"/>
                      </a:cubicBezTo>
                      <a:lnTo>
                        <a:pt x="26260" y="0"/>
                      </a:lnTo>
                      <a:cubicBezTo>
                        <a:pt x="39490" y="0"/>
                        <a:pt x="50358" y="4677"/>
                        <a:pt x="50882" y="10592"/>
                      </a:cubicBezTo>
                      <a:lnTo>
                        <a:pt x="52359" y="27289"/>
                      </a:lnTo>
                      <a:cubicBezTo>
                        <a:pt x="52568" y="29689"/>
                        <a:pt x="48244" y="31709"/>
                        <a:pt x="42824" y="31709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4" name="Freeform: Shape 23">
                  <a:extLst>
                    <a:ext uri="{FF2B5EF4-FFF2-40B4-BE49-F238E27FC236}">
                      <a16:creationId xmlns:a16="http://schemas.microsoft.com/office/drawing/2014/main" id="{7D760ACA-7191-6D1B-4D81-32F8399D1E25}"/>
                    </a:ext>
                  </a:extLst>
                </p:cNvPr>
                <p:cNvSpPr/>
                <p:nvPr/>
              </p:nvSpPr>
              <p:spPr>
                <a:xfrm>
                  <a:off x="10843745" y="165554"/>
                  <a:ext cx="52366" cy="31708"/>
                </a:xfrm>
                <a:custGeom>
                  <a:avLst/>
                  <a:gdLst>
                    <a:gd name="connsiteX0" fmla="*/ 42824 w 52366"/>
                    <a:gd name="connsiteY0" fmla="*/ 31709 h 31708"/>
                    <a:gd name="connsiteX1" fmla="*/ 9534 w 52366"/>
                    <a:gd name="connsiteY1" fmla="*/ 31709 h 31708"/>
                    <a:gd name="connsiteX2" fmla="*/ 9 w 52366"/>
                    <a:gd name="connsiteY2" fmla="*/ 27261 h 31708"/>
                    <a:gd name="connsiteX3" fmla="*/ 1648 w 52366"/>
                    <a:gd name="connsiteY3" fmla="*/ 10535 h 31708"/>
                    <a:gd name="connsiteX4" fmla="*/ 26260 w 52366"/>
                    <a:gd name="connsiteY4" fmla="*/ 0 h 31708"/>
                    <a:gd name="connsiteX5" fmla="*/ 26260 w 52366"/>
                    <a:gd name="connsiteY5" fmla="*/ 0 h 31708"/>
                    <a:gd name="connsiteX6" fmla="*/ 50882 w 52366"/>
                    <a:gd name="connsiteY6" fmla="*/ 10582 h 31708"/>
                    <a:gd name="connsiteX7" fmla="*/ 52359 w 52366"/>
                    <a:gd name="connsiteY7" fmla="*/ 27279 h 31708"/>
                    <a:gd name="connsiteX8" fmla="*/ 42824 w 52366"/>
                    <a:gd name="connsiteY8" fmla="*/ 31709 h 317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366" h="31708">
                      <a:moveTo>
                        <a:pt x="42824" y="31709"/>
                      </a:moveTo>
                      <a:lnTo>
                        <a:pt x="9534" y="31709"/>
                      </a:lnTo>
                      <a:cubicBezTo>
                        <a:pt x="4105" y="31709"/>
                        <a:pt x="-229" y="29680"/>
                        <a:pt x="9" y="27261"/>
                      </a:cubicBezTo>
                      <a:lnTo>
                        <a:pt x="1648" y="10535"/>
                      </a:lnTo>
                      <a:cubicBezTo>
                        <a:pt x="2229" y="4639"/>
                        <a:pt x="13078" y="0"/>
                        <a:pt x="26260" y="0"/>
                      </a:cubicBezTo>
                      <a:lnTo>
                        <a:pt x="26260" y="0"/>
                      </a:lnTo>
                      <a:cubicBezTo>
                        <a:pt x="39490" y="0"/>
                        <a:pt x="50358" y="4677"/>
                        <a:pt x="50882" y="10582"/>
                      </a:cubicBezTo>
                      <a:lnTo>
                        <a:pt x="52359" y="27279"/>
                      </a:lnTo>
                      <a:cubicBezTo>
                        <a:pt x="52568" y="29689"/>
                        <a:pt x="48244" y="31709"/>
                        <a:pt x="42824" y="31709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5" name="Freeform: Shape 24">
                  <a:extLst>
                    <a:ext uri="{FF2B5EF4-FFF2-40B4-BE49-F238E27FC236}">
                      <a16:creationId xmlns:a16="http://schemas.microsoft.com/office/drawing/2014/main" id="{5ECFE815-1B5E-4C2C-9936-13466CC74BA5}"/>
                    </a:ext>
                  </a:extLst>
                </p:cNvPr>
                <p:cNvSpPr/>
                <p:nvPr/>
              </p:nvSpPr>
              <p:spPr>
                <a:xfrm>
                  <a:off x="10934881" y="164515"/>
                  <a:ext cx="52357" cy="31708"/>
                </a:xfrm>
                <a:custGeom>
                  <a:avLst/>
                  <a:gdLst>
                    <a:gd name="connsiteX0" fmla="*/ 42824 w 52357"/>
                    <a:gd name="connsiteY0" fmla="*/ 31709 h 31708"/>
                    <a:gd name="connsiteX1" fmla="*/ 9534 w 52357"/>
                    <a:gd name="connsiteY1" fmla="*/ 31709 h 31708"/>
                    <a:gd name="connsiteX2" fmla="*/ 9 w 52357"/>
                    <a:gd name="connsiteY2" fmla="*/ 27261 h 31708"/>
                    <a:gd name="connsiteX3" fmla="*/ 1648 w 52357"/>
                    <a:gd name="connsiteY3" fmla="*/ 10535 h 31708"/>
                    <a:gd name="connsiteX4" fmla="*/ 26260 w 52357"/>
                    <a:gd name="connsiteY4" fmla="*/ 0 h 31708"/>
                    <a:gd name="connsiteX5" fmla="*/ 26260 w 52357"/>
                    <a:gd name="connsiteY5" fmla="*/ 0 h 31708"/>
                    <a:gd name="connsiteX6" fmla="*/ 50873 w 52357"/>
                    <a:gd name="connsiteY6" fmla="*/ 10582 h 31708"/>
                    <a:gd name="connsiteX7" fmla="*/ 52349 w 52357"/>
                    <a:gd name="connsiteY7" fmla="*/ 27279 h 31708"/>
                    <a:gd name="connsiteX8" fmla="*/ 42824 w 52357"/>
                    <a:gd name="connsiteY8" fmla="*/ 31709 h 317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357" h="31708">
                      <a:moveTo>
                        <a:pt x="42824" y="31709"/>
                      </a:moveTo>
                      <a:lnTo>
                        <a:pt x="9534" y="31709"/>
                      </a:lnTo>
                      <a:cubicBezTo>
                        <a:pt x="4105" y="31709"/>
                        <a:pt x="-229" y="29680"/>
                        <a:pt x="9" y="27261"/>
                      </a:cubicBezTo>
                      <a:lnTo>
                        <a:pt x="1648" y="10535"/>
                      </a:lnTo>
                      <a:cubicBezTo>
                        <a:pt x="2229" y="4639"/>
                        <a:pt x="13078" y="0"/>
                        <a:pt x="26260" y="0"/>
                      </a:cubicBezTo>
                      <a:lnTo>
                        <a:pt x="26260" y="0"/>
                      </a:lnTo>
                      <a:cubicBezTo>
                        <a:pt x="39491" y="0"/>
                        <a:pt x="50359" y="4677"/>
                        <a:pt x="50873" y="10582"/>
                      </a:cubicBezTo>
                      <a:lnTo>
                        <a:pt x="52349" y="27279"/>
                      </a:lnTo>
                      <a:cubicBezTo>
                        <a:pt x="52568" y="29689"/>
                        <a:pt x="48244" y="31709"/>
                        <a:pt x="42824" y="31709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6" name="Freeform: Shape 25">
                  <a:extLst>
                    <a:ext uri="{FF2B5EF4-FFF2-40B4-BE49-F238E27FC236}">
                      <a16:creationId xmlns:a16="http://schemas.microsoft.com/office/drawing/2014/main" id="{7FB27051-287B-6356-2AE3-EAB8937B2DEB}"/>
                    </a:ext>
                  </a:extLst>
                </p:cNvPr>
                <p:cNvSpPr/>
                <p:nvPr/>
              </p:nvSpPr>
              <p:spPr>
                <a:xfrm>
                  <a:off x="11025959" y="161743"/>
                  <a:ext cx="52366" cy="31708"/>
                </a:xfrm>
                <a:custGeom>
                  <a:avLst/>
                  <a:gdLst>
                    <a:gd name="connsiteX0" fmla="*/ 42824 w 52366"/>
                    <a:gd name="connsiteY0" fmla="*/ 31709 h 31708"/>
                    <a:gd name="connsiteX1" fmla="*/ 9534 w 52366"/>
                    <a:gd name="connsiteY1" fmla="*/ 31709 h 31708"/>
                    <a:gd name="connsiteX2" fmla="*/ 9 w 52366"/>
                    <a:gd name="connsiteY2" fmla="*/ 27261 h 31708"/>
                    <a:gd name="connsiteX3" fmla="*/ 1648 w 52366"/>
                    <a:gd name="connsiteY3" fmla="*/ 10535 h 31708"/>
                    <a:gd name="connsiteX4" fmla="*/ 26260 w 52366"/>
                    <a:gd name="connsiteY4" fmla="*/ 0 h 31708"/>
                    <a:gd name="connsiteX5" fmla="*/ 26260 w 52366"/>
                    <a:gd name="connsiteY5" fmla="*/ 0 h 31708"/>
                    <a:gd name="connsiteX6" fmla="*/ 50882 w 52366"/>
                    <a:gd name="connsiteY6" fmla="*/ 10582 h 31708"/>
                    <a:gd name="connsiteX7" fmla="*/ 52359 w 52366"/>
                    <a:gd name="connsiteY7" fmla="*/ 27280 h 31708"/>
                    <a:gd name="connsiteX8" fmla="*/ 42824 w 52366"/>
                    <a:gd name="connsiteY8" fmla="*/ 31709 h 317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366" h="31708">
                      <a:moveTo>
                        <a:pt x="42824" y="31709"/>
                      </a:moveTo>
                      <a:lnTo>
                        <a:pt x="9534" y="31709"/>
                      </a:lnTo>
                      <a:cubicBezTo>
                        <a:pt x="4105" y="31709"/>
                        <a:pt x="-229" y="29680"/>
                        <a:pt x="9" y="27261"/>
                      </a:cubicBezTo>
                      <a:lnTo>
                        <a:pt x="1648" y="10535"/>
                      </a:lnTo>
                      <a:cubicBezTo>
                        <a:pt x="2229" y="4639"/>
                        <a:pt x="13078" y="0"/>
                        <a:pt x="26260" y="0"/>
                      </a:cubicBezTo>
                      <a:lnTo>
                        <a:pt x="26260" y="0"/>
                      </a:lnTo>
                      <a:cubicBezTo>
                        <a:pt x="39491" y="0"/>
                        <a:pt x="50358" y="4677"/>
                        <a:pt x="50882" y="10582"/>
                      </a:cubicBezTo>
                      <a:lnTo>
                        <a:pt x="52359" y="27280"/>
                      </a:lnTo>
                      <a:cubicBezTo>
                        <a:pt x="52568" y="29699"/>
                        <a:pt x="48234" y="31709"/>
                        <a:pt x="42824" y="31709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7" name="Freeform: Shape 26">
                  <a:extLst>
                    <a:ext uri="{FF2B5EF4-FFF2-40B4-BE49-F238E27FC236}">
                      <a16:creationId xmlns:a16="http://schemas.microsoft.com/office/drawing/2014/main" id="{E4D87BE0-29F0-9B1C-D04F-8D263B6D9066}"/>
                    </a:ext>
                  </a:extLst>
                </p:cNvPr>
                <p:cNvSpPr/>
                <p:nvPr/>
              </p:nvSpPr>
              <p:spPr>
                <a:xfrm>
                  <a:off x="11116942" y="156438"/>
                  <a:ext cx="52366" cy="31708"/>
                </a:xfrm>
                <a:custGeom>
                  <a:avLst/>
                  <a:gdLst>
                    <a:gd name="connsiteX0" fmla="*/ 42824 w 52366"/>
                    <a:gd name="connsiteY0" fmla="*/ 31709 h 31708"/>
                    <a:gd name="connsiteX1" fmla="*/ 9534 w 52366"/>
                    <a:gd name="connsiteY1" fmla="*/ 31709 h 31708"/>
                    <a:gd name="connsiteX2" fmla="*/ 9 w 52366"/>
                    <a:gd name="connsiteY2" fmla="*/ 27261 h 31708"/>
                    <a:gd name="connsiteX3" fmla="*/ 1648 w 52366"/>
                    <a:gd name="connsiteY3" fmla="*/ 10535 h 31708"/>
                    <a:gd name="connsiteX4" fmla="*/ 26260 w 52366"/>
                    <a:gd name="connsiteY4" fmla="*/ 0 h 31708"/>
                    <a:gd name="connsiteX5" fmla="*/ 26260 w 52366"/>
                    <a:gd name="connsiteY5" fmla="*/ 0 h 31708"/>
                    <a:gd name="connsiteX6" fmla="*/ 50882 w 52366"/>
                    <a:gd name="connsiteY6" fmla="*/ 10592 h 31708"/>
                    <a:gd name="connsiteX7" fmla="*/ 52359 w 52366"/>
                    <a:gd name="connsiteY7" fmla="*/ 27289 h 31708"/>
                    <a:gd name="connsiteX8" fmla="*/ 42824 w 52366"/>
                    <a:gd name="connsiteY8" fmla="*/ 31709 h 317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366" h="31708">
                      <a:moveTo>
                        <a:pt x="42824" y="31709"/>
                      </a:moveTo>
                      <a:lnTo>
                        <a:pt x="9534" y="31709"/>
                      </a:lnTo>
                      <a:cubicBezTo>
                        <a:pt x="4105" y="31709"/>
                        <a:pt x="-229" y="29680"/>
                        <a:pt x="9" y="27261"/>
                      </a:cubicBezTo>
                      <a:lnTo>
                        <a:pt x="1648" y="10535"/>
                      </a:lnTo>
                      <a:cubicBezTo>
                        <a:pt x="2229" y="4639"/>
                        <a:pt x="13078" y="0"/>
                        <a:pt x="26260" y="0"/>
                      </a:cubicBezTo>
                      <a:lnTo>
                        <a:pt x="26260" y="0"/>
                      </a:lnTo>
                      <a:cubicBezTo>
                        <a:pt x="39491" y="0"/>
                        <a:pt x="50358" y="4677"/>
                        <a:pt x="50882" y="10592"/>
                      </a:cubicBezTo>
                      <a:lnTo>
                        <a:pt x="52359" y="27289"/>
                      </a:lnTo>
                      <a:cubicBezTo>
                        <a:pt x="52568" y="29689"/>
                        <a:pt x="48234" y="31709"/>
                        <a:pt x="42824" y="31709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8" name="Freeform: Shape 27">
                  <a:extLst>
                    <a:ext uri="{FF2B5EF4-FFF2-40B4-BE49-F238E27FC236}">
                      <a16:creationId xmlns:a16="http://schemas.microsoft.com/office/drawing/2014/main" id="{E646B36F-BD19-9DAD-BAEF-D72328AA4C16}"/>
                    </a:ext>
                  </a:extLst>
                </p:cNvPr>
                <p:cNvSpPr/>
                <p:nvPr/>
              </p:nvSpPr>
              <p:spPr>
                <a:xfrm>
                  <a:off x="11207934" y="151133"/>
                  <a:ext cx="52365" cy="31708"/>
                </a:xfrm>
                <a:custGeom>
                  <a:avLst/>
                  <a:gdLst>
                    <a:gd name="connsiteX0" fmla="*/ 42824 w 52365"/>
                    <a:gd name="connsiteY0" fmla="*/ 31709 h 31708"/>
                    <a:gd name="connsiteX1" fmla="*/ 9534 w 52365"/>
                    <a:gd name="connsiteY1" fmla="*/ 31709 h 31708"/>
                    <a:gd name="connsiteX2" fmla="*/ 9 w 52365"/>
                    <a:gd name="connsiteY2" fmla="*/ 27261 h 31708"/>
                    <a:gd name="connsiteX3" fmla="*/ 1648 w 52365"/>
                    <a:gd name="connsiteY3" fmla="*/ 10535 h 31708"/>
                    <a:gd name="connsiteX4" fmla="*/ 26260 w 52365"/>
                    <a:gd name="connsiteY4" fmla="*/ 0 h 31708"/>
                    <a:gd name="connsiteX5" fmla="*/ 26260 w 52365"/>
                    <a:gd name="connsiteY5" fmla="*/ 0 h 31708"/>
                    <a:gd name="connsiteX6" fmla="*/ 50882 w 52365"/>
                    <a:gd name="connsiteY6" fmla="*/ 10582 h 31708"/>
                    <a:gd name="connsiteX7" fmla="*/ 52359 w 52365"/>
                    <a:gd name="connsiteY7" fmla="*/ 27279 h 31708"/>
                    <a:gd name="connsiteX8" fmla="*/ 42824 w 52365"/>
                    <a:gd name="connsiteY8" fmla="*/ 31709 h 317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365" h="31708">
                      <a:moveTo>
                        <a:pt x="42824" y="31709"/>
                      </a:moveTo>
                      <a:lnTo>
                        <a:pt x="9534" y="31709"/>
                      </a:lnTo>
                      <a:cubicBezTo>
                        <a:pt x="4105" y="31709"/>
                        <a:pt x="-229" y="29680"/>
                        <a:pt x="9" y="27261"/>
                      </a:cubicBezTo>
                      <a:lnTo>
                        <a:pt x="1648" y="10535"/>
                      </a:lnTo>
                      <a:cubicBezTo>
                        <a:pt x="2229" y="4639"/>
                        <a:pt x="13078" y="0"/>
                        <a:pt x="26260" y="0"/>
                      </a:cubicBezTo>
                      <a:lnTo>
                        <a:pt x="26260" y="0"/>
                      </a:lnTo>
                      <a:cubicBezTo>
                        <a:pt x="39491" y="0"/>
                        <a:pt x="50359" y="4677"/>
                        <a:pt x="50882" y="10582"/>
                      </a:cubicBezTo>
                      <a:lnTo>
                        <a:pt x="52359" y="27279"/>
                      </a:lnTo>
                      <a:cubicBezTo>
                        <a:pt x="52559" y="29689"/>
                        <a:pt x="48234" y="31709"/>
                        <a:pt x="42824" y="31709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9" name="Freeform: Shape 28">
                  <a:extLst>
                    <a:ext uri="{FF2B5EF4-FFF2-40B4-BE49-F238E27FC236}">
                      <a16:creationId xmlns:a16="http://schemas.microsoft.com/office/drawing/2014/main" id="{2AD86A18-01F8-1730-A1AB-8E35879F49D9}"/>
                    </a:ext>
                  </a:extLst>
                </p:cNvPr>
                <p:cNvSpPr/>
                <p:nvPr/>
              </p:nvSpPr>
              <p:spPr>
                <a:xfrm>
                  <a:off x="11298917" y="145818"/>
                  <a:ext cx="52365" cy="31708"/>
                </a:xfrm>
                <a:custGeom>
                  <a:avLst/>
                  <a:gdLst>
                    <a:gd name="connsiteX0" fmla="*/ 42824 w 52365"/>
                    <a:gd name="connsiteY0" fmla="*/ 31709 h 31708"/>
                    <a:gd name="connsiteX1" fmla="*/ 9534 w 52365"/>
                    <a:gd name="connsiteY1" fmla="*/ 31709 h 31708"/>
                    <a:gd name="connsiteX2" fmla="*/ 9 w 52365"/>
                    <a:gd name="connsiteY2" fmla="*/ 27261 h 31708"/>
                    <a:gd name="connsiteX3" fmla="*/ 1648 w 52365"/>
                    <a:gd name="connsiteY3" fmla="*/ 10535 h 31708"/>
                    <a:gd name="connsiteX4" fmla="*/ 26260 w 52365"/>
                    <a:gd name="connsiteY4" fmla="*/ 0 h 31708"/>
                    <a:gd name="connsiteX5" fmla="*/ 26260 w 52365"/>
                    <a:gd name="connsiteY5" fmla="*/ 0 h 31708"/>
                    <a:gd name="connsiteX6" fmla="*/ 50882 w 52365"/>
                    <a:gd name="connsiteY6" fmla="*/ 10582 h 31708"/>
                    <a:gd name="connsiteX7" fmla="*/ 52359 w 52365"/>
                    <a:gd name="connsiteY7" fmla="*/ 27280 h 31708"/>
                    <a:gd name="connsiteX8" fmla="*/ 42824 w 52365"/>
                    <a:gd name="connsiteY8" fmla="*/ 31709 h 317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365" h="31708">
                      <a:moveTo>
                        <a:pt x="42824" y="31709"/>
                      </a:moveTo>
                      <a:lnTo>
                        <a:pt x="9534" y="31709"/>
                      </a:lnTo>
                      <a:cubicBezTo>
                        <a:pt x="4105" y="31709"/>
                        <a:pt x="-229" y="29680"/>
                        <a:pt x="9" y="27261"/>
                      </a:cubicBezTo>
                      <a:lnTo>
                        <a:pt x="1648" y="10535"/>
                      </a:lnTo>
                      <a:cubicBezTo>
                        <a:pt x="2229" y="4639"/>
                        <a:pt x="13078" y="0"/>
                        <a:pt x="26260" y="0"/>
                      </a:cubicBezTo>
                      <a:lnTo>
                        <a:pt x="26260" y="0"/>
                      </a:lnTo>
                      <a:cubicBezTo>
                        <a:pt x="39491" y="0"/>
                        <a:pt x="50358" y="4677"/>
                        <a:pt x="50882" y="10582"/>
                      </a:cubicBezTo>
                      <a:lnTo>
                        <a:pt x="52359" y="27280"/>
                      </a:lnTo>
                      <a:cubicBezTo>
                        <a:pt x="52559" y="29699"/>
                        <a:pt x="48234" y="31709"/>
                        <a:pt x="42824" y="31709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0" name="Freeform: Shape 29">
                  <a:extLst>
                    <a:ext uri="{FF2B5EF4-FFF2-40B4-BE49-F238E27FC236}">
                      <a16:creationId xmlns:a16="http://schemas.microsoft.com/office/drawing/2014/main" id="{74A01D0D-582C-59F0-36AF-B6976FC15A6F}"/>
                    </a:ext>
                  </a:extLst>
                </p:cNvPr>
                <p:cNvSpPr/>
                <p:nvPr/>
              </p:nvSpPr>
              <p:spPr>
                <a:xfrm>
                  <a:off x="11389899" y="140512"/>
                  <a:ext cx="52366" cy="31708"/>
                </a:xfrm>
                <a:custGeom>
                  <a:avLst/>
                  <a:gdLst>
                    <a:gd name="connsiteX0" fmla="*/ 42824 w 52366"/>
                    <a:gd name="connsiteY0" fmla="*/ 31709 h 31708"/>
                    <a:gd name="connsiteX1" fmla="*/ 9534 w 52366"/>
                    <a:gd name="connsiteY1" fmla="*/ 31709 h 31708"/>
                    <a:gd name="connsiteX2" fmla="*/ 9 w 52366"/>
                    <a:gd name="connsiteY2" fmla="*/ 27261 h 31708"/>
                    <a:gd name="connsiteX3" fmla="*/ 1648 w 52366"/>
                    <a:gd name="connsiteY3" fmla="*/ 10535 h 31708"/>
                    <a:gd name="connsiteX4" fmla="*/ 26260 w 52366"/>
                    <a:gd name="connsiteY4" fmla="*/ 0 h 31708"/>
                    <a:gd name="connsiteX5" fmla="*/ 26260 w 52366"/>
                    <a:gd name="connsiteY5" fmla="*/ 0 h 31708"/>
                    <a:gd name="connsiteX6" fmla="*/ 50882 w 52366"/>
                    <a:gd name="connsiteY6" fmla="*/ 10582 h 31708"/>
                    <a:gd name="connsiteX7" fmla="*/ 52359 w 52366"/>
                    <a:gd name="connsiteY7" fmla="*/ 27279 h 31708"/>
                    <a:gd name="connsiteX8" fmla="*/ 42824 w 52366"/>
                    <a:gd name="connsiteY8" fmla="*/ 31709 h 317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366" h="31708">
                      <a:moveTo>
                        <a:pt x="42824" y="31709"/>
                      </a:moveTo>
                      <a:lnTo>
                        <a:pt x="9534" y="31709"/>
                      </a:lnTo>
                      <a:cubicBezTo>
                        <a:pt x="4105" y="31709"/>
                        <a:pt x="-229" y="29680"/>
                        <a:pt x="9" y="27261"/>
                      </a:cubicBezTo>
                      <a:lnTo>
                        <a:pt x="1648" y="10535"/>
                      </a:lnTo>
                      <a:cubicBezTo>
                        <a:pt x="2229" y="4639"/>
                        <a:pt x="13078" y="0"/>
                        <a:pt x="26260" y="0"/>
                      </a:cubicBezTo>
                      <a:lnTo>
                        <a:pt x="26260" y="0"/>
                      </a:lnTo>
                      <a:cubicBezTo>
                        <a:pt x="39491" y="0"/>
                        <a:pt x="50358" y="4677"/>
                        <a:pt x="50882" y="10582"/>
                      </a:cubicBezTo>
                      <a:lnTo>
                        <a:pt x="52359" y="27279"/>
                      </a:lnTo>
                      <a:cubicBezTo>
                        <a:pt x="52568" y="29699"/>
                        <a:pt x="48234" y="31709"/>
                        <a:pt x="42824" y="31709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sp>
            <p:nvSpPr>
              <p:cNvPr id="16" name="Freeform: Shape 15">
                <a:extLst>
                  <a:ext uri="{FF2B5EF4-FFF2-40B4-BE49-F238E27FC236}">
                    <a16:creationId xmlns:a16="http://schemas.microsoft.com/office/drawing/2014/main" id="{7B0BBFDA-1CA7-C980-4F7A-D792584430EE}"/>
                  </a:ext>
                </a:extLst>
              </p:cNvPr>
              <p:cNvSpPr/>
              <p:nvPr/>
            </p:nvSpPr>
            <p:spPr>
              <a:xfrm>
                <a:off x="10360129" y="-58864"/>
                <a:ext cx="1243691" cy="110480"/>
              </a:xfrm>
              <a:custGeom>
                <a:avLst/>
                <a:gdLst>
                  <a:gd name="connsiteX0" fmla="*/ 1243692 w 1243691"/>
                  <a:gd name="connsiteY0" fmla="*/ 59055 h 110480"/>
                  <a:gd name="connsiteX1" fmla="*/ 110274 w 1243691"/>
                  <a:gd name="connsiteY1" fmla="*/ 0 h 110480"/>
                  <a:gd name="connsiteX2" fmla="*/ 108369 w 1243691"/>
                  <a:gd name="connsiteY2" fmla="*/ 110480 h 110480"/>
                  <a:gd name="connsiteX3" fmla="*/ 1243692 w 1243691"/>
                  <a:gd name="connsiteY3" fmla="*/ 59055 h 1104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43691" h="110480">
                    <a:moveTo>
                      <a:pt x="1243692" y="59055"/>
                    </a:moveTo>
                    <a:cubicBezTo>
                      <a:pt x="1243692" y="34290"/>
                      <a:pt x="847471" y="0"/>
                      <a:pt x="110274" y="0"/>
                    </a:cubicBezTo>
                    <a:cubicBezTo>
                      <a:pt x="-32592" y="0"/>
                      <a:pt x="-40212" y="110480"/>
                      <a:pt x="108369" y="110480"/>
                    </a:cubicBezTo>
                    <a:cubicBezTo>
                      <a:pt x="832231" y="110490"/>
                      <a:pt x="1243692" y="100965"/>
                      <a:pt x="1243692" y="59055"/>
                    </a:cubicBezTo>
                    <a:close/>
                  </a:path>
                </a:pathLst>
              </a:custGeom>
              <a:solidFill>
                <a:schemeClr val="accent5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7" name="Freeform: Shape 16">
                <a:extLst>
                  <a:ext uri="{FF2B5EF4-FFF2-40B4-BE49-F238E27FC236}">
                    <a16:creationId xmlns:a16="http://schemas.microsoft.com/office/drawing/2014/main" id="{D45C3272-D55B-2701-537D-3E52D7DDBAAA}"/>
                  </a:ext>
                </a:extLst>
              </p:cNvPr>
              <p:cNvSpPr/>
              <p:nvPr/>
            </p:nvSpPr>
            <p:spPr>
              <a:xfrm>
                <a:off x="10123179" y="-10610"/>
                <a:ext cx="37623" cy="46234"/>
              </a:xfrm>
              <a:custGeom>
                <a:avLst/>
                <a:gdLst>
                  <a:gd name="connsiteX0" fmla="*/ 37624 w 37623"/>
                  <a:gd name="connsiteY0" fmla="*/ 23117 h 46234"/>
                  <a:gd name="connsiteX1" fmla="*/ 18812 w 37623"/>
                  <a:gd name="connsiteY1" fmla="*/ 46234 h 46234"/>
                  <a:gd name="connsiteX2" fmla="*/ 0 w 37623"/>
                  <a:gd name="connsiteY2" fmla="*/ 23117 h 46234"/>
                  <a:gd name="connsiteX3" fmla="*/ 18812 w 37623"/>
                  <a:gd name="connsiteY3" fmla="*/ 0 h 46234"/>
                  <a:gd name="connsiteX4" fmla="*/ 37624 w 37623"/>
                  <a:gd name="connsiteY4" fmla="*/ 23117 h 46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7623" h="46234">
                    <a:moveTo>
                      <a:pt x="37624" y="23117"/>
                    </a:moveTo>
                    <a:cubicBezTo>
                      <a:pt x="37624" y="35884"/>
                      <a:pt x="29201" y="46234"/>
                      <a:pt x="18812" y="46234"/>
                    </a:cubicBezTo>
                    <a:cubicBezTo>
                      <a:pt x="8422" y="46234"/>
                      <a:pt x="0" y="35884"/>
                      <a:pt x="0" y="23117"/>
                    </a:cubicBezTo>
                    <a:cubicBezTo>
                      <a:pt x="0" y="10350"/>
                      <a:pt x="8422" y="0"/>
                      <a:pt x="18812" y="0"/>
                    </a:cubicBezTo>
                    <a:cubicBezTo>
                      <a:pt x="29201" y="0"/>
                      <a:pt x="37624" y="10350"/>
                      <a:pt x="37624" y="23117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grpSp>
            <p:nvGrpSpPr>
              <p:cNvPr id="18" name="Graphic 4">
                <a:extLst>
                  <a:ext uri="{FF2B5EF4-FFF2-40B4-BE49-F238E27FC236}">
                    <a16:creationId xmlns:a16="http://schemas.microsoft.com/office/drawing/2014/main" id="{F964AE20-4661-871A-BF10-4D386E367386}"/>
                  </a:ext>
                </a:extLst>
              </p:cNvPr>
              <p:cNvGrpSpPr/>
              <p:nvPr/>
            </p:nvGrpSpPr>
            <p:grpSpPr>
              <a:xfrm>
                <a:off x="10198541" y="-106422"/>
                <a:ext cx="80405" cy="232609"/>
                <a:chOff x="10198541" y="-106422"/>
                <a:chExt cx="80405" cy="232609"/>
              </a:xfrm>
              <a:solidFill>
                <a:srgbClr val="4FC1F7"/>
              </a:solidFill>
            </p:grpSpPr>
            <p:sp>
              <p:nvSpPr>
                <p:cNvPr id="19" name="Freeform: Shape 18">
                  <a:extLst>
                    <a:ext uri="{FF2B5EF4-FFF2-40B4-BE49-F238E27FC236}">
                      <a16:creationId xmlns:a16="http://schemas.microsoft.com/office/drawing/2014/main" id="{C15A4BC3-AC68-1B33-4D9A-48A4FCA3218D}"/>
                    </a:ext>
                  </a:extLst>
                </p:cNvPr>
                <p:cNvSpPr/>
                <p:nvPr/>
              </p:nvSpPr>
              <p:spPr>
                <a:xfrm>
                  <a:off x="10198541" y="-106422"/>
                  <a:ext cx="80405" cy="114242"/>
                </a:xfrm>
                <a:custGeom>
                  <a:avLst/>
                  <a:gdLst>
                    <a:gd name="connsiteX0" fmla="*/ 0 w 80405"/>
                    <a:gd name="connsiteY0" fmla="*/ 112862 h 114242"/>
                    <a:gd name="connsiteX1" fmla="*/ 71571 w 80405"/>
                    <a:gd name="connsiteY1" fmla="*/ 114243 h 114242"/>
                    <a:gd name="connsiteX2" fmla="*/ 79629 w 80405"/>
                    <a:gd name="connsiteY2" fmla="*/ 27384 h 114242"/>
                    <a:gd name="connsiteX3" fmla="*/ 69113 w 80405"/>
                    <a:gd name="connsiteY3" fmla="*/ 6296 h 114242"/>
                    <a:gd name="connsiteX4" fmla="*/ 50930 w 80405"/>
                    <a:gd name="connsiteY4" fmla="*/ 0 h 114242"/>
                    <a:gd name="connsiteX5" fmla="*/ 0 w 80405"/>
                    <a:gd name="connsiteY5" fmla="*/ 112862 h 1142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80405" h="114242">
                      <a:moveTo>
                        <a:pt x="0" y="112862"/>
                      </a:moveTo>
                      <a:lnTo>
                        <a:pt x="71571" y="114243"/>
                      </a:lnTo>
                      <a:cubicBezTo>
                        <a:pt x="71571" y="88078"/>
                        <a:pt x="72438" y="50702"/>
                        <a:pt x="79629" y="27384"/>
                      </a:cubicBezTo>
                      <a:cubicBezTo>
                        <a:pt x="82334" y="18621"/>
                        <a:pt x="77772" y="9296"/>
                        <a:pt x="69113" y="6296"/>
                      </a:cubicBezTo>
                      <a:lnTo>
                        <a:pt x="50930" y="0"/>
                      </a:lnTo>
                      <a:cubicBezTo>
                        <a:pt x="50921" y="10"/>
                        <a:pt x="0" y="28223"/>
                        <a:pt x="0" y="112862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0" name="Freeform: Shape 19">
                  <a:extLst>
                    <a:ext uri="{FF2B5EF4-FFF2-40B4-BE49-F238E27FC236}">
                      <a16:creationId xmlns:a16="http://schemas.microsoft.com/office/drawing/2014/main" id="{3D045ECA-DEB0-35BD-D945-878E49B84E05}"/>
                    </a:ext>
                  </a:extLst>
                </p:cNvPr>
                <p:cNvSpPr/>
                <p:nvPr/>
              </p:nvSpPr>
              <p:spPr>
                <a:xfrm>
                  <a:off x="10198541" y="11944"/>
                  <a:ext cx="80405" cy="114242"/>
                </a:xfrm>
                <a:custGeom>
                  <a:avLst/>
                  <a:gdLst>
                    <a:gd name="connsiteX0" fmla="*/ 0 w 80405"/>
                    <a:gd name="connsiteY0" fmla="*/ 1381 h 114242"/>
                    <a:gd name="connsiteX1" fmla="*/ 71571 w 80405"/>
                    <a:gd name="connsiteY1" fmla="*/ 0 h 114242"/>
                    <a:gd name="connsiteX2" fmla="*/ 79629 w 80405"/>
                    <a:gd name="connsiteY2" fmla="*/ 86858 h 114242"/>
                    <a:gd name="connsiteX3" fmla="*/ 69113 w 80405"/>
                    <a:gd name="connsiteY3" fmla="*/ 107947 h 114242"/>
                    <a:gd name="connsiteX4" fmla="*/ 50930 w 80405"/>
                    <a:gd name="connsiteY4" fmla="*/ 114243 h 114242"/>
                    <a:gd name="connsiteX5" fmla="*/ 0 w 80405"/>
                    <a:gd name="connsiteY5" fmla="*/ 1381 h 1142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80405" h="114242">
                      <a:moveTo>
                        <a:pt x="0" y="1381"/>
                      </a:moveTo>
                      <a:lnTo>
                        <a:pt x="71571" y="0"/>
                      </a:lnTo>
                      <a:cubicBezTo>
                        <a:pt x="71571" y="26165"/>
                        <a:pt x="72438" y="63551"/>
                        <a:pt x="79629" y="86858"/>
                      </a:cubicBezTo>
                      <a:cubicBezTo>
                        <a:pt x="82334" y="95621"/>
                        <a:pt x="77772" y="104947"/>
                        <a:pt x="69113" y="107947"/>
                      </a:cubicBezTo>
                      <a:lnTo>
                        <a:pt x="50930" y="114243"/>
                      </a:lnTo>
                      <a:cubicBezTo>
                        <a:pt x="50921" y="114233"/>
                        <a:pt x="0" y="86020"/>
                        <a:pt x="0" y="1381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</p:grp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1449C6EB-DA3C-1620-9C4A-B27E4B1CB499}"/>
                </a:ext>
              </a:extLst>
            </p:cNvPr>
            <p:cNvSpPr/>
            <p:nvPr/>
          </p:nvSpPr>
          <p:spPr>
            <a:xfrm>
              <a:off x="11765918" y="-11103"/>
              <a:ext cx="102336" cy="28171"/>
            </a:xfrm>
            <a:custGeom>
              <a:avLst/>
              <a:gdLst>
                <a:gd name="connsiteX0" fmla="*/ 102337 w 102336"/>
                <a:gd name="connsiteY0" fmla="*/ 15123 h 28171"/>
                <a:gd name="connsiteX1" fmla="*/ 77257 w 102336"/>
                <a:gd name="connsiteY1" fmla="*/ 73 h 28171"/>
                <a:gd name="connsiteX2" fmla="*/ 0 w 102336"/>
                <a:gd name="connsiteY2" fmla="*/ 14123 h 28171"/>
                <a:gd name="connsiteX3" fmla="*/ 77257 w 102336"/>
                <a:gd name="connsiteY3" fmla="*/ 28172 h 28171"/>
                <a:gd name="connsiteX4" fmla="*/ 102337 w 102336"/>
                <a:gd name="connsiteY4" fmla="*/ 15123 h 281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2336" h="28171">
                  <a:moveTo>
                    <a:pt x="102337" y="15123"/>
                  </a:moveTo>
                  <a:cubicBezTo>
                    <a:pt x="102337" y="-1937"/>
                    <a:pt x="88287" y="73"/>
                    <a:pt x="77257" y="73"/>
                  </a:cubicBezTo>
                  <a:cubicBezTo>
                    <a:pt x="66218" y="73"/>
                    <a:pt x="0" y="7093"/>
                    <a:pt x="0" y="14123"/>
                  </a:cubicBezTo>
                  <a:cubicBezTo>
                    <a:pt x="0" y="21142"/>
                    <a:pt x="57188" y="28172"/>
                    <a:pt x="77257" y="28172"/>
                  </a:cubicBezTo>
                  <a:cubicBezTo>
                    <a:pt x="97326" y="28172"/>
                    <a:pt x="102337" y="23657"/>
                    <a:pt x="102337" y="15123"/>
                  </a:cubicBezTo>
                  <a:close/>
                </a:path>
              </a:pathLst>
            </a:custGeom>
            <a:solidFill>
              <a:srgbClr val="E6E6E6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7" name="Graphic 4">
              <a:extLst>
                <a:ext uri="{FF2B5EF4-FFF2-40B4-BE49-F238E27FC236}">
                  <a16:creationId xmlns:a16="http://schemas.microsoft.com/office/drawing/2014/main" id="{453B34AA-0716-4CC3-2A20-B25497BEADD6}"/>
                </a:ext>
              </a:extLst>
            </p:cNvPr>
            <p:cNvGrpSpPr/>
            <p:nvPr/>
          </p:nvGrpSpPr>
          <p:grpSpPr>
            <a:xfrm>
              <a:off x="11758593" y="-134501"/>
              <a:ext cx="125679" cy="277365"/>
              <a:chOff x="11758593" y="-134501"/>
              <a:chExt cx="125679" cy="277365"/>
            </a:xfrm>
            <a:solidFill>
              <a:srgbClr val="F2F2F2"/>
            </a:solidFill>
          </p:grpSpPr>
          <p:sp>
            <p:nvSpPr>
              <p:cNvPr id="8" name="Freeform: Shape 7">
                <a:extLst>
                  <a:ext uri="{FF2B5EF4-FFF2-40B4-BE49-F238E27FC236}">
                    <a16:creationId xmlns:a16="http://schemas.microsoft.com/office/drawing/2014/main" id="{60649001-C471-BE2F-8650-BDBDBBC7CC87}"/>
                  </a:ext>
                </a:extLst>
              </p:cNvPr>
              <p:cNvSpPr/>
              <p:nvPr/>
            </p:nvSpPr>
            <p:spPr>
              <a:xfrm>
                <a:off x="11758593" y="-134501"/>
                <a:ext cx="125679" cy="112901"/>
              </a:xfrm>
              <a:custGeom>
                <a:avLst/>
                <a:gdLst>
                  <a:gd name="connsiteX0" fmla="*/ 102851 w 125679"/>
                  <a:gd name="connsiteY0" fmla="*/ 108317 h 112901"/>
                  <a:gd name="connsiteX1" fmla="*/ 125616 w 125679"/>
                  <a:gd name="connsiteY1" fmla="*/ 10695 h 112901"/>
                  <a:gd name="connsiteX2" fmla="*/ 67304 w 125679"/>
                  <a:gd name="connsiteY2" fmla="*/ 2409 h 112901"/>
                  <a:gd name="connsiteX3" fmla="*/ 29 w 125679"/>
                  <a:gd name="connsiteY3" fmla="*/ 97001 h 112901"/>
                  <a:gd name="connsiteX4" fmla="*/ 102851 w 125679"/>
                  <a:gd name="connsiteY4" fmla="*/ 108317 h 1129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5679" h="112901">
                    <a:moveTo>
                      <a:pt x="102851" y="108317"/>
                    </a:moveTo>
                    <a:cubicBezTo>
                      <a:pt x="102851" y="62788"/>
                      <a:pt x="123587" y="15753"/>
                      <a:pt x="125616" y="10695"/>
                    </a:cubicBezTo>
                    <a:cubicBezTo>
                      <a:pt x="127635" y="5638"/>
                      <a:pt x="80963" y="-4678"/>
                      <a:pt x="67304" y="2409"/>
                    </a:cubicBezTo>
                    <a:cubicBezTo>
                      <a:pt x="53645" y="9495"/>
                      <a:pt x="2048" y="88400"/>
                      <a:pt x="29" y="97001"/>
                    </a:cubicBezTo>
                    <a:cubicBezTo>
                      <a:pt x="-2000" y="105593"/>
                      <a:pt x="102851" y="120461"/>
                      <a:pt x="102851" y="108317"/>
                    </a:cubicBezTo>
                    <a:close/>
                  </a:path>
                </a:pathLst>
              </a:custGeom>
              <a:solidFill>
                <a:srgbClr val="F2F2F2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" name="Freeform: Shape 8">
                <a:extLst>
                  <a:ext uri="{FF2B5EF4-FFF2-40B4-BE49-F238E27FC236}">
                    <a16:creationId xmlns:a16="http://schemas.microsoft.com/office/drawing/2014/main" id="{49680382-3B11-AE8B-ADC3-3374A4713979}"/>
                  </a:ext>
                </a:extLst>
              </p:cNvPr>
              <p:cNvSpPr/>
              <p:nvPr/>
            </p:nvSpPr>
            <p:spPr>
              <a:xfrm>
                <a:off x="11758593" y="29962"/>
                <a:ext cx="125679" cy="112901"/>
              </a:xfrm>
              <a:custGeom>
                <a:avLst/>
                <a:gdLst>
                  <a:gd name="connsiteX0" fmla="*/ 102851 w 125679"/>
                  <a:gd name="connsiteY0" fmla="*/ 4584 h 112901"/>
                  <a:gd name="connsiteX1" fmla="*/ 125616 w 125679"/>
                  <a:gd name="connsiteY1" fmla="*/ 102206 h 112901"/>
                  <a:gd name="connsiteX2" fmla="*/ 67304 w 125679"/>
                  <a:gd name="connsiteY2" fmla="*/ 110493 h 112901"/>
                  <a:gd name="connsiteX3" fmla="*/ 29 w 125679"/>
                  <a:gd name="connsiteY3" fmla="*/ 15900 h 112901"/>
                  <a:gd name="connsiteX4" fmla="*/ 102851 w 125679"/>
                  <a:gd name="connsiteY4" fmla="*/ 4584 h 1129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5679" h="112901">
                    <a:moveTo>
                      <a:pt x="102851" y="4584"/>
                    </a:moveTo>
                    <a:cubicBezTo>
                      <a:pt x="102851" y="50105"/>
                      <a:pt x="123587" y="97148"/>
                      <a:pt x="125616" y="102206"/>
                    </a:cubicBezTo>
                    <a:cubicBezTo>
                      <a:pt x="127635" y="107264"/>
                      <a:pt x="80963" y="117579"/>
                      <a:pt x="67304" y="110493"/>
                    </a:cubicBezTo>
                    <a:cubicBezTo>
                      <a:pt x="53645" y="103406"/>
                      <a:pt x="2048" y="24501"/>
                      <a:pt x="29" y="15900"/>
                    </a:cubicBezTo>
                    <a:cubicBezTo>
                      <a:pt x="-2000" y="7309"/>
                      <a:pt x="102851" y="-7560"/>
                      <a:pt x="102851" y="4584"/>
                    </a:cubicBezTo>
                    <a:close/>
                  </a:path>
                </a:pathLst>
              </a:custGeom>
              <a:solidFill>
                <a:srgbClr val="F2F2F2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sp>
        <p:nvSpPr>
          <p:cNvPr id="116" name="Circle: Hollow 115">
            <a:extLst>
              <a:ext uri="{FF2B5EF4-FFF2-40B4-BE49-F238E27FC236}">
                <a16:creationId xmlns:a16="http://schemas.microsoft.com/office/drawing/2014/main" id="{7F54F593-69C0-66EF-EF04-BF93EB2E463A}"/>
              </a:ext>
            </a:extLst>
          </p:cNvPr>
          <p:cNvSpPr/>
          <p:nvPr/>
        </p:nvSpPr>
        <p:spPr>
          <a:xfrm>
            <a:off x="3460414" y="7337314"/>
            <a:ext cx="1133770" cy="1133770"/>
          </a:xfrm>
          <a:prstGeom prst="donut">
            <a:avLst>
              <a:gd name="adj" fmla="val 20799"/>
            </a:avLst>
          </a:prstGeom>
          <a:solidFill>
            <a:schemeClr val="accent2"/>
          </a:solidFill>
          <a:ln>
            <a:noFill/>
          </a:ln>
          <a:effectLst>
            <a:outerShdw blurRad="63500" dist="127000" dir="10800000" algn="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sp>
        <p:nvSpPr>
          <p:cNvPr id="117" name="Oval 116">
            <a:extLst>
              <a:ext uri="{FF2B5EF4-FFF2-40B4-BE49-F238E27FC236}">
                <a16:creationId xmlns:a16="http://schemas.microsoft.com/office/drawing/2014/main" id="{06B8BDBA-58AF-6551-FF99-5A0770947B61}"/>
              </a:ext>
            </a:extLst>
          </p:cNvPr>
          <p:cNvSpPr/>
          <p:nvPr/>
        </p:nvSpPr>
        <p:spPr>
          <a:xfrm>
            <a:off x="3807562" y="7684462"/>
            <a:ext cx="439474" cy="439474"/>
          </a:xfrm>
          <a:prstGeom prst="ellipse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grpSp>
        <p:nvGrpSpPr>
          <p:cNvPr id="118" name="Group 117">
            <a:extLst>
              <a:ext uri="{FF2B5EF4-FFF2-40B4-BE49-F238E27FC236}">
                <a16:creationId xmlns:a16="http://schemas.microsoft.com/office/drawing/2014/main" id="{26E15451-F663-0D00-E5A5-1F60755D0597}"/>
              </a:ext>
            </a:extLst>
          </p:cNvPr>
          <p:cNvGrpSpPr/>
          <p:nvPr/>
        </p:nvGrpSpPr>
        <p:grpSpPr>
          <a:xfrm>
            <a:off x="473242" y="5319492"/>
            <a:ext cx="3544018" cy="2607876"/>
            <a:chOff x="320842" y="4273293"/>
            <a:chExt cx="3544018" cy="2607876"/>
          </a:xfrm>
          <a:effectLst>
            <a:outerShdw blurRad="63500" dist="254000" dir="10800000" algn="r" rotWithShape="0">
              <a:prstClr val="black">
                <a:alpha val="25000"/>
              </a:prstClr>
            </a:outerShdw>
          </a:effectLst>
        </p:grpSpPr>
        <p:sp>
          <p:nvSpPr>
            <p:cNvPr id="119" name="Rectangle 118">
              <a:extLst>
                <a:ext uri="{FF2B5EF4-FFF2-40B4-BE49-F238E27FC236}">
                  <a16:creationId xmlns:a16="http://schemas.microsoft.com/office/drawing/2014/main" id="{7857637B-8DCD-5A7C-4A7E-FCA348BCC0B5}"/>
                </a:ext>
              </a:extLst>
            </p:cNvPr>
            <p:cNvSpPr/>
            <p:nvPr/>
          </p:nvSpPr>
          <p:spPr>
            <a:xfrm>
              <a:off x="320842" y="4278054"/>
              <a:ext cx="2752725" cy="1334551"/>
            </a:xfrm>
            <a:prstGeom prst="rect">
              <a:avLst/>
            </a:prstGeom>
            <a:solidFill>
              <a:schemeClr val="bg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120" name="Freeform: Shape 119">
              <a:extLst>
                <a:ext uri="{FF2B5EF4-FFF2-40B4-BE49-F238E27FC236}">
                  <a16:creationId xmlns:a16="http://schemas.microsoft.com/office/drawing/2014/main" id="{2B8F0C2A-F7B7-3628-6E37-64186182B64D}"/>
                </a:ext>
              </a:extLst>
            </p:cNvPr>
            <p:cNvSpPr/>
            <p:nvPr/>
          </p:nvSpPr>
          <p:spPr>
            <a:xfrm rot="5400000" flipH="1">
              <a:off x="2165275" y="5181584"/>
              <a:ext cx="2607876" cy="791294"/>
            </a:xfrm>
            <a:custGeom>
              <a:avLst/>
              <a:gdLst>
                <a:gd name="connsiteX0" fmla="*/ 2607876 w 2607876"/>
                <a:gd name="connsiteY0" fmla="*/ 791294 h 791294"/>
                <a:gd name="connsiteX1" fmla="*/ 0 w 2607876"/>
                <a:gd name="connsiteY1" fmla="*/ 0 h 791294"/>
                <a:gd name="connsiteX2" fmla="*/ 1272302 w 2607876"/>
                <a:gd name="connsiteY2" fmla="*/ 791294 h 7912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607876" h="791294">
                  <a:moveTo>
                    <a:pt x="2607876" y="791294"/>
                  </a:moveTo>
                  <a:lnTo>
                    <a:pt x="0" y="0"/>
                  </a:lnTo>
                  <a:lnTo>
                    <a:pt x="1272302" y="791294"/>
                  </a:lnTo>
                  <a:close/>
                </a:path>
              </a:pathLst>
            </a:custGeom>
            <a:gradFill>
              <a:gsLst>
                <a:gs pos="0">
                  <a:schemeClr val="accent2"/>
                </a:gs>
                <a:gs pos="100000">
                  <a:schemeClr val="bg1">
                    <a:lumMod val="95000"/>
                  </a:schemeClr>
                </a:gs>
              </a:gsLst>
              <a:lin ang="27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>
                <a:solidFill>
                  <a:schemeClr val="tx2"/>
                </a:solidFill>
              </a:endParaRPr>
            </a:p>
          </p:txBody>
        </p:sp>
      </p:grpSp>
      <p:sp>
        <p:nvSpPr>
          <p:cNvPr id="121" name="Textbox 200">
            <a:extLst>
              <a:ext uri="{FF2B5EF4-FFF2-40B4-BE49-F238E27FC236}">
                <a16:creationId xmlns:a16="http://schemas.microsoft.com/office/drawing/2014/main" id="{EB77E71E-648A-FC6F-BEA1-2A70B70B554B}"/>
              </a:ext>
            </a:extLst>
          </p:cNvPr>
          <p:cNvSpPr txBox="1"/>
          <p:nvPr/>
        </p:nvSpPr>
        <p:spPr>
          <a:xfrm>
            <a:off x="1408293" y="5508760"/>
            <a:ext cx="950901" cy="3385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sz="1600" b="1" dirty="0">
                <a:solidFill>
                  <a:schemeClr val="tx2"/>
                </a:solidFill>
                <a:latin typeface="Gobold" panose="02000500000000000000" pitchFamily="2" charset="0"/>
              </a:rPr>
              <a:t>SECURITY</a:t>
            </a:r>
          </a:p>
        </p:txBody>
      </p:sp>
      <p:sp>
        <p:nvSpPr>
          <p:cNvPr id="122" name="Textbox 200">
            <a:extLst>
              <a:ext uri="{FF2B5EF4-FFF2-40B4-BE49-F238E27FC236}">
                <a16:creationId xmlns:a16="http://schemas.microsoft.com/office/drawing/2014/main" id="{CB9E4916-CCAE-3D52-8C70-6C8D5F630BA6}"/>
              </a:ext>
            </a:extLst>
          </p:cNvPr>
          <p:cNvSpPr txBox="1"/>
          <p:nvPr/>
        </p:nvSpPr>
        <p:spPr>
          <a:xfrm>
            <a:off x="1408293" y="5863090"/>
            <a:ext cx="1637653" cy="60016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100" dirty="0" err="1">
                <a:solidFill>
                  <a:schemeClr val="tx2"/>
                </a:solidFill>
              </a:rPr>
              <a:t>Kiểm</a:t>
            </a:r>
            <a:r>
              <a:rPr lang="en-US" sz="1100" dirty="0">
                <a:solidFill>
                  <a:schemeClr val="tx2"/>
                </a:solidFill>
              </a:rPr>
              <a:t> </a:t>
            </a:r>
            <a:r>
              <a:rPr lang="en-US" sz="1100" dirty="0" err="1">
                <a:solidFill>
                  <a:schemeClr val="tx2"/>
                </a:solidFill>
              </a:rPr>
              <a:t>tra</a:t>
            </a:r>
            <a:r>
              <a:rPr lang="en-US" sz="1100" dirty="0">
                <a:solidFill>
                  <a:schemeClr val="tx2"/>
                </a:solidFill>
              </a:rPr>
              <a:t> an </a:t>
            </a:r>
            <a:r>
              <a:rPr lang="en-US" sz="1100" dirty="0" err="1">
                <a:solidFill>
                  <a:schemeClr val="tx2"/>
                </a:solidFill>
              </a:rPr>
              <a:t>ninh</a:t>
            </a:r>
            <a:r>
              <a:rPr lang="en-US" sz="1100" dirty="0">
                <a:solidFill>
                  <a:schemeClr val="tx2"/>
                </a:solidFill>
              </a:rPr>
              <a:t> </a:t>
            </a:r>
            <a:r>
              <a:rPr lang="en-US" sz="1100" dirty="0" err="1">
                <a:solidFill>
                  <a:schemeClr val="tx2"/>
                </a:solidFill>
              </a:rPr>
              <a:t>nghiêm</a:t>
            </a:r>
            <a:r>
              <a:rPr lang="en-US" sz="1100" dirty="0">
                <a:solidFill>
                  <a:schemeClr val="tx2"/>
                </a:solidFill>
              </a:rPr>
              <a:t> </a:t>
            </a:r>
            <a:r>
              <a:rPr lang="en-US" sz="1100" dirty="0" err="1">
                <a:solidFill>
                  <a:schemeClr val="tx2"/>
                </a:solidFill>
              </a:rPr>
              <a:t>ngặt</a:t>
            </a:r>
            <a:r>
              <a:rPr lang="en-US" sz="1100" dirty="0">
                <a:solidFill>
                  <a:schemeClr val="tx2"/>
                </a:solidFill>
              </a:rPr>
              <a:t> </a:t>
            </a:r>
            <a:r>
              <a:rPr lang="en-US" sz="1100" dirty="0" err="1">
                <a:solidFill>
                  <a:schemeClr val="tx2"/>
                </a:solidFill>
              </a:rPr>
              <a:t>để</a:t>
            </a:r>
            <a:r>
              <a:rPr lang="en-US" sz="1100" dirty="0">
                <a:solidFill>
                  <a:schemeClr val="tx2"/>
                </a:solidFill>
              </a:rPr>
              <a:t> </a:t>
            </a:r>
            <a:r>
              <a:rPr lang="en-US" sz="1100" dirty="0" err="1">
                <a:solidFill>
                  <a:schemeClr val="tx2"/>
                </a:solidFill>
              </a:rPr>
              <a:t>đảm</a:t>
            </a:r>
            <a:r>
              <a:rPr lang="en-US" sz="1100" dirty="0">
                <a:solidFill>
                  <a:schemeClr val="tx2"/>
                </a:solidFill>
              </a:rPr>
              <a:t> </a:t>
            </a:r>
            <a:r>
              <a:rPr lang="en-US" sz="1100" dirty="0" err="1">
                <a:solidFill>
                  <a:schemeClr val="tx2"/>
                </a:solidFill>
              </a:rPr>
              <a:t>bảo</a:t>
            </a:r>
            <a:r>
              <a:rPr lang="en-US" sz="1100" dirty="0">
                <a:solidFill>
                  <a:schemeClr val="tx2"/>
                </a:solidFill>
              </a:rPr>
              <a:t> an </a:t>
            </a:r>
            <a:r>
              <a:rPr lang="en-US" sz="1100" dirty="0" err="1">
                <a:solidFill>
                  <a:schemeClr val="tx2"/>
                </a:solidFill>
              </a:rPr>
              <a:t>toàn</a:t>
            </a:r>
            <a:r>
              <a:rPr lang="en-US" sz="1100" dirty="0">
                <a:solidFill>
                  <a:schemeClr val="tx2"/>
                </a:solidFill>
              </a:rPr>
              <a:t>.</a:t>
            </a:r>
          </a:p>
        </p:txBody>
      </p:sp>
      <p:sp>
        <p:nvSpPr>
          <p:cNvPr id="123" name="Circle: Hollow 122">
            <a:extLst>
              <a:ext uri="{FF2B5EF4-FFF2-40B4-BE49-F238E27FC236}">
                <a16:creationId xmlns:a16="http://schemas.microsoft.com/office/drawing/2014/main" id="{17A84661-6DF3-3AB5-E545-010C3B88BBE7}"/>
              </a:ext>
            </a:extLst>
          </p:cNvPr>
          <p:cNvSpPr/>
          <p:nvPr/>
        </p:nvSpPr>
        <p:spPr>
          <a:xfrm>
            <a:off x="9464261" y="7337314"/>
            <a:ext cx="1133770" cy="1133770"/>
          </a:xfrm>
          <a:prstGeom prst="donut">
            <a:avLst>
              <a:gd name="adj" fmla="val 20799"/>
            </a:avLst>
          </a:prstGeom>
          <a:solidFill>
            <a:schemeClr val="accent4"/>
          </a:solidFill>
          <a:ln>
            <a:noFill/>
          </a:ln>
          <a:effectLst>
            <a:outerShdw blurRad="63500" dist="127000" dir="10800000" algn="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sp>
        <p:nvSpPr>
          <p:cNvPr id="124" name="Oval 123">
            <a:extLst>
              <a:ext uri="{FF2B5EF4-FFF2-40B4-BE49-F238E27FC236}">
                <a16:creationId xmlns:a16="http://schemas.microsoft.com/office/drawing/2014/main" id="{16D9A78A-20D4-9AF8-9799-E7CB909DF91D}"/>
              </a:ext>
            </a:extLst>
          </p:cNvPr>
          <p:cNvSpPr/>
          <p:nvPr/>
        </p:nvSpPr>
        <p:spPr>
          <a:xfrm>
            <a:off x="9811409" y="7684462"/>
            <a:ext cx="439474" cy="439474"/>
          </a:xfrm>
          <a:prstGeom prst="ellipse">
            <a:avLst/>
          </a:prstGeom>
          <a:solidFill>
            <a:schemeClr val="accent4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grpSp>
        <p:nvGrpSpPr>
          <p:cNvPr id="125" name="Group 124">
            <a:extLst>
              <a:ext uri="{FF2B5EF4-FFF2-40B4-BE49-F238E27FC236}">
                <a16:creationId xmlns:a16="http://schemas.microsoft.com/office/drawing/2014/main" id="{A3F8E932-3E49-CC25-AB67-C6576E35D7D7}"/>
              </a:ext>
            </a:extLst>
          </p:cNvPr>
          <p:cNvGrpSpPr/>
          <p:nvPr/>
        </p:nvGrpSpPr>
        <p:grpSpPr>
          <a:xfrm>
            <a:off x="6477089" y="5319492"/>
            <a:ext cx="3544018" cy="2607876"/>
            <a:chOff x="320842" y="4273293"/>
            <a:chExt cx="3544018" cy="2607876"/>
          </a:xfrm>
          <a:effectLst>
            <a:outerShdw blurRad="63500" dist="254000" dir="10800000" algn="r" rotWithShape="0">
              <a:prstClr val="black">
                <a:alpha val="25000"/>
              </a:prstClr>
            </a:outerShdw>
          </a:effectLst>
        </p:grpSpPr>
        <p:sp>
          <p:nvSpPr>
            <p:cNvPr id="126" name="Rectangle 125">
              <a:extLst>
                <a:ext uri="{FF2B5EF4-FFF2-40B4-BE49-F238E27FC236}">
                  <a16:creationId xmlns:a16="http://schemas.microsoft.com/office/drawing/2014/main" id="{E703B3C7-588D-6EA7-FE93-7A25AFB57923}"/>
                </a:ext>
              </a:extLst>
            </p:cNvPr>
            <p:cNvSpPr/>
            <p:nvPr/>
          </p:nvSpPr>
          <p:spPr>
            <a:xfrm>
              <a:off x="320842" y="4278054"/>
              <a:ext cx="2752725" cy="1334551"/>
            </a:xfrm>
            <a:prstGeom prst="rect">
              <a:avLst/>
            </a:prstGeom>
            <a:solidFill>
              <a:schemeClr val="bg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127" name="Freeform: Shape 126">
              <a:extLst>
                <a:ext uri="{FF2B5EF4-FFF2-40B4-BE49-F238E27FC236}">
                  <a16:creationId xmlns:a16="http://schemas.microsoft.com/office/drawing/2014/main" id="{44C1938F-560E-214B-A79E-DAA73156DD6D}"/>
                </a:ext>
              </a:extLst>
            </p:cNvPr>
            <p:cNvSpPr/>
            <p:nvPr/>
          </p:nvSpPr>
          <p:spPr>
            <a:xfrm rot="5400000" flipH="1">
              <a:off x="2165275" y="5181584"/>
              <a:ext cx="2607876" cy="791294"/>
            </a:xfrm>
            <a:custGeom>
              <a:avLst/>
              <a:gdLst>
                <a:gd name="connsiteX0" fmla="*/ 2607876 w 2607876"/>
                <a:gd name="connsiteY0" fmla="*/ 791294 h 791294"/>
                <a:gd name="connsiteX1" fmla="*/ 0 w 2607876"/>
                <a:gd name="connsiteY1" fmla="*/ 0 h 791294"/>
                <a:gd name="connsiteX2" fmla="*/ 1272302 w 2607876"/>
                <a:gd name="connsiteY2" fmla="*/ 791294 h 7912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607876" h="791294">
                  <a:moveTo>
                    <a:pt x="2607876" y="791294"/>
                  </a:moveTo>
                  <a:lnTo>
                    <a:pt x="0" y="0"/>
                  </a:lnTo>
                  <a:lnTo>
                    <a:pt x="1272302" y="791294"/>
                  </a:lnTo>
                  <a:close/>
                </a:path>
              </a:pathLst>
            </a:custGeom>
            <a:gradFill>
              <a:gsLst>
                <a:gs pos="0">
                  <a:schemeClr val="accent4"/>
                </a:gs>
                <a:gs pos="100000">
                  <a:schemeClr val="bg1">
                    <a:lumMod val="95000"/>
                  </a:schemeClr>
                </a:gs>
              </a:gsLst>
              <a:lin ang="27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2"/>
                </a:solidFill>
              </a:endParaRPr>
            </a:p>
          </p:txBody>
        </p:sp>
      </p:grpSp>
      <p:sp>
        <p:nvSpPr>
          <p:cNvPr id="128" name="Textbox 200">
            <a:extLst>
              <a:ext uri="{FF2B5EF4-FFF2-40B4-BE49-F238E27FC236}">
                <a16:creationId xmlns:a16="http://schemas.microsoft.com/office/drawing/2014/main" id="{7137C449-9820-CE2A-CA21-EF2DE3A75697}"/>
              </a:ext>
            </a:extLst>
          </p:cNvPr>
          <p:cNvSpPr txBox="1"/>
          <p:nvPr/>
        </p:nvSpPr>
        <p:spPr>
          <a:xfrm>
            <a:off x="7412140" y="5508760"/>
            <a:ext cx="970137" cy="3385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sz="1600" b="1" dirty="0">
                <a:solidFill>
                  <a:schemeClr val="tx2"/>
                </a:solidFill>
                <a:latin typeface="Gobold" panose="02000500000000000000" pitchFamily="2" charset="0"/>
              </a:rPr>
              <a:t>BOARDING</a:t>
            </a:r>
          </a:p>
        </p:txBody>
      </p:sp>
      <p:sp>
        <p:nvSpPr>
          <p:cNvPr id="129" name="Textbox 200">
            <a:extLst>
              <a:ext uri="{FF2B5EF4-FFF2-40B4-BE49-F238E27FC236}">
                <a16:creationId xmlns:a16="http://schemas.microsoft.com/office/drawing/2014/main" id="{313EEA05-4278-ECD2-8DBD-904257AECA46}"/>
              </a:ext>
            </a:extLst>
          </p:cNvPr>
          <p:cNvSpPr txBox="1"/>
          <p:nvPr/>
        </p:nvSpPr>
        <p:spPr>
          <a:xfrm>
            <a:off x="7412140" y="5863090"/>
            <a:ext cx="1637653" cy="60016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100" dirty="0" err="1">
                <a:solidFill>
                  <a:schemeClr val="tx2"/>
                </a:solidFill>
              </a:rPr>
              <a:t>Chờ</a:t>
            </a:r>
            <a:r>
              <a:rPr lang="en-US" sz="1100" dirty="0">
                <a:solidFill>
                  <a:schemeClr val="tx2"/>
                </a:solidFill>
              </a:rPr>
              <a:t> </a:t>
            </a:r>
            <a:r>
              <a:rPr lang="en-US" sz="1100" dirty="0" err="1">
                <a:solidFill>
                  <a:schemeClr val="tx2"/>
                </a:solidFill>
              </a:rPr>
              <a:t>lên</a:t>
            </a:r>
            <a:r>
              <a:rPr lang="en-US" sz="1100" dirty="0">
                <a:solidFill>
                  <a:schemeClr val="tx2"/>
                </a:solidFill>
              </a:rPr>
              <a:t> </a:t>
            </a:r>
            <a:r>
              <a:rPr lang="en-US" sz="1100" dirty="0" err="1">
                <a:solidFill>
                  <a:schemeClr val="tx2"/>
                </a:solidFill>
              </a:rPr>
              <a:t>máy</a:t>
            </a:r>
            <a:r>
              <a:rPr lang="en-US" sz="1100" dirty="0">
                <a:solidFill>
                  <a:schemeClr val="tx2"/>
                </a:solidFill>
              </a:rPr>
              <a:t> bay, </a:t>
            </a:r>
            <a:r>
              <a:rPr lang="en-US" sz="1100" dirty="0" err="1">
                <a:solidFill>
                  <a:schemeClr val="tx2"/>
                </a:solidFill>
              </a:rPr>
              <a:t>đối</a:t>
            </a:r>
            <a:r>
              <a:rPr lang="en-US" sz="1100" dirty="0">
                <a:solidFill>
                  <a:schemeClr val="tx2"/>
                </a:solidFill>
              </a:rPr>
              <a:t> </a:t>
            </a:r>
            <a:r>
              <a:rPr lang="en-US" sz="1100" dirty="0" err="1">
                <a:solidFill>
                  <a:schemeClr val="tx2"/>
                </a:solidFill>
              </a:rPr>
              <a:t>chiếu</a:t>
            </a:r>
            <a:r>
              <a:rPr lang="en-US" sz="1100" dirty="0">
                <a:solidFill>
                  <a:schemeClr val="tx2"/>
                </a:solidFill>
              </a:rPr>
              <a:t> </a:t>
            </a:r>
            <a:r>
              <a:rPr lang="en-US" sz="1100" dirty="0" err="1">
                <a:solidFill>
                  <a:schemeClr val="tx2"/>
                </a:solidFill>
              </a:rPr>
              <a:t>giấy</a:t>
            </a:r>
            <a:r>
              <a:rPr lang="en-US" sz="1100" dirty="0">
                <a:solidFill>
                  <a:schemeClr val="tx2"/>
                </a:solidFill>
              </a:rPr>
              <a:t> </a:t>
            </a:r>
            <a:r>
              <a:rPr lang="en-US" sz="1100" dirty="0" err="1">
                <a:solidFill>
                  <a:schemeClr val="tx2"/>
                </a:solidFill>
              </a:rPr>
              <a:t>tờ</a:t>
            </a:r>
            <a:r>
              <a:rPr lang="en-US" sz="1100" dirty="0">
                <a:solidFill>
                  <a:schemeClr val="tx2"/>
                </a:solidFill>
              </a:rPr>
              <a:t> </a:t>
            </a:r>
            <a:r>
              <a:rPr lang="en-US" sz="1100" dirty="0" err="1">
                <a:solidFill>
                  <a:schemeClr val="tx2"/>
                </a:solidFill>
              </a:rPr>
              <a:t>và</a:t>
            </a:r>
            <a:r>
              <a:rPr lang="en-US" sz="1100" dirty="0">
                <a:solidFill>
                  <a:schemeClr val="tx2"/>
                </a:solidFill>
              </a:rPr>
              <a:t> </a:t>
            </a:r>
            <a:r>
              <a:rPr lang="en-US" sz="1100" dirty="0" err="1">
                <a:solidFill>
                  <a:schemeClr val="tx2"/>
                </a:solidFill>
              </a:rPr>
              <a:t>chuẩn</a:t>
            </a:r>
            <a:r>
              <a:rPr lang="en-US" sz="1100" dirty="0">
                <a:solidFill>
                  <a:schemeClr val="tx2"/>
                </a:solidFill>
              </a:rPr>
              <a:t> </a:t>
            </a:r>
            <a:r>
              <a:rPr lang="en-US" sz="1100" dirty="0" err="1">
                <a:solidFill>
                  <a:schemeClr val="tx2"/>
                </a:solidFill>
              </a:rPr>
              <a:t>bị</a:t>
            </a:r>
            <a:r>
              <a:rPr lang="en-US" sz="1100" dirty="0">
                <a:solidFill>
                  <a:schemeClr val="tx2"/>
                </a:solidFill>
              </a:rPr>
              <a:t> </a:t>
            </a:r>
            <a:r>
              <a:rPr lang="en-US" sz="1100" dirty="0" err="1">
                <a:solidFill>
                  <a:schemeClr val="tx2"/>
                </a:solidFill>
              </a:rPr>
              <a:t>khởi</a:t>
            </a:r>
            <a:r>
              <a:rPr lang="en-US" sz="1100" dirty="0">
                <a:solidFill>
                  <a:schemeClr val="tx2"/>
                </a:solidFill>
              </a:rPr>
              <a:t> </a:t>
            </a:r>
            <a:r>
              <a:rPr lang="en-US" sz="1100" dirty="0" err="1">
                <a:solidFill>
                  <a:schemeClr val="tx2"/>
                </a:solidFill>
              </a:rPr>
              <a:t>hành</a:t>
            </a:r>
            <a:r>
              <a:rPr lang="en-US" sz="1100" dirty="0">
                <a:solidFill>
                  <a:schemeClr val="tx2"/>
                </a:solidFill>
              </a:rPr>
              <a:t>.</a:t>
            </a:r>
          </a:p>
        </p:txBody>
      </p:sp>
      <p:sp>
        <p:nvSpPr>
          <p:cNvPr id="130" name="Circle: Hollow 129">
            <a:extLst>
              <a:ext uri="{FF2B5EF4-FFF2-40B4-BE49-F238E27FC236}">
                <a16:creationId xmlns:a16="http://schemas.microsoft.com/office/drawing/2014/main" id="{F6E87A80-5374-D3AA-CDE8-986C9E3C81FC}"/>
              </a:ext>
            </a:extLst>
          </p:cNvPr>
          <p:cNvSpPr/>
          <p:nvPr/>
        </p:nvSpPr>
        <p:spPr>
          <a:xfrm>
            <a:off x="15468109" y="7337314"/>
            <a:ext cx="1133770" cy="1133770"/>
          </a:xfrm>
          <a:prstGeom prst="donut">
            <a:avLst>
              <a:gd name="adj" fmla="val 20799"/>
            </a:avLst>
          </a:prstGeom>
          <a:solidFill>
            <a:schemeClr val="accent6"/>
          </a:solidFill>
          <a:ln>
            <a:noFill/>
          </a:ln>
          <a:effectLst>
            <a:outerShdw blurRad="63500" dist="127000" dir="10800000" algn="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sp>
        <p:nvSpPr>
          <p:cNvPr id="131" name="Oval 130">
            <a:extLst>
              <a:ext uri="{FF2B5EF4-FFF2-40B4-BE49-F238E27FC236}">
                <a16:creationId xmlns:a16="http://schemas.microsoft.com/office/drawing/2014/main" id="{44D979AF-1002-30FA-FCF2-2F7615B477F8}"/>
              </a:ext>
            </a:extLst>
          </p:cNvPr>
          <p:cNvSpPr/>
          <p:nvPr/>
        </p:nvSpPr>
        <p:spPr>
          <a:xfrm>
            <a:off x="15815257" y="7684462"/>
            <a:ext cx="439474" cy="439474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grpSp>
        <p:nvGrpSpPr>
          <p:cNvPr id="132" name="Group 131">
            <a:extLst>
              <a:ext uri="{FF2B5EF4-FFF2-40B4-BE49-F238E27FC236}">
                <a16:creationId xmlns:a16="http://schemas.microsoft.com/office/drawing/2014/main" id="{3FCA5465-D3E0-8C5E-0469-1B5586C7922C}"/>
              </a:ext>
            </a:extLst>
          </p:cNvPr>
          <p:cNvGrpSpPr/>
          <p:nvPr/>
        </p:nvGrpSpPr>
        <p:grpSpPr>
          <a:xfrm>
            <a:off x="12480937" y="5319492"/>
            <a:ext cx="3544018" cy="2607876"/>
            <a:chOff x="320842" y="4273293"/>
            <a:chExt cx="3544018" cy="2607876"/>
          </a:xfrm>
          <a:effectLst>
            <a:outerShdw blurRad="63500" dist="254000" dir="10800000" algn="r" rotWithShape="0">
              <a:prstClr val="black">
                <a:alpha val="25000"/>
              </a:prstClr>
            </a:outerShdw>
          </a:effectLst>
        </p:grpSpPr>
        <p:sp>
          <p:nvSpPr>
            <p:cNvPr id="133" name="Rectangle 132">
              <a:extLst>
                <a:ext uri="{FF2B5EF4-FFF2-40B4-BE49-F238E27FC236}">
                  <a16:creationId xmlns:a16="http://schemas.microsoft.com/office/drawing/2014/main" id="{4CE96388-CC11-CECE-21CD-5EC74E6EBB6B}"/>
                </a:ext>
              </a:extLst>
            </p:cNvPr>
            <p:cNvSpPr/>
            <p:nvPr/>
          </p:nvSpPr>
          <p:spPr>
            <a:xfrm>
              <a:off x="320842" y="4278054"/>
              <a:ext cx="2752725" cy="1334551"/>
            </a:xfrm>
            <a:prstGeom prst="rect">
              <a:avLst/>
            </a:prstGeom>
            <a:solidFill>
              <a:schemeClr val="bg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134" name="Freeform: Shape 133">
              <a:extLst>
                <a:ext uri="{FF2B5EF4-FFF2-40B4-BE49-F238E27FC236}">
                  <a16:creationId xmlns:a16="http://schemas.microsoft.com/office/drawing/2014/main" id="{444D186B-6C2B-6D5E-CF35-CD6379F53C18}"/>
                </a:ext>
              </a:extLst>
            </p:cNvPr>
            <p:cNvSpPr/>
            <p:nvPr/>
          </p:nvSpPr>
          <p:spPr>
            <a:xfrm rot="5400000" flipH="1">
              <a:off x="2165275" y="5181584"/>
              <a:ext cx="2607876" cy="791294"/>
            </a:xfrm>
            <a:custGeom>
              <a:avLst/>
              <a:gdLst>
                <a:gd name="connsiteX0" fmla="*/ 2607876 w 2607876"/>
                <a:gd name="connsiteY0" fmla="*/ 791294 h 791294"/>
                <a:gd name="connsiteX1" fmla="*/ 0 w 2607876"/>
                <a:gd name="connsiteY1" fmla="*/ 0 h 791294"/>
                <a:gd name="connsiteX2" fmla="*/ 1272302 w 2607876"/>
                <a:gd name="connsiteY2" fmla="*/ 791294 h 7912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607876" h="791294">
                  <a:moveTo>
                    <a:pt x="2607876" y="791294"/>
                  </a:moveTo>
                  <a:lnTo>
                    <a:pt x="0" y="0"/>
                  </a:lnTo>
                  <a:lnTo>
                    <a:pt x="1272302" y="791294"/>
                  </a:lnTo>
                  <a:close/>
                </a:path>
              </a:pathLst>
            </a:custGeom>
            <a:gradFill>
              <a:gsLst>
                <a:gs pos="0">
                  <a:schemeClr val="accent6"/>
                </a:gs>
                <a:gs pos="100000">
                  <a:schemeClr val="bg1">
                    <a:lumMod val="95000"/>
                  </a:schemeClr>
                </a:gs>
              </a:gsLst>
              <a:lin ang="27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2"/>
                </a:solidFill>
              </a:endParaRPr>
            </a:p>
          </p:txBody>
        </p:sp>
      </p:grpSp>
      <p:sp>
        <p:nvSpPr>
          <p:cNvPr id="135" name="Textbox 200">
            <a:extLst>
              <a:ext uri="{FF2B5EF4-FFF2-40B4-BE49-F238E27FC236}">
                <a16:creationId xmlns:a16="http://schemas.microsoft.com/office/drawing/2014/main" id="{E9DD29D8-8555-B065-91A5-3C72DFD8EF1E}"/>
              </a:ext>
            </a:extLst>
          </p:cNvPr>
          <p:cNvSpPr txBox="1"/>
          <p:nvPr/>
        </p:nvSpPr>
        <p:spPr>
          <a:xfrm>
            <a:off x="13415988" y="5508760"/>
            <a:ext cx="854016" cy="3385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sz="1600" b="1" dirty="0">
                <a:solidFill>
                  <a:schemeClr val="tx2"/>
                </a:solidFill>
                <a:latin typeface="Gobold" panose="02000500000000000000" pitchFamily="2" charset="0"/>
              </a:rPr>
              <a:t>ARRIVAL</a:t>
            </a:r>
          </a:p>
        </p:txBody>
      </p:sp>
      <p:sp>
        <p:nvSpPr>
          <p:cNvPr id="136" name="Textbox 200">
            <a:extLst>
              <a:ext uri="{FF2B5EF4-FFF2-40B4-BE49-F238E27FC236}">
                <a16:creationId xmlns:a16="http://schemas.microsoft.com/office/drawing/2014/main" id="{0017AA99-958B-6676-E975-78BB6BFC6DBC}"/>
              </a:ext>
            </a:extLst>
          </p:cNvPr>
          <p:cNvSpPr txBox="1"/>
          <p:nvPr/>
        </p:nvSpPr>
        <p:spPr>
          <a:xfrm>
            <a:off x="13415988" y="5863090"/>
            <a:ext cx="1662087" cy="60016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100" dirty="0" err="1">
                <a:solidFill>
                  <a:schemeClr val="tx2"/>
                </a:solidFill>
              </a:rPr>
              <a:t>Làm</a:t>
            </a:r>
            <a:r>
              <a:rPr lang="en-US" sz="1100" dirty="0">
                <a:solidFill>
                  <a:schemeClr val="tx2"/>
                </a:solidFill>
              </a:rPr>
              <a:t> </a:t>
            </a:r>
            <a:r>
              <a:rPr lang="en-US" sz="1100" dirty="0" err="1">
                <a:solidFill>
                  <a:schemeClr val="tx2"/>
                </a:solidFill>
              </a:rPr>
              <a:t>thủ</a:t>
            </a:r>
            <a:r>
              <a:rPr lang="en-US" sz="1100" dirty="0">
                <a:solidFill>
                  <a:schemeClr val="tx2"/>
                </a:solidFill>
              </a:rPr>
              <a:t> </a:t>
            </a:r>
            <a:r>
              <a:rPr lang="en-US" sz="1100" dirty="0" err="1">
                <a:solidFill>
                  <a:schemeClr val="tx2"/>
                </a:solidFill>
              </a:rPr>
              <a:t>tục</a:t>
            </a:r>
            <a:r>
              <a:rPr lang="en-US" sz="1100" dirty="0">
                <a:solidFill>
                  <a:schemeClr val="tx2"/>
                </a:solidFill>
              </a:rPr>
              <a:t> </a:t>
            </a:r>
            <a:r>
              <a:rPr lang="en-US" sz="1100" dirty="0" err="1">
                <a:solidFill>
                  <a:schemeClr val="tx2"/>
                </a:solidFill>
              </a:rPr>
              <a:t>nhập</a:t>
            </a:r>
            <a:r>
              <a:rPr lang="en-US" sz="1100" dirty="0">
                <a:solidFill>
                  <a:schemeClr val="tx2"/>
                </a:solidFill>
              </a:rPr>
              <a:t> </a:t>
            </a:r>
            <a:r>
              <a:rPr lang="en-US" sz="1100" dirty="0" err="1">
                <a:solidFill>
                  <a:schemeClr val="tx2"/>
                </a:solidFill>
              </a:rPr>
              <a:t>cảnh</a:t>
            </a:r>
            <a:r>
              <a:rPr lang="en-US" sz="1100" dirty="0">
                <a:solidFill>
                  <a:schemeClr val="tx2"/>
                </a:solidFill>
              </a:rPr>
              <a:t>, </a:t>
            </a:r>
            <a:r>
              <a:rPr lang="en-US" sz="1100" dirty="0" err="1">
                <a:solidFill>
                  <a:schemeClr val="tx2"/>
                </a:solidFill>
              </a:rPr>
              <a:t>nhận</a:t>
            </a:r>
            <a:r>
              <a:rPr lang="en-US" sz="1100" dirty="0">
                <a:solidFill>
                  <a:schemeClr val="tx2"/>
                </a:solidFill>
              </a:rPr>
              <a:t> </a:t>
            </a:r>
            <a:r>
              <a:rPr lang="en-US" sz="1100" dirty="0" err="1">
                <a:solidFill>
                  <a:schemeClr val="tx2"/>
                </a:solidFill>
              </a:rPr>
              <a:t>hành</a:t>
            </a:r>
            <a:r>
              <a:rPr lang="en-US" sz="1100" dirty="0">
                <a:solidFill>
                  <a:schemeClr val="tx2"/>
                </a:solidFill>
              </a:rPr>
              <a:t> </a:t>
            </a:r>
            <a:r>
              <a:rPr lang="en-US" sz="1100" dirty="0" err="1">
                <a:solidFill>
                  <a:schemeClr val="tx2"/>
                </a:solidFill>
              </a:rPr>
              <a:t>lý</a:t>
            </a:r>
            <a:r>
              <a:rPr lang="en-US" sz="1100" dirty="0">
                <a:solidFill>
                  <a:schemeClr val="tx2"/>
                </a:solidFill>
              </a:rPr>
              <a:t> </a:t>
            </a:r>
            <a:r>
              <a:rPr lang="en-US" sz="1100" dirty="0" err="1">
                <a:solidFill>
                  <a:schemeClr val="tx2"/>
                </a:solidFill>
              </a:rPr>
              <a:t>và</a:t>
            </a:r>
            <a:r>
              <a:rPr lang="en-US" sz="1100" dirty="0">
                <a:solidFill>
                  <a:schemeClr val="tx2"/>
                </a:solidFill>
              </a:rPr>
              <a:t> </a:t>
            </a:r>
            <a:r>
              <a:rPr lang="en-US" sz="1100" dirty="0" err="1">
                <a:solidFill>
                  <a:schemeClr val="tx2"/>
                </a:solidFill>
              </a:rPr>
              <a:t>rời</a:t>
            </a:r>
            <a:r>
              <a:rPr lang="en-US" sz="1100" dirty="0">
                <a:solidFill>
                  <a:schemeClr val="tx2"/>
                </a:solidFill>
              </a:rPr>
              <a:t> </a:t>
            </a:r>
            <a:r>
              <a:rPr lang="en-US" sz="1100" dirty="0" err="1">
                <a:solidFill>
                  <a:schemeClr val="tx2"/>
                </a:solidFill>
              </a:rPr>
              <a:t>sân</a:t>
            </a:r>
            <a:r>
              <a:rPr lang="en-US" sz="1100" dirty="0">
                <a:solidFill>
                  <a:schemeClr val="tx2"/>
                </a:solidFill>
              </a:rPr>
              <a:t> bay.</a:t>
            </a:r>
          </a:p>
        </p:txBody>
      </p:sp>
      <p:sp>
        <p:nvSpPr>
          <p:cNvPr id="137" name="Circle: Hollow 136">
            <a:extLst>
              <a:ext uri="{FF2B5EF4-FFF2-40B4-BE49-F238E27FC236}">
                <a16:creationId xmlns:a16="http://schemas.microsoft.com/office/drawing/2014/main" id="{62DC7201-DCAA-04BF-E480-06BB1E115F49}"/>
              </a:ext>
            </a:extLst>
          </p:cNvPr>
          <p:cNvSpPr/>
          <p:nvPr/>
        </p:nvSpPr>
        <p:spPr>
          <a:xfrm rot="10800000">
            <a:off x="569418" y="7343256"/>
            <a:ext cx="1133770" cy="1133770"/>
          </a:xfrm>
          <a:prstGeom prst="donut">
            <a:avLst>
              <a:gd name="adj" fmla="val 20799"/>
            </a:avLst>
          </a:prstGeom>
          <a:solidFill>
            <a:schemeClr val="accent1"/>
          </a:solidFill>
          <a:ln>
            <a:noFill/>
          </a:ln>
          <a:effectLst>
            <a:outerShdw blurRad="63500" dist="127000" dir="10800000" algn="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sp>
        <p:nvSpPr>
          <p:cNvPr id="138" name="Oval 137">
            <a:extLst>
              <a:ext uri="{FF2B5EF4-FFF2-40B4-BE49-F238E27FC236}">
                <a16:creationId xmlns:a16="http://schemas.microsoft.com/office/drawing/2014/main" id="{AC6FB20B-4E50-4940-4AE1-B710CFCA90D0}"/>
              </a:ext>
            </a:extLst>
          </p:cNvPr>
          <p:cNvSpPr/>
          <p:nvPr/>
        </p:nvSpPr>
        <p:spPr>
          <a:xfrm rot="10800000">
            <a:off x="916566" y="7690404"/>
            <a:ext cx="439474" cy="439474"/>
          </a:xfrm>
          <a:prstGeom prst="ellips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grpSp>
        <p:nvGrpSpPr>
          <p:cNvPr id="139" name="Group 138">
            <a:extLst>
              <a:ext uri="{FF2B5EF4-FFF2-40B4-BE49-F238E27FC236}">
                <a16:creationId xmlns:a16="http://schemas.microsoft.com/office/drawing/2014/main" id="{03010727-7718-D654-A243-2CE1C6267051}"/>
              </a:ext>
            </a:extLst>
          </p:cNvPr>
          <p:cNvGrpSpPr/>
          <p:nvPr/>
        </p:nvGrpSpPr>
        <p:grpSpPr>
          <a:xfrm rot="10800000">
            <a:off x="1146342" y="7886972"/>
            <a:ext cx="3544018" cy="2607876"/>
            <a:chOff x="320842" y="4273293"/>
            <a:chExt cx="3544018" cy="2607876"/>
          </a:xfrm>
          <a:effectLst>
            <a:outerShdw blurRad="63500" dist="254000" dir="10800000" algn="r" rotWithShape="0">
              <a:prstClr val="black">
                <a:alpha val="25000"/>
              </a:prstClr>
            </a:outerShdw>
          </a:effectLst>
        </p:grpSpPr>
        <p:sp>
          <p:nvSpPr>
            <p:cNvPr id="140" name="Rectangle 139">
              <a:extLst>
                <a:ext uri="{FF2B5EF4-FFF2-40B4-BE49-F238E27FC236}">
                  <a16:creationId xmlns:a16="http://schemas.microsoft.com/office/drawing/2014/main" id="{C4254BDE-09E1-07E6-504E-7CA28059117E}"/>
                </a:ext>
              </a:extLst>
            </p:cNvPr>
            <p:cNvSpPr/>
            <p:nvPr/>
          </p:nvSpPr>
          <p:spPr>
            <a:xfrm>
              <a:off x="320842" y="4278054"/>
              <a:ext cx="2752725" cy="1334551"/>
            </a:xfrm>
            <a:prstGeom prst="rect">
              <a:avLst/>
            </a:prstGeom>
            <a:solidFill>
              <a:schemeClr val="bg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141" name="Freeform: Shape 140">
              <a:extLst>
                <a:ext uri="{FF2B5EF4-FFF2-40B4-BE49-F238E27FC236}">
                  <a16:creationId xmlns:a16="http://schemas.microsoft.com/office/drawing/2014/main" id="{8D6C746C-0494-28F4-6865-364535CF118D}"/>
                </a:ext>
              </a:extLst>
            </p:cNvPr>
            <p:cNvSpPr/>
            <p:nvPr/>
          </p:nvSpPr>
          <p:spPr>
            <a:xfrm rot="5400000" flipH="1">
              <a:off x="2165275" y="5181584"/>
              <a:ext cx="2607876" cy="791294"/>
            </a:xfrm>
            <a:custGeom>
              <a:avLst/>
              <a:gdLst>
                <a:gd name="connsiteX0" fmla="*/ 2607876 w 2607876"/>
                <a:gd name="connsiteY0" fmla="*/ 791294 h 791294"/>
                <a:gd name="connsiteX1" fmla="*/ 0 w 2607876"/>
                <a:gd name="connsiteY1" fmla="*/ 0 h 791294"/>
                <a:gd name="connsiteX2" fmla="*/ 1272302 w 2607876"/>
                <a:gd name="connsiteY2" fmla="*/ 791294 h 7912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607876" h="791294">
                  <a:moveTo>
                    <a:pt x="2607876" y="791294"/>
                  </a:moveTo>
                  <a:lnTo>
                    <a:pt x="0" y="0"/>
                  </a:lnTo>
                  <a:lnTo>
                    <a:pt x="1272302" y="791294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bg1">
                    <a:lumMod val="95000"/>
                  </a:schemeClr>
                </a:gs>
              </a:gsLst>
              <a:lin ang="27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2"/>
                </a:solidFill>
              </a:endParaRPr>
            </a:p>
          </p:txBody>
        </p:sp>
      </p:grpSp>
      <p:sp>
        <p:nvSpPr>
          <p:cNvPr id="142" name="Textbox 200">
            <a:extLst>
              <a:ext uri="{FF2B5EF4-FFF2-40B4-BE49-F238E27FC236}">
                <a16:creationId xmlns:a16="http://schemas.microsoft.com/office/drawing/2014/main" id="{355E9457-6823-495E-13B3-324CEEF9534B}"/>
              </a:ext>
            </a:extLst>
          </p:cNvPr>
          <p:cNvSpPr txBox="1"/>
          <p:nvPr/>
        </p:nvSpPr>
        <p:spPr>
          <a:xfrm>
            <a:off x="2846266" y="9351086"/>
            <a:ext cx="950901" cy="3385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sz="1600" b="1" dirty="0">
                <a:solidFill>
                  <a:schemeClr val="tx2"/>
                </a:solidFill>
                <a:latin typeface="Gobold" panose="02000500000000000000" pitchFamily="2" charset="0"/>
              </a:rPr>
              <a:t>CHECK-IN</a:t>
            </a:r>
          </a:p>
        </p:txBody>
      </p:sp>
      <p:sp>
        <p:nvSpPr>
          <p:cNvPr id="143" name="Textbox 200">
            <a:extLst>
              <a:ext uri="{FF2B5EF4-FFF2-40B4-BE49-F238E27FC236}">
                <a16:creationId xmlns:a16="http://schemas.microsoft.com/office/drawing/2014/main" id="{97A325FA-9F9E-A3BD-C175-B100449414A1}"/>
              </a:ext>
            </a:extLst>
          </p:cNvPr>
          <p:cNvSpPr txBox="1"/>
          <p:nvPr/>
        </p:nvSpPr>
        <p:spPr>
          <a:xfrm>
            <a:off x="2846266" y="9705416"/>
            <a:ext cx="1637653" cy="60016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100" dirty="0" err="1">
                <a:solidFill>
                  <a:schemeClr val="tx2"/>
                </a:solidFill>
              </a:rPr>
              <a:t>Đăng</a:t>
            </a:r>
            <a:r>
              <a:rPr lang="en-US" sz="1100" dirty="0">
                <a:solidFill>
                  <a:schemeClr val="tx2"/>
                </a:solidFill>
              </a:rPr>
              <a:t> </a:t>
            </a:r>
            <a:r>
              <a:rPr lang="en-US" sz="1100" dirty="0" err="1">
                <a:solidFill>
                  <a:schemeClr val="tx2"/>
                </a:solidFill>
              </a:rPr>
              <a:t>ký</a:t>
            </a:r>
            <a:r>
              <a:rPr lang="en-US" sz="1100" dirty="0">
                <a:solidFill>
                  <a:schemeClr val="tx2"/>
                </a:solidFill>
              </a:rPr>
              <a:t> </a:t>
            </a:r>
            <a:r>
              <a:rPr lang="en-US" sz="1100" dirty="0" err="1">
                <a:solidFill>
                  <a:schemeClr val="tx2"/>
                </a:solidFill>
              </a:rPr>
              <a:t>chuyến</a:t>
            </a:r>
            <a:r>
              <a:rPr lang="en-US" sz="1100" dirty="0">
                <a:solidFill>
                  <a:schemeClr val="tx2"/>
                </a:solidFill>
              </a:rPr>
              <a:t> bay, </a:t>
            </a:r>
            <a:r>
              <a:rPr lang="en-US" sz="1100" dirty="0" err="1">
                <a:solidFill>
                  <a:schemeClr val="tx2"/>
                </a:solidFill>
              </a:rPr>
              <a:t>ký</a:t>
            </a:r>
            <a:r>
              <a:rPr lang="en-US" sz="1100" dirty="0">
                <a:solidFill>
                  <a:schemeClr val="tx2"/>
                </a:solidFill>
              </a:rPr>
              <a:t> </a:t>
            </a:r>
            <a:r>
              <a:rPr lang="en-US" sz="1100" dirty="0" err="1">
                <a:solidFill>
                  <a:schemeClr val="tx2"/>
                </a:solidFill>
              </a:rPr>
              <a:t>gửi</a:t>
            </a:r>
            <a:r>
              <a:rPr lang="en-US" sz="1100" dirty="0">
                <a:solidFill>
                  <a:schemeClr val="tx2"/>
                </a:solidFill>
              </a:rPr>
              <a:t> </a:t>
            </a:r>
            <a:r>
              <a:rPr lang="en-US" sz="1100" dirty="0" err="1">
                <a:solidFill>
                  <a:schemeClr val="tx2"/>
                </a:solidFill>
              </a:rPr>
              <a:t>hành</a:t>
            </a:r>
            <a:r>
              <a:rPr lang="en-US" sz="1100" dirty="0">
                <a:solidFill>
                  <a:schemeClr val="tx2"/>
                </a:solidFill>
              </a:rPr>
              <a:t> </a:t>
            </a:r>
            <a:r>
              <a:rPr lang="en-US" sz="1100" dirty="0" err="1">
                <a:solidFill>
                  <a:schemeClr val="tx2"/>
                </a:solidFill>
              </a:rPr>
              <a:t>lý</a:t>
            </a:r>
            <a:r>
              <a:rPr lang="en-US" sz="1100" dirty="0">
                <a:solidFill>
                  <a:schemeClr val="tx2"/>
                </a:solidFill>
              </a:rPr>
              <a:t> </a:t>
            </a:r>
            <a:r>
              <a:rPr lang="en-US" sz="1100" dirty="0" err="1">
                <a:solidFill>
                  <a:schemeClr val="tx2"/>
                </a:solidFill>
              </a:rPr>
              <a:t>và</a:t>
            </a:r>
            <a:r>
              <a:rPr lang="en-US" sz="1100" dirty="0">
                <a:solidFill>
                  <a:schemeClr val="tx2"/>
                </a:solidFill>
              </a:rPr>
              <a:t> </a:t>
            </a:r>
            <a:r>
              <a:rPr lang="en-US" sz="1100" dirty="0" err="1">
                <a:solidFill>
                  <a:schemeClr val="tx2"/>
                </a:solidFill>
              </a:rPr>
              <a:t>nhận</a:t>
            </a:r>
            <a:r>
              <a:rPr lang="en-US" sz="1100" dirty="0">
                <a:solidFill>
                  <a:schemeClr val="tx2"/>
                </a:solidFill>
              </a:rPr>
              <a:t> </a:t>
            </a:r>
            <a:r>
              <a:rPr lang="en-US" sz="1100" dirty="0" err="1">
                <a:solidFill>
                  <a:schemeClr val="tx2"/>
                </a:solidFill>
              </a:rPr>
              <a:t>thẻ</a:t>
            </a:r>
            <a:r>
              <a:rPr lang="en-US" sz="1100" dirty="0">
                <a:solidFill>
                  <a:schemeClr val="tx2"/>
                </a:solidFill>
              </a:rPr>
              <a:t> </a:t>
            </a:r>
            <a:r>
              <a:rPr lang="en-US" sz="1100" dirty="0" err="1">
                <a:solidFill>
                  <a:schemeClr val="tx2"/>
                </a:solidFill>
              </a:rPr>
              <a:t>lên</a:t>
            </a:r>
            <a:r>
              <a:rPr lang="en-US" sz="1100" dirty="0">
                <a:solidFill>
                  <a:schemeClr val="tx2"/>
                </a:solidFill>
              </a:rPr>
              <a:t> </a:t>
            </a:r>
            <a:r>
              <a:rPr lang="en-US" sz="1100" dirty="0" err="1">
                <a:solidFill>
                  <a:schemeClr val="tx2"/>
                </a:solidFill>
              </a:rPr>
              <a:t>máy</a:t>
            </a:r>
            <a:r>
              <a:rPr lang="en-US" sz="1100" dirty="0">
                <a:solidFill>
                  <a:schemeClr val="tx2"/>
                </a:solidFill>
              </a:rPr>
              <a:t> bay.</a:t>
            </a:r>
          </a:p>
        </p:txBody>
      </p:sp>
      <p:sp>
        <p:nvSpPr>
          <p:cNvPr id="144" name="Circle: Hollow 143">
            <a:extLst>
              <a:ext uri="{FF2B5EF4-FFF2-40B4-BE49-F238E27FC236}">
                <a16:creationId xmlns:a16="http://schemas.microsoft.com/office/drawing/2014/main" id="{1A9FD50F-FDC6-65B2-02E3-C2B2939DFA19}"/>
              </a:ext>
            </a:extLst>
          </p:cNvPr>
          <p:cNvSpPr/>
          <p:nvPr/>
        </p:nvSpPr>
        <p:spPr>
          <a:xfrm rot="10800000">
            <a:off x="6573265" y="7343256"/>
            <a:ext cx="1133770" cy="1133770"/>
          </a:xfrm>
          <a:prstGeom prst="donut">
            <a:avLst>
              <a:gd name="adj" fmla="val 20799"/>
            </a:avLst>
          </a:prstGeom>
          <a:solidFill>
            <a:schemeClr val="accent3"/>
          </a:solidFill>
          <a:ln>
            <a:noFill/>
          </a:ln>
          <a:effectLst>
            <a:outerShdw blurRad="63500" dist="127000" dir="10800000" algn="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sp>
        <p:nvSpPr>
          <p:cNvPr id="145" name="Oval 144">
            <a:extLst>
              <a:ext uri="{FF2B5EF4-FFF2-40B4-BE49-F238E27FC236}">
                <a16:creationId xmlns:a16="http://schemas.microsoft.com/office/drawing/2014/main" id="{AEE5A89F-3BC0-C475-B62A-B210AF6485A9}"/>
              </a:ext>
            </a:extLst>
          </p:cNvPr>
          <p:cNvSpPr/>
          <p:nvPr/>
        </p:nvSpPr>
        <p:spPr>
          <a:xfrm rot="10800000">
            <a:off x="6920413" y="7690404"/>
            <a:ext cx="439474" cy="439474"/>
          </a:xfrm>
          <a:prstGeom prst="ellipse">
            <a:avLst/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grpSp>
        <p:nvGrpSpPr>
          <p:cNvPr id="146" name="Group 145">
            <a:extLst>
              <a:ext uri="{FF2B5EF4-FFF2-40B4-BE49-F238E27FC236}">
                <a16:creationId xmlns:a16="http://schemas.microsoft.com/office/drawing/2014/main" id="{C8DA65EB-5674-1545-C8F6-6887C5200562}"/>
              </a:ext>
            </a:extLst>
          </p:cNvPr>
          <p:cNvGrpSpPr/>
          <p:nvPr/>
        </p:nvGrpSpPr>
        <p:grpSpPr>
          <a:xfrm rot="10800000">
            <a:off x="7150189" y="7886972"/>
            <a:ext cx="3544018" cy="2607876"/>
            <a:chOff x="320842" y="4273293"/>
            <a:chExt cx="3544018" cy="2607876"/>
          </a:xfrm>
          <a:effectLst>
            <a:outerShdw blurRad="63500" dist="254000" dir="10800000" algn="r" rotWithShape="0">
              <a:prstClr val="black">
                <a:alpha val="25000"/>
              </a:prstClr>
            </a:outerShdw>
          </a:effectLst>
        </p:grpSpPr>
        <p:sp>
          <p:nvSpPr>
            <p:cNvPr id="147" name="Rectangle 146">
              <a:extLst>
                <a:ext uri="{FF2B5EF4-FFF2-40B4-BE49-F238E27FC236}">
                  <a16:creationId xmlns:a16="http://schemas.microsoft.com/office/drawing/2014/main" id="{BE2C88B9-C144-DC46-597E-B75B7E77D3E3}"/>
                </a:ext>
              </a:extLst>
            </p:cNvPr>
            <p:cNvSpPr/>
            <p:nvPr/>
          </p:nvSpPr>
          <p:spPr>
            <a:xfrm>
              <a:off x="320842" y="4278054"/>
              <a:ext cx="2752725" cy="1334551"/>
            </a:xfrm>
            <a:prstGeom prst="rect">
              <a:avLst/>
            </a:prstGeom>
            <a:solidFill>
              <a:schemeClr val="bg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148" name="Freeform: Shape 147">
              <a:extLst>
                <a:ext uri="{FF2B5EF4-FFF2-40B4-BE49-F238E27FC236}">
                  <a16:creationId xmlns:a16="http://schemas.microsoft.com/office/drawing/2014/main" id="{68862F4D-994E-B5C1-5A7E-DA7B0A776002}"/>
                </a:ext>
              </a:extLst>
            </p:cNvPr>
            <p:cNvSpPr/>
            <p:nvPr/>
          </p:nvSpPr>
          <p:spPr>
            <a:xfrm rot="5400000" flipH="1">
              <a:off x="2165275" y="5181584"/>
              <a:ext cx="2607876" cy="791294"/>
            </a:xfrm>
            <a:custGeom>
              <a:avLst/>
              <a:gdLst>
                <a:gd name="connsiteX0" fmla="*/ 2607876 w 2607876"/>
                <a:gd name="connsiteY0" fmla="*/ 791294 h 791294"/>
                <a:gd name="connsiteX1" fmla="*/ 0 w 2607876"/>
                <a:gd name="connsiteY1" fmla="*/ 0 h 791294"/>
                <a:gd name="connsiteX2" fmla="*/ 1272302 w 2607876"/>
                <a:gd name="connsiteY2" fmla="*/ 791294 h 7912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607876" h="791294">
                  <a:moveTo>
                    <a:pt x="2607876" y="791294"/>
                  </a:moveTo>
                  <a:lnTo>
                    <a:pt x="0" y="0"/>
                  </a:lnTo>
                  <a:lnTo>
                    <a:pt x="1272302" y="791294"/>
                  </a:lnTo>
                  <a:close/>
                </a:path>
              </a:pathLst>
            </a:custGeom>
            <a:gradFill>
              <a:gsLst>
                <a:gs pos="0">
                  <a:schemeClr val="accent3"/>
                </a:gs>
                <a:gs pos="100000">
                  <a:schemeClr val="bg1">
                    <a:lumMod val="95000"/>
                  </a:schemeClr>
                </a:gs>
              </a:gsLst>
              <a:lin ang="27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2"/>
                </a:solidFill>
              </a:endParaRPr>
            </a:p>
          </p:txBody>
        </p:sp>
      </p:grpSp>
      <p:sp>
        <p:nvSpPr>
          <p:cNvPr id="149" name="Textbox 200">
            <a:extLst>
              <a:ext uri="{FF2B5EF4-FFF2-40B4-BE49-F238E27FC236}">
                <a16:creationId xmlns:a16="http://schemas.microsoft.com/office/drawing/2014/main" id="{23BF906E-1055-145C-B364-15AE3FD97109}"/>
              </a:ext>
            </a:extLst>
          </p:cNvPr>
          <p:cNvSpPr txBox="1"/>
          <p:nvPr/>
        </p:nvSpPr>
        <p:spPr>
          <a:xfrm>
            <a:off x="8850113" y="9351086"/>
            <a:ext cx="976549" cy="3385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sz="1600" b="1" dirty="0">
                <a:solidFill>
                  <a:schemeClr val="tx2"/>
                </a:solidFill>
                <a:latin typeface="Gobold" panose="02000500000000000000" pitchFamily="2" charset="0"/>
              </a:rPr>
              <a:t>SHOPPING</a:t>
            </a:r>
          </a:p>
        </p:txBody>
      </p:sp>
      <p:sp>
        <p:nvSpPr>
          <p:cNvPr id="150" name="Textbox 200">
            <a:extLst>
              <a:ext uri="{FF2B5EF4-FFF2-40B4-BE49-F238E27FC236}">
                <a16:creationId xmlns:a16="http://schemas.microsoft.com/office/drawing/2014/main" id="{3F9FA2CF-01C9-EA83-1E93-6D76DC93D03C}"/>
              </a:ext>
            </a:extLst>
          </p:cNvPr>
          <p:cNvSpPr txBox="1"/>
          <p:nvPr/>
        </p:nvSpPr>
        <p:spPr>
          <a:xfrm>
            <a:off x="8850113" y="9705416"/>
            <a:ext cx="1637653" cy="60016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100" dirty="0">
                <a:solidFill>
                  <a:schemeClr val="tx2"/>
                </a:solidFill>
              </a:rPr>
              <a:t>Mua </a:t>
            </a:r>
            <a:r>
              <a:rPr lang="en-US" sz="1100" dirty="0" err="1">
                <a:solidFill>
                  <a:schemeClr val="tx2"/>
                </a:solidFill>
              </a:rPr>
              <a:t>sắm</a:t>
            </a:r>
            <a:r>
              <a:rPr lang="en-US" sz="1100" dirty="0">
                <a:solidFill>
                  <a:schemeClr val="tx2"/>
                </a:solidFill>
              </a:rPr>
              <a:t> </a:t>
            </a:r>
            <a:r>
              <a:rPr lang="en-US" sz="1100" dirty="0" err="1">
                <a:solidFill>
                  <a:schemeClr val="tx2"/>
                </a:solidFill>
              </a:rPr>
              <a:t>miễn</a:t>
            </a:r>
            <a:r>
              <a:rPr lang="en-US" sz="1100" dirty="0">
                <a:solidFill>
                  <a:schemeClr val="tx2"/>
                </a:solidFill>
              </a:rPr>
              <a:t> </a:t>
            </a:r>
            <a:r>
              <a:rPr lang="en-US" sz="1100" dirty="0" err="1">
                <a:solidFill>
                  <a:schemeClr val="tx2"/>
                </a:solidFill>
              </a:rPr>
              <a:t>thuế</a:t>
            </a:r>
            <a:r>
              <a:rPr lang="en-US" sz="1100" dirty="0">
                <a:solidFill>
                  <a:schemeClr val="tx2"/>
                </a:solidFill>
              </a:rPr>
              <a:t>, </a:t>
            </a:r>
            <a:r>
              <a:rPr lang="en-US" sz="1100" dirty="0" err="1">
                <a:solidFill>
                  <a:schemeClr val="tx2"/>
                </a:solidFill>
              </a:rPr>
              <a:t>trải</a:t>
            </a:r>
            <a:r>
              <a:rPr lang="en-US" sz="1100" dirty="0">
                <a:solidFill>
                  <a:schemeClr val="tx2"/>
                </a:solidFill>
              </a:rPr>
              <a:t> </a:t>
            </a:r>
            <a:r>
              <a:rPr lang="en-US" sz="1100" dirty="0" err="1">
                <a:solidFill>
                  <a:schemeClr val="tx2"/>
                </a:solidFill>
              </a:rPr>
              <a:t>nghiệm</a:t>
            </a:r>
            <a:r>
              <a:rPr lang="en-US" sz="1100" dirty="0">
                <a:solidFill>
                  <a:schemeClr val="tx2"/>
                </a:solidFill>
              </a:rPr>
              <a:t> </a:t>
            </a:r>
            <a:r>
              <a:rPr lang="en-US" sz="1100" dirty="0" err="1">
                <a:solidFill>
                  <a:schemeClr val="tx2"/>
                </a:solidFill>
              </a:rPr>
              <a:t>ẩm</a:t>
            </a:r>
            <a:r>
              <a:rPr lang="en-US" sz="1100" dirty="0">
                <a:solidFill>
                  <a:schemeClr val="tx2"/>
                </a:solidFill>
              </a:rPr>
              <a:t> </a:t>
            </a:r>
            <a:r>
              <a:rPr lang="en-US" sz="1100" dirty="0" err="1">
                <a:solidFill>
                  <a:schemeClr val="tx2"/>
                </a:solidFill>
              </a:rPr>
              <a:t>thực</a:t>
            </a:r>
            <a:r>
              <a:rPr lang="en-US" sz="1100" dirty="0">
                <a:solidFill>
                  <a:schemeClr val="tx2"/>
                </a:solidFill>
              </a:rPr>
              <a:t> </a:t>
            </a:r>
            <a:r>
              <a:rPr lang="en-US" sz="1100" dirty="0" err="1">
                <a:solidFill>
                  <a:schemeClr val="tx2"/>
                </a:solidFill>
              </a:rPr>
              <a:t>và</a:t>
            </a:r>
            <a:r>
              <a:rPr lang="en-US" sz="1100" dirty="0">
                <a:solidFill>
                  <a:schemeClr val="tx2"/>
                </a:solidFill>
              </a:rPr>
              <a:t> </a:t>
            </a:r>
            <a:r>
              <a:rPr lang="en-US" sz="1100" dirty="0" err="1">
                <a:solidFill>
                  <a:schemeClr val="tx2"/>
                </a:solidFill>
              </a:rPr>
              <a:t>dịch</a:t>
            </a:r>
            <a:r>
              <a:rPr lang="en-US" sz="1100" dirty="0">
                <a:solidFill>
                  <a:schemeClr val="tx2"/>
                </a:solidFill>
              </a:rPr>
              <a:t> </a:t>
            </a:r>
            <a:r>
              <a:rPr lang="en-US" sz="1100" dirty="0" err="1">
                <a:solidFill>
                  <a:schemeClr val="tx2"/>
                </a:solidFill>
              </a:rPr>
              <a:t>vụ</a:t>
            </a:r>
            <a:r>
              <a:rPr lang="en-US" sz="1100" dirty="0">
                <a:solidFill>
                  <a:schemeClr val="tx2"/>
                </a:solidFill>
              </a:rPr>
              <a:t> </a:t>
            </a:r>
            <a:r>
              <a:rPr lang="en-US" sz="1100" dirty="0" err="1">
                <a:solidFill>
                  <a:schemeClr val="tx2"/>
                </a:solidFill>
              </a:rPr>
              <a:t>tại</a:t>
            </a:r>
            <a:r>
              <a:rPr lang="en-US" sz="1100" dirty="0">
                <a:solidFill>
                  <a:schemeClr val="tx2"/>
                </a:solidFill>
              </a:rPr>
              <a:t> </a:t>
            </a:r>
            <a:r>
              <a:rPr lang="en-US" sz="1100" dirty="0" err="1">
                <a:solidFill>
                  <a:schemeClr val="tx2"/>
                </a:solidFill>
              </a:rPr>
              <a:t>sân</a:t>
            </a:r>
            <a:r>
              <a:rPr lang="en-US" sz="1100" dirty="0">
                <a:solidFill>
                  <a:schemeClr val="tx2"/>
                </a:solidFill>
              </a:rPr>
              <a:t> bay.</a:t>
            </a:r>
          </a:p>
        </p:txBody>
      </p:sp>
      <p:sp>
        <p:nvSpPr>
          <p:cNvPr id="151" name="Circle: Hollow 150">
            <a:extLst>
              <a:ext uri="{FF2B5EF4-FFF2-40B4-BE49-F238E27FC236}">
                <a16:creationId xmlns:a16="http://schemas.microsoft.com/office/drawing/2014/main" id="{15162CCD-B5B6-7AD4-113D-FC88D80B13A7}"/>
              </a:ext>
            </a:extLst>
          </p:cNvPr>
          <p:cNvSpPr/>
          <p:nvPr/>
        </p:nvSpPr>
        <p:spPr>
          <a:xfrm rot="10800000">
            <a:off x="12577113" y="7343256"/>
            <a:ext cx="1133770" cy="1133770"/>
          </a:xfrm>
          <a:prstGeom prst="donut">
            <a:avLst>
              <a:gd name="adj" fmla="val 20799"/>
            </a:avLst>
          </a:prstGeom>
          <a:solidFill>
            <a:schemeClr val="accent5"/>
          </a:solidFill>
          <a:ln>
            <a:noFill/>
          </a:ln>
          <a:effectLst>
            <a:outerShdw blurRad="63500" dist="127000" dir="10800000" algn="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sp>
        <p:nvSpPr>
          <p:cNvPr id="152" name="Oval 151">
            <a:extLst>
              <a:ext uri="{FF2B5EF4-FFF2-40B4-BE49-F238E27FC236}">
                <a16:creationId xmlns:a16="http://schemas.microsoft.com/office/drawing/2014/main" id="{EC1369B8-34E8-0DD2-7C6F-289D294A45EA}"/>
              </a:ext>
            </a:extLst>
          </p:cNvPr>
          <p:cNvSpPr/>
          <p:nvPr/>
        </p:nvSpPr>
        <p:spPr>
          <a:xfrm rot="10800000">
            <a:off x="12924261" y="7690404"/>
            <a:ext cx="439474" cy="439474"/>
          </a:xfrm>
          <a:prstGeom prst="ellipse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grpSp>
        <p:nvGrpSpPr>
          <p:cNvPr id="153" name="Group 152">
            <a:extLst>
              <a:ext uri="{FF2B5EF4-FFF2-40B4-BE49-F238E27FC236}">
                <a16:creationId xmlns:a16="http://schemas.microsoft.com/office/drawing/2014/main" id="{EA47B8C5-74E0-E472-7676-31F80581C638}"/>
              </a:ext>
            </a:extLst>
          </p:cNvPr>
          <p:cNvGrpSpPr/>
          <p:nvPr/>
        </p:nvGrpSpPr>
        <p:grpSpPr>
          <a:xfrm>
            <a:off x="13154037" y="7886972"/>
            <a:ext cx="3544018" cy="2607876"/>
            <a:chOff x="13154037" y="7886972"/>
            <a:chExt cx="3544018" cy="2607876"/>
          </a:xfrm>
          <a:effectLst>
            <a:outerShdw blurRad="63500" dist="254000" dir="10800000" algn="r" rotWithShape="0">
              <a:prstClr val="black">
                <a:alpha val="25000"/>
              </a:prstClr>
            </a:outerShdw>
          </a:effectLst>
        </p:grpSpPr>
        <p:sp>
          <p:nvSpPr>
            <p:cNvPr id="154" name="Rectangle 153">
              <a:extLst>
                <a:ext uri="{FF2B5EF4-FFF2-40B4-BE49-F238E27FC236}">
                  <a16:creationId xmlns:a16="http://schemas.microsoft.com/office/drawing/2014/main" id="{D11BFD07-6F52-39CA-9ADB-D0ADA9F0C50C}"/>
                </a:ext>
              </a:extLst>
            </p:cNvPr>
            <p:cNvSpPr/>
            <p:nvPr/>
          </p:nvSpPr>
          <p:spPr>
            <a:xfrm rot="10800000">
              <a:off x="13945330" y="9155536"/>
              <a:ext cx="2752725" cy="1334551"/>
            </a:xfrm>
            <a:prstGeom prst="rect">
              <a:avLst/>
            </a:prstGeom>
            <a:solidFill>
              <a:schemeClr val="bg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155" name="Freeform: Shape 154">
              <a:extLst>
                <a:ext uri="{FF2B5EF4-FFF2-40B4-BE49-F238E27FC236}">
                  <a16:creationId xmlns:a16="http://schemas.microsoft.com/office/drawing/2014/main" id="{E742AFE7-FC8F-AD11-7FB8-8442AE825A84}"/>
                </a:ext>
              </a:extLst>
            </p:cNvPr>
            <p:cNvSpPr/>
            <p:nvPr/>
          </p:nvSpPr>
          <p:spPr>
            <a:xfrm rot="16200000" flipH="1">
              <a:off x="12245746" y="8795263"/>
              <a:ext cx="2607876" cy="791294"/>
            </a:xfrm>
            <a:custGeom>
              <a:avLst/>
              <a:gdLst>
                <a:gd name="connsiteX0" fmla="*/ 2607876 w 2607876"/>
                <a:gd name="connsiteY0" fmla="*/ 791294 h 791294"/>
                <a:gd name="connsiteX1" fmla="*/ 0 w 2607876"/>
                <a:gd name="connsiteY1" fmla="*/ 0 h 791294"/>
                <a:gd name="connsiteX2" fmla="*/ 1272302 w 2607876"/>
                <a:gd name="connsiteY2" fmla="*/ 791294 h 7912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607876" h="791294">
                  <a:moveTo>
                    <a:pt x="2607876" y="791294"/>
                  </a:moveTo>
                  <a:lnTo>
                    <a:pt x="0" y="0"/>
                  </a:lnTo>
                  <a:lnTo>
                    <a:pt x="1272302" y="791294"/>
                  </a:lnTo>
                  <a:close/>
                </a:path>
              </a:pathLst>
            </a:custGeom>
            <a:gradFill>
              <a:gsLst>
                <a:gs pos="0">
                  <a:schemeClr val="accent5"/>
                </a:gs>
                <a:gs pos="100000">
                  <a:schemeClr val="bg1">
                    <a:lumMod val="95000"/>
                  </a:schemeClr>
                </a:gs>
              </a:gsLst>
              <a:lin ang="27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2"/>
                </a:solidFill>
              </a:endParaRPr>
            </a:p>
          </p:txBody>
        </p:sp>
      </p:grpSp>
      <p:sp>
        <p:nvSpPr>
          <p:cNvPr id="156" name="Textbox 200">
            <a:extLst>
              <a:ext uri="{FF2B5EF4-FFF2-40B4-BE49-F238E27FC236}">
                <a16:creationId xmlns:a16="http://schemas.microsoft.com/office/drawing/2014/main" id="{55A347EE-267B-D425-5AEC-EE7CA4B6C172}"/>
              </a:ext>
            </a:extLst>
          </p:cNvPr>
          <p:cNvSpPr txBox="1"/>
          <p:nvPr/>
        </p:nvSpPr>
        <p:spPr>
          <a:xfrm>
            <a:off x="14853961" y="9351086"/>
            <a:ext cx="728084" cy="3385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sz="1600" b="1" dirty="0">
                <a:solidFill>
                  <a:schemeClr val="tx2"/>
                </a:solidFill>
                <a:latin typeface="Gobold" panose="02000500000000000000" pitchFamily="2" charset="0"/>
              </a:rPr>
              <a:t>FLIGHT</a:t>
            </a:r>
          </a:p>
        </p:txBody>
      </p:sp>
      <p:sp>
        <p:nvSpPr>
          <p:cNvPr id="157" name="Textbox 200">
            <a:extLst>
              <a:ext uri="{FF2B5EF4-FFF2-40B4-BE49-F238E27FC236}">
                <a16:creationId xmlns:a16="http://schemas.microsoft.com/office/drawing/2014/main" id="{FBDAAD97-DD3A-7050-52ED-3FC8545F2BE9}"/>
              </a:ext>
            </a:extLst>
          </p:cNvPr>
          <p:cNvSpPr txBox="1"/>
          <p:nvPr/>
        </p:nvSpPr>
        <p:spPr>
          <a:xfrm>
            <a:off x="14853961" y="9705416"/>
            <a:ext cx="1637653" cy="76944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vi-VN" sz="1100" dirty="0">
                <a:solidFill>
                  <a:schemeClr val="tx2"/>
                </a:solidFill>
              </a:rPr>
              <a:t>Lên máy bay, tận hưởng dịch vụ bay và di chuyển đến điểm đến.</a:t>
            </a:r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158" name="TextBox 48">
            <a:extLst>
              <a:ext uri="{FF2B5EF4-FFF2-40B4-BE49-F238E27FC236}">
                <a16:creationId xmlns:a16="http://schemas.microsoft.com/office/drawing/2014/main" id="{981A9F10-B58C-5186-5A15-DB15FEACDACE}"/>
              </a:ext>
            </a:extLst>
          </p:cNvPr>
          <p:cNvSpPr txBox="1"/>
          <p:nvPr/>
        </p:nvSpPr>
        <p:spPr>
          <a:xfrm>
            <a:off x="6939899" y="1176536"/>
            <a:ext cx="10504222" cy="144655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8800" b="1" dirty="0">
                <a:solidFill>
                  <a:schemeClr val="accent4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AIRPORT </a:t>
            </a:r>
            <a:r>
              <a:rPr lang="en-US" sz="880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JOURNEY</a:t>
            </a:r>
            <a:endParaRPr kumimoji="0" lang="en-US" sz="80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159" name="TextBox 48">
            <a:extLst>
              <a:ext uri="{FF2B5EF4-FFF2-40B4-BE49-F238E27FC236}">
                <a16:creationId xmlns:a16="http://schemas.microsoft.com/office/drawing/2014/main" id="{86ACBE30-609C-20A9-8002-931DF093DAC4}"/>
              </a:ext>
            </a:extLst>
          </p:cNvPr>
          <p:cNvSpPr txBox="1"/>
          <p:nvPr/>
        </p:nvSpPr>
        <p:spPr>
          <a:xfrm>
            <a:off x="9272355" y="2519940"/>
            <a:ext cx="5839291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160" name="TextBox 25">
            <a:extLst>
              <a:ext uri="{FF2B5EF4-FFF2-40B4-BE49-F238E27FC236}">
                <a16:creationId xmlns:a16="http://schemas.microsoft.com/office/drawing/2014/main" id="{3A7C4464-D794-A267-C5D7-F44187F449C5}"/>
              </a:ext>
            </a:extLst>
          </p:cNvPr>
          <p:cNvSpPr txBox="1"/>
          <p:nvPr/>
        </p:nvSpPr>
        <p:spPr>
          <a:xfrm>
            <a:off x="11147484" y="12824916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tx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161" name="Freeform 138">
            <a:extLst>
              <a:ext uri="{FF2B5EF4-FFF2-40B4-BE49-F238E27FC236}">
                <a16:creationId xmlns:a16="http://schemas.microsoft.com/office/drawing/2014/main" id="{D5206285-7DED-AC5C-32AE-2909A8652552}"/>
              </a:ext>
            </a:extLst>
          </p:cNvPr>
          <p:cNvSpPr>
            <a:spLocks noEditPoints="1"/>
          </p:cNvSpPr>
          <p:nvPr/>
        </p:nvSpPr>
        <p:spPr bwMode="auto">
          <a:xfrm>
            <a:off x="715991" y="5730856"/>
            <a:ext cx="531412" cy="470604"/>
          </a:xfrm>
          <a:custGeom>
            <a:avLst/>
            <a:gdLst>
              <a:gd name="T0" fmla="*/ 770 w 840"/>
              <a:gd name="T1" fmla="*/ 742 h 742"/>
              <a:gd name="T2" fmla="*/ 70 w 840"/>
              <a:gd name="T3" fmla="*/ 742 h 742"/>
              <a:gd name="T4" fmla="*/ 0 w 840"/>
              <a:gd name="T5" fmla="*/ 672 h 742"/>
              <a:gd name="T6" fmla="*/ 0 w 840"/>
              <a:gd name="T7" fmla="*/ 210 h 742"/>
              <a:gd name="T8" fmla="*/ 70 w 840"/>
              <a:gd name="T9" fmla="*/ 140 h 742"/>
              <a:gd name="T10" fmla="*/ 770 w 840"/>
              <a:gd name="T11" fmla="*/ 140 h 742"/>
              <a:gd name="T12" fmla="*/ 840 w 840"/>
              <a:gd name="T13" fmla="*/ 210 h 742"/>
              <a:gd name="T14" fmla="*/ 840 w 840"/>
              <a:gd name="T15" fmla="*/ 672 h 742"/>
              <a:gd name="T16" fmla="*/ 770 w 840"/>
              <a:gd name="T17" fmla="*/ 742 h 742"/>
              <a:gd name="T18" fmla="*/ 178 w 840"/>
              <a:gd name="T19" fmla="*/ 676 h 742"/>
              <a:gd name="T20" fmla="*/ 178 w 840"/>
              <a:gd name="T21" fmla="*/ 742 h 742"/>
              <a:gd name="T22" fmla="*/ 178 w 840"/>
              <a:gd name="T23" fmla="*/ 140 h 742"/>
              <a:gd name="T24" fmla="*/ 178 w 840"/>
              <a:gd name="T25" fmla="*/ 331 h 742"/>
              <a:gd name="T26" fmla="*/ 662 w 840"/>
              <a:gd name="T27" fmla="*/ 140 h 742"/>
              <a:gd name="T28" fmla="*/ 662 w 840"/>
              <a:gd name="T29" fmla="*/ 742 h 742"/>
              <a:gd name="T30" fmla="*/ 548 w 840"/>
              <a:gd name="T31" fmla="*/ 140 h 742"/>
              <a:gd name="T32" fmla="*/ 548 w 840"/>
              <a:gd name="T33" fmla="*/ 0 h 742"/>
              <a:gd name="T34" fmla="*/ 292 w 840"/>
              <a:gd name="T35" fmla="*/ 0 h 742"/>
              <a:gd name="T36" fmla="*/ 292 w 840"/>
              <a:gd name="T37" fmla="*/ 140 h 742"/>
              <a:gd name="T38" fmla="*/ 178 w 840"/>
              <a:gd name="T39" fmla="*/ 434 h 742"/>
              <a:gd name="T40" fmla="*/ 109 w 840"/>
              <a:gd name="T41" fmla="*/ 502 h 742"/>
              <a:gd name="T42" fmla="*/ 178 w 840"/>
              <a:gd name="T43" fmla="*/ 570 h 742"/>
              <a:gd name="T44" fmla="*/ 246 w 840"/>
              <a:gd name="T45" fmla="*/ 502 h 742"/>
              <a:gd name="T46" fmla="*/ 178 w 840"/>
              <a:gd name="T47" fmla="*/ 434 h 742"/>
              <a:gd name="T48" fmla="*/ 565 w 840"/>
              <a:gd name="T49" fmla="*/ 330 h 742"/>
              <a:gd name="T50" fmla="*/ 408 w 840"/>
              <a:gd name="T51" fmla="*/ 290 h 742"/>
              <a:gd name="T52" fmla="*/ 376 w 840"/>
              <a:gd name="T53" fmla="*/ 415 h 742"/>
              <a:gd name="T54" fmla="*/ 533 w 840"/>
              <a:gd name="T55" fmla="*/ 455 h 742"/>
              <a:gd name="T56" fmla="*/ 565 w 840"/>
              <a:gd name="T57" fmla="*/ 330 h 7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840" h="742">
                <a:moveTo>
                  <a:pt x="770" y="742"/>
                </a:moveTo>
                <a:cubicBezTo>
                  <a:pt x="70" y="742"/>
                  <a:pt x="70" y="742"/>
                  <a:pt x="70" y="742"/>
                </a:cubicBezTo>
                <a:cubicBezTo>
                  <a:pt x="31" y="742"/>
                  <a:pt x="0" y="711"/>
                  <a:pt x="0" y="672"/>
                </a:cubicBezTo>
                <a:cubicBezTo>
                  <a:pt x="0" y="210"/>
                  <a:pt x="0" y="210"/>
                  <a:pt x="0" y="210"/>
                </a:cubicBezTo>
                <a:cubicBezTo>
                  <a:pt x="0" y="171"/>
                  <a:pt x="31" y="140"/>
                  <a:pt x="70" y="140"/>
                </a:cubicBezTo>
                <a:cubicBezTo>
                  <a:pt x="770" y="140"/>
                  <a:pt x="770" y="140"/>
                  <a:pt x="770" y="140"/>
                </a:cubicBezTo>
                <a:cubicBezTo>
                  <a:pt x="809" y="140"/>
                  <a:pt x="840" y="171"/>
                  <a:pt x="840" y="210"/>
                </a:cubicBezTo>
                <a:cubicBezTo>
                  <a:pt x="840" y="672"/>
                  <a:pt x="840" y="672"/>
                  <a:pt x="840" y="672"/>
                </a:cubicBezTo>
                <a:cubicBezTo>
                  <a:pt x="840" y="711"/>
                  <a:pt x="809" y="742"/>
                  <a:pt x="770" y="742"/>
                </a:cubicBezTo>
                <a:close/>
                <a:moveTo>
                  <a:pt x="178" y="676"/>
                </a:moveTo>
                <a:cubicBezTo>
                  <a:pt x="178" y="742"/>
                  <a:pt x="178" y="742"/>
                  <a:pt x="178" y="742"/>
                </a:cubicBezTo>
                <a:moveTo>
                  <a:pt x="178" y="140"/>
                </a:moveTo>
                <a:cubicBezTo>
                  <a:pt x="178" y="331"/>
                  <a:pt x="178" y="331"/>
                  <a:pt x="178" y="331"/>
                </a:cubicBezTo>
                <a:moveTo>
                  <a:pt x="662" y="140"/>
                </a:moveTo>
                <a:cubicBezTo>
                  <a:pt x="662" y="742"/>
                  <a:pt x="662" y="742"/>
                  <a:pt x="662" y="742"/>
                </a:cubicBezTo>
                <a:moveTo>
                  <a:pt x="548" y="140"/>
                </a:moveTo>
                <a:cubicBezTo>
                  <a:pt x="548" y="0"/>
                  <a:pt x="548" y="0"/>
                  <a:pt x="548" y="0"/>
                </a:cubicBezTo>
                <a:cubicBezTo>
                  <a:pt x="292" y="0"/>
                  <a:pt x="292" y="0"/>
                  <a:pt x="292" y="0"/>
                </a:cubicBezTo>
                <a:cubicBezTo>
                  <a:pt x="292" y="140"/>
                  <a:pt x="292" y="140"/>
                  <a:pt x="292" y="140"/>
                </a:cubicBezTo>
                <a:moveTo>
                  <a:pt x="178" y="434"/>
                </a:moveTo>
                <a:cubicBezTo>
                  <a:pt x="140" y="434"/>
                  <a:pt x="109" y="464"/>
                  <a:pt x="109" y="502"/>
                </a:cubicBezTo>
                <a:cubicBezTo>
                  <a:pt x="109" y="540"/>
                  <a:pt x="140" y="570"/>
                  <a:pt x="178" y="570"/>
                </a:cubicBezTo>
                <a:cubicBezTo>
                  <a:pt x="215" y="570"/>
                  <a:pt x="246" y="540"/>
                  <a:pt x="246" y="502"/>
                </a:cubicBezTo>
                <a:cubicBezTo>
                  <a:pt x="246" y="464"/>
                  <a:pt x="215" y="434"/>
                  <a:pt x="178" y="434"/>
                </a:cubicBezTo>
                <a:close/>
                <a:moveTo>
                  <a:pt x="565" y="330"/>
                </a:moveTo>
                <a:cubicBezTo>
                  <a:pt x="408" y="290"/>
                  <a:pt x="408" y="290"/>
                  <a:pt x="408" y="290"/>
                </a:cubicBezTo>
                <a:cubicBezTo>
                  <a:pt x="376" y="415"/>
                  <a:pt x="376" y="415"/>
                  <a:pt x="376" y="415"/>
                </a:cubicBezTo>
                <a:cubicBezTo>
                  <a:pt x="533" y="455"/>
                  <a:pt x="533" y="455"/>
                  <a:pt x="533" y="455"/>
                </a:cubicBezTo>
                <a:lnTo>
                  <a:pt x="565" y="330"/>
                </a:lnTo>
                <a:close/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62" name="Freeform: Shape 161">
            <a:extLst>
              <a:ext uri="{FF2B5EF4-FFF2-40B4-BE49-F238E27FC236}">
                <a16:creationId xmlns:a16="http://schemas.microsoft.com/office/drawing/2014/main" id="{36091C8F-946F-3D88-9D49-3AB60C8BDEA9}"/>
              </a:ext>
            </a:extLst>
          </p:cNvPr>
          <p:cNvSpPr/>
          <p:nvPr/>
        </p:nvSpPr>
        <p:spPr>
          <a:xfrm>
            <a:off x="8106597" y="9650338"/>
            <a:ext cx="586014" cy="488344"/>
          </a:xfrm>
          <a:custGeom>
            <a:avLst/>
            <a:gdLst>
              <a:gd name="connsiteX0" fmla="*/ 394335 w 457200"/>
              <a:gd name="connsiteY0" fmla="*/ 266319 h 381000"/>
              <a:gd name="connsiteX1" fmla="*/ 157658 w 457200"/>
              <a:gd name="connsiteY1" fmla="*/ 266319 h 381000"/>
              <a:gd name="connsiteX2" fmla="*/ 111938 w 457200"/>
              <a:gd name="connsiteY2" fmla="*/ 86030 h 381000"/>
              <a:gd name="connsiteX3" fmla="*/ 440055 w 457200"/>
              <a:gd name="connsiteY3" fmla="*/ 86030 h 381000"/>
              <a:gd name="connsiteX4" fmla="*/ 394335 w 457200"/>
              <a:gd name="connsiteY4" fmla="*/ 266319 h 381000"/>
              <a:gd name="connsiteX5" fmla="*/ 159182 w 457200"/>
              <a:gd name="connsiteY5" fmla="*/ 266319 h 381000"/>
              <a:gd name="connsiteX6" fmla="*/ 136017 w 457200"/>
              <a:gd name="connsiteY6" fmla="*/ 289484 h 381000"/>
              <a:gd name="connsiteX7" fmla="*/ 136017 w 457200"/>
              <a:gd name="connsiteY7" fmla="*/ 289484 h 381000"/>
              <a:gd name="connsiteX8" fmla="*/ 159182 w 457200"/>
              <a:gd name="connsiteY8" fmla="*/ 312649 h 381000"/>
              <a:gd name="connsiteX9" fmla="*/ 403936 w 457200"/>
              <a:gd name="connsiteY9" fmla="*/ 312649 h 381000"/>
              <a:gd name="connsiteX10" fmla="*/ 197434 w 457200"/>
              <a:gd name="connsiteY10" fmla="*/ 312801 h 381000"/>
              <a:gd name="connsiteX11" fmla="*/ 167564 w 457200"/>
              <a:gd name="connsiteY11" fmla="*/ 342671 h 381000"/>
              <a:gd name="connsiteX12" fmla="*/ 197434 w 457200"/>
              <a:gd name="connsiteY12" fmla="*/ 372542 h 381000"/>
              <a:gd name="connsiteX13" fmla="*/ 227305 w 457200"/>
              <a:gd name="connsiteY13" fmla="*/ 342671 h 381000"/>
              <a:gd name="connsiteX14" fmla="*/ 197434 w 457200"/>
              <a:gd name="connsiteY14" fmla="*/ 312801 h 381000"/>
              <a:gd name="connsiteX15" fmla="*/ 360197 w 457200"/>
              <a:gd name="connsiteY15" fmla="*/ 312801 h 381000"/>
              <a:gd name="connsiteX16" fmla="*/ 330327 w 457200"/>
              <a:gd name="connsiteY16" fmla="*/ 342671 h 381000"/>
              <a:gd name="connsiteX17" fmla="*/ 360197 w 457200"/>
              <a:gd name="connsiteY17" fmla="*/ 372542 h 381000"/>
              <a:gd name="connsiteX18" fmla="*/ 390068 w 457200"/>
              <a:gd name="connsiteY18" fmla="*/ 342671 h 381000"/>
              <a:gd name="connsiteX19" fmla="*/ 360197 w 457200"/>
              <a:gd name="connsiteY19" fmla="*/ 312801 h 381000"/>
              <a:gd name="connsiteX20" fmla="*/ 111938 w 457200"/>
              <a:gd name="connsiteY20" fmla="*/ 86030 h 381000"/>
              <a:gd name="connsiteX21" fmla="*/ 95326 w 457200"/>
              <a:gd name="connsiteY21" fmla="*/ 19431 h 381000"/>
              <a:gd name="connsiteX22" fmla="*/ 19431 w 457200"/>
              <a:gd name="connsiteY22" fmla="*/ 19431 h 381000"/>
              <a:gd name="connsiteX23" fmla="*/ 212522 w 457200"/>
              <a:gd name="connsiteY23" fmla="*/ 144399 h 381000"/>
              <a:gd name="connsiteX24" fmla="*/ 212522 w 457200"/>
              <a:gd name="connsiteY24" fmla="*/ 207950 h 381000"/>
              <a:gd name="connsiteX25" fmla="*/ 275920 w 457200"/>
              <a:gd name="connsiteY25" fmla="*/ 144399 h 381000"/>
              <a:gd name="connsiteX26" fmla="*/ 275920 w 457200"/>
              <a:gd name="connsiteY26" fmla="*/ 207950 h 381000"/>
              <a:gd name="connsiteX27" fmla="*/ 339471 w 457200"/>
              <a:gd name="connsiteY27" fmla="*/ 144399 h 381000"/>
              <a:gd name="connsiteX28" fmla="*/ 339471 w 457200"/>
              <a:gd name="connsiteY28" fmla="*/ 207950 h 381000"/>
              <a:gd name="connsiteX29" fmla="*/ 363398 w 457200"/>
              <a:gd name="connsiteY29" fmla="*/ 23546 h 381000"/>
              <a:gd name="connsiteX30" fmla="*/ 275768 w 457200"/>
              <a:gd name="connsiteY30" fmla="*/ 23546 h 381000"/>
              <a:gd name="connsiteX31" fmla="*/ 275768 w 457200"/>
              <a:gd name="connsiteY31" fmla="*/ 86182 h 381000"/>
              <a:gd name="connsiteX32" fmla="*/ 363398 w 457200"/>
              <a:gd name="connsiteY32" fmla="*/ 86182 h 381000"/>
              <a:gd name="connsiteX33" fmla="*/ 363398 w 457200"/>
              <a:gd name="connsiteY33" fmla="*/ 23546 h 381000"/>
              <a:gd name="connsiteX34" fmla="*/ 276225 w 457200"/>
              <a:gd name="connsiteY34" fmla="*/ 39395 h 381000"/>
              <a:gd name="connsiteX35" fmla="*/ 188595 w 457200"/>
              <a:gd name="connsiteY35" fmla="*/ 39395 h 381000"/>
              <a:gd name="connsiteX36" fmla="*/ 188595 w 457200"/>
              <a:gd name="connsiteY36" fmla="*/ 86030 h 381000"/>
              <a:gd name="connsiteX37" fmla="*/ 276225 w 457200"/>
              <a:gd name="connsiteY37" fmla="*/ 86030 h 381000"/>
              <a:gd name="connsiteX38" fmla="*/ 276225 w 457200"/>
              <a:gd name="connsiteY38" fmla="*/ 39395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</a:cxnLst>
            <a:rect l="l" t="t" r="r" b="b"/>
            <a:pathLst>
              <a:path w="457200" h="381000">
                <a:moveTo>
                  <a:pt x="394335" y="266319"/>
                </a:moveTo>
                <a:lnTo>
                  <a:pt x="157658" y="266319"/>
                </a:lnTo>
                <a:lnTo>
                  <a:pt x="111938" y="86030"/>
                </a:lnTo>
                <a:lnTo>
                  <a:pt x="440055" y="86030"/>
                </a:lnTo>
                <a:lnTo>
                  <a:pt x="394335" y="266319"/>
                </a:lnTo>
                <a:close/>
                <a:moveTo>
                  <a:pt x="159182" y="266319"/>
                </a:moveTo>
                <a:cubicBezTo>
                  <a:pt x="146380" y="266319"/>
                  <a:pt x="136017" y="276682"/>
                  <a:pt x="136017" y="289484"/>
                </a:cubicBezTo>
                <a:lnTo>
                  <a:pt x="136017" y="289484"/>
                </a:lnTo>
                <a:cubicBezTo>
                  <a:pt x="136017" y="302285"/>
                  <a:pt x="146380" y="312649"/>
                  <a:pt x="159182" y="312649"/>
                </a:cubicBezTo>
                <a:lnTo>
                  <a:pt x="403936" y="312649"/>
                </a:lnTo>
                <a:moveTo>
                  <a:pt x="197434" y="312801"/>
                </a:moveTo>
                <a:cubicBezTo>
                  <a:pt x="180975" y="312801"/>
                  <a:pt x="167564" y="326212"/>
                  <a:pt x="167564" y="342671"/>
                </a:cubicBezTo>
                <a:cubicBezTo>
                  <a:pt x="167564" y="359131"/>
                  <a:pt x="180975" y="372542"/>
                  <a:pt x="197434" y="372542"/>
                </a:cubicBezTo>
                <a:cubicBezTo>
                  <a:pt x="213893" y="372542"/>
                  <a:pt x="227305" y="359131"/>
                  <a:pt x="227305" y="342671"/>
                </a:cubicBezTo>
                <a:cubicBezTo>
                  <a:pt x="227305" y="326060"/>
                  <a:pt x="213893" y="312801"/>
                  <a:pt x="197434" y="312801"/>
                </a:cubicBezTo>
                <a:close/>
                <a:moveTo>
                  <a:pt x="360197" y="312801"/>
                </a:moveTo>
                <a:cubicBezTo>
                  <a:pt x="343738" y="312801"/>
                  <a:pt x="330327" y="326212"/>
                  <a:pt x="330327" y="342671"/>
                </a:cubicBezTo>
                <a:cubicBezTo>
                  <a:pt x="330327" y="359131"/>
                  <a:pt x="343738" y="372542"/>
                  <a:pt x="360197" y="372542"/>
                </a:cubicBezTo>
                <a:cubicBezTo>
                  <a:pt x="376656" y="372542"/>
                  <a:pt x="390068" y="359131"/>
                  <a:pt x="390068" y="342671"/>
                </a:cubicBezTo>
                <a:cubicBezTo>
                  <a:pt x="390068" y="326060"/>
                  <a:pt x="376656" y="312801"/>
                  <a:pt x="360197" y="312801"/>
                </a:cubicBezTo>
                <a:close/>
                <a:moveTo>
                  <a:pt x="111938" y="86030"/>
                </a:moveTo>
                <a:lnTo>
                  <a:pt x="95326" y="19431"/>
                </a:lnTo>
                <a:lnTo>
                  <a:pt x="19431" y="19431"/>
                </a:lnTo>
                <a:moveTo>
                  <a:pt x="212522" y="144399"/>
                </a:moveTo>
                <a:lnTo>
                  <a:pt x="212522" y="207950"/>
                </a:lnTo>
                <a:moveTo>
                  <a:pt x="275920" y="144399"/>
                </a:moveTo>
                <a:lnTo>
                  <a:pt x="275920" y="207950"/>
                </a:lnTo>
                <a:moveTo>
                  <a:pt x="339471" y="144399"/>
                </a:moveTo>
                <a:lnTo>
                  <a:pt x="339471" y="207950"/>
                </a:lnTo>
                <a:moveTo>
                  <a:pt x="363398" y="23546"/>
                </a:moveTo>
                <a:lnTo>
                  <a:pt x="275768" y="23546"/>
                </a:lnTo>
                <a:lnTo>
                  <a:pt x="275768" y="86182"/>
                </a:lnTo>
                <a:lnTo>
                  <a:pt x="363398" y="86182"/>
                </a:lnTo>
                <a:lnTo>
                  <a:pt x="363398" y="23546"/>
                </a:lnTo>
                <a:close/>
                <a:moveTo>
                  <a:pt x="276225" y="39395"/>
                </a:moveTo>
                <a:lnTo>
                  <a:pt x="188595" y="39395"/>
                </a:lnTo>
                <a:lnTo>
                  <a:pt x="188595" y="86030"/>
                </a:lnTo>
                <a:lnTo>
                  <a:pt x="276225" y="86030"/>
                </a:lnTo>
                <a:lnTo>
                  <a:pt x="276225" y="39395"/>
                </a:lnTo>
                <a:close/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>
              <a:solidFill>
                <a:schemeClr val="accent4"/>
              </a:solidFill>
            </a:endParaRPr>
          </a:p>
        </p:txBody>
      </p:sp>
      <p:sp>
        <p:nvSpPr>
          <p:cNvPr id="163" name="Freeform 150">
            <a:extLst>
              <a:ext uri="{FF2B5EF4-FFF2-40B4-BE49-F238E27FC236}">
                <a16:creationId xmlns:a16="http://schemas.microsoft.com/office/drawing/2014/main" id="{87C9A9FE-120C-A69E-27C0-7F40D2794E35}"/>
              </a:ext>
            </a:extLst>
          </p:cNvPr>
          <p:cNvSpPr>
            <a:spLocks noEditPoints="1"/>
          </p:cNvSpPr>
          <p:nvPr/>
        </p:nvSpPr>
        <p:spPr bwMode="auto">
          <a:xfrm>
            <a:off x="6711206" y="5707062"/>
            <a:ext cx="534056" cy="518192"/>
          </a:xfrm>
          <a:custGeom>
            <a:avLst/>
            <a:gdLst>
              <a:gd name="T0" fmla="*/ 725 w 844"/>
              <a:gd name="T1" fmla="*/ 385 h 818"/>
              <a:gd name="T2" fmla="*/ 780 w 844"/>
              <a:gd name="T3" fmla="*/ 440 h 818"/>
              <a:gd name="T4" fmla="*/ 780 w 844"/>
              <a:gd name="T5" fmla="*/ 762 h 818"/>
              <a:gd name="T6" fmla="*/ 725 w 844"/>
              <a:gd name="T7" fmla="*/ 818 h 818"/>
              <a:gd name="T8" fmla="*/ 613 w 844"/>
              <a:gd name="T9" fmla="*/ 818 h 818"/>
              <a:gd name="T10" fmla="*/ 544 w 844"/>
              <a:gd name="T11" fmla="*/ 749 h 818"/>
              <a:gd name="T12" fmla="*/ 475 w 844"/>
              <a:gd name="T13" fmla="*/ 818 h 818"/>
              <a:gd name="T14" fmla="*/ 56 w 844"/>
              <a:gd name="T15" fmla="*/ 818 h 818"/>
              <a:gd name="T16" fmla="*/ 0 w 844"/>
              <a:gd name="T17" fmla="*/ 762 h 818"/>
              <a:gd name="T18" fmla="*/ 0 w 844"/>
              <a:gd name="T19" fmla="*/ 440 h 818"/>
              <a:gd name="T20" fmla="*/ 56 w 844"/>
              <a:gd name="T21" fmla="*/ 385 h 818"/>
              <a:gd name="T22" fmla="*/ 475 w 844"/>
              <a:gd name="T23" fmla="*/ 385 h 818"/>
              <a:gd name="T24" fmla="*/ 544 w 844"/>
              <a:gd name="T25" fmla="*/ 454 h 818"/>
              <a:gd name="T26" fmla="*/ 613 w 844"/>
              <a:gd name="T27" fmla="*/ 385 h 818"/>
              <a:gd name="T28" fmla="*/ 725 w 844"/>
              <a:gd name="T29" fmla="*/ 385 h 818"/>
              <a:gd name="T30" fmla="*/ 844 w 844"/>
              <a:gd name="T31" fmla="*/ 313 h 818"/>
              <a:gd name="T32" fmla="*/ 681 w 844"/>
              <a:gd name="T33" fmla="*/ 35 h 818"/>
              <a:gd name="T34" fmla="*/ 604 w 844"/>
              <a:gd name="T35" fmla="*/ 16 h 818"/>
              <a:gd name="T36" fmla="*/ 508 w 844"/>
              <a:gd name="T37" fmla="*/ 73 h 818"/>
              <a:gd name="T38" fmla="*/ 483 w 844"/>
              <a:gd name="T39" fmla="*/ 167 h 818"/>
              <a:gd name="T40" fmla="*/ 389 w 844"/>
              <a:gd name="T41" fmla="*/ 142 h 818"/>
              <a:gd name="T42" fmla="*/ 177 w 844"/>
              <a:gd name="T43" fmla="*/ 267 h 818"/>
              <a:gd name="T44" fmla="*/ 200 w 844"/>
              <a:gd name="T45" fmla="*/ 565 h 818"/>
              <a:gd name="T46" fmla="*/ 231 w 844"/>
              <a:gd name="T47" fmla="*/ 611 h 818"/>
              <a:gd name="T48" fmla="*/ 478 w 844"/>
              <a:gd name="T49" fmla="*/ 611 h 818"/>
              <a:gd name="T50" fmla="*/ 426 w 844"/>
              <a:gd name="T51" fmla="*/ 611 h 818"/>
              <a:gd name="T52" fmla="*/ 333 w 844"/>
              <a:gd name="T53" fmla="*/ 695 h 818"/>
              <a:gd name="T54" fmla="*/ 337 w 844"/>
              <a:gd name="T55" fmla="*/ 530 h 818"/>
              <a:gd name="T56" fmla="*/ 426 w 844"/>
              <a:gd name="T57" fmla="*/ 611 h 8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844" h="818">
                <a:moveTo>
                  <a:pt x="725" y="385"/>
                </a:moveTo>
                <a:cubicBezTo>
                  <a:pt x="755" y="385"/>
                  <a:pt x="780" y="410"/>
                  <a:pt x="780" y="440"/>
                </a:cubicBezTo>
                <a:cubicBezTo>
                  <a:pt x="780" y="762"/>
                  <a:pt x="780" y="762"/>
                  <a:pt x="780" y="762"/>
                </a:cubicBezTo>
                <a:cubicBezTo>
                  <a:pt x="780" y="793"/>
                  <a:pt x="755" y="818"/>
                  <a:pt x="725" y="818"/>
                </a:cubicBezTo>
                <a:cubicBezTo>
                  <a:pt x="613" y="818"/>
                  <a:pt x="613" y="818"/>
                  <a:pt x="613" y="818"/>
                </a:cubicBezTo>
                <a:cubicBezTo>
                  <a:pt x="613" y="780"/>
                  <a:pt x="582" y="749"/>
                  <a:pt x="544" y="749"/>
                </a:cubicBezTo>
                <a:cubicBezTo>
                  <a:pt x="506" y="749"/>
                  <a:pt x="475" y="780"/>
                  <a:pt x="475" y="818"/>
                </a:cubicBezTo>
                <a:cubicBezTo>
                  <a:pt x="56" y="818"/>
                  <a:pt x="56" y="818"/>
                  <a:pt x="56" y="818"/>
                </a:cubicBezTo>
                <a:cubicBezTo>
                  <a:pt x="25" y="818"/>
                  <a:pt x="0" y="793"/>
                  <a:pt x="0" y="762"/>
                </a:cubicBezTo>
                <a:cubicBezTo>
                  <a:pt x="0" y="440"/>
                  <a:pt x="0" y="440"/>
                  <a:pt x="0" y="440"/>
                </a:cubicBezTo>
                <a:cubicBezTo>
                  <a:pt x="0" y="410"/>
                  <a:pt x="25" y="385"/>
                  <a:pt x="56" y="385"/>
                </a:cubicBezTo>
                <a:cubicBezTo>
                  <a:pt x="475" y="385"/>
                  <a:pt x="475" y="385"/>
                  <a:pt x="475" y="385"/>
                </a:cubicBezTo>
                <a:cubicBezTo>
                  <a:pt x="475" y="423"/>
                  <a:pt x="506" y="454"/>
                  <a:pt x="544" y="454"/>
                </a:cubicBezTo>
                <a:cubicBezTo>
                  <a:pt x="582" y="454"/>
                  <a:pt x="613" y="423"/>
                  <a:pt x="613" y="385"/>
                </a:cubicBezTo>
                <a:lnTo>
                  <a:pt x="725" y="385"/>
                </a:lnTo>
                <a:close/>
                <a:moveTo>
                  <a:pt x="844" y="313"/>
                </a:moveTo>
                <a:cubicBezTo>
                  <a:pt x="681" y="35"/>
                  <a:pt x="681" y="35"/>
                  <a:pt x="681" y="35"/>
                </a:cubicBezTo>
                <a:cubicBezTo>
                  <a:pt x="665" y="9"/>
                  <a:pt x="631" y="0"/>
                  <a:pt x="604" y="16"/>
                </a:cubicBezTo>
                <a:cubicBezTo>
                  <a:pt x="508" y="73"/>
                  <a:pt x="508" y="73"/>
                  <a:pt x="508" y="73"/>
                </a:cubicBezTo>
                <a:cubicBezTo>
                  <a:pt x="527" y="105"/>
                  <a:pt x="516" y="148"/>
                  <a:pt x="483" y="167"/>
                </a:cubicBezTo>
                <a:cubicBezTo>
                  <a:pt x="450" y="186"/>
                  <a:pt x="408" y="175"/>
                  <a:pt x="389" y="142"/>
                </a:cubicBezTo>
                <a:cubicBezTo>
                  <a:pt x="177" y="267"/>
                  <a:pt x="177" y="267"/>
                  <a:pt x="177" y="267"/>
                </a:cubicBezTo>
                <a:moveTo>
                  <a:pt x="200" y="565"/>
                </a:moveTo>
                <a:cubicBezTo>
                  <a:pt x="231" y="611"/>
                  <a:pt x="231" y="611"/>
                  <a:pt x="231" y="611"/>
                </a:cubicBezTo>
                <a:cubicBezTo>
                  <a:pt x="478" y="611"/>
                  <a:pt x="478" y="611"/>
                  <a:pt x="478" y="611"/>
                </a:cubicBezTo>
                <a:moveTo>
                  <a:pt x="426" y="611"/>
                </a:moveTo>
                <a:cubicBezTo>
                  <a:pt x="333" y="695"/>
                  <a:pt x="333" y="695"/>
                  <a:pt x="333" y="695"/>
                </a:cubicBezTo>
                <a:moveTo>
                  <a:pt x="337" y="530"/>
                </a:moveTo>
                <a:cubicBezTo>
                  <a:pt x="426" y="611"/>
                  <a:pt x="426" y="611"/>
                  <a:pt x="426" y="611"/>
                </a:cubicBez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64" name="Freeform 147">
            <a:extLst>
              <a:ext uri="{FF2B5EF4-FFF2-40B4-BE49-F238E27FC236}">
                <a16:creationId xmlns:a16="http://schemas.microsoft.com/office/drawing/2014/main" id="{FD686E05-2D17-9368-F6F4-080A2F91736E}"/>
              </a:ext>
            </a:extLst>
          </p:cNvPr>
          <p:cNvSpPr>
            <a:spLocks noEditPoints="1"/>
          </p:cNvSpPr>
          <p:nvPr/>
        </p:nvSpPr>
        <p:spPr bwMode="auto">
          <a:xfrm>
            <a:off x="2169578" y="9562288"/>
            <a:ext cx="414654" cy="664444"/>
          </a:xfrm>
          <a:custGeom>
            <a:avLst/>
            <a:gdLst>
              <a:gd name="T0" fmla="*/ 588 w 691"/>
              <a:gd name="T1" fmla="*/ 995 h 1112"/>
              <a:gd name="T2" fmla="*/ 103 w 691"/>
              <a:gd name="T3" fmla="*/ 995 h 1112"/>
              <a:gd name="T4" fmla="*/ 0 w 691"/>
              <a:gd name="T5" fmla="*/ 892 h 1112"/>
              <a:gd name="T6" fmla="*/ 26 w 691"/>
              <a:gd name="T7" fmla="*/ 365 h 1112"/>
              <a:gd name="T8" fmla="*/ 122 w 691"/>
              <a:gd name="T9" fmla="*/ 262 h 1112"/>
              <a:gd name="T10" fmla="*/ 569 w 691"/>
              <a:gd name="T11" fmla="*/ 262 h 1112"/>
              <a:gd name="T12" fmla="*/ 665 w 691"/>
              <a:gd name="T13" fmla="*/ 365 h 1112"/>
              <a:gd name="T14" fmla="*/ 691 w 691"/>
              <a:gd name="T15" fmla="*/ 892 h 1112"/>
              <a:gd name="T16" fmla="*/ 588 w 691"/>
              <a:gd name="T17" fmla="*/ 995 h 1112"/>
              <a:gd name="T18" fmla="*/ 481 w 691"/>
              <a:gd name="T19" fmla="*/ 262 h 1112"/>
              <a:gd name="T20" fmla="*/ 481 w 691"/>
              <a:gd name="T21" fmla="*/ 0 h 1112"/>
              <a:gd name="T22" fmla="*/ 210 w 691"/>
              <a:gd name="T23" fmla="*/ 0 h 1112"/>
              <a:gd name="T24" fmla="*/ 210 w 691"/>
              <a:gd name="T25" fmla="*/ 262 h 1112"/>
              <a:gd name="T26" fmla="*/ 174 w 691"/>
              <a:gd name="T27" fmla="*/ 431 h 1112"/>
              <a:gd name="T28" fmla="*/ 174 w 691"/>
              <a:gd name="T29" fmla="*/ 826 h 1112"/>
              <a:gd name="T30" fmla="*/ 346 w 691"/>
              <a:gd name="T31" fmla="*/ 431 h 1112"/>
              <a:gd name="T32" fmla="*/ 346 w 691"/>
              <a:gd name="T33" fmla="*/ 826 h 1112"/>
              <a:gd name="T34" fmla="*/ 517 w 691"/>
              <a:gd name="T35" fmla="*/ 431 h 1112"/>
              <a:gd name="T36" fmla="*/ 517 w 691"/>
              <a:gd name="T37" fmla="*/ 826 h 1112"/>
              <a:gd name="T38" fmla="*/ 210 w 691"/>
              <a:gd name="T39" fmla="*/ 97 h 1112"/>
              <a:gd name="T40" fmla="*/ 481 w 691"/>
              <a:gd name="T41" fmla="*/ 97 h 1112"/>
              <a:gd name="T42" fmla="*/ 167 w 691"/>
              <a:gd name="T43" fmla="*/ 995 h 1112"/>
              <a:gd name="T44" fmla="*/ 108 w 691"/>
              <a:gd name="T45" fmla="*/ 1054 h 1112"/>
              <a:gd name="T46" fmla="*/ 167 w 691"/>
              <a:gd name="T47" fmla="*/ 1112 h 1112"/>
              <a:gd name="T48" fmla="*/ 225 w 691"/>
              <a:gd name="T49" fmla="*/ 1054 h 1112"/>
              <a:gd name="T50" fmla="*/ 167 w 691"/>
              <a:gd name="T51" fmla="*/ 995 h 1112"/>
              <a:gd name="T52" fmla="*/ 524 w 691"/>
              <a:gd name="T53" fmla="*/ 995 h 1112"/>
              <a:gd name="T54" fmla="*/ 466 w 691"/>
              <a:gd name="T55" fmla="*/ 1054 h 1112"/>
              <a:gd name="T56" fmla="*/ 524 w 691"/>
              <a:gd name="T57" fmla="*/ 1112 h 1112"/>
              <a:gd name="T58" fmla="*/ 583 w 691"/>
              <a:gd name="T59" fmla="*/ 1054 h 1112"/>
              <a:gd name="T60" fmla="*/ 524 w 691"/>
              <a:gd name="T61" fmla="*/ 995 h 1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691" h="1112">
                <a:moveTo>
                  <a:pt x="588" y="995"/>
                </a:moveTo>
                <a:cubicBezTo>
                  <a:pt x="103" y="995"/>
                  <a:pt x="103" y="995"/>
                  <a:pt x="103" y="995"/>
                </a:cubicBezTo>
                <a:cubicBezTo>
                  <a:pt x="46" y="995"/>
                  <a:pt x="0" y="949"/>
                  <a:pt x="0" y="892"/>
                </a:cubicBezTo>
                <a:cubicBezTo>
                  <a:pt x="26" y="365"/>
                  <a:pt x="26" y="365"/>
                  <a:pt x="26" y="365"/>
                </a:cubicBezTo>
                <a:cubicBezTo>
                  <a:pt x="26" y="308"/>
                  <a:pt x="69" y="262"/>
                  <a:pt x="122" y="262"/>
                </a:cubicBezTo>
                <a:cubicBezTo>
                  <a:pt x="569" y="262"/>
                  <a:pt x="569" y="262"/>
                  <a:pt x="569" y="262"/>
                </a:cubicBezTo>
                <a:cubicBezTo>
                  <a:pt x="622" y="262"/>
                  <a:pt x="665" y="308"/>
                  <a:pt x="665" y="365"/>
                </a:cubicBezTo>
                <a:cubicBezTo>
                  <a:pt x="691" y="892"/>
                  <a:pt x="691" y="892"/>
                  <a:pt x="691" y="892"/>
                </a:cubicBezTo>
                <a:cubicBezTo>
                  <a:pt x="691" y="949"/>
                  <a:pt x="645" y="995"/>
                  <a:pt x="588" y="995"/>
                </a:cubicBezTo>
                <a:close/>
                <a:moveTo>
                  <a:pt x="481" y="262"/>
                </a:moveTo>
                <a:cubicBezTo>
                  <a:pt x="481" y="0"/>
                  <a:pt x="481" y="0"/>
                  <a:pt x="481" y="0"/>
                </a:cubicBezTo>
                <a:cubicBezTo>
                  <a:pt x="210" y="0"/>
                  <a:pt x="210" y="0"/>
                  <a:pt x="210" y="0"/>
                </a:cubicBezTo>
                <a:cubicBezTo>
                  <a:pt x="210" y="262"/>
                  <a:pt x="210" y="262"/>
                  <a:pt x="210" y="262"/>
                </a:cubicBezTo>
                <a:moveTo>
                  <a:pt x="174" y="431"/>
                </a:moveTo>
                <a:cubicBezTo>
                  <a:pt x="174" y="826"/>
                  <a:pt x="174" y="826"/>
                  <a:pt x="174" y="826"/>
                </a:cubicBezTo>
                <a:moveTo>
                  <a:pt x="346" y="431"/>
                </a:moveTo>
                <a:cubicBezTo>
                  <a:pt x="346" y="826"/>
                  <a:pt x="346" y="826"/>
                  <a:pt x="346" y="826"/>
                </a:cubicBezTo>
                <a:moveTo>
                  <a:pt x="517" y="431"/>
                </a:moveTo>
                <a:cubicBezTo>
                  <a:pt x="517" y="826"/>
                  <a:pt x="517" y="826"/>
                  <a:pt x="517" y="826"/>
                </a:cubicBezTo>
                <a:moveTo>
                  <a:pt x="210" y="97"/>
                </a:moveTo>
                <a:cubicBezTo>
                  <a:pt x="481" y="97"/>
                  <a:pt x="481" y="97"/>
                  <a:pt x="481" y="97"/>
                </a:cubicBezTo>
                <a:moveTo>
                  <a:pt x="167" y="995"/>
                </a:moveTo>
                <a:cubicBezTo>
                  <a:pt x="134" y="995"/>
                  <a:pt x="108" y="1022"/>
                  <a:pt x="108" y="1054"/>
                </a:cubicBezTo>
                <a:cubicBezTo>
                  <a:pt x="108" y="1086"/>
                  <a:pt x="134" y="1112"/>
                  <a:pt x="167" y="1112"/>
                </a:cubicBezTo>
                <a:cubicBezTo>
                  <a:pt x="199" y="1112"/>
                  <a:pt x="225" y="1086"/>
                  <a:pt x="225" y="1054"/>
                </a:cubicBezTo>
                <a:cubicBezTo>
                  <a:pt x="225" y="1022"/>
                  <a:pt x="199" y="995"/>
                  <a:pt x="167" y="995"/>
                </a:cubicBezTo>
                <a:close/>
                <a:moveTo>
                  <a:pt x="524" y="995"/>
                </a:moveTo>
                <a:cubicBezTo>
                  <a:pt x="492" y="995"/>
                  <a:pt x="466" y="1022"/>
                  <a:pt x="466" y="1054"/>
                </a:cubicBezTo>
                <a:cubicBezTo>
                  <a:pt x="466" y="1086"/>
                  <a:pt x="492" y="1112"/>
                  <a:pt x="524" y="1112"/>
                </a:cubicBezTo>
                <a:cubicBezTo>
                  <a:pt x="557" y="1112"/>
                  <a:pt x="583" y="1086"/>
                  <a:pt x="583" y="1054"/>
                </a:cubicBezTo>
                <a:cubicBezTo>
                  <a:pt x="583" y="1022"/>
                  <a:pt x="557" y="995"/>
                  <a:pt x="524" y="995"/>
                </a:cubicBezTo>
                <a:close/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65" name="Freeform 151">
            <a:extLst>
              <a:ext uri="{FF2B5EF4-FFF2-40B4-BE49-F238E27FC236}">
                <a16:creationId xmlns:a16="http://schemas.microsoft.com/office/drawing/2014/main" id="{AA44E0B2-3466-5FA9-D2D0-BDEFA85436D7}"/>
              </a:ext>
            </a:extLst>
          </p:cNvPr>
          <p:cNvSpPr>
            <a:spLocks noEditPoints="1"/>
          </p:cNvSpPr>
          <p:nvPr/>
        </p:nvSpPr>
        <p:spPr bwMode="auto">
          <a:xfrm>
            <a:off x="12770172" y="5691138"/>
            <a:ext cx="519938" cy="550040"/>
          </a:xfrm>
          <a:custGeom>
            <a:avLst/>
            <a:gdLst>
              <a:gd name="T0" fmla="*/ 370 w 791"/>
              <a:gd name="T1" fmla="*/ 611 h 834"/>
              <a:gd name="T2" fmla="*/ 444 w 791"/>
              <a:gd name="T3" fmla="*/ 287 h 834"/>
              <a:gd name="T4" fmla="*/ 500 w 791"/>
              <a:gd name="T5" fmla="*/ 40 h 834"/>
              <a:gd name="T6" fmla="*/ 127 w 791"/>
              <a:gd name="T7" fmla="*/ 215 h 834"/>
              <a:gd name="T8" fmla="*/ 760 w 791"/>
              <a:gd name="T9" fmla="*/ 359 h 834"/>
              <a:gd name="T10" fmla="*/ 500 w 791"/>
              <a:gd name="T11" fmla="*/ 40 h 834"/>
              <a:gd name="T12" fmla="*/ 0 w 791"/>
              <a:gd name="T13" fmla="*/ 742 h 834"/>
              <a:gd name="T14" fmla="*/ 571 w 791"/>
              <a:gd name="T15" fmla="*/ 742 h 834"/>
              <a:gd name="T16" fmla="*/ 725 w 791"/>
              <a:gd name="T17" fmla="*/ 572 h 834"/>
              <a:gd name="T18" fmla="*/ 121 w 791"/>
              <a:gd name="T19" fmla="*/ 742 h 834"/>
              <a:gd name="T20" fmla="*/ 56 w 791"/>
              <a:gd name="T21" fmla="*/ 834 h 834"/>
              <a:gd name="T22" fmla="*/ 487 w 791"/>
              <a:gd name="T23" fmla="*/ 742 h 834"/>
              <a:gd name="T24" fmla="*/ 552 w 791"/>
              <a:gd name="T25" fmla="*/ 834 h 834"/>
              <a:gd name="T26" fmla="*/ 500 w 791"/>
              <a:gd name="T27" fmla="*/ 40 h 834"/>
              <a:gd name="T28" fmla="*/ 282 w 791"/>
              <a:gd name="T29" fmla="*/ 250 h 834"/>
              <a:gd name="T30" fmla="*/ 605 w 791"/>
              <a:gd name="T31" fmla="*/ 324 h 834"/>
              <a:gd name="T32" fmla="*/ 500 w 791"/>
              <a:gd name="T33" fmla="*/ 40 h 8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791" h="834">
                <a:moveTo>
                  <a:pt x="370" y="611"/>
                </a:moveTo>
                <a:cubicBezTo>
                  <a:pt x="444" y="287"/>
                  <a:pt x="444" y="287"/>
                  <a:pt x="444" y="287"/>
                </a:cubicBezTo>
                <a:moveTo>
                  <a:pt x="500" y="40"/>
                </a:moveTo>
                <a:cubicBezTo>
                  <a:pt x="325" y="0"/>
                  <a:pt x="158" y="78"/>
                  <a:pt x="127" y="215"/>
                </a:cubicBezTo>
                <a:cubicBezTo>
                  <a:pt x="760" y="359"/>
                  <a:pt x="760" y="359"/>
                  <a:pt x="760" y="359"/>
                </a:cubicBezTo>
                <a:cubicBezTo>
                  <a:pt x="791" y="223"/>
                  <a:pt x="675" y="80"/>
                  <a:pt x="500" y="40"/>
                </a:cubicBezTo>
                <a:close/>
                <a:moveTo>
                  <a:pt x="0" y="742"/>
                </a:moveTo>
                <a:cubicBezTo>
                  <a:pt x="571" y="742"/>
                  <a:pt x="571" y="742"/>
                  <a:pt x="571" y="742"/>
                </a:cubicBezTo>
                <a:cubicBezTo>
                  <a:pt x="725" y="572"/>
                  <a:pt x="725" y="572"/>
                  <a:pt x="725" y="572"/>
                </a:cubicBezTo>
                <a:moveTo>
                  <a:pt x="121" y="742"/>
                </a:moveTo>
                <a:cubicBezTo>
                  <a:pt x="56" y="834"/>
                  <a:pt x="56" y="834"/>
                  <a:pt x="56" y="834"/>
                </a:cubicBezTo>
                <a:moveTo>
                  <a:pt x="487" y="742"/>
                </a:moveTo>
                <a:cubicBezTo>
                  <a:pt x="552" y="834"/>
                  <a:pt x="552" y="834"/>
                  <a:pt x="552" y="834"/>
                </a:cubicBezTo>
                <a:moveTo>
                  <a:pt x="500" y="40"/>
                </a:moveTo>
                <a:cubicBezTo>
                  <a:pt x="427" y="24"/>
                  <a:pt x="315" y="171"/>
                  <a:pt x="282" y="250"/>
                </a:cubicBezTo>
                <a:moveTo>
                  <a:pt x="605" y="324"/>
                </a:moveTo>
                <a:cubicBezTo>
                  <a:pt x="609" y="238"/>
                  <a:pt x="572" y="56"/>
                  <a:pt x="500" y="40"/>
                </a:cubicBez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66" name="Freeform 172">
            <a:extLst>
              <a:ext uri="{FF2B5EF4-FFF2-40B4-BE49-F238E27FC236}">
                <a16:creationId xmlns:a16="http://schemas.microsoft.com/office/drawing/2014/main" id="{4428FC2C-C8AB-6C6A-CB70-515B8CC20651}"/>
              </a:ext>
            </a:extLst>
          </p:cNvPr>
          <p:cNvSpPr>
            <a:spLocks noEditPoints="1"/>
          </p:cNvSpPr>
          <p:nvPr/>
        </p:nvSpPr>
        <p:spPr bwMode="auto">
          <a:xfrm>
            <a:off x="14110039" y="9692145"/>
            <a:ext cx="624968" cy="421234"/>
          </a:xfrm>
          <a:custGeom>
            <a:avLst/>
            <a:gdLst>
              <a:gd name="T0" fmla="*/ 667 w 947"/>
              <a:gd name="T1" fmla="*/ 73 h 636"/>
              <a:gd name="T2" fmla="*/ 947 w 947"/>
              <a:gd name="T3" fmla="*/ 149 h 636"/>
              <a:gd name="T4" fmla="*/ 279 w 947"/>
              <a:gd name="T5" fmla="*/ 476 h 636"/>
              <a:gd name="T6" fmla="*/ 136 w 947"/>
              <a:gd name="T7" fmla="*/ 438 h 636"/>
              <a:gd name="T8" fmla="*/ 0 w 947"/>
              <a:gd name="T9" fmla="*/ 236 h 636"/>
              <a:gd name="T10" fmla="*/ 192 w 947"/>
              <a:gd name="T11" fmla="*/ 306 h 636"/>
              <a:gd name="T12" fmla="*/ 397 w 947"/>
              <a:gd name="T13" fmla="*/ 206 h 636"/>
              <a:gd name="T14" fmla="*/ 240 w 947"/>
              <a:gd name="T15" fmla="*/ 108 h 636"/>
              <a:gd name="T16" fmla="*/ 216 w 947"/>
              <a:gd name="T17" fmla="*/ 45 h 636"/>
              <a:gd name="T18" fmla="*/ 286 w 947"/>
              <a:gd name="T19" fmla="*/ 10 h 636"/>
              <a:gd name="T20" fmla="*/ 566 w 947"/>
              <a:gd name="T21" fmla="*/ 123 h 636"/>
              <a:gd name="T22" fmla="*/ 667 w 947"/>
              <a:gd name="T23" fmla="*/ 73 h 636"/>
              <a:gd name="T24" fmla="*/ 283 w 947"/>
              <a:gd name="T25" fmla="*/ 636 h 636"/>
              <a:gd name="T26" fmla="*/ 830 w 947"/>
              <a:gd name="T27" fmla="*/ 636 h 6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947" h="636">
                <a:moveTo>
                  <a:pt x="667" y="73"/>
                </a:moveTo>
                <a:cubicBezTo>
                  <a:pt x="788" y="14"/>
                  <a:pt x="888" y="28"/>
                  <a:pt x="947" y="149"/>
                </a:cubicBezTo>
                <a:cubicBezTo>
                  <a:pt x="279" y="476"/>
                  <a:pt x="279" y="476"/>
                  <a:pt x="279" y="476"/>
                </a:cubicBezTo>
                <a:cubicBezTo>
                  <a:pt x="228" y="501"/>
                  <a:pt x="167" y="485"/>
                  <a:pt x="136" y="438"/>
                </a:cubicBezTo>
                <a:cubicBezTo>
                  <a:pt x="0" y="236"/>
                  <a:pt x="0" y="236"/>
                  <a:pt x="0" y="236"/>
                </a:cubicBezTo>
                <a:cubicBezTo>
                  <a:pt x="95" y="190"/>
                  <a:pt x="192" y="306"/>
                  <a:pt x="192" y="306"/>
                </a:cubicBezTo>
                <a:cubicBezTo>
                  <a:pt x="192" y="306"/>
                  <a:pt x="397" y="206"/>
                  <a:pt x="397" y="206"/>
                </a:cubicBezTo>
                <a:cubicBezTo>
                  <a:pt x="240" y="108"/>
                  <a:pt x="240" y="108"/>
                  <a:pt x="240" y="108"/>
                </a:cubicBezTo>
                <a:cubicBezTo>
                  <a:pt x="218" y="95"/>
                  <a:pt x="208" y="69"/>
                  <a:pt x="216" y="45"/>
                </a:cubicBezTo>
                <a:cubicBezTo>
                  <a:pt x="225" y="15"/>
                  <a:pt x="257" y="0"/>
                  <a:pt x="286" y="10"/>
                </a:cubicBezTo>
                <a:cubicBezTo>
                  <a:pt x="566" y="123"/>
                  <a:pt x="566" y="123"/>
                  <a:pt x="566" y="123"/>
                </a:cubicBezTo>
                <a:cubicBezTo>
                  <a:pt x="566" y="123"/>
                  <a:pt x="667" y="73"/>
                  <a:pt x="667" y="73"/>
                </a:cubicBezTo>
                <a:close/>
                <a:moveTo>
                  <a:pt x="283" y="636"/>
                </a:moveTo>
                <a:cubicBezTo>
                  <a:pt x="830" y="636"/>
                  <a:pt x="830" y="636"/>
                  <a:pt x="830" y="636"/>
                </a:cubicBez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</p:spTree>
    <p:extLst>
      <p:ext uri="{BB962C8B-B14F-4D97-AF65-F5344CB8AC3E}">
        <p14:creationId xmlns:p14="http://schemas.microsoft.com/office/powerpoint/2010/main" val="18187611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250" fill="hold"/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250" fill="hold"/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1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8" decel="125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3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3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" dur="750" fill="hold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750" fill="hold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0" dur="750"/>
                                            <p:tgtEl>
                                              <p:spTgt spid="1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" dur="750" fill="hold"/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750" fill="hold"/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5" dur="750"/>
                                            <p:tgtEl>
                                              <p:spTgt spid="1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2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8" dur="1000"/>
                                            <p:tgtEl>
                                              <p:spTgt spid="1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1" dur="750"/>
                                            <p:tgtEl>
                                              <p:spTgt spid="14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2" dur="750" fill="hold"/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750" fill="hold"/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6" dur="750"/>
                                            <p:tgtEl>
                                              <p:spTgt spid="14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7" dur="75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75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1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7" dur="75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75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9" dur="750"/>
                                            <p:tgtEl>
                                              <p:spTgt spid="1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2" dur="75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75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4" dur="750"/>
                                            <p:tgtEl>
                                              <p:spTgt spid="1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5" presetID="22" presetClass="entr" presetSubtype="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57" dur="1000"/>
                                            <p:tgtEl>
                                              <p:spTgt spid="1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0" dur="750"/>
                                            <p:tgtEl>
                                              <p:spTgt spid="12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1" dur="75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5" dur="750"/>
                                            <p:tgtEl>
                                              <p:spTgt spid="12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6" dur="75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75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8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0" dur="500" fill="hold"/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500" fill="hold"/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500" fill="hold"/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3" dur="500"/>
                                            <p:tgtEl>
                                              <p:spTgt spid="1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6" dur="75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75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8" dur="750"/>
                                            <p:tgtEl>
                                              <p:spTgt spid="1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9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1" dur="750" fill="hold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750" fill="hold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3" dur="750"/>
                                            <p:tgtEl>
                                              <p:spTgt spid="1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22" presetClass="entr" presetSubtype="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6" dur="1000"/>
                                            <p:tgtEl>
                                              <p:spTgt spid="1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7" presetID="42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9" dur="750"/>
                                            <p:tgtEl>
                                              <p:spTgt spid="14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0" dur="75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75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2" presetID="42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4" dur="750"/>
                                            <p:tgtEl>
                                              <p:spTgt spid="15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5" dur="750" fill="hold"/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6" dur="750" fill="hold"/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7" presetID="31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9" dur="500" fill="hold"/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0" dur="500" fill="hold"/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500" fill="hold"/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2" dur="500"/>
                                            <p:tgtEl>
                                              <p:spTgt spid="1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3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5" dur="75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6" dur="75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7" dur="750"/>
                                            <p:tgtEl>
                                              <p:spTgt spid="1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8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0" dur="75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1" dur="75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2" dur="750"/>
                                            <p:tgtEl>
                                              <p:spTgt spid="1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3" presetID="42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5" dur="750"/>
                                            <p:tgtEl>
                                              <p:spTgt spid="12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6" dur="75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7" dur="75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8" presetID="42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0" dur="750"/>
                                            <p:tgtEl>
                                              <p:spTgt spid="12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1" dur="75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2" dur="75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3" presetID="31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5" dur="50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6" dur="50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7" dur="50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8" dur="500"/>
                                            <p:tgtEl>
                                              <p:spTgt spid="1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9" presetID="22" presetClass="entr" presetSubtype="2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31" dur="1000"/>
                                            <p:tgtEl>
                                              <p:spTgt spid="1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2" presetID="53" presetClass="entr" presetSubtype="16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4" dur="750" fill="hold"/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5" dur="750" fill="hold"/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6" dur="750"/>
                                            <p:tgtEl>
                                              <p:spTgt spid="1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7" presetID="53" presetClass="entr" presetSubtype="16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9" dur="750" fill="hold"/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0" dur="750" fill="hold"/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1" dur="750"/>
                                            <p:tgtEl>
                                              <p:spTgt spid="1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2" presetID="42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4" dur="750"/>
                                            <p:tgtEl>
                                              <p:spTgt spid="15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5" dur="750" fill="hold"/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6" dur="750" fill="hold"/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7" presetID="42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9" dur="750"/>
                                            <p:tgtEl>
                                              <p:spTgt spid="15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0" dur="750" fill="hold"/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1" dur="750" fill="hold"/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2" presetID="31" presetClass="entr" presetSubtype="0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4" dur="500" fill="hold"/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5" dur="500" fill="hold"/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6" dur="500" fill="hold"/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7" dur="500"/>
                                            <p:tgtEl>
                                              <p:spTgt spid="1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8" presetID="22" presetClass="entr" presetSubtype="8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60" dur="1000"/>
                                            <p:tgtEl>
                                              <p:spTgt spid="1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1" presetID="53" presetClass="entr" presetSubtype="16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3" dur="750" fill="hold"/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4" dur="750" fill="hold"/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5" dur="750"/>
                                            <p:tgtEl>
                                              <p:spTgt spid="1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6" presetID="53" presetClass="entr" presetSubtype="16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8" dur="75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9" dur="75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0" dur="750"/>
                                            <p:tgtEl>
                                              <p:spTgt spid="1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1" presetID="42" presetClass="entr" presetSubtype="0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1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3" dur="750"/>
                                            <p:tgtEl>
                                              <p:spTgt spid="13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74" dur="75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5" dur="75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6" presetID="42" presetClass="entr" presetSubtype="0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1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8" dur="750"/>
                                            <p:tgtEl>
                                              <p:spTgt spid="13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79" dur="750" fill="hold"/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0" dur="750" fill="hold"/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1" presetID="31" presetClass="entr" presetSubtype="0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1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3" dur="500" fill="hold"/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4" dur="500" fill="hold"/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5" dur="500" fill="hold"/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6" dur="500"/>
                                            <p:tgtEl>
                                              <p:spTgt spid="1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7" presetID="22" presetClass="entr" presetSubtype="2" fill="hold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89" dur="1000"/>
                                            <p:tgtEl>
                                              <p:spTgt spid="1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16" grpId="0" animBg="1"/>
          <p:bldP spid="117" grpId="0" animBg="1"/>
          <p:bldP spid="121" grpId="0"/>
          <p:bldP spid="122" grpId="0"/>
          <p:bldP spid="123" grpId="0" animBg="1"/>
          <p:bldP spid="124" grpId="0" animBg="1"/>
          <p:bldP spid="128" grpId="0"/>
          <p:bldP spid="129" grpId="0"/>
          <p:bldP spid="130" grpId="0" animBg="1"/>
          <p:bldP spid="131" grpId="0" animBg="1"/>
          <p:bldP spid="135" grpId="0"/>
          <p:bldP spid="136" grpId="0"/>
          <p:bldP spid="137" grpId="0" animBg="1"/>
          <p:bldP spid="138" grpId="0" animBg="1"/>
          <p:bldP spid="142" grpId="0"/>
          <p:bldP spid="143" grpId="0"/>
          <p:bldP spid="144" grpId="0" animBg="1"/>
          <p:bldP spid="145" grpId="0" animBg="1"/>
          <p:bldP spid="149" grpId="0"/>
          <p:bldP spid="150" grpId="0"/>
          <p:bldP spid="151" grpId="0" animBg="1"/>
          <p:bldP spid="152" grpId="0" animBg="1"/>
          <p:bldP spid="156" grpId="0"/>
          <p:bldP spid="157" grpId="0"/>
          <p:bldP spid="158" grpId="0"/>
          <p:bldP spid="159" grpId="0"/>
          <p:bldP spid="161" grpId="0" animBg="1"/>
          <p:bldP spid="162" grpId="0" animBg="1"/>
          <p:bldP spid="163" grpId="0" animBg="1"/>
          <p:bldP spid="164" grpId="0" animBg="1"/>
          <p:bldP spid="165" grpId="0" animBg="1"/>
          <p:bldP spid="166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250" fill="hold"/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250" fill="hold"/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1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8" decel="125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3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3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" dur="750" fill="hold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750" fill="hold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0" dur="750"/>
                                            <p:tgtEl>
                                              <p:spTgt spid="1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" dur="750" fill="hold"/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750" fill="hold"/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5" dur="750"/>
                                            <p:tgtEl>
                                              <p:spTgt spid="1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2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8" dur="1000"/>
                                            <p:tgtEl>
                                              <p:spTgt spid="1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1" dur="750"/>
                                            <p:tgtEl>
                                              <p:spTgt spid="14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2" dur="750" fill="hold"/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750" fill="hold"/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6" dur="750"/>
                                            <p:tgtEl>
                                              <p:spTgt spid="14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7" dur="75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75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1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7" dur="75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75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9" dur="750"/>
                                            <p:tgtEl>
                                              <p:spTgt spid="1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2" dur="75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75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4" dur="750"/>
                                            <p:tgtEl>
                                              <p:spTgt spid="1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5" presetID="22" presetClass="entr" presetSubtype="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57" dur="1000"/>
                                            <p:tgtEl>
                                              <p:spTgt spid="1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0" dur="750"/>
                                            <p:tgtEl>
                                              <p:spTgt spid="12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1" dur="75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5" dur="750"/>
                                            <p:tgtEl>
                                              <p:spTgt spid="12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6" dur="75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75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8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0" dur="500" fill="hold"/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500" fill="hold"/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500" fill="hold"/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3" dur="500"/>
                                            <p:tgtEl>
                                              <p:spTgt spid="1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6" dur="75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75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8" dur="750"/>
                                            <p:tgtEl>
                                              <p:spTgt spid="1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9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1" dur="750" fill="hold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750" fill="hold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3" dur="750"/>
                                            <p:tgtEl>
                                              <p:spTgt spid="1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22" presetClass="entr" presetSubtype="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6" dur="1000"/>
                                            <p:tgtEl>
                                              <p:spTgt spid="1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7" presetID="42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9" dur="750"/>
                                            <p:tgtEl>
                                              <p:spTgt spid="14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0" dur="75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75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2" presetID="42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4" dur="750"/>
                                            <p:tgtEl>
                                              <p:spTgt spid="15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5" dur="750" fill="hold"/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6" dur="750" fill="hold"/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7" presetID="31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9" dur="500" fill="hold"/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0" dur="500" fill="hold"/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500" fill="hold"/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2" dur="500"/>
                                            <p:tgtEl>
                                              <p:spTgt spid="1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3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5" dur="75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6" dur="75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7" dur="750"/>
                                            <p:tgtEl>
                                              <p:spTgt spid="1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8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0" dur="75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1" dur="75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2" dur="750"/>
                                            <p:tgtEl>
                                              <p:spTgt spid="1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3" presetID="42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5" dur="750"/>
                                            <p:tgtEl>
                                              <p:spTgt spid="12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6" dur="75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7" dur="75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8" presetID="42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0" dur="750"/>
                                            <p:tgtEl>
                                              <p:spTgt spid="12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1" dur="75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2" dur="75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3" presetID="31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5" dur="50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6" dur="50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7" dur="50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8" dur="500"/>
                                            <p:tgtEl>
                                              <p:spTgt spid="1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9" presetID="22" presetClass="entr" presetSubtype="2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31" dur="1000"/>
                                            <p:tgtEl>
                                              <p:spTgt spid="1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2" presetID="53" presetClass="entr" presetSubtype="16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4" dur="750" fill="hold"/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5" dur="750" fill="hold"/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6" dur="750"/>
                                            <p:tgtEl>
                                              <p:spTgt spid="1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7" presetID="53" presetClass="entr" presetSubtype="16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9" dur="750" fill="hold"/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0" dur="750" fill="hold"/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1" dur="750"/>
                                            <p:tgtEl>
                                              <p:spTgt spid="1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2" presetID="42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4" dur="750"/>
                                            <p:tgtEl>
                                              <p:spTgt spid="15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5" dur="750" fill="hold"/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6" dur="750" fill="hold"/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7" presetID="42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9" dur="750"/>
                                            <p:tgtEl>
                                              <p:spTgt spid="15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0" dur="750" fill="hold"/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1" dur="750" fill="hold"/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2" presetID="31" presetClass="entr" presetSubtype="0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4" dur="500" fill="hold"/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5" dur="500" fill="hold"/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6" dur="500" fill="hold"/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7" dur="500"/>
                                            <p:tgtEl>
                                              <p:spTgt spid="1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8" presetID="22" presetClass="entr" presetSubtype="8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60" dur="1000"/>
                                            <p:tgtEl>
                                              <p:spTgt spid="1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1" presetID="53" presetClass="entr" presetSubtype="16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3" dur="750" fill="hold"/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4" dur="750" fill="hold"/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5" dur="750"/>
                                            <p:tgtEl>
                                              <p:spTgt spid="1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6" presetID="53" presetClass="entr" presetSubtype="16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8" dur="75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9" dur="75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0" dur="750"/>
                                            <p:tgtEl>
                                              <p:spTgt spid="1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1" presetID="42" presetClass="entr" presetSubtype="0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1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3" dur="750"/>
                                            <p:tgtEl>
                                              <p:spTgt spid="13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74" dur="75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5" dur="75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6" presetID="42" presetClass="entr" presetSubtype="0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1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8" dur="750"/>
                                            <p:tgtEl>
                                              <p:spTgt spid="13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79" dur="750" fill="hold"/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0" dur="750" fill="hold"/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1" presetID="31" presetClass="entr" presetSubtype="0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1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3" dur="500" fill="hold"/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4" dur="500" fill="hold"/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5" dur="500" fill="hold"/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6" dur="500"/>
                                            <p:tgtEl>
                                              <p:spTgt spid="1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7" presetID="22" presetClass="entr" presetSubtype="2" fill="hold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89" dur="1000"/>
                                            <p:tgtEl>
                                              <p:spTgt spid="1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16" grpId="0" animBg="1"/>
          <p:bldP spid="117" grpId="0" animBg="1"/>
          <p:bldP spid="121" grpId="0"/>
          <p:bldP spid="122" grpId="0"/>
          <p:bldP spid="123" grpId="0" animBg="1"/>
          <p:bldP spid="124" grpId="0" animBg="1"/>
          <p:bldP spid="128" grpId="0"/>
          <p:bldP spid="129" grpId="0"/>
          <p:bldP spid="130" grpId="0" animBg="1"/>
          <p:bldP spid="131" grpId="0" animBg="1"/>
          <p:bldP spid="135" grpId="0"/>
          <p:bldP spid="136" grpId="0"/>
          <p:bldP spid="137" grpId="0" animBg="1"/>
          <p:bldP spid="138" grpId="0" animBg="1"/>
          <p:bldP spid="142" grpId="0"/>
          <p:bldP spid="143" grpId="0"/>
          <p:bldP spid="144" grpId="0" animBg="1"/>
          <p:bldP spid="145" grpId="0" animBg="1"/>
          <p:bldP spid="149" grpId="0"/>
          <p:bldP spid="150" grpId="0"/>
          <p:bldP spid="151" grpId="0" animBg="1"/>
          <p:bldP spid="152" grpId="0" animBg="1"/>
          <p:bldP spid="156" grpId="0"/>
          <p:bldP spid="157" grpId="0"/>
          <p:bldP spid="158" grpId="0"/>
          <p:bldP spid="159" grpId="0"/>
          <p:bldP spid="161" grpId="0" animBg="1"/>
          <p:bldP spid="162" grpId="0" animBg="1"/>
          <p:bldP spid="163" grpId="0" animBg="1"/>
          <p:bldP spid="164" grpId="0" animBg="1"/>
          <p:bldP spid="165" grpId="0" animBg="1"/>
          <p:bldP spid="166" grpId="0" animBg="1"/>
        </p:bldLst>
      </p:timing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Rectangle 58">
            <a:extLst>
              <a:ext uri="{FF2B5EF4-FFF2-40B4-BE49-F238E27FC236}">
                <a16:creationId xmlns:a16="http://schemas.microsoft.com/office/drawing/2014/main" id="{4A2CE605-F050-B9A1-623E-8939327093A5}"/>
              </a:ext>
            </a:extLst>
          </p:cNvPr>
          <p:cNvSpPr/>
          <p:nvPr/>
        </p:nvSpPr>
        <p:spPr>
          <a:xfrm>
            <a:off x="0" y="7429004"/>
            <a:ext cx="24384000" cy="956332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20012BBD-B344-47D7-AD7E-B9CA0072B0D6}"/>
              </a:ext>
            </a:extLst>
          </p:cNvPr>
          <p:cNvCxnSpPr>
            <a:cxnSpLocks/>
          </p:cNvCxnSpPr>
          <p:nvPr/>
        </p:nvCxnSpPr>
        <p:spPr>
          <a:xfrm>
            <a:off x="0" y="7907170"/>
            <a:ext cx="24384000" cy="0"/>
          </a:xfrm>
          <a:prstGeom prst="line">
            <a:avLst/>
          </a:prstGeom>
          <a:ln w="76200">
            <a:solidFill>
              <a:schemeClr val="tx2">
                <a:lumMod val="25000"/>
                <a:lumOff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1" name="Graphic 4">
            <a:extLst>
              <a:ext uri="{FF2B5EF4-FFF2-40B4-BE49-F238E27FC236}">
                <a16:creationId xmlns:a16="http://schemas.microsoft.com/office/drawing/2014/main" id="{002623E2-B7B8-B09E-E859-72EBD15173F5}"/>
              </a:ext>
            </a:extLst>
          </p:cNvPr>
          <p:cNvGrpSpPr/>
          <p:nvPr/>
        </p:nvGrpSpPr>
        <p:grpSpPr>
          <a:xfrm rot="10800000">
            <a:off x="17800476" y="4618278"/>
            <a:ext cx="6110282" cy="6577782"/>
            <a:chOff x="10106491" y="-945603"/>
            <a:chExt cx="1777781" cy="1913799"/>
          </a:xfrm>
          <a:effectLst>
            <a:outerShdw blurRad="63500" dist="508000" dir="10800000" algn="r" rotWithShape="0">
              <a:prstClr val="black">
                <a:alpha val="25000"/>
              </a:prstClr>
            </a:outerShdw>
          </a:effectLst>
        </p:grpSpPr>
        <p:grpSp>
          <p:nvGrpSpPr>
            <p:cNvPr id="62" name="Graphic 4">
              <a:extLst>
                <a:ext uri="{FF2B5EF4-FFF2-40B4-BE49-F238E27FC236}">
                  <a16:creationId xmlns:a16="http://schemas.microsoft.com/office/drawing/2014/main" id="{B1C30D41-71EF-218C-0FA6-6C629AB57A1E}"/>
                </a:ext>
              </a:extLst>
            </p:cNvPr>
            <p:cNvGrpSpPr/>
            <p:nvPr/>
          </p:nvGrpSpPr>
          <p:grpSpPr>
            <a:xfrm>
              <a:off x="10106491" y="-945603"/>
              <a:ext cx="1755571" cy="1913799"/>
              <a:chOff x="10106491" y="-945603"/>
              <a:chExt cx="1755571" cy="1913799"/>
            </a:xfrm>
          </p:grpSpPr>
          <p:sp>
            <p:nvSpPr>
              <p:cNvPr id="67" name="Freeform: Shape 66">
                <a:extLst>
                  <a:ext uri="{FF2B5EF4-FFF2-40B4-BE49-F238E27FC236}">
                    <a16:creationId xmlns:a16="http://schemas.microsoft.com/office/drawing/2014/main" id="{88F54992-63F5-7E12-07D0-3DB2FAF99F42}"/>
                  </a:ext>
                </a:extLst>
              </p:cNvPr>
              <p:cNvSpPr/>
              <p:nvPr/>
            </p:nvSpPr>
            <p:spPr>
              <a:xfrm>
                <a:off x="10106491" y="-89662"/>
                <a:ext cx="186816" cy="217672"/>
              </a:xfrm>
              <a:custGeom>
                <a:avLst/>
                <a:gdLst>
                  <a:gd name="connsiteX0" fmla="*/ 90373 w 186816"/>
                  <a:gd name="connsiteY0" fmla="*/ 11557 h 217672"/>
                  <a:gd name="connsiteX1" fmla="*/ 161277 w 186816"/>
                  <a:gd name="connsiteY1" fmla="*/ 137 h 217672"/>
                  <a:gd name="connsiteX2" fmla="*/ 162649 w 186816"/>
                  <a:gd name="connsiteY2" fmla="*/ 137 h 217672"/>
                  <a:gd name="connsiteX3" fmla="*/ 183613 w 186816"/>
                  <a:gd name="connsiteY3" fmla="*/ 137 h 217672"/>
                  <a:gd name="connsiteX4" fmla="*/ 184566 w 186816"/>
                  <a:gd name="connsiteY4" fmla="*/ 108836 h 217672"/>
                  <a:gd name="connsiteX5" fmla="*/ 183613 w 186816"/>
                  <a:gd name="connsiteY5" fmla="*/ 217535 h 217672"/>
                  <a:gd name="connsiteX6" fmla="*/ 162649 w 186816"/>
                  <a:gd name="connsiteY6" fmla="*/ 217535 h 217672"/>
                  <a:gd name="connsiteX7" fmla="*/ 161277 w 186816"/>
                  <a:gd name="connsiteY7" fmla="*/ 217535 h 217672"/>
                  <a:gd name="connsiteX8" fmla="*/ 90373 w 186816"/>
                  <a:gd name="connsiteY8" fmla="*/ 206115 h 217672"/>
                  <a:gd name="connsiteX9" fmla="*/ 0 w 186816"/>
                  <a:gd name="connsiteY9" fmla="*/ 108836 h 217672"/>
                  <a:gd name="connsiteX10" fmla="*/ 90373 w 186816"/>
                  <a:gd name="connsiteY10" fmla="*/ 11557 h 2176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86816" h="217672">
                    <a:moveTo>
                      <a:pt x="90373" y="11557"/>
                    </a:moveTo>
                    <a:cubicBezTo>
                      <a:pt x="109995" y="5280"/>
                      <a:pt x="133417" y="1108"/>
                      <a:pt x="161277" y="137"/>
                    </a:cubicBezTo>
                    <a:cubicBezTo>
                      <a:pt x="161744" y="270"/>
                      <a:pt x="162201" y="-130"/>
                      <a:pt x="162649" y="137"/>
                    </a:cubicBezTo>
                    <a:cubicBezTo>
                      <a:pt x="169364" y="-206"/>
                      <a:pt x="176346" y="213"/>
                      <a:pt x="183613" y="137"/>
                    </a:cubicBezTo>
                    <a:cubicBezTo>
                      <a:pt x="187404" y="5014"/>
                      <a:pt x="187966" y="56934"/>
                      <a:pt x="184566" y="108836"/>
                    </a:cubicBezTo>
                    <a:cubicBezTo>
                      <a:pt x="187966" y="160738"/>
                      <a:pt x="187404" y="212668"/>
                      <a:pt x="183613" y="217535"/>
                    </a:cubicBezTo>
                    <a:cubicBezTo>
                      <a:pt x="176336" y="217459"/>
                      <a:pt x="169364" y="217878"/>
                      <a:pt x="162649" y="217535"/>
                    </a:cubicBezTo>
                    <a:cubicBezTo>
                      <a:pt x="162201" y="217802"/>
                      <a:pt x="161744" y="217402"/>
                      <a:pt x="161277" y="217535"/>
                    </a:cubicBezTo>
                    <a:cubicBezTo>
                      <a:pt x="133417" y="216564"/>
                      <a:pt x="109985" y="212392"/>
                      <a:pt x="90373" y="206115"/>
                    </a:cubicBezTo>
                    <a:cubicBezTo>
                      <a:pt x="11782" y="184160"/>
                      <a:pt x="0" y="135906"/>
                      <a:pt x="0" y="108836"/>
                    </a:cubicBezTo>
                    <a:cubicBezTo>
                      <a:pt x="-10" y="81766"/>
                      <a:pt x="11782" y="33512"/>
                      <a:pt x="90373" y="11557"/>
                    </a:cubicBezTo>
                    <a:close/>
                  </a:path>
                </a:pathLst>
              </a:custGeom>
              <a:solidFill>
                <a:srgbClr val="F2F2F2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grpSp>
            <p:nvGrpSpPr>
              <p:cNvPr id="68" name="Graphic 4">
                <a:extLst>
                  <a:ext uri="{FF2B5EF4-FFF2-40B4-BE49-F238E27FC236}">
                    <a16:creationId xmlns:a16="http://schemas.microsoft.com/office/drawing/2014/main" id="{4A571E79-63E4-0958-F9E3-C4FB65BF2018}"/>
                  </a:ext>
                </a:extLst>
              </p:cNvPr>
              <p:cNvGrpSpPr/>
              <p:nvPr/>
            </p:nvGrpSpPr>
            <p:grpSpPr>
              <a:xfrm>
                <a:off x="10642492" y="-945603"/>
                <a:ext cx="431810" cy="768417"/>
                <a:chOff x="10642492" y="-945603"/>
                <a:chExt cx="431810" cy="768417"/>
              </a:xfrm>
            </p:grpSpPr>
            <p:grpSp>
              <p:nvGrpSpPr>
                <p:cNvPr id="107" name="Graphic 4">
                  <a:extLst>
                    <a:ext uri="{FF2B5EF4-FFF2-40B4-BE49-F238E27FC236}">
                      <a16:creationId xmlns:a16="http://schemas.microsoft.com/office/drawing/2014/main" id="{B7F1206C-65FE-E88A-FE40-5C0DC5AD832B}"/>
                    </a:ext>
                  </a:extLst>
                </p:cNvPr>
                <p:cNvGrpSpPr/>
                <p:nvPr/>
              </p:nvGrpSpPr>
              <p:grpSpPr>
                <a:xfrm>
                  <a:off x="10642492" y="-612312"/>
                  <a:ext cx="431810" cy="256186"/>
                  <a:chOff x="10642492" y="-612312"/>
                  <a:chExt cx="431810" cy="256186"/>
                </a:xfrm>
              </p:grpSpPr>
              <p:grpSp>
                <p:nvGrpSpPr>
                  <p:cNvPr id="111" name="Graphic 4">
                    <a:extLst>
                      <a:ext uri="{FF2B5EF4-FFF2-40B4-BE49-F238E27FC236}">
                        <a16:creationId xmlns:a16="http://schemas.microsoft.com/office/drawing/2014/main" id="{4491B01E-3FDF-74DA-0C44-CEBBC405FB85}"/>
                      </a:ext>
                    </a:extLst>
                  </p:cNvPr>
                  <p:cNvGrpSpPr/>
                  <p:nvPr/>
                </p:nvGrpSpPr>
                <p:grpSpPr>
                  <a:xfrm>
                    <a:off x="10683775" y="-612312"/>
                    <a:ext cx="390527" cy="256186"/>
                    <a:chOff x="10683775" y="-612312"/>
                    <a:chExt cx="390527" cy="256186"/>
                  </a:xfrm>
                </p:grpSpPr>
                <p:sp>
                  <p:nvSpPr>
                    <p:cNvPr id="114" name="Freeform: Shape 113">
                      <a:extLst>
                        <a:ext uri="{FF2B5EF4-FFF2-40B4-BE49-F238E27FC236}">
                          <a16:creationId xmlns:a16="http://schemas.microsoft.com/office/drawing/2014/main" id="{B0C51D88-59C8-F688-3B24-961A26B09F0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725321" y="-612171"/>
                      <a:ext cx="348981" cy="256045"/>
                    </a:xfrm>
                    <a:custGeom>
                      <a:avLst/>
                      <a:gdLst>
                        <a:gd name="connsiteX0" fmla="*/ 58474 w 348981"/>
                        <a:gd name="connsiteY0" fmla="*/ 0 h 256045"/>
                        <a:gd name="connsiteX1" fmla="*/ 307572 w 348981"/>
                        <a:gd name="connsiteY1" fmla="*/ 51330 h 256045"/>
                        <a:gd name="connsiteX2" fmla="*/ 331994 w 348981"/>
                        <a:gd name="connsiteY2" fmla="*/ 61713 h 256045"/>
                        <a:gd name="connsiteX3" fmla="*/ 321069 w 348981"/>
                        <a:gd name="connsiteY3" fmla="*/ 240411 h 256045"/>
                        <a:gd name="connsiteX4" fmla="*/ 302876 w 348981"/>
                        <a:gd name="connsiteY4" fmla="*/ 247831 h 256045"/>
                        <a:gd name="connsiteX5" fmla="*/ 0 w 348981"/>
                        <a:gd name="connsiteY5" fmla="*/ 240830 h 256045"/>
                        <a:gd name="connsiteX6" fmla="*/ 58474 w 348981"/>
                        <a:gd name="connsiteY6" fmla="*/ 0 h 25604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348981" h="256045">
                          <a:moveTo>
                            <a:pt x="58474" y="0"/>
                          </a:moveTo>
                          <a:cubicBezTo>
                            <a:pt x="130150" y="2362"/>
                            <a:pt x="254756" y="33538"/>
                            <a:pt x="307572" y="51330"/>
                          </a:cubicBezTo>
                          <a:cubicBezTo>
                            <a:pt x="321221" y="55921"/>
                            <a:pt x="330079" y="59627"/>
                            <a:pt x="331994" y="61713"/>
                          </a:cubicBezTo>
                          <a:cubicBezTo>
                            <a:pt x="362493" y="94926"/>
                            <a:pt x="347644" y="219580"/>
                            <a:pt x="321069" y="240411"/>
                          </a:cubicBezTo>
                          <a:cubicBezTo>
                            <a:pt x="317345" y="243335"/>
                            <a:pt x="311086" y="245793"/>
                            <a:pt x="302876" y="247831"/>
                          </a:cubicBezTo>
                          <a:cubicBezTo>
                            <a:pt x="241754" y="263033"/>
                            <a:pt x="70618" y="255041"/>
                            <a:pt x="0" y="240830"/>
                          </a:cubicBezTo>
                          <a:lnTo>
                            <a:pt x="58474" y="0"/>
                          </a:lnTo>
                          <a:close/>
                        </a:path>
                      </a:pathLst>
                    </a:custGeom>
                    <a:solidFill>
                      <a:srgbClr val="EBEEF0"/>
                    </a:solidFill>
                    <a:ln w="9525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15" name="Freeform: Shape 114">
                      <a:extLst>
                        <a:ext uri="{FF2B5EF4-FFF2-40B4-BE49-F238E27FC236}">
                          <a16:creationId xmlns:a16="http://schemas.microsoft.com/office/drawing/2014/main" id="{548FB3CE-0FC7-33BD-BF26-9F9BD1EC8D8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683775" y="-612312"/>
                      <a:ext cx="100020" cy="240980"/>
                    </a:xfrm>
                    <a:custGeom>
                      <a:avLst/>
                      <a:gdLst>
                        <a:gd name="connsiteX0" fmla="*/ 63339 w 100020"/>
                        <a:gd name="connsiteY0" fmla="*/ 2770 h 240980"/>
                        <a:gd name="connsiteX1" fmla="*/ 100020 w 100020"/>
                        <a:gd name="connsiteY1" fmla="*/ 141 h 240980"/>
                        <a:gd name="connsiteX2" fmla="*/ 41537 w 100020"/>
                        <a:gd name="connsiteY2" fmla="*/ 240981 h 240980"/>
                        <a:gd name="connsiteX3" fmla="*/ 12133 w 100020"/>
                        <a:gd name="connsiteY3" fmla="*/ 231227 h 240980"/>
                        <a:gd name="connsiteX4" fmla="*/ 63339 w 100020"/>
                        <a:gd name="connsiteY4" fmla="*/ 2770 h 24098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00020" h="240980">
                          <a:moveTo>
                            <a:pt x="63339" y="2770"/>
                          </a:moveTo>
                          <a:cubicBezTo>
                            <a:pt x="72541" y="398"/>
                            <a:pt x="85142" y="-345"/>
                            <a:pt x="100020" y="141"/>
                          </a:cubicBezTo>
                          <a:lnTo>
                            <a:pt x="41537" y="240981"/>
                          </a:lnTo>
                          <a:cubicBezTo>
                            <a:pt x="26506" y="237961"/>
                            <a:pt x="16019" y="234656"/>
                            <a:pt x="12133" y="231227"/>
                          </a:cubicBezTo>
                          <a:cubicBezTo>
                            <a:pt x="-12489" y="209567"/>
                            <a:pt x="-1659" y="19505"/>
                            <a:pt x="63339" y="2770"/>
                          </a:cubicBezTo>
                          <a:close/>
                        </a:path>
                      </a:pathLst>
                    </a:custGeom>
                    <a:solidFill>
                      <a:srgbClr val="F2F2F2"/>
                    </a:solidFill>
                    <a:ln w="9525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</p:grpSp>
              <p:sp>
                <p:nvSpPr>
                  <p:cNvPr id="112" name="Freeform: Shape 111">
                    <a:extLst>
                      <a:ext uri="{FF2B5EF4-FFF2-40B4-BE49-F238E27FC236}">
                        <a16:creationId xmlns:a16="http://schemas.microsoft.com/office/drawing/2014/main" id="{7AF8CF26-6E1B-9FBD-31D9-FC5574BD8DBE}"/>
                      </a:ext>
                    </a:extLst>
                  </p:cNvPr>
                  <p:cNvSpPr/>
                  <p:nvPr/>
                </p:nvSpPr>
                <p:spPr>
                  <a:xfrm>
                    <a:off x="10689903" y="-594024"/>
                    <a:ext cx="57653" cy="206163"/>
                  </a:xfrm>
                  <a:custGeom>
                    <a:avLst/>
                    <a:gdLst>
                      <a:gd name="connsiteX0" fmla="*/ 51506 w 57653"/>
                      <a:gd name="connsiteY0" fmla="*/ 922 h 206163"/>
                      <a:gd name="connsiteX1" fmla="*/ 3748 w 57653"/>
                      <a:gd name="connsiteY1" fmla="*/ 93152 h 206163"/>
                      <a:gd name="connsiteX2" fmla="*/ 9101 w 57653"/>
                      <a:gd name="connsiteY2" fmla="*/ 205966 h 206163"/>
                      <a:gd name="connsiteX3" fmla="*/ 47801 w 57653"/>
                      <a:gd name="connsiteY3" fmla="*/ 110440 h 206163"/>
                      <a:gd name="connsiteX4" fmla="*/ 51506 w 57653"/>
                      <a:gd name="connsiteY4" fmla="*/ 922 h 20616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57653" h="206163">
                        <a:moveTo>
                          <a:pt x="51506" y="922"/>
                        </a:moveTo>
                        <a:cubicBezTo>
                          <a:pt x="36485" y="-6260"/>
                          <a:pt x="11158" y="28916"/>
                          <a:pt x="3748" y="93152"/>
                        </a:cubicBezTo>
                        <a:cubicBezTo>
                          <a:pt x="-3663" y="157379"/>
                          <a:pt x="862" y="202671"/>
                          <a:pt x="9101" y="205966"/>
                        </a:cubicBezTo>
                        <a:cubicBezTo>
                          <a:pt x="17330" y="209262"/>
                          <a:pt x="36276" y="170971"/>
                          <a:pt x="47801" y="110440"/>
                        </a:cubicBezTo>
                        <a:cubicBezTo>
                          <a:pt x="59326" y="49918"/>
                          <a:pt x="60974" y="5455"/>
                          <a:pt x="51506" y="922"/>
                        </a:cubicBezTo>
                        <a:close/>
                      </a:path>
                    </a:pathLst>
                  </a:custGeom>
                  <a:solidFill>
                    <a:srgbClr val="CCCCCC"/>
                  </a:solidFill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113" name="Freeform: Shape 112">
                    <a:extLst>
                      <a:ext uri="{FF2B5EF4-FFF2-40B4-BE49-F238E27FC236}">
                        <a16:creationId xmlns:a16="http://schemas.microsoft.com/office/drawing/2014/main" id="{F7141E3B-60EF-1076-44A2-A6946D369909}"/>
                      </a:ext>
                    </a:extLst>
                  </p:cNvPr>
                  <p:cNvSpPr/>
                  <p:nvPr/>
                </p:nvSpPr>
                <p:spPr>
                  <a:xfrm>
                    <a:off x="10642492" y="-521331"/>
                    <a:ext cx="81087" cy="60769"/>
                  </a:xfrm>
                  <a:custGeom>
                    <a:avLst/>
                    <a:gdLst>
                      <a:gd name="connsiteX0" fmla="*/ 72504 w 81087"/>
                      <a:gd name="connsiteY0" fmla="*/ 781 h 60769"/>
                      <a:gd name="connsiteX1" fmla="*/ 68008 w 81087"/>
                      <a:gd name="connsiteY1" fmla="*/ 60769 h 60769"/>
                      <a:gd name="connsiteX2" fmla="*/ 0 w 81087"/>
                      <a:gd name="connsiteY2" fmla="*/ 23231 h 60769"/>
                      <a:gd name="connsiteX3" fmla="*/ 72504 w 81087"/>
                      <a:gd name="connsiteY3" fmla="*/ 781 h 607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81087" h="60769">
                        <a:moveTo>
                          <a:pt x="72504" y="781"/>
                        </a:moveTo>
                        <a:cubicBezTo>
                          <a:pt x="87259" y="2705"/>
                          <a:pt x="81163" y="60769"/>
                          <a:pt x="68008" y="60769"/>
                        </a:cubicBezTo>
                        <a:cubicBezTo>
                          <a:pt x="21174" y="60131"/>
                          <a:pt x="0" y="29651"/>
                          <a:pt x="0" y="23231"/>
                        </a:cubicBezTo>
                        <a:cubicBezTo>
                          <a:pt x="0" y="16811"/>
                          <a:pt x="33585" y="-4296"/>
                          <a:pt x="72504" y="781"/>
                        </a:cubicBezTo>
                        <a:close/>
                      </a:path>
                    </a:pathLst>
                  </a:custGeom>
                  <a:solidFill>
                    <a:schemeClr val="accent5">
                      <a:lumMod val="50000"/>
                    </a:schemeClr>
                  </a:solidFill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 dirty="0"/>
                  </a:p>
                </p:txBody>
              </p:sp>
            </p:grpSp>
            <p:grpSp>
              <p:nvGrpSpPr>
                <p:cNvPr id="108" name="Graphic 4">
                  <a:extLst>
                    <a:ext uri="{FF2B5EF4-FFF2-40B4-BE49-F238E27FC236}">
                      <a16:creationId xmlns:a16="http://schemas.microsoft.com/office/drawing/2014/main" id="{4173B8AD-AE3C-3B25-0599-39C10DC5B2DB}"/>
                    </a:ext>
                  </a:extLst>
                </p:cNvPr>
                <p:cNvGrpSpPr/>
                <p:nvPr/>
              </p:nvGrpSpPr>
              <p:grpSpPr>
                <a:xfrm>
                  <a:off x="10692641" y="-945603"/>
                  <a:ext cx="335607" cy="768417"/>
                  <a:chOff x="10692641" y="-945603"/>
                  <a:chExt cx="335607" cy="768417"/>
                </a:xfrm>
              </p:grpSpPr>
              <p:sp>
                <p:nvSpPr>
                  <p:cNvPr id="109" name="Freeform: Shape 108">
                    <a:extLst>
                      <a:ext uri="{FF2B5EF4-FFF2-40B4-BE49-F238E27FC236}">
                        <a16:creationId xmlns:a16="http://schemas.microsoft.com/office/drawing/2014/main" id="{50045BA5-359C-99E3-49E3-6FE8C2FE16BD}"/>
                      </a:ext>
                    </a:extLst>
                  </p:cNvPr>
                  <p:cNvSpPr/>
                  <p:nvPr/>
                </p:nvSpPr>
                <p:spPr>
                  <a:xfrm>
                    <a:off x="10702023" y="-945603"/>
                    <a:ext cx="326225" cy="731709"/>
                  </a:xfrm>
                  <a:custGeom>
                    <a:avLst/>
                    <a:gdLst>
                      <a:gd name="connsiteX0" fmla="*/ 0 w 326225"/>
                      <a:gd name="connsiteY0" fmla="*/ 713393 h 731709"/>
                      <a:gd name="connsiteX1" fmla="*/ 180499 w 326225"/>
                      <a:gd name="connsiteY1" fmla="*/ 14287 h 731709"/>
                      <a:gd name="connsiteX2" fmla="*/ 325374 w 326225"/>
                      <a:gd name="connsiteY2" fmla="*/ 19468 h 731709"/>
                      <a:gd name="connsiteX3" fmla="*/ 310801 w 326225"/>
                      <a:gd name="connsiteY3" fmla="*/ 731710 h 731709"/>
                      <a:gd name="connsiteX4" fmla="*/ 59874 w 326225"/>
                      <a:gd name="connsiteY4" fmla="*/ 730262 h 731709"/>
                      <a:gd name="connsiteX5" fmla="*/ 0 w 326225"/>
                      <a:gd name="connsiteY5" fmla="*/ 713393 h 7317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326225" h="731709">
                        <a:moveTo>
                          <a:pt x="0" y="713393"/>
                        </a:moveTo>
                        <a:cubicBezTo>
                          <a:pt x="37309" y="557631"/>
                          <a:pt x="171402" y="34746"/>
                          <a:pt x="180499" y="14287"/>
                        </a:cubicBezTo>
                        <a:cubicBezTo>
                          <a:pt x="190871" y="-9049"/>
                          <a:pt x="320192" y="-1267"/>
                          <a:pt x="325374" y="19468"/>
                        </a:cubicBezTo>
                        <a:cubicBezTo>
                          <a:pt x="330089" y="38309"/>
                          <a:pt x="313830" y="624306"/>
                          <a:pt x="310801" y="731710"/>
                        </a:cubicBezTo>
                        <a:cubicBezTo>
                          <a:pt x="282178" y="731538"/>
                          <a:pt x="72400" y="730262"/>
                          <a:pt x="59874" y="730262"/>
                        </a:cubicBezTo>
                        <a:cubicBezTo>
                          <a:pt x="47387" y="730272"/>
                          <a:pt x="10144" y="729205"/>
                          <a:pt x="0" y="713393"/>
                        </a:cubicBezTo>
                        <a:close/>
                      </a:path>
                    </a:pathLst>
                  </a:custGeom>
                  <a:solidFill>
                    <a:srgbClr val="FFFFFF"/>
                  </a:solidFill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110" name="Freeform: Shape 109">
                    <a:extLst>
                      <a:ext uri="{FF2B5EF4-FFF2-40B4-BE49-F238E27FC236}">
                        <a16:creationId xmlns:a16="http://schemas.microsoft.com/office/drawing/2014/main" id="{724FDD41-6AA6-20DD-7DBD-1F31958AF6A1}"/>
                      </a:ext>
                    </a:extLst>
                  </p:cNvPr>
                  <p:cNvSpPr/>
                  <p:nvPr/>
                </p:nvSpPr>
                <p:spPr>
                  <a:xfrm>
                    <a:off x="10692641" y="-232209"/>
                    <a:ext cx="320182" cy="55024"/>
                  </a:xfrm>
                  <a:custGeom>
                    <a:avLst/>
                    <a:gdLst>
                      <a:gd name="connsiteX0" fmla="*/ 9382 w 320182"/>
                      <a:gd name="connsiteY0" fmla="*/ 0 h 55024"/>
                      <a:gd name="connsiteX1" fmla="*/ 69256 w 320182"/>
                      <a:gd name="connsiteY1" fmla="*/ 16869 h 55024"/>
                      <a:gd name="connsiteX2" fmla="*/ 320183 w 320182"/>
                      <a:gd name="connsiteY2" fmla="*/ 18317 h 55024"/>
                      <a:gd name="connsiteX3" fmla="*/ 319707 w 320182"/>
                      <a:gd name="connsiteY3" fmla="*/ 35157 h 55024"/>
                      <a:gd name="connsiteX4" fmla="*/ 0 w 320182"/>
                      <a:gd name="connsiteY4" fmla="*/ 41529 h 55024"/>
                      <a:gd name="connsiteX5" fmla="*/ 9382 w 320182"/>
                      <a:gd name="connsiteY5" fmla="*/ 0 h 5502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320182" h="55024">
                        <a:moveTo>
                          <a:pt x="9382" y="0"/>
                        </a:moveTo>
                        <a:cubicBezTo>
                          <a:pt x="19536" y="15812"/>
                          <a:pt x="56769" y="16869"/>
                          <a:pt x="69256" y="16869"/>
                        </a:cubicBezTo>
                        <a:cubicBezTo>
                          <a:pt x="81782" y="16869"/>
                          <a:pt x="291560" y="18145"/>
                          <a:pt x="320183" y="18317"/>
                        </a:cubicBezTo>
                        <a:cubicBezTo>
                          <a:pt x="319878" y="29175"/>
                          <a:pt x="319707" y="35157"/>
                          <a:pt x="319707" y="35157"/>
                        </a:cubicBezTo>
                        <a:cubicBezTo>
                          <a:pt x="319707" y="35157"/>
                          <a:pt x="0" y="75247"/>
                          <a:pt x="0" y="41529"/>
                        </a:cubicBezTo>
                        <a:cubicBezTo>
                          <a:pt x="791" y="36576"/>
                          <a:pt x="4134" y="21917"/>
                          <a:pt x="9382" y="0"/>
                        </a:cubicBezTo>
                        <a:close/>
                      </a:path>
                    </a:pathLst>
                  </a:custGeom>
                  <a:solidFill>
                    <a:srgbClr val="DCDEE8"/>
                  </a:solidFill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69" name="Graphic 4">
                <a:extLst>
                  <a:ext uri="{FF2B5EF4-FFF2-40B4-BE49-F238E27FC236}">
                    <a16:creationId xmlns:a16="http://schemas.microsoft.com/office/drawing/2014/main" id="{87B68C2A-55C8-CECB-6EE8-C6066742C0FC}"/>
                  </a:ext>
                </a:extLst>
              </p:cNvPr>
              <p:cNvGrpSpPr/>
              <p:nvPr/>
            </p:nvGrpSpPr>
            <p:grpSpPr>
              <a:xfrm>
                <a:off x="10642492" y="199778"/>
                <a:ext cx="431810" cy="768417"/>
                <a:chOff x="10642492" y="199778"/>
                <a:chExt cx="431810" cy="768417"/>
              </a:xfrm>
            </p:grpSpPr>
            <p:grpSp>
              <p:nvGrpSpPr>
                <p:cNvPr id="98" name="Graphic 4">
                  <a:extLst>
                    <a:ext uri="{FF2B5EF4-FFF2-40B4-BE49-F238E27FC236}">
                      <a16:creationId xmlns:a16="http://schemas.microsoft.com/office/drawing/2014/main" id="{B7877EBD-9ECA-95C1-DDAF-5F62B5B39008}"/>
                    </a:ext>
                  </a:extLst>
                </p:cNvPr>
                <p:cNvGrpSpPr/>
                <p:nvPr/>
              </p:nvGrpSpPr>
              <p:grpSpPr>
                <a:xfrm>
                  <a:off x="10642492" y="378728"/>
                  <a:ext cx="431810" cy="256190"/>
                  <a:chOff x="10642492" y="378728"/>
                  <a:chExt cx="431810" cy="256190"/>
                </a:xfrm>
              </p:grpSpPr>
              <p:grpSp>
                <p:nvGrpSpPr>
                  <p:cNvPr id="102" name="Graphic 4">
                    <a:extLst>
                      <a:ext uri="{FF2B5EF4-FFF2-40B4-BE49-F238E27FC236}">
                        <a16:creationId xmlns:a16="http://schemas.microsoft.com/office/drawing/2014/main" id="{A6C2C645-B834-6B4C-C7D0-A93242CB3FA5}"/>
                      </a:ext>
                    </a:extLst>
                  </p:cNvPr>
                  <p:cNvGrpSpPr/>
                  <p:nvPr/>
                </p:nvGrpSpPr>
                <p:grpSpPr>
                  <a:xfrm>
                    <a:off x="10683775" y="378728"/>
                    <a:ext cx="390527" cy="256190"/>
                    <a:chOff x="10683775" y="378728"/>
                    <a:chExt cx="390527" cy="256190"/>
                  </a:xfrm>
                </p:grpSpPr>
                <p:sp>
                  <p:nvSpPr>
                    <p:cNvPr id="105" name="Freeform: Shape 104">
                      <a:extLst>
                        <a:ext uri="{FF2B5EF4-FFF2-40B4-BE49-F238E27FC236}">
                          <a16:creationId xmlns:a16="http://schemas.microsoft.com/office/drawing/2014/main" id="{578E0913-48A3-3DBE-0B98-1B0E1EAFBE5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725321" y="378728"/>
                      <a:ext cx="348981" cy="256045"/>
                    </a:xfrm>
                    <a:custGeom>
                      <a:avLst/>
                      <a:gdLst>
                        <a:gd name="connsiteX0" fmla="*/ 58474 w 348981"/>
                        <a:gd name="connsiteY0" fmla="*/ 256046 h 256045"/>
                        <a:gd name="connsiteX1" fmla="*/ 307572 w 348981"/>
                        <a:gd name="connsiteY1" fmla="*/ 204715 h 256045"/>
                        <a:gd name="connsiteX2" fmla="*/ 331994 w 348981"/>
                        <a:gd name="connsiteY2" fmla="*/ 194333 h 256045"/>
                        <a:gd name="connsiteX3" fmla="*/ 321069 w 348981"/>
                        <a:gd name="connsiteY3" fmla="*/ 15635 h 256045"/>
                        <a:gd name="connsiteX4" fmla="*/ 302876 w 348981"/>
                        <a:gd name="connsiteY4" fmla="*/ 8215 h 256045"/>
                        <a:gd name="connsiteX5" fmla="*/ 0 w 348981"/>
                        <a:gd name="connsiteY5" fmla="*/ 15206 h 256045"/>
                        <a:gd name="connsiteX6" fmla="*/ 58474 w 348981"/>
                        <a:gd name="connsiteY6" fmla="*/ 256046 h 25604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348981" h="256045">
                          <a:moveTo>
                            <a:pt x="58474" y="256046"/>
                          </a:moveTo>
                          <a:cubicBezTo>
                            <a:pt x="130150" y="253683"/>
                            <a:pt x="254756" y="222508"/>
                            <a:pt x="307572" y="204715"/>
                          </a:cubicBezTo>
                          <a:cubicBezTo>
                            <a:pt x="321221" y="200115"/>
                            <a:pt x="330079" y="196419"/>
                            <a:pt x="331994" y="194333"/>
                          </a:cubicBezTo>
                          <a:cubicBezTo>
                            <a:pt x="362493" y="161120"/>
                            <a:pt x="347644" y="36466"/>
                            <a:pt x="321069" y="15635"/>
                          </a:cubicBezTo>
                          <a:cubicBezTo>
                            <a:pt x="317345" y="12711"/>
                            <a:pt x="311086" y="10253"/>
                            <a:pt x="302876" y="8215"/>
                          </a:cubicBezTo>
                          <a:cubicBezTo>
                            <a:pt x="241754" y="-6987"/>
                            <a:pt x="70618" y="1004"/>
                            <a:pt x="0" y="15206"/>
                          </a:cubicBezTo>
                          <a:lnTo>
                            <a:pt x="58474" y="256046"/>
                          </a:lnTo>
                          <a:close/>
                        </a:path>
                      </a:pathLst>
                    </a:custGeom>
                    <a:solidFill>
                      <a:srgbClr val="EBEEF0"/>
                    </a:solidFill>
                    <a:ln w="9525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06" name="Freeform: Shape 105">
                      <a:extLst>
                        <a:ext uri="{FF2B5EF4-FFF2-40B4-BE49-F238E27FC236}">
                          <a16:creationId xmlns:a16="http://schemas.microsoft.com/office/drawing/2014/main" id="{5B1453C7-EC31-6B0A-71DB-B110073287B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683775" y="393934"/>
                      <a:ext cx="100020" cy="240984"/>
                    </a:xfrm>
                    <a:custGeom>
                      <a:avLst/>
                      <a:gdLst>
                        <a:gd name="connsiteX0" fmla="*/ 63339 w 100020"/>
                        <a:gd name="connsiteY0" fmla="*/ 238211 h 240984"/>
                        <a:gd name="connsiteX1" fmla="*/ 100020 w 100020"/>
                        <a:gd name="connsiteY1" fmla="*/ 240840 h 240984"/>
                        <a:gd name="connsiteX2" fmla="*/ 41537 w 100020"/>
                        <a:gd name="connsiteY2" fmla="*/ 0 h 240984"/>
                        <a:gd name="connsiteX3" fmla="*/ 12133 w 100020"/>
                        <a:gd name="connsiteY3" fmla="*/ 9753 h 240984"/>
                        <a:gd name="connsiteX4" fmla="*/ 63339 w 100020"/>
                        <a:gd name="connsiteY4" fmla="*/ 238211 h 24098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00020" h="240984">
                          <a:moveTo>
                            <a:pt x="63339" y="238211"/>
                          </a:moveTo>
                          <a:cubicBezTo>
                            <a:pt x="72541" y="240582"/>
                            <a:pt x="85142" y="241335"/>
                            <a:pt x="100020" y="240840"/>
                          </a:cubicBezTo>
                          <a:lnTo>
                            <a:pt x="41537" y="0"/>
                          </a:lnTo>
                          <a:cubicBezTo>
                            <a:pt x="26506" y="3029"/>
                            <a:pt x="16019" y="6325"/>
                            <a:pt x="12133" y="9753"/>
                          </a:cubicBezTo>
                          <a:cubicBezTo>
                            <a:pt x="-12489" y="31413"/>
                            <a:pt x="-1659" y="221466"/>
                            <a:pt x="63339" y="238211"/>
                          </a:cubicBezTo>
                          <a:close/>
                        </a:path>
                      </a:pathLst>
                    </a:custGeom>
                    <a:solidFill>
                      <a:srgbClr val="F2F2F2"/>
                    </a:solidFill>
                    <a:ln w="9525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</p:grpSp>
              <p:sp>
                <p:nvSpPr>
                  <p:cNvPr id="103" name="Freeform: Shape 102">
                    <a:extLst>
                      <a:ext uri="{FF2B5EF4-FFF2-40B4-BE49-F238E27FC236}">
                        <a16:creationId xmlns:a16="http://schemas.microsoft.com/office/drawing/2014/main" id="{DCB506CC-CC38-8D4C-CB5F-902C15935553}"/>
                      </a:ext>
                    </a:extLst>
                  </p:cNvPr>
                  <p:cNvSpPr/>
                  <p:nvPr/>
                </p:nvSpPr>
                <p:spPr>
                  <a:xfrm>
                    <a:off x="10689903" y="410463"/>
                    <a:ext cx="57653" cy="206162"/>
                  </a:xfrm>
                  <a:custGeom>
                    <a:avLst/>
                    <a:gdLst>
                      <a:gd name="connsiteX0" fmla="*/ 51506 w 57653"/>
                      <a:gd name="connsiteY0" fmla="*/ 205242 h 206162"/>
                      <a:gd name="connsiteX1" fmla="*/ 3748 w 57653"/>
                      <a:gd name="connsiteY1" fmla="*/ 113011 h 206162"/>
                      <a:gd name="connsiteX2" fmla="*/ 9101 w 57653"/>
                      <a:gd name="connsiteY2" fmla="*/ 197 h 206162"/>
                      <a:gd name="connsiteX3" fmla="*/ 47801 w 57653"/>
                      <a:gd name="connsiteY3" fmla="*/ 95723 h 206162"/>
                      <a:gd name="connsiteX4" fmla="*/ 51506 w 57653"/>
                      <a:gd name="connsiteY4" fmla="*/ 205242 h 2061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57653" h="206162">
                        <a:moveTo>
                          <a:pt x="51506" y="205242"/>
                        </a:moveTo>
                        <a:cubicBezTo>
                          <a:pt x="36485" y="212423"/>
                          <a:pt x="11158" y="177238"/>
                          <a:pt x="3748" y="113011"/>
                        </a:cubicBezTo>
                        <a:cubicBezTo>
                          <a:pt x="-3663" y="48784"/>
                          <a:pt x="862" y="3493"/>
                          <a:pt x="9101" y="197"/>
                        </a:cubicBezTo>
                        <a:cubicBezTo>
                          <a:pt x="17330" y="-3099"/>
                          <a:pt x="36276" y="35192"/>
                          <a:pt x="47801" y="95723"/>
                        </a:cubicBezTo>
                        <a:cubicBezTo>
                          <a:pt x="59326" y="156236"/>
                          <a:pt x="60974" y="200708"/>
                          <a:pt x="51506" y="205242"/>
                        </a:cubicBezTo>
                        <a:close/>
                      </a:path>
                    </a:pathLst>
                  </a:custGeom>
                  <a:solidFill>
                    <a:srgbClr val="CCCCCC"/>
                  </a:solidFill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104" name="Freeform: Shape 103">
                    <a:extLst>
                      <a:ext uri="{FF2B5EF4-FFF2-40B4-BE49-F238E27FC236}">
                        <a16:creationId xmlns:a16="http://schemas.microsoft.com/office/drawing/2014/main" id="{2A011E64-7CC1-2655-13B3-CB06B04478AD}"/>
                      </a:ext>
                    </a:extLst>
                  </p:cNvPr>
                  <p:cNvSpPr/>
                  <p:nvPr/>
                </p:nvSpPr>
                <p:spPr>
                  <a:xfrm>
                    <a:off x="10642492" y="483165"/>
                    <a:ext cx="81087" cy="60768"/>
                  </a:xfrm>
                  <a:custGeom>
                    <a:avLst/>
                    <a:gdLst>
                      <a:gd name="connsiteX0" fmla="*/ 72504 w 81087"/>
                      <a:gd name="connsiteY0" fmla="*/ 59988 h 60768"/>
                      <a:gd name="connsiteX1" fmla="*/ 68008 w 81087"/>
                      <a:gd name="connsiteY1" fmla="*/ 0 h 60768"/>
                      <a:gd name="connsiteX2" fmla="*/ 0 w 81087"/>
                      <a:gd name="connsiteY2" fmla="*/ 37538 h 60768"/>
                      <a:gd name="connsiteX3" fmla="*/ 72504 w 81087"/>
                      <a:gd name="connsiteY3" fmla="*/ 59988 h 6076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81087" h="60768">
                        <a:moveTo>
                          <a:pt x="72504" y="59988"/>
                        </a:moveTo>
                        <a:cubicBezTo>
                          <a:pt x="87259" y="58064"/>
                          <a:pt x="81163" y="0"/>
                          <a:pt x="68008" y="0"/>
                        </a:cubicBezTo>
                        <a:cubicBezTo>
                          <a:pt x="21174" y="638"/>
                          <a:pt x="0" y="31118"/>
                          <a:pt x="0" y="37538"/>
                        </a:cubicBezTo>
                        <a:cubicBezTo>
                          <a:pt x="0" y="43948"/>
                          <a:pt x="33585" y="65065"/>
                          <a:pt x="72504" y="59988"/>
                        </a:cubicBezTo>
                        <a:close/>
                      </a:path>
                    </a:pathLst>
                  </a:custGeom>
                  <a:solidFill>
                    <a:schemeClr val="accent5">
                      <a:lumMod val="50000"/>
                    </a:schemeClr>
                  </a:solidFill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99" name="Graphic 4">
                  <a:extLst>
                    <a:ext uri="{FF2B5EF4-FFF2-40B4-BE49-F238E27FC236}">
                      <a16:creationId xmlns:a16="http://schemas.microsoft.com/office/drawing/2014/main" id="{935E9F56-5F0F-4DA8-0456-3A8675B7E39F}"/>
                    </a:ext>
                  </a:extLst>
                </p:cNvPr>
                <p:cNvGrpSpPr/>
                <p:nvPr/>
              </p:nvGrpSpPr>
              <p:grpSpPr>
                <a:xfrm>
                  <a:off x="10692641" y="199778"/>
                  <a:ext cx="335607" cy="768417"/>
                  <a:chOff x="10692641" y="199778"/>
                  <a:chExt cx="335607" cy="768417"/>
                </a:xfrm>
              </p:grpSpPr>
              <p:sp>
                <p:nvSpPr>
                  <p:cNvPr id="100" name="Freeform: Shape 99">
                    <a:extLst>
                      <a:ext uri="{FF2B5EF4-FFF2-40B4-BE49-F238E27FC236}">
                        <a16:creationId xmlns:a16="http://schemas.microsoft.com/office/drawing/2014/main" id="{8DCE88FB-A983-6AFF-D580-2109B84EE830}"/>
                      </a:ext>
                    </a:extLst>
                  </p:cNvPr>
                  <p:cNvSpPr/>
                  <p:nvPr/>
                </p:nvSpPr>
                <p:spPr>
                  <a:xfrm>
                    <a:off x="10702023" y="236486"/>
                    <a:ext cx="326225" cy="731709"/>
                  </a:xfrm>
                  <a:custGeom>
                    <a:avLst/>
                    <a:gdLst>
                      <a:gd name="connsiteX0" fmla="*/ 0 w 326225"/>
                      <a:gd name="connsiteY0" fmla="*/ 18317 h 731709"/>
                      <a:gd name="connsiteX1" fmla="*/ 180499 w 326225"/>
                      <a:gd name="connsiteY1" fmla="*/ 717423 h 731709"/>
                      <a:gd name="connsiteX2" fmla="*/ 325374 w 326225"/>
                      <a:gd name="connsiteY2" fmla="*/ 712241 h 731709"/>
                      <a:gd name="connsiteX3" fmla="*/ 310801 w 326225"/>
                      <a:gd name="connsiteY3" fmla="*/ 0 h 731709"/>
                      <a:gd name="connsiteX4" fmla="*/ 59874 w 326225"/>
                      <a:gd name="connsiteY4" fmla="*/ 1448 h 731709"/>
                      <a:gd name="connsiteX5" fmla="*/ 0 w 326225"/>
                      <a:gd name="connsiteY5" fmla="*/ 18317 h 7317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326225" h="731709">
                        <a:moveTo>
                          <a:pt x="0" y="18317"/>
                        </a:moveTo>
                        <a:cubicBezTo>
                          <a:pt x="37309" y="174079"/>
                          <a:pt x="171402" y="696963"/>
                          <a:pt x="180499" y="717423"/>
                        </a:cubicBezTo>
                        <a:cubicBezTo>
                          <a:pt x="190871" y="740759"/>
                          <a:pt x="320192" y="732977"/>
                          <a:pt x="325374" y="712241"/>
                        </a:cubicBezTo>
                        <a:cubicBezTo>
                          <a:pt x="330089" y="693401"/>
                          <a:pt x="313830" y="107404"/>
                          <a:pt x="310801" y="0"/>
                        </a:cubicBezTo>
                        <a:cubicBezTo>
                          <a:pt x="282178" y="172"/>
                          <a:pt x="72400" y="1448"/>
                          <a:pt x="59874" y="1448"/>
                        </a:cubicBezTo>
                        <a:cubicBezTo>
                          <a:pt x="47387" y="1448"/>
                          <a:pt x="10144" y="2515"/>
                          <a:pt x="0" y="18317"/>
                        </a:cubicBezTo>
                        <a:close/>
                      </a:path>
                    </a:pathLst>
                  </a:custGeom>
                  <a:solidFill>
                    <a:srgbClr val="FFFFFF"/>
                  </a:solidFill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101" name="Freeform: Shape 100">
                    <a:extLst>
                      <a:ext uri="{FF2B5EF4-FFF2-40B4-BE49-F238E27FC236}">
                        <a16:creationId xmlns:a16="http://schemas.microsoft.com/office/drawing/2014/main" id="{1A31B2B3-1A8D-73AE-DBEE-A582A2FDCE84}"/>
                      </a:ext>
                    </a:extLst>
                  </p:cNvPr>
                  <p:cNvSpPr/>
                  <p:nvPr/>
                </p:nvSpPr>
                <p:spPr>
                  <a:xfrm>
                    <a:off x="10692641" y="199778"/>
                    <a:ext cx="320182" cy="55024"/>
                  </a:xfrm>
                  <a:custGeom>
                    <a:avLst/>
                    <a:gdLst>
                      <a:gd name="connsiteX0" fmla="*/ 9382 w 320182"/>
                      <a:gd name="connsiteY0" fmla="*/ 55024 h 55024"/>
                      <a:gd name="connsiteX1" fmla="*/ 69256 w 320182"/>
                      <a:gd name="connsiteY1" fmla="*/ 38156 h 55024"/>
                      <a:gd name="connsiteX2" fmla="*/ 320183 w 320182"/>
                      <a:gd name="connsiteY2" fmla="*/ 36708 h 55024"/>
                      <a:gd name="connsiteX3" fmla="*/ 319707 w 320182"/>
                      <a:gd name="connsiteY3" fmla="*/ 19868 h 55024"/>
                      <a:gd name="connsiteX4" fmla="*/ 0 w 320182"/>
                      <a:gd name="connsiteY4" fmla="*/ 13495 h 55024"/>
                      <a:gd name="connsiteX5" fmla="*/ 9382 w 320182"/>
                      <a:gd name="connsiteY5" fmla="*/ 55024 h 5502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320182" h="55024">
                        <a:moveTo>
                          <a:pt x="9382" y="55024"/>
                        </a:moveTo>
                        <a:cubicBezTo>
                          <a:pt x="19536" y="39213"/>
                          <a:pt x="56769" y="38156"/>
                          <a:pt x="69256" y="38156"/>
                        </a:cubicBezTo>
                        <a:cubicBezTo>
                          <a:pt x="81782" y="38156"/>
                          <a:pt x="291560" y="36879"/>
                          <a:pt x="320183" y="36708"/>
                        </a:cubicBezTo>
                        <a:cubicBezTo>
                          <a:pt x="319878" y="25849"/>
                          <a:pt x="319707" y="19868"/>
                          <a:pt x="319707" y="19868"/>
                        </a:cubicBezTo>
                        <a:cubicBezTo>
                          <a:pt x="319707" y="19868"/>
                          <a:pt x="0" y="-20223"/>
                          <a:pt x="0" y="13495"/>
                        </a:cubicBezTo>
                        <a:cubicBezTo>
                          <a:pt x="791" y="18448"/>
                          <a:pt x="4134" y="33117"/>
                          <a:pt x="9382" y="55024"/>
                        </a:cubicBezTo>
                        <a:close/>
                      </a:path>
                    </a:pathLst>
                  </a:custGeom>
                  <a:solidFill>
                    <a:srgbClr val="DCDEE8"/>
                  </a:solidFill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</p:grpSp>
          </p:grpSp>
          <p:sp>
            <p:nvSpPr>
              <p:cNvPr id="70" name="Freeform: Shape 69">
                <a:extLst>
                  <a:ext uri="{FF2B5EF4-FFF2-40B4-BE49-F238E27FC236}">
                    <a16:creationId xmlns:a16="http://schemas.microsoft.com/office/drawing/2014/main" id="{D40CFA77-634A-61BE-6336-200EC7EB2162}"/>
                  </a:ext>
                </a:extLst>
              </p:cNvPr>
              <p:cNvSpPr/>
              <p:nvPr/>
            </p:nvSpPr>
            <p:spPr>
              <a:xfrm>
                <a:off x="10177916" y="-201859"/>
                <a:ext cx="1684146" cy="428863"/>
              </a:xfrm>
              <a:custGeom>
                <a:avLst/>
                <a:gdLst>
                  <a:gd name="connsiteX0" fmla="*/ 244853 w 1684146"/>
                  <a:gd name="connsiteY0" fmla="*/ 15379 h 428863"/>
                  <a:gd name="connsiteX1" fmla="*/ 1256132 w 1684146"/>
                  <a:gd name="connsiteY1" fmla="*/ 39525 h 428863"/>
                  <a:gd name="connsiteX2" fmla="*/ 1656763 w 1684146"/>
                  <a:gd name="connsiteY2" fmla="*/ 142757 h 428863"/>
                  <a:gd name="connsiteX3" fmla="*/ 1684147 w 1684146"/>
                  <a:gd name="connsiteY3" fmla="*/ 173914 h 428863"/>
                  <a:gd name="connsiteX4" fmla="*/ 1684147 w 1684146"/>
                  <a:gd name="connsiteY4" fmla="*/ 239846 h 428863"/>
                  <a:gd name="connsiteX5" fmla="*/ 1657210 w 1684146"/>
                  <a:gd name="connsiteY5" fmla="*/ 270935 h 428863"/>
                  <a:gd name="connsiteX6" fmla="*/ 1256132 w 1684146"/>
                  <a:gd name="connsiteY6" fmla="*/ 387321 h 428863"/>
                  <a:gd name="connsiteX7" fmla="*/ 244853 w 1684146"/>
                  <a:gd name="connsiteY7" fmla="*/ 409238 h 428863"/>
                  <a:gd name="connsiteX8" fmla="*/ 3 w 1684146"/>
                  <a:gd name="connsiteY8" fmla="*/ 212309 h 428863"/>
                  <a:gd name="connsiteX9" fmla="*/ 244853 w 1684146"/>
                  <a:gd name="connsiteY9" fmla="*/ 15379 h 4288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684146" h="428863">
                    <a:moveTo>
                      <a:pt x="244853" y="15379"/>
                    </a:moveTo>
                    <a:cubicBezTo>
                      <a:pt x="596706" y="-17529"/>
                      <a:pt x="1090597" y="7969"/>
                      <a:pt x="1256132" y="39525"/>
                    </a:cubicBezTo>
                    <a:cubicBezTo>
                      <a:pt x="1472340" y="80740"/>
                      <a:pt x="1552940" y="128565"/>
                      <a:pt x="1656763" y="142757"/>
                    </a:cubicBezTo>
                    <a:cubicBezTo>
                      <a:pt x="1672412" y="144901"/>
                      <a:pt x="1684147" y="158112"/>
                      <a:pt x="1684147" y="173914"/>
                    </a:cubicBezTo>
                    <a:lnTo>
                      <a:pt x="1684147" y="239846"/>
                    </a:lnTo>
                    <a:cubicBezTo>
                      <a:pt x="1684147" y="255476"/>
                      <a:pt x="1672670" y="268611"/>
                      <a:pt x="1657210" y="270935"/>
                    </a:cubicBezTo>
                    <a:cubicBezTo>
                      <a:pt x="1553445" y="286528"/>
                      <a:pt x="1447927" y="356108"/>
                      <a:pt x="1256132" y="387321"/>
                    </a:cubicBezTo>
                    <a:cubicBezTo>
                      <a:pt x="976163" y="432889"/>
                      <a:pt x="596706" y="442147"/>
                      <a:pt x="244853" y="409238"/>
                    </a:cubicBezTo>
                    <a:cubicBezTo>
                      <a:pt x="73146" y="393179"/>
                      <a:pt x="-559" y="302958"/>
                      <a:pt x="3" y="212309"/>
                    </a:cubicBezTo>
                    <a:cubicBezTo>
                      <a:pt x="-559" y="121659"/>
                      <a:pt x="73146" y="31439"/>
                      <a:pt x="244853" y="15379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grpSp>
            <p:nvGrpSpPr>
              <p:cNvPr id="71" name="Graphic 4">
                <a:extLst>
                  <a:ext uri="{FF2B5EF4-FFF2-40B4-BE49-F238E27FC236}">
                    <a16:creationId xmlns:a16="http://schemas.microsoft.com/office/drawing/2014/main" id="{43FC09F5-EB04-401D-C6DD-69203D806643}"/>
                  </a:ext>
                </a:extLst>
              </p:cNvPr>
              <p:cNvGrpSpPr/>
              <p:nvPr/>
            </p:nvGrpSpPr>
            <p:grpSpPr>
              <a:xfrm>
                <a:off x="10570349" y="-181670"/>
                <a:ext cx="871916" cy="59855"/>
                <a:chOff x="10570349" y="-181670"/>
                <a:chExt cx="871916" cy="59855"/>
              </a:xfrm>
              <a:solidFill>
                <a:srgbClr val="4FC1F7"/>
              </a:solidFill>
            </p:grpSpPr>
            <p:sp>
              <p:nvSpPr>
                <p:cNvPr id="88" name="Freeform: Shape 87">
                  <a:extLst>
                    <a:ext uri="{FF2B5EF4-FFF2-40B4-BE49-F238E27FC236}">
                      <a16:creationId xmlns:a16="http://schemas.microsoft.com/office/drawing/2014/main" id="{338A48FF-DA9E-CCB4-9479-776B7190B6BC}"/>
                    </a:ext>
                  </a:extLst>
                </p:cNvPr>
                <p:cNvSpPr/>
                <p:nvPr/>
              </p:nvSpPr>
              <p:spPr>
                <a:xfrm>
                  <a:off x="10570349" y="-181670"/>
                  <a:ext cx="52365" cy="31708"/>
                </a:xfrm>
                <a:custGeom>
                  <a:avLst/>
                  <a:gdLst>
                    <a:gd name="connsiteX0" fmla="*/ 42824 w 52365"/>
                    <a:gd name="connsiteY0" fmla="*/ 0 h 31708"/>
                    <a:gd name="connsiteX1" fmla="*/ 9534 w 52365"/>
                    <a:gd name="connsiteY1" fmla="*/ 0 h 31708"/>
                    <a:gd name="connsiteX2" fmla="*/ 9 w 52365"/>
                    <a:gd name="connsiteY2" fmla="*/ 4448 h 31708"/>
                    <a:gd name="connsiteX3" fmla="*/ 1648 w 52365"/>
                    <a:gd name="connsiteY3" fmla="*/ 21174 h 31708"/>
                    <a:gd name="connsiteX4" fmla="*/ 26260 w 52365"/>
                    <a:gd name="connsiteY4" fmla="*/ 31709 h 31708"/>
                    <a:gd name="connsiteX5" fmla="*/ 26260 w 52365"/>
                    <a:gd name="connsiteY5" fmla="*/ 31709 h 31708"/>
                    <a:gd name="connsiteX6" fmla="*/ 50882 w 52365"/>
                    <a:gd name="connsiteY6" fmla="*/ 21126 h 31708"/>
                    <a:gd name="connsiteX7" fmla="*/ 52359 w 52365"/>
                    <a:gd name="connsiteY7" fmla="*/ 4429 h 31708"/>
                    <a:gd name="connsiteX8" fmla="*/ 42824 w 52365"/>
                    <a:gd name="connsiteY8" fmla="*/ 0 h 317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365" h="31708">
                      <a:moveTo>
                        <a:pt x="42824" y="0"/>
                      </a:moveTo>
                      <a:lnTo>
                        <a:pt x="9534" y="0"/>
                      </a:lnTo>
                      <a:cubicBezTo>
                        <a:pt x="4105" y="0"/>
                        <a:pt x="-229" y="2029"/>
                        <a:pt x="9" y="4448"/>
                      </a:cubicBezTo>
                      <a:lnTo>
                        <a:pt x="1648" y="21174"/>
                      </a:lnTo>
                      <a:cubicBezTo>
                        <a:pt x="2229" y="27070"/>
                        <a:pt x="13078" y="31709"/>
                        <a:pt x="26260" y="31709"/>
                      </a:cubicBezTo>
                      <a:lnTo>
                        <a:pt x="26260" y="31709"/>
                      </a:lnTo>
                      <a:cubicBezTo>
                        <a:pt x="39490" y="31709"/>
                        <a:pt x="50359" y="27032"/>
                        <a:pt x="50882" y="21126"/>
                      </a:cubicBezTo>
                      <a:lnTo>
                        <a:pt x="52359" y="4429"/>
                      </a:lnTo>
                      <a:cubicBezTo>
                        <a:pt x="52559" y="2019"/>
                        <a:pt x="48234" y="0"/>
                        <a:pt x="42824" y="0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89" name="Freeform: Shape 88">
                  <a:extLst>
                    <a:ext uri="{FF2B5EF4-FFF2-40B4-BE49-F238E27FC236}">
                      <a16:creationId xmlns:a16="http://schemas.microsoft.com/office/drawing/2014/main" id="{45175AFE-A2F0-12ED-38CD-6E6CC64B261E}"/>
                    </a:ext>
                  </a:extLst>
                </p:cNvPr>
                <p:cNvSpPr/>
                <p:nvPr/>
              </p:nvSpPr>
              <p:spPr>
                <a:xfrm>
                  <a:off x="10661485" y="-180632"/>
                  <a:ext cx="52356" cy="31708"/>
                </a:xfrm>
                <a:custGeom>
                  <a:avLst/>
                  <a:gdLst>
                    <a:gd name="connsiteX0" fmla="*/ 42824 w 52356"/>
                    <a:gd name="connsiteY0" fmla="*/ 0 h 31708"/>
                    <a:gd name="connsiteX1" fmla="*/ 9534 w 52356"/>
                    <a:gd name="connsiteY1" fmla="*/ 0 h 31708"/>
                    <a:gd name="connsiteX2" fmla="*/ 9 w 52356"/>
                    <a:gd name="connsiteY2" fmla="*/ 4448 h 31708"/>
                    <a:gd name="connsiteX3" fmla="*/ 1648 w 52356"/>
                    <a:gd name="connsiteY3" fmla="*/ 21174 h 31708"/>
                    <a:gd name="connsiteX4" fmla="*/ 26260 w 52356"/>
                    <a:gd name="connsiteY4" fmla="*/ 31709 h 31708"/>
                    <a:gd name="connsiteX5" fmla="*/ 26260 w 52356"/>
                    <a:gd name="connsiteY5" fmla="*/ 31709 h 31708"/>
                    <a:gd name="connsiteX6" fmla="*/ 50873 w 52356"/>
                    <a:gd name="connsiteY6" fmla="*/ 21117 h 31708"/>
                    <a:gd name="connsiteX7" fmla="*/ 52349 w 52356"/>
                    <a:gd name="connsiteY7" fmla="*/ 4420 h 31708"/>
                    <a:gd name="connsiteX8" fmla="*/ 42824 w 52356"/>
                    <a:gd name="connsiteY8" fmla="*/ 0 h 317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356" h="31708">
                      <a:moveTo>
                        <a:pt x="42824" y="0"/>
                      </a:moveTo>
                      <a:lnTo>
                        <a:pt x="9534" y="0"/>
                      </a:lnTo>
                      <a:cubicBezTo>
                        <a:pt x="4105" y="0"/>
                        <a:pt x="-229" y="2029"/>
                        <a:pt x="9" y="4448"/>
                      </a:cubicBezTo>
                      <a:lnTo>
                        <a:pt x="1648" y="21174"/>
                      </a:lnTo>
                      <a:cubicBezTo>
                        <a:pt x="2229" y="27070"/>
                        <a:pt x="13078" y="31709"/>
                        <a:pt x="26260" y="31709"/>
                      </a:cubicBezTo>
                      <a:lnTo>
                        <a:pt x="26260" y="31709"/>
                      </a:lnTo>
                      <a:cubicBezTo>
                        <a:pt x="39490" y="31709"/>
                        <a:pt x="50358" y="27032"/>
                        <a:pt x="50873" y="21117"/>
                      </a:cubicBezTo>
                      <a:lnTo>
                        <a:pt x="52349" y="4420"/>
                      </a:lnTo>
                      <a:cubicBezTo>
                        <a:pt x="52559" y="2019"/>
                        <a:pt x="48234" y="0"/>
                        <a:pt x="42824" y="0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90" name="Freeform: Shape 89">
                  <a:extLst>
                    <a:ext uri="{FF2B5EF4-FFF2-40B4-BE49-F238E27FC236}">
                      <a16:creationId xmlns:a16="http://schemas.microsoft.com/office/drawing/2014/main" id="{0255098A-F88A-BC6B-FCAE-A9293CE38E4A}"/>
                    </a:ext>
                  </a:extLst>
                </p:cNvPr>
                <p:cNvSpPr/>
                <p:nvPr/>
              </p:nvSpPr>
              <p:spPr>
                <a:xfrm>
                  <a:off x="10752610" y="-179593"/>
                  <a:ext cx="52366" cy="31708"/>
                </a:xfrm>
                <a:custGeom>
                  <a:avLst/>
                  <a:gdLst>
                    <a:gd name="connsiteX0" fmla="*/ 42824 w 52366"/>
                    <a:gd name="connsiteY0" fmla="*/ 0 h 31708"/>
                    <a:gd name="connsiteX1" fmla="*/ 9534 w 52366"/>
                    <a:gd name="connsiteY1" fmla="*/ 0 h 31708"/>
                    <a:gd name="connsiteX2" fmla="*/ 9 w 52366"/>
                    <a:gd name="connsiteY2" fmla="*/ 4448 h 31708"/>
                    <a:gd name="connsiteX3" fmla="*/ 1648 w 52366"/>
                    <a:gd name="connsiteY3" fmla="*/ 21174 h 31708"/>
                    <a:gd name="connsiteX4" fmla="*/ 26260 w 52366"/>
                    <a:gd name="connsiteY4" fmla="*/ 31709 h 31708"/>
                    <a:gd name="connsiteX5" fmla="*/ 26260 w 52366"/>
                    <a:gd name="connsiteY5" fmla="*/ 31709 h 31708"/>
                    <a:gd name="connsiteX6" fmla="*/ 50882 w 52366"/>
                    <a:gd name="connsiteY6" fmla="*/ 21126 h 31708"/>
                    <a:gd name="connsiteX7" fmla="*/ 52359 w 52366"/>
                    <a:gd name="connsiteY7" fmla="*/ 4429 h 31708"/>
                    <a:gd name="connsiteX8" fmla="*/ 42824 w 52366"/>
                    <a:gd name="connsiteY8" fmla="*/ 0 h 317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366" h="31708">
                      <a:moveTo>
                        <a:pt x="42824" y="0"/>
                      </a:moveTo>
                      <a:lnTo>
                        <a:pt x="9534" y="0"/>
                      </a:lnTo>
                      <a:cubicBezTo>
                        <a:pt x="4105" y="0"/>
                        <a:pt x="-229" y="2029"/>
                        <a:pt x="9" y="4448"/>
                      </a:cubicBezTo>
                      <a:lnTo>
                        <a:pt x="1648" y="21174"/>
                      </a:lnTo>
                      <a:cubicBezTo>
                        <a:pt x="2229" y="27070"/>
                        <a:pt x="13078" y="31709"/>
                        <a:pt x="26260" y="31709"/>
                      </a:cubicBezTo>
                      <a:lnTo>
                        <a:pt x="26260" y="31709"/>
                      </a:lnTo>
                      <a:cubicBezTo>
                        <a:pt x="39490" y="31709"/>
                        <a:pt x="50358" y="27032"/>
                        <a:pt x="50882" y="21126"/>
                      </a:cubicBezTo>
                      <a:lnTo>
                        <a:pt x="52359" y="4429"/>
                      </a:lnTo>
                      <a:cubicBezTo>
                        <a:pt x="52568" y="2010"/>
                        <a:pt x="48244" y="0"/>
                        <a:pt x="42824" y="0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91" name="Freeform: Shape 90">
                  <a:extLst>
                    <a:ext uri="{FF2B5EF4-FFF2-40B4-BE49-F238E27FC236}">
                      <a16:creationId xmlns:a16="http://schemas.microsoft.com/office/drawing/2014/main" id="{3C6CD9BB-1F94-1B37-828E-0261E8A70DD5}"/>
                    </a:ext>
                  </a:extLst>
                </p:cNvPr>
                <p:cNvSpPr/>
                <p:nvPr/>
              </p:nvSpPr>
              <p:spPr>
                <a:xfrm>
                  <a:off x="10843745" y="-178555"/>
                  <a:ext cx="52366" cy="31708"/>
                </a:xfrm>
                <a:custGeom>
                  <a:avLst/>
                  <a:gdLst>
                    <a:gd name="connsiteX0" fmla="*/ 42824 w 52366"/>
                    <a:gd name="connsiteY0" fmla="*/ 0 h 31708"/>
                    <a:gd name="connsiteX1" fmla="*/ 9534 w 52366"/>
                    <a:gd name="connsiteY1" fmla="*/ 0 h 31708"/>
                    <a:gd name="connsiteX2" fmla="*/ 9 w 52366"/>
                    <a:gd name="connsiteY2" fmla="*/ 4448 h 31708"/>
                    <a:gd name="connsiteX3" fmla="*/ 1648 w 52366"/>
                    <a:gd name="connsiteY3" fmla="*/ 21174 h 31708"/>
                    <a:gd name="connsiteX4" fmla="*/ 26260 w 52366"/>
                    <a:gd name="connsiteY4" fmla="*/ 31709 h 31708"/>
                    <a:gd name="connsiteX5" fmla="*/ 26260 w 52366"/>
                    <a:gd name="connsiteY5" fmla="*/ 31709 h 31708"/>
                    <a:gd name="connsiteX6" fmla="*/ 50882 w 52366"/>
                    <a:gd name="connsiteY6" fmla="*/ 21126 h 31708"/>
                    <a:gd name="connsiteX7" fmla="*/ 52359 w 52366"/>
                    <a:gd name="connsiteY7" fmla="*/ 4429 h 31708"/>
                    <a:gd name="connsiteX8" fmla="*/ 42824 w 52366"/>
                    <a:gd name="connsiteY8" fmla="*/ 0 h 317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366" h="31708">
                      <a:moveTo>
                        <a:pt x="42824" y="0"/>
                      </a:moveTo>
                      <a:lnTo>
                        <a:pt x="9534" y="0"/>
                      </a:lnTo>
                      <a:cubicBezTo>
                        <a:pt x="4105" y="0"/>
                        <a:pt x="-229" y="2029"/>
                        <a:pt x="9" y="4448"/>
                      </a:cubicBezTo>
                      <a:lnTo>
                        <a:pt x="1648" y="21174"/>
                      </a:lnTo>
                      <a:cubicBezTo>
                        <a:pt x="2229" y="27070"/>
                        <a:pt x="13078" y="31709"/>
                        <a:pt x="26260" y="31709"/>
                      </a:cubicBezTo>
                      <a:lnTo>
                        <a:pt x="26260" y="31709"/>
                      </a:lnTo>
                      <a:cubicBezTo>
                        <a:pt x="39490" y="31709"/>
                        <a:pt x="50358" y="27032"/>
                        <a:pt x="50882" y="21126"/>
                      </a:cubicBezTo>
                      <a:lnTo>
                        <a:pt x="52359" y="4429"/>
                      </a:lnTo>
                      <a:cubicBezTo>
                        <a:pt x="52568" y="2010"/>
                        <a:pt x="48244" y="0"/>
                        <a:pt x="42824" y="0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92" name="Freeform: Shape 91">
                  <a:extLst>
                    <a:ext uri="{FF2B5EF4-FFF2-40B4-BE49-F238E27FC236}">
                      <a16:creationId xmlns:a16="http://schemas.microsoft.com/office/drawing/2014/main" id="{DC1EEF9A-37D1-05B0-DEA3-F496047C0A89}"/>
                    </a:ext>
                  </a:extLst>
                </p:cNvPr>
                <p:cNvSpPr/>
                <p:nvPr/>
              </p:nvSpPr>
              <p:spPr>
                <a:xfrm>
                  <a:off x="10934881" y="-177517"/>
                  <a:ext cx="52357" cy="31708"/>
                </a:xfrm>
                <a:custGeom>
                  <a:avLst/>
                  <a:gdLst>
                    <a:gd name="connsiteX0" fmla="*/ 42824 w 52357"/>
                    <a:gd name="connsiteY0" fmla="*/ 0 h 31708"/>
                    <a:gd name="connsiteX1" fmla="*/ 9534 w 52357"/>
                    <a:gd name="connsiteY1" fmla="*/ 0 h 31708"/>
                    <a:gd name="connsiteX2" fmla="*/ 9 w 52357"/>
                    <a:gd name="connsiteY2" fmla="*/ 4448 h 31708"/>
                    <a:gd name="connsiteX3" fmla="*/ 1648 w 52357"/>
                    <a:gd name="connsiteY3" fmla="*/ 21174 h 31708"/>
                    <a:gd name="connsiteX4" fmla="*/ 26260 w 52357"/>
                    <a:gd name="connsiteY4" fmla="*/ 31709 h 31708"/>
                    <a:gd name="connsiteX5" fmla="*/ 26260 w 52357"/>
                    <a:gd name="connsiteY5" fmla="*/ 31709 h 31708"/>
                    <a:gd name="connsiteX6" fmla="*/ 50873 w 52357"/>
                    <a:gd name="connsiteY6" fmla="*/ 21126 h 31708"/>
                    <a:gd name="connsiteX7" fmla="*/ 52349 w 52357"/>
                    <a:gd name="connsiteY7" fmla="*/ 4429 h 31708"/>
                    <a:gd name="connsiteX8" fmla="*/ 42824 w 52357"/>
                    <a:gd name="connsiteY8" fmla="*/ 0 h 317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357" h="31708">
                      <a:moveTo>
                        <a:pt x="42824" y="0"/>
                      </a:moveTo>
                      <a:lnTo>
                        <a:pt x="9534" y="0"/>
                      </a:lnTo>
                      <a:cubicBezTo>
                        <a:pt x="4105" y="0"/>
                        <a:pt x="-229" y="2029"/>
                        <a:pt x="9" y="4448"/>
                      </a:cubicBezTo>
                      <a:lnTo>
                        <a:pt x="1648" y="21174"/>
                      </a:lnTo>
                      <a:cubicBezTo>
                        <a:pt x="2229" y="27070"/>
                        <a:pt x="13078" y="31709"/>
                        <a:pt x="26260" y="31709"/>
                      </a:cubicBezTo>
                      <a:lnTo>
                        <a:pt x="26260" y="31709"/>
                      </a:lnTo>
                      <a:cubicBezTo>
                        <a:pt x="39491" y="31709"/>
                        <a:pt x="50359" y="27032"/>
                        <a:pt x="50873" y="21126"/>
                      </a:cubicBezTo>
                      <a:lnTo>
                        <a:pt x="52349" y="4429"/>
                      </a:lnTo>
                      <a:cubicBezTo>
                        <a:pt x="52568" y="2010"/>
                        <a:pt x="48244" y="0"/>
                        <a:pt x="42824" y="0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93" name="Freeform: Shape 92">
                  <a:extLst>
                    <a:ext uri="{FF2B5EF4-FFF2-40B4-BE49-F238E27FC236}">
                      <a16:creationId xmlns:a16="http://schemas.microsoft.com/office/drawing/2014/main" id="{03CC0DE2-C5DB-6782-0816-23A5A30629E1}"/>
                    </a:ext>
                  </a:extLst>
                </p:cNvPr>
                <p:cNvSpPr/>
                <p:nvPr/>
              </p:nvSpPr>
              <p:spPr>
                <a:xfrm>
                  <a:off x="11025959" y="-174755"/>
                  <a:ext cx="52366" cy="31708"/>
                </a:xfrm>
                <a:custGeom>
                  <a:avLst/>
                  <a:gdLst>
                    <a:gd name="connsiteX0" fmla="*/ 42824 w 52366"/>
                    <a:gd name="connsiteY0" fmla="*/ 0 h 31708"/>
                    <a:gd name="connsiteX1" fmla="*/ 9534 w 52366"/>
                    <a:gd name="connsiteY1" fmla="*/ 0 h 31708"/>
                    <a:gd name="connsiteX2" fmla="*/ 9 w 52366"/>
                    <a:gd name="connsiteY2" fmla="*/ 4448 h 31708"/>
                    <a:gd name="connsiteX3" fmla="*/ 1648 w 52366"/>
                    <a:gd name="connsiteY3" fmla="*/ 21174 h 31708"/>
                    <a:gd name="connsiteX4" fmla="*/ 26260 w 52366"/>
                    <a:gd name="connsiteY4" fmla="*/ 31709 h 31708"/>
                    <a:gd name="connsiteX5" fmla="*/ 26260 w 52366"/>
                    <a:gd name="connsiteY5" fmla="*/ 31709 h 31708"/>
                    <a:gd name="connsiteX6" fmla="*/ 50882 w 52366"/>
                    <a:gd name="connsiteY6" fmla="*/ 21126 h 31708"/>
                    <a:gd name="connsiteX7" fmla="*/ 52359 w 52366"/>
                    <a:gd name="connsiteY7" fmla="*/ 4429 h 31708"/>
                    <a:gd name="connsiteX8" fmla="*/ 42824 w 52366"/>
                    <a:gd name="connsiteY8" fmla="*/ 0 h 317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366" h="31708">
                      <a:moveTo>
                        <a:pt x="42824" y="0"/>
                      </a:moveTo>
                      <a:lnTo>
                        <a:pt x="9534" y="0"/>
                      </a:lnTo>
                      <a:cubicBezTo>
                        <a:pt x="4105" y="0"/>
                        <a:pt x="-229" y="2029"/>
                        <a:pt x="9" y="4448"/>
                      </a:cubicBezTo>
                      <a:lnTo>
                        <a:pt x="1648" y="21174"/>
                      </a:lnTo>
                      <a:cubicBezTo>
                        <a:pt x="2229" y="27070"/>
                        <a:pt x="13078" y="31709"/>
                        <a:pt x="26260" y="31709"/>
                      </a:cubicBezTo>
                      <a:lnTo>
                        <a:pt x="26260" y="31709"/>
                      </a:lnTo>
                      <a:cubicBezTo>
                        <a:pt x="39491" y="31709"/>
                        <a:pt x="50358" y="27032"/>
                        <a:pt x="50882" y="21126"/>
                      </a:cubicBezTo>
                      <a:lnTo>
                        <a:pt x="52359" y="4429"/>
                      </a:lnTo>
                      <a:cubicBezTo>
                        <a:pt x="52568" y="2019"/>
                        <a:pt x="48234" y="0"/>
                        <a:pt x="42824" y="0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94" name="Freeform: Shape 93">
                  <a:extLst>
                    <a:ext uri="{FF2B5EF4-FFF2-40B4-BE49-F238E27FC236}">
                      <a16:creationId xmlns:a16="http://schemas.microsoft.com/office/drawing/2014/main" id="{127ECFE8-BAC7-C854-59A2-99C5F68B12C8}"/>
                    </a:ext>
                  </a:extLst>
                </p:cNvPr>
                <p:cNvSpPr/>
                <p:nvPr/>
              </p:nvSpPr>
              <p:spPr>
                <a:xfrm>
                  <a:off x="11116942" y="-169440"/>
                  <a:ext cx="52366" cy="31708"/>
                </a:xfrm>
                <a:custGeom>
                  <a:avLst/>
                  <a:gdLst>
                    <a:gd name="connsiteX0" fmla="*/ 42824 w 52366"/>
                    <a:gd name="connsiteY0" fmla="*/ 0 h 31708"/>
                    <a:gd name="connsiteX1" fmla="*/ 9534 w 52366"/>
                    <a:gd name="connsiteY1" fmla="*/ 0 h 31708"/>
                    <a:gd name="connsiteX2" fmla="*/ 9 w 52366"/>
                    <a:gd name="connsiteY2" fmla="*/ 4448 h 31708"/>
                    <a:gd name="connsiteX3" fmla="*/ 1648 w 52366"/>
                    <a:gd name="connsiteY3" fmla="*/ 21174 h 31708"/>
                    <a:gd name="connsiteX4" fmla="*/ 26260 w 52366"/>
                    <a:gd name="connsiteY4" fmla="*/ 31709 h 31708"/>
                    <a:gd name="connsiteX5" fmla="*/ 26260 w 52366"/>
                    <a:gd name="connsiteY5" fmla="*/ 31709 h 31708"/>
                    <a:gd name="connsiteX6" fmla="*/ 50882 w 52366"/>
                    <a:gd name="connsiteY6" fmla="*/ 21117 h 31708"/>
                    <a:gd name="connsiteX7" fmla="*/ 52359 w 52366"/>
                    <a:gd name="connsiteY7" fmla="*/ 4420 h 31708"/>
                    <a:gd name="connsiteX8" fmla="*/ 42824 w 52366"/>
                    <a:gd name="connsiteY8" fmla="*/ 0 h 317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366" h="31708">
                      <a:moveTo>
                        <a:pt x="42824" y="0"/>
                      </a:moveTo>
                      <a:lnTo>
                        <a:pt x="9534" y="0"/>
                      </a:lnTo>
                      <a:cubicBezTo>
                        <a:pt x="4105" y="0"/>
                        <a:pt x="-229" y="2029"/>
                        <a:pt x="9" y="4448"/>
                      </a:cubicBezTo>
                      <a:lnTo>
                        <a:pt x="1648" y="21174"/>
                      </a:lnTo>
                      <a:cubicBezTo>
                        <a:pt x="2229" y="27070"/>
                        <a:pt x="13078" y="31709"/>
                        <a:pt x="26260" y="31709"/>
                      </a:cubicBezTo>
                      <a:lnTo>
                        <a:pt x="26260" y="31709"/>
                      </a:lnTo>
                      <a:cubicBezTo>
                        <a:pt x="39491" y="31709"/>
                        <a:pt x="50358" y="27032"/>
                        <a:pt x="50882" y="21117"/>
                      </a:cubicBezTo>
                      <a:lnTo>
                        <a:pt x="52359" y="4420"/>
                      </a:lnTo>
                      <a:cubicBezTo>
                        <a:pt x="52568" y="2010"/>
                        <a:pt x="48234" y="0"/>
                        <a:pt x="42824" y="0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95" name="Freeform: Shape 94">
                  <a:extLst>
                    <a:ext uri="{FF2B5EF4-FFF2-40B4-BE49-F238E27FC236}">
                      <a16:creationId xmlns:a16="http://schemas.microsoft.com/office/drawing/2014/main" id="{460110B3-7432-B443-DAFC-A6E6D15EC6ED}"/>
                    </a:ext>
                  </a:extLst>
                </p:cNvPr>
                <p:cNvSpPr/>
                <p:nvPr/>
              </p:nvSpPr>
              <p:spPr>
                <a:xfrm>
                  <a:off x="11207934" y="-164134"/>
                  <a:ext cx="52365" cy="31718"/>
                </a:xfrm>
                <a:custGeom>
                  <a:avLst/>
                  <a:gdLst>
                    <a:gd name="connsiteX0" fmla="*/ 42824 w 52365"/>
                    <a:gd name="connsiteY0" fmla="*/ 0 h 31718"/>
                    <a:gd name="connsiteX1" fmla="*/ 9534 w 52365"/>
                    <a:gd name="connsiteY1" fmla="*/ 0 h 31718"/>
                    <a:gd name="connsiteX2" fmla="*/ 9 w 52365"/>
                    <a:gd name="connsiteY2" fmla="*/ 4448 h 31718"/>
                    <a:gd name="connsiteX3" fmla="*/ 1648 w 52365"/>
                    <a:gd name="connsiteY3" fmla="*/ 21174 h 31718"/>
                    <a:gd name="connsiteX4" fmla="*/ 26260 w 52365"/>
                    <a:gd name="connsiteY4" fmla="*/ 31718 h 31718"/>
                    <a:gd name="connsiteX5" fmla="*/ 26260 w 52365"/>
                    <a:gd name="connsiteY5" fmla="*/ 31718 h 31718"/>
                    <a:gd name="connsiteX6" fmla="*/ 50882 w 52365"/>
                    <a:gd name="connsiteY6" fmla="*/ 21136 h 31718"/>
                    <a:gd name="connsiteX7" fmla="*/ 52359 w 52365"/>
                    <a:gd name="connsiteY7" fmla="*/ 4439 h 31718"/>
                    <a:gd name="connsiteX8" fmla="*/ 42824 w 52365"/>
                    <a:gd name="connsiteY8" fmla="*/ 0 h 317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365" h="31718">
                      <a:moveTo>
                        <a:pt x="42824" y="0"/>
                      </a:moveTo>
                      <a:lnTo>
                        <a:pt x="9534" y="0"/>
                      </a:lnTo>
                      <a:cubicBezTo>
                        <a:pt x="4105" y="0"/>
                        <a:pt x="-229" y="2029"/>
                        <a:pt x="9" y="4448"/>
                      </a:cubicBezTo>
                      <a:lnTo>
                        <a:pt x="1648" y="21174"/>
                      </a:lnTo>
                      <a:cubicBezTo>
                        <a:pt x="2229" y="27070"/>
                        <a:pt x="13078" y="31718"/>
                        <a:pt x="26260" y="31718"/>
                      </a:cubicBezTo>
                      <a:lnTo>
                        <a:pt x="26260" y="31718"/>
                      </a:lnTo>
                      <a:cubicBezTo>
                        <a:pt x="39491" y="31718"/>
                        <a:pt x="50359" y="27041"/>
                        <a:pt x="50882" y="21136"/>
                      </a:cubicBezTo>
                      <a:lnTo>
                        <a:pt x="52359" y="4439"/>
                      </a:lnTo>
                      <a:cubicBezTo>
                        <a:pt x="52559" y="2010"/>
                        <a:pt x="48234" y="0"/>
                        <a:pt x="42824" y="0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96" name="Freeform: Shape 95">
                  <a:extLst>
                    <a:ext uri="{FF2B5EF4-FFF2-40B4-BE49-F238E27FC236}">
                      <a16:creationId xmlns:a16="http://schemas.microsoft.com/office/drawing/2014/main" id="{9DEF2F2A-0A72-0230-494F-6D973BEA10EA}"/>
                    </a:ext>
                  </a:extLst>
                </p:cNvPr>
                <p:cNvSpPr/>
                <p:nvPr/>
              </p:nvSpPr>
              <p:spPr>
                <a:xfrm>
                  <a:off x="11298917" y="-158829"/>
                  <a:ext cx="52365" cy="31708"/>
                </a:xfrm>
                <a:custGeom>
                  <a:avLst/>
                  <a:gdLst>
                    <a:gd name="connsiteX0" fmla="*/ 42824 w 52365"/>
                    <a:gd name="connsiteY0" fmla="*/ 0 h 31708"/>
                    <a:gd name="connsiteX1" fmla="*/ 9534 w 52365"/>
                    <a:gd name="connsiteY1" fmla="*/ 0 h 31708"/>
                    <a:gd name="connsiteX2" fmla="*/ 9 w 52365"/>
                    <a:gd name="connsiteY2" fmla="*/ 4448 h 31708"/>
                    <a:gd name="connsiteX3" fmla="*/ 1648 w 52365"/>
                    <a:gd name="connsiteY3" fmla="*/ 21174 h 31708"/>
                    <a:gd name="connsiteX4" fmla="*/ 26260 w 52365"/>
                    <a:gd name="connsiteY4" fmla="*/ 31709 h 31708"/>
                    <a:gd name="connsiteX5" fmla="*/ 26260 w 52365"/>
                    <a:gd name="connsiteY5" fmla="*/ 31709 h 31708"/>
                    <a:gd name="connsiteX6" fmla="*/ 50882 w 52365"/>
                    <a:gd name="connsiteY6" fmla="*/ 21117 h 31708"/>
                    <a:gd name="connsiteX7" fmla="*/ 52359 w 52365"/>
                    <a:gd name="connsiteY7" fmla="*/ 4420 h 31708"/>
                    <a:gd name="connsiteX8" fmla="*/ 42824 w 52365"/>
                    <a:gd name="connsiteY8" fmla="*/ 0 h 317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365" h="31708">
                      <a:moveTo>
                        <a:pt x="42824" y="0"/>
                      </a:moveTo>
                      <a:lnTo>
                        <a:pt x="9534" y="0"/>
                      </a:lnTo>
                      <a:cubicBezTo>
                        <a:pt x="4105" y="0"/>
                        <a:pt x="-229" y="2029"/>
                        <a:pt x="9" y="4448"/>
                      </a:cubicBezTo>
                      <a:lnTo>
                        <a:pt x="1648" y="21174"/>
                      </a:lnTo>
                      <a:cubicBezTo>
                        <a:pt x="2229" y="27070"/>
                        <a:pt x="13078" y="31709"/>
                        <a:pt x="26260" y="31709"/>
                      </a:cubicBezTo>
                      <a:lnTo>
                        <a:pt x="26260" y="31709"/>
                      </a:lnTo>
                      <a:cubicBezTo>
                        <a:pt x="39491" y="31709"/>
                        <a:pt x="50358" y="27032"/>
                        <a:pt x="50882" y="21117"/>
                      </a:cubicBezTo>
                      <a:lnTo>
                        <a:pt x="52359" y="4420"/>
                      </a:lnTo>
                      <a:cubicBezTo>
                        <a:pt x="52559" y="2019"/>
                        <a:pt x="48234" y="0"/>
                        <a:pt x="42824" y="0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97" name="Freeform: Shape 96">
                  <a:extLst>
                    <a:ext uri="{FF2B5EF4-FFF2-40B4-BE49-F238E27FC236}">
                      <a16:creationId xmlns:a16="http://schemas.microsoft.com/office/drawing/2014/main" id="{47A9558E-61DD-BB43-B583-AC6D9AFD02F0}"/>
                    </a:ext>
                  </a:extLst>
                </p:cNvPr>
                <p:cNvSpPr/>
                <p:nvPr/>
              </p:nvSpPr>
              <p:spPr>
                <a:xfrm>
                  <a:off x="11389899" y="-153523"/>
                  <a:ext cx="52366" cy="31708"/>
                </a:xfrm>
                <a:custGeom>
                  <a:avLst/>
                  <a:gdLst>
                    <a:gd name="connsiteX0" fmla="*/ 42824 w 52366"/>
                    <a:gd name="connsiteY0" fmla="*/ 0 h 31708"/>
                    <a:gd name="connsiteX1" fmla="*/ 9534 w 52366"/>
                    <a:gd name="connsiteY1" fmla="*/ 0 h 31708"/>
                    <a:gd name="connsiteX2" fmla="*/ 9 w 52366"/>
                    <a:gd name="connsiteY2" fmla="*/ 4448 h 31708"/>
                    <a:gd name="connsiteX3" fmla="*/ 1648 w 52366"/>
                    <a:gd name="connsiteY3" fmla="*/ 21174 h 31708"/>
                    <a:gd name="connsiteX4" fmla="*/ 26260 w 52366"/>
                    <a:gd name="connsiteY4" fmla="*/ 31709 h 31708"/>
                    <a:gd name="connsiteX5" fmla="*/ 26260 w 52366"/>
                    <a:gd name="connsiteY5" fmla="*/ 31709 h 31708"/>
                    <a:gd name="connsiteX6" fmla="*/ 50882 w 52366"/>
                    <a:gd name="connsiteY6" fmla="*/ 21117 h 31708"/>
                    <a:gd name="connsiteX7" fmla="*/ 52359 w 52366"/>
                    <a:gd name="connsiteY7" fmla="*/ 4419 h 31708"/>
                    <a:gd name="connsiteX8" fmla="*/ 42824 w 52366"/>
                    <a:gd name="connsiteY8" fmla="*/ 0 h 317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366" h="31708">
                      <a:moveTo>
                        <a:pt x="42824" y="0"/>
                      </a:moveTo>
                      <a:lnTo>
                        <a:pt x="9534" y="0"/>
                      </a:lnTo>
                      <a:cubicBezTo>
                        <a:pt x="4105" y="0"/>
                        <a:pt x="-229" y="2029"/>
                        <a:pt x="9" y="4448"/>
                      </a:cubicBezTo>
                      <a:lnTo>
                        <a:pt x="1648" y="21174"/>
                      </a:lnTo>
                      <a:cubicBezTo>
                        <a:pt x="2229" y="27070"/>
                        <a:pt x="13078" y="31709"/>
                        <a:pt x="26260" y="31709"/>
                      </a:cubicBezTo>
                      <a:lnTo>
                        <a:pt x="26260" y="31709"/>
                      </a:lnTo>
                      <a:cubicBezTo>
                        <a:pt x="39491" y="31709"/>
                        <a:pt x="50358" y="27032"/>
                        <a:pt x="50882" y="21117"/>
                      </a:cubicBezTo>
                      <a:lnTo>
                        <a:pt x="52359" y="4419"/>
                      </a:lnTo>
                      <a:cubicBezTo>
                        <a:pt x="52568" y="2019"/>
                        <a:pt x="48234" y="0"/>
                        <a:pt x="42824" y="0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grpSp>
            <p:nvGrpSpPr>
              <p:cNvPr id="72" name="Graphic 4">
                <a:extLst>
                  <a:ext uri="{FF2B5EF4-FFF2-40B4-BE49-F238E27FC236}">
                    <a16:creationId xmlns:a16="http://schemas.microsoft.com/office/drawing/2014/main" id="{C22499F4-5E5C-232E-5C45-3E5468D3026D}"/>
                  </a:ext>
                </a:extLst>
              </p:cNvPr>
              <p:cNvGrpSpPr/>
              <p:nvPr/>
            </p:nvGrpSpPr>
            <p:grpSpPr>
              <a:xfrm>
                <a:off x="10570349" y="140512"/>
                <a:ext cx="871916" cy="59855"/>
                <a:chOff x="10570349" y="140512"/>
                <a:chExt cx="871916" cy="59855"/>
              </a:xfrm>
              <a:solidFill>
                <a:srgbClr val="4FC1F7"/>
              </a:solidFill>
            </p:grpSpPr>
            <p:sp>
              <p:nvSpPr>
                <p:cNvPr id="78" name="Freeform: Shape 77">
                  <a:extLst>
                    <a:ext uri="{FF2B5EF4-FFF2-40B4-BE49-F238E27FC236}">
                      <a16:creationId xmlns:a16="http://schemas.microsoft.com/office/drawing/2014/main" id="{59D383A9-B678-1486-FFBF-6A397FE36A1E}"/>
                    </a:ext>
                  </a:extLst>
                </p:cNvPr>
                <p:cNvSpPr/>
                <p:nvPr/>
              </p:nvSpPr>
              <p:spPr>
                <a:xfrm>
                  <a:off x="10570349" y="168659"/>
                  <a:ext cx="52365" cy="31708"/>
                </a:xfrm>
                <a:custGeom>
                  <a:avLst/>
                  <a:gdLst>
                    <a:gd name="connsiteX0" fmla="*/ 42824 w 52365"/>
                    <a:gd name="connsiteY0" fmla="*/ 31709 h 31708"/>
                    <a:gd name="connsiteX1" fmla="*/ 9534 w 52365"/>
                    <a:gd name="connsiteY1" fmla="*/ 31709 h 31708"/>
                    <a:gd name="connsiteX2" fmla="*/ 9 w 52365"/>
                    <a:gd name="connsiteY2" fmla="*/ 27261 h 31708"/>
                    <a:gd name="connsiteX3" fmla="*/ 1648 w 52365"/>
                    <a:gd name="connsiteY3" fmla="*/ 10535 h 31708"/>
                    <a:gd name="connsiteX4" fmla="*/ 26260 w 52365"/>
                    <a:gd name="connsiteY4" fmla="*/ 0 h 31708"/>
                    <a:gd name="connsiteX5" fmla="*/ 26260 w 52365"/>
                    <a:gd name="connsiteY5" fmla="*/ 0 h 31708"/>
                    <a:gd name="connsiteX6" fmla="*/ 50882 w 52365"/>
                    <a:gd name="connsiteY6" fmla="*/ 10592 h 31708"/>
                    <a:gd name="connsiteX7" fmla="*/ 52359 w 52365"/>
                    <a:gd name="connsiteY7" fmla="*/ 27289 h 31708"/>
                    <a:gd name="connsiteX8" fmla="*/ 42824 w 52365"/>
                    <a:gd name="connsiteY8" fmla="*/ 31709 h 317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365" h="31708">
                      <a:moveTo>
                        <a:pt x="42824" y="31709"/>
                      </a:moveTo>
                      <a:lnTo>
                        <a:pt x="9534" y="31709"/>
                      </a:lnTo>
                      <a:cubicBezTo>
                        <a:pt x="4105" y="31709"/>
                        <a:pt x="-229" y="29680"/>
                        <a:pt x="9" y="27261"/>
                      </a:cubicBezTo>
                      <a:lnTo>
                        <a:pt x="1648" y="10535"/>
                      </a:lnTo>
                      <a:cubicBezTo>
                        <a:pt x="2229" y="4639"/>
                        <a:pt x="13078" y="0"/>
                        <a:pt x="26260" y="0"/>
                      </a:cubicBezTo>
                      <a:lnTo>
                        <a:pt x="26260" y="0"/>
                      </a:lnTo>
                      <a:cubicBezTo>
                        <a:pt x="39490" y="0"/>
                        <a:pt x="50359" y="4677"/>
                        <a:pt x="50882" y="10592"/>
                      </a:cubicBezTo>
                      <a:lnTo>
                        <a:pt x="52359" y="27289"/>
                      </a:lnTo>
                      <a:cubicBezTo>
                        <a:pt x="52559" y="29699"/>
                        <a:pt x="48234" y="31709"/>
                        <a:pt x="42824" y="31709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79" name="Freeform: Shape 78">
                  <a:extLst>
                    <a:ext uri="{FF2B5EF4-FFF2-40B4-BE49-F238E27FC236}">
                      <a16:creationId xmlns:a16="http://schemas.microsoft.com/office/drawing/2014/main" id="{0F18D547-CCFF-AEE6-AA09-76423D86EF2B}"/>
                    </a:ext>
                  </a:extLst>
                </p:cNvPr>
                <p:cNvSpPr/>
                <p:nvPr/>
              </p:nvSpPr>
              <p:spPr>
                <a:xfrm>
                  <a:off x="10661485" y="167620"/>
                  <a:ext cx="52356" cy="31708"/>
                </a:xfrm>
                <a:custGeom>
                  <a:avLst/>
                  <a:gdLst>
                    <a:gd name="connsiteX0" fmla="*/ 42824 w 52356"/>
                    <a:gd name="connsiteY0" fmla="*/ 31709 h 31708"/>
                    <a:gd name="connsiteX1" fmla="*/ 9534 w 52356"/>
                    <a:gd name="connsiteY1" fmla="*/ 31709 h 31708"/>
                    <a:gd name="connsiteX2" fmla="*/ 9 w 52356"/>
                    <a:gd name="connsiteY2" fmla="*/ 27261 h 31708"/>
                    <a:gd name="connsiteX3" fmla="*/ 1648 w 52356"/>
                    <a:gd name="connsiteY3" fmla="*/ 10535 h 31708"/>
                    <a:gd name="connsiteX4" fmla="*/ 26260 w 52356"/>
                    <a:gd name="connsiteY4" fmla="*/ 0 h 31708"/>
                    <a:gd name="connsiteX5" fmla="*/ 26260 w 52356"/>
                    <a:gd name="connsiteY5" fmla="*/ 0 h 31708"/>
                    <a:gd name="connsiteX6" fmla="*/ 50873 w 52356"/>
                    <a:gd name="connsiteY6" fmla="*/ 10592 h 31708"/>
                    <a:gd name="connsiteX7" fmla="*/ 52349 w 52356"/>
                    <a:gd name="connsiteY7" fmla="*/ 27289 h 31708"/>
                    <a:gd name="connsiteX8" fmla="*/ 42824 w 52356"/>
                    <a:gd name="connsiteY8" fmla="*/ 31709 h 317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356" h="31708">
                      <a:moveTo>
                        <a:pt x="42824" y="31709"/>
                      </a:moveTo>
                      <a:lnTo>
                        <a:pt x="9534" y="31709"/>
                      </a:lnTo>
                      <a:cubicBezTo>
                        <a:pt x="4105" y="31709"/>
                        <a:pt x="-229" y="29680"/>
                        <a:pt x="9" y="27261"/>
                      </a:cubicBezTo>
                      <a:lnTo>
                        <a:pt x="1648" y="10535"/>
                      </a:lnTo>
                      <a:cubicBezTo>
                        <a:pt x="2229" y="4639"/>
                        <a:pt x="13078" y="0"/>
                        <a:pt x="26260" y="0"/>
                      </a:cubicBezTo>
                      <a:lnTo>
                        <a:pt x="26260" y="0"/>
                      </a:lnTo>
                      <a:cubicBezTo>
                        <a:pt x="39490" y="0"/>
                        <a:pt x="50358" y="4677"/>
                        <a:pt x="50873" y="10592"/>
                      </a:cubicBezTo>
                      <a:lnTo>
                        <a:pt x="52349" y="27289"/>
                      </a:lnTo>
                      <a:cubicBezTo>
                        <a:pt x="52559" y="29699"/>
                        <a:pt x="48234" y="31709"/>
                        <a:pt x="42824" y="31709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80" name="Freeform: Shape 79">
                  <a:extLst>
                    <a:ext uri="{FF2B5EF4-FFF2-40B4-BE49-F238E27FC236}">
                      <a16:creationId xmlns:a16="http://schemas.microsoft.com/office/drawing/2014/main" id="{CAF36633-52C5-A86D-DAB8-FD06A5FCA9C6}"/>
                    </a:ext>
                  </a:extLst>
                </p:cNvPr>
                <p:cNvSpPr/>
                <p:nvPr/>
              </p:nvSpPr>
              <p:spPr>
                <a:xfrm>
                  <a:off x="10752610" y="166592"/>
                  <a:ext cx="52366" cy="31708"/>
                </a:xfrm>
                <a:custGeom>
                  <a:avLst/>
                  <a:gdLst>
                    <a:gd name="connsiteX0" fmla="*/ 42824 w 52366"/>
                    <a:gd name="connsiteY0" fmla="*/ 31709 h 31708"/>
                    <a:gd name="connsiteX1" fmla="*/ 9534 w 52366"/>
                    <a:gd name="connsiteY1" fmla="*/ 31709 h 31708"/>
                    <a:gd name="connsiteX2" fmla="*/ 9 w 52366"/>
                    <a:gd name="connsiteY2" fmla="*/ 27261 h 31708"/>
                    <a:gd name="connsiteX3" fmla="*/ 1648 w 52366"/>
                    <a:gd name="connsiteY3" fmla="*/ 10535 h 31708"/>
                    <a:gd name="connsiteX4" fmla="*/ 26260 w 52366"/>
                    <a:gd name="connsiteY4" fmla="*/ 0 h 31708"/>
                    <a:gd name="connsiteX5" fmla="*/ 26260 w 52366"/>
                    <a:gd name="connsiteY5" fmla="*/ 0 h 31708"/>
                    <a:gd name="connsiteX6" fmla="*/ 50882 w 52366"/>
                    <a:gd name="connsiteY6" fmla="*/ 10592 h 31708"/>
                    <a:gd name="connsiteX7" fmla="*/ 52359 w 52366"/>
                    <a:gd name="connsiteY7" fmla="*/ 27289 h 31708"/>
                    <a:gd name="connsiteX8" fmla="*/ 42824 w 52366"/>
                    <a:gd name="connsiteY8" fmla="*/ 31709 h 317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366" h="31708">
                      <a:moveTo>
                        <a:pt x="42824" y="31709"/>
                      </a:moveTo>
                      <a:lnTo>
                        <a:pt x="9534" y="31709"/>
                      </a:lnTo>
                      <a:cubicBezTo>
                        <a:pt x="4105" y="31709"/>
                        <a:pt x="-229" y="29680"/>
                        <a:pt x="9" y="27261"/>
                      </a:cubicBezTo>
                      <a:lnTo>
                        <a:pt x="1648" y="10535"/>
                      </a:lnTo>
                      <a:cubicBezTo>
                        <a:pt x="2229" y="4639"/>
                        <a:pt x="13078" y="0"/>
                        <a:pt x="26260" y="0"/>
                      </a:cubicBezTo>
                      <a:lnTo>
                        <a:pt x="26260" y="0"/>
                      </a:lnTo>
                      <a:cubicBezTo>
                        <a:pt x="39490" y="0"/>
                        <a:pt x="50358" y="4677"/>
                        <a:pt x="50882" y="10592"/>
                      </a:cubicBezTo>
                      <a:lnTo>
                        <a:pt x="52359" y="27289"/>
                      </a:lnTo>
                      <a:cubicBezTo>
                        <a:pt x="52568" y="29689"/>
                        <a:pt x="48244" y="31709"/>
                        <a:pt x="42824" y="31709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81" name="Freeform: Shape 80">
                  <a:extLst>
                    <a:ext uri="{FF2B5EF4-FFF2-40B4-BE49-F238E27FC236}">
                      <a16:creationId xmlns:a16="http://schemas.microsoft.com/office/drawing/2014/main" id="{4716F419-7E01-E034-A391-F060DC22CF27}"/>
                    </a:ext>
                  </a:extLst>
                </p:cNvPr>
                <p:cNvSpPr/>
                <p:nvPr/>
              </p:nvSpPr>
              <p:spPr>
                <a:xfrm>
                  <a:off x="10843745" y="165554"/>
                  <a:ext cx="52366" cy="31708"/>
                </a:xfrm>
                <a:custGeom>
                  <a:avLst/>
                  <a:gdLst>
                    <a:gd name="connsiteX0" fmla="*/ 42824 w 52366"/>
                    <a:gd name="connsiteY0" fmla="*/ 31709 h 31708"/>
                    <a:gd name="connsiteX1" fmla="*/ 9534 w 52366"/>
                    <a:gd name="connsiteY1" fmla="*/ 31709 h 31708"/>
                    <a:gd name="connsiteX2" fmla="*/ 9 w 52366"/>
                    <a:gd name="connsiteY2" fmla="*/ 27261 h 31708"/>
                    <a:gd name="connsiteX3" fmla="*/ 1648 w 52366"/>
                    <a:gd name="connsiteY3" fmla="*/ 10535 h 31708"/>
                    <a:gd name="connsiteX4" fmla="*/ 26260 w 52366"/>
                    <a:gd name="connsiteY4" fmla="*/ 0 h 31708"/>
                    <a:gd name="connsiteX5" fmla="*/ 26260 w 52366"/>
                    <a:gd name="connsiteY5" fmla="*/ 0 h 31708"/>
                    <a:gd name="connsiteX6" fmla="*/ 50882 w 52366"/>
                    <a:gd name="connsiteY6" fmla="*/ 10582 h 31708"/>
                    <a:gd name="connsiteX7" fmla="*/ 52359 w 52366"/>
                    <a:gd name="connsiteY7" fmla="*/ 27279 h 31708"/>
                    <a:gd name="connsiteX8" fmla="*/ 42824 w 52366"/>
                    <a:gd name="connsiteY8" fmla="*/ 31709 h 317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366" h="31708">
                      <a:moveTo>
                        <a:pt x="42824" y="31709"/>
                      </a:moveTo>
                      <a:lnTo>
                        <a:pt x="9534" y="31709"/>
                      </a:lnTo>
                      <a:cubicBezTo>
                        <a:pt x="4105" y="31709"/>
                        <a:pt x="-229" y="29680"/>
                        <a:pt x="9" y="27261"/>
                      </a:cubicBezTo>
                      <a:lnTo>
                        <a:pt x="1648" y="10535"/>
                      </a:lnTo>
                      <a:cubicBezTo>
                        <a:pt x="2229" y="4639"/>
                        <a:pt x="13078" y="0"/>
                        <a:pt x="26260" y="0"/>
                      </a:cubicBezTo>
                      <a:lnTo>
                        <a:pt x="26260" y="0"/>
                      </a:lnTo>
                      <a:cubicBezTo>
                        <a:pt x="39490" y="0"/>
                        <a:pt x="50358" y="4677"/>
                        <a:pt x="50882" y="10582"/>
                      </a:cubicBezTo>
                      <a:lnTo>
                        <a:pt x="52359" y="27279"/>
                      </a:lnTo>
                      <a:cubicBezTo>
                        <a:pt x="52568" y="29689"/>
                        <a:pt x="48244" y="31709"/>
                        <a:pt x="42824" y="31709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82" name="Freeform: Shape 81">
                  <a:extLst>
                    <a:ext uri="{FF2B5EF4-FFF2-40B4-BE49-F238E27FC236}">
                      <a16:creationId xmlns:a16="http://schemas.microsoft.com/office/drawing/2014/main" id="{3ECE0B18-B66C-1C8F-83FD-6A2E05F9647C}"/>
                    </a:ext>
                  </a:extLst>
                </p:cNvPr>
                <p:cNvSpPr/>
                <p:nvPr/>
              </p:nvSpPr>
              <p:spPr>
                <a:xfrm>
                  <a:off x="10934881" y="164515"/>
                  <a:ext cx="52357" cy="31708"/>
                </a:xfrm>
                <a:custGeom>
                  <a:avLst/>
                  <a:gdLst>
                    <a:gd name="connsiteX0" fmla="*/ 42824 w 52357"/>
                    <a:gd name="connsiteY0" fmla="*/ 31709 h 31708"/>
                    <a:gd name="connsiteX1" fmla="*/ 9534 w 52357"/>
                    <a:gd name="connsiteY1" fmla="*/ 31709 h 31708"/>
                    <a:gd name="connsiteX2" fmla="*/ 9 w 52357"/>
                    <a:gd name="connsiteY2" fmla="*/ 27261 h 31708"/>
                    <a:gd name="connsiteX3" fmla="*/ 1648 w 52357"/>
                    <a:gd name="connsiteY3" fmla="*/ 10535 h 31708"/>
                    <a:gd name="connsiteX4" fmla="*/ 26260 w 52357"/>
                    <a:gd name="connsiteY4" fmla="*/ 0 h 31708"/>
                    <a:gd name="connsiteX5" fmla="*/ 26260 w 52357"/>
                    <a:gd name="connsiteY5" fmla="*/ 0 h 31708"/>
                    <a:gd name="connsiteX6" fmla="*/ 50873 w 52357"/>
                    <a:gd name="connsiteY6" fmla="*/ 10582 h 31708"/>
                    <a:gd name="connsiteX7" fmla="*/ 52349 w 52357"/>
                    <a:gd name="connsiteY7" fmla="*/ 27279 h 31708"/>
                    <a:gd name="connsiteX8" fmla="*/ 42824 w 52357"/>
                    <a:gd name="connsiteY8" fmla="*/ 31709 h 317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357" h="31708">
                      <a:moveTo>
                        <a:pt x="42824" y="31709"/>
                      </a:moveTo>
                      <a:lnTo>
                        <a:pt x="9534" y="31709"/>
                      </a:lnTo>
                      <a:cubicBezTo>
                        <a:pt x="4105" y="31709"/>
                        <a:pt x="-229" y="29680"/>
                        <a:pt x="9" y="27261"/>
                      </a:cubicBezTo>
                      <a:lnTo>
                        <a:pt x="1648" y="10535"/>
                      </a:lnTo>
                      <a:cubicBezTo>
                        <a:pt x="2229" y="4639"/>
                        <a:pt x="13078" y="0"/>
                        <a:pt x="26260" y="0"/>
                      </a:cubicBezTo>
                      <a:lnTo>
                        <a:pt x="26260" y="0"/>
                      </a:lnTo>
                      <a:cubicBezTo>
                        <a:pt x="39491" y="0"/>
                        <a:pt x="50359" y="4677"/>
                        <a:pt x="50873" y="10582"/>
                      </a:cubicBezTo>
                      <a:lnTo>
                        <a:pt x="52349" y="27279"/>
                      </a:lnTo>
                      <a:cubicBezTo>
                        <a:pt x="52568" y="29689"/>
                        <a:pt x="48244" y="31709"/>
                        <a:pt x="42824" y="31709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83" name="Freeform: Shape 82">
                  <a:extLst>
                    <a:ext uri="{FF2B5EF4-FFF2-40B4-BE49-F238E27FC236}">
                      <a16:creationId xmlns:a16="http://schemas.microsoft.com/office/drawing/2014/main" id="{F7CD3908-15CD-8417-34F2-2A3A612DC745}"/>
                    </a:ext>
                  </a:extLst>
                </p:cNvPr>
                <p:cNvSpPr/>
                <p:nvPr/>
              </p:nvSpPr>
              <p:spPr>
                <a:xfrm>
                  <a:off x="11025959" y="161743"/>
                  <a:ext cx="52366" cy="31708"/>
                </a:xfrm>
                <a:custGeom>
                  <a:avLst/>
                  <a:gdLst>
                    <a:gd name="connsiteX0" fmla="*/ 42824 w 52366"/>
                    <a:gd name="connsiteY0" fmla="*/ 31709 h 31708"/>
                    <a:gd name="connsiteX1" fmla="*/ 9534 w 52366"/>
                    <a:gd name="connsiteY1" fmla="*/ 31709 h 31708"/>
                    <a:gd name="connsiteX2" fmla="*/ 9 w 52366"/>
                    <a:gd name="connsiteY2" fmla="*/ 27261 h 31708"/>
                    <a:gd name="connsiteX3" fmla="*/ 1648 w 52366"/>
                    <a:gd name="connsiteY3" fmla="*/ 10535 h 31708"/>
                    <a:gd name="connsiteX4" fmla="*/ 26260 w 52366"/>
                    <a:gd name="connsiteY4" fmla="*/ 0 h 31708"/>
                    <a:gd name="connsiteX5" fmla="*/ 26260 w 52366"/>
                    <a:gd name="connsiteY5" fmla="*/ 0 h 31708"/>
                    <a:gd name="connsiteX6" fmla="*/ 50882 w 52366"/>
                    <a:gd name="connsiteY6" fmla="*/ 10582 h 31708"/>
                    <a:gd name="connsiteX7" fmla="*/ 52359 w 52366"/>
                    <a:gd name="connsiteY7" fmla="*/ 27280 h 31708"/>
                    <a:gd name="connsiteX8" fmla="*/ 42824 w 52366"/>
                    <a:gd name="connsiteY8" fmla="*/ 31709 h 317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366" h="31708">
                      <a:moveTo>
                        <a:pt x="42824" y="31709"/>
                      </a:moveTo>
                      <a:lnTo>
                        <a:pt x="9534" y="31709"/>
                      </a:lnTo>
                      <a:cubicBezTo>
                        <a:pt x="4105" y="31709"/>
                        <a:pt x="-229" y="29680"/>
                        <a:pt x="9" y="27261"/>
                      </a:cubicBezTo>
                      <a:lnTo>
                        <a:pt x="1648" y="10535"/>
                      </a:lnTo>
                      <a:cubicBezTo>
                        <a:pt x="2229" y="4639"/>
                        <a:pt x="13078" y="0"/>
                        <a:pt x="26260" y="0"/>
                      </a:cubicBezTo>
                      <a:lnTo>
                        <a:pt x="26260" y="0"/>
                      </a:lnTo>
                      <a:cubicBezTo>
                        <a:pt x="39491" y="0"/>
                        <a:pt x="50358" y="4677"/>
                        <a:pt x="50882" y="10582"/>
                      </a:cubicBezTo>
                      <a:lnTo>
                        <a:pt x="52359" y="27280"/>
                      </a:lnTo>
                      <a:cubicBezTo>
                        <a:pt x="52568" y="29699"/>
                        <a:pt x="48234" y="31709"/>
                        <a:pt x="42824" y="31709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84" name="Freeform: Shape 83">
                  <a:extLst>
                    <a:ext uri="{FF2B5EF4-FFF2-40B4-BE49-F238E27FC236}">
                      <a16:creationId xmlns:a16="http://schemas.microsoft.com/office/drawing/2014/main" id="{F70B5C53-586C-7FED-E699-26ABA02E5F2F}"/>
                    </a:ext>
                  </a:extLst>
                </p:cNvPr>
                <p:cNvSpPr/>
                <p:nvPr/>
              </p:nvSpPr>
              <p:spPr>
                <a:xfrm>
                  <a:off x="11116942" y="156438"/>
                  <a:ext cx="52366" cy="31708"/>
                </a:xfrm>
                <a:custGeom>
                  <a:avLst/>
                  <a:gdLst>
                    <a:gd name="connsiteX0" fmla="*/ 42824 w 52366"/>
                    <a:gd name="connsiteY0" fmla="*/ 31709 h 31708"/>
                    <a:gd name="connsiteX1" fmla="*/ 9534 w 52366"/>
                    <a:gd name="connsiteY1" fmla="*/ 31709 h 31708"/>
                    <a:gd name="connsiteX2" fmla="*/ 9 w 52366"/>
                    <a:gd name="connsiteY2" fmla="*/ 27261 h 31708"/>
                    <a:gd name="connsiteX3" fmla="*/ 1648 w 52366"/>
                    <a:gd name="connsiteY3" fmla="*/ 10535 h 31708"/>
                    <a:gd name="connsiteX4" fmla="*/ 26260 w 52366"/>
                    <a:gd name="connsiteY4" fmla="*/ 0 h 31708"/>
                    <a:gd name="connsiteX5" fmla="*/ 26260 w 52366"/>
                    <a:gd name="connsiteY5" fmla="*/ 0 h 31708"/>
                    <a:gd name="connsiteX6" fmla="*/ 50882 w 52366"/>
                    <a:gd name="connsiteY6" fmla="*/ 10592 h 31708"/>
                    <a:gd name="connsiteX7" fmla="*/ 52359 w 52366"/>
                    <a:gd name="connsiteY7" fmla="*/ 27289 h 31708"/>
                    <a:gd name="connsiteX8" fmla="*/ 42824 w 52366"/>
                    <a:gd name="connsiteY8" fmla="*/ 31709 h 317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366" h="31708">
                      <a:moveTo>
                        <a:pt x="42824" y="31709"/>
                      </a:moveTo>
                      <a:lnTo>
                        <a:pt x="9534" y="31709"/>
                      </a:lnTo>
                      <a:cubicBezTo>
                        <a:pt x="4105" y="31709"/>
                        <a:pt x="-229" y="29680"/>
                        <a:pt x="9" y="27261"/>
                      </a:cubicBezTo>
                      <a:lnTo>
                        <a:pt x="1648" y="10535"/>
                      </a:lnTo>
                      <a:cubicBezTo>
                        <a:pt x="2229" y="4639"/>
                        <a:pt x="13078" y="0"/>
                        <a:pt x="26260" y="0"/>
                      </a:cubicBezTo>
                      <a:lnTo>
                        <a:pt x="26260" y="0"/>
                      </a:lnTo>
                      <a:cubicBezTo>
                        <a:pt x="39491" y="0"/>
                        <a:pt x="50358" y="4677"/>
                        <a:pt x="50882" y="10592"/>
                      </a:cubicBezTo>
                      <a:lnTo>
                        <a:pt x="52359" y="27289"/>
                      </a:lnTo>
                      <a:cubicBezTo>
                        <a:pt x="52568" y="29689"/>
                        <a:pt x="48234" y="31709"/>
                        <a:pt x="42824" y="31709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85" name="Freeform: Shape 84">
                  <a:extLst>
                    <a:ext uri="{FF2B5EF4-FFF2-40B4-BE49-F238E27FC236}">
                      <a16:creationId xmlns:a16="http://schemas.microsoft.com/office/drawing/2014/main" id="{8DAFA5A8-8175-63F0-C9F7-5DA23A956FA8}"/>
                    </a:ext>
                  </a:extLst>
                </p:cNvPr>
                <p:cNvSpPr/>
                <p:nvPr/>
              </p:nvSpPr>
              <p:spPr>
                <a:xfrm>
                  <a:off x="11207934" y="151133"/>
                  <a:ext cx="52365" cy="31708"/>
                </a:xfrm>
                <a:custGeom>
                  <a:avLst/>
                  <a:gdLst>
                    <a:gd name="connsiteX0" fmla="*/ 42824 w 52365"/>
                    <a:gd name="connsiteY0" fmla="*/ 31709 h 31708"/>
                    <a:gd name="connsiteX1" fmla="*/ 9534 w 52365"/>
                    <a:gd name="connsiteY1" fmla="*/ 31709 h 31708"/>
                    <a:gd name="connsiteX2" fmla="*/ 9 w 52365"/>
                    <a:gd name="connsiteY2" fmla="*/ 27261 h 31708"/>
                    <a:gd name="connsiteX3" fmla="*/ 1648 w 52365"/>
                    <a:gd name="connsiteY3" fmla="*/ 10535 h 31708"/>
                    <a:gd name="connsiteX4" fmla="*/ 26260 w 52365"/>
                    <a:gd name="connsiteY4" fmla="*/ 0 h 31708"/>
                    <a:gd name="connsiteX5" fmla="*/ 26260 w 52365"/>
                    <a:gd name="connsiteY5" fmla="*/ 0 h 31708"/>
                    <a:gd name="connsiteX6" fmla="*/ 50882 w 52365"/>
                    <a:gd name="connsiteY6" fmla="*/ 10582 h 31708"/>
                    <a:gd name="connsiteX7" fmla="*/ 52359 w 52365"/>
                    <a:gd name="connsiteY7" fmla="*/ 27279 h 31708"/>
                    <a:gd name="connsiteX8" fmla="*/ 42824 w 52365"/>
                    <a:gd name="connsiteY8" fmla="*/ 31709 h 317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365" h="31708">
                      <a:moveTo>
                        <a:pt x="42824" y="31709"/>
                      </a:moveTo>
                      <a:lnTo>
                        <a:pt x="9534" y="31709"/>
                      </a:lnTo>
                      <a:cubicBezTo>
                        <a:pt x="4105" y="31709"/>
                        <a:pt x="-229" y="29680"/>
                        <a:pt x="9" y="27261"/>
                      </a:cubicBezTo>
                      <a:lnTo>
                        <a:pt x="1648" y="10535"/>
                      </a:lnTo>
                      <a:cubicBezTo>
                        <a:pt x="2229" y="4639"/>
                        <a:pt x="13078" y="0"/>
                        <a:pt x="26260" y="0"/>
                      </a:cubicBezTo>
                      <a:lnTo>
                        <a:pt x="26260" y="0"/>
                      </a:lnTo>
                      <a:cubicBezTo>
                        <a:pt x="39491" y="0"/>
                        <a:pt x="50359" y="4677"/>
                        <a:pt x="50882" y="10582"/>
                      </a:cubicBezTo>
                      <a:lnTo>
                        <a:pt x="52359" y="27279"/>
                      </a:lnTo>
                      <a:cubicBezTo>
                        <a:pt x="52559" y="29689"/>
                        <a:pt x="48234" y="31709"/>
                        <a:pt x="42824" y="31709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86" name="Freeform: Shape 85">
                  <a:extLst>
                    <a:ext uri="{FF2B5EF4-FFF2-40B4-BE49-F238E27FC236}">
                      <a16:creationId xmlns:a16="http://schemas.microsoft.com/office/drawing/2014/main" id="{D51DB1AA-502C-CF64-A923-29CD66595E29}"/>
                    </a:ext>
                  </a:extLst>
                </p:cNvPr>
                <p:cNvSpPr/>
                <p:nvPr/>
              </p:nvSpPr>
              <p:spPr>
                <a:xfrm>
                  <a:off x="11298917" y="145818"/>
                  <a:ext cx="52365" cy="31708"/>
                </a:xfrm>
                <a:custGeom>
                  <a:avLst/>
                  <a:gdLst>
                    <a:gd name="connsiteX0" fmla="*/ 42824 w 52365"/>
                    <a:gd name="connsiteY0" fmla="*/ 31709 h 31708"/>
                    <a:gd name="connsiteX1" fmla="*/ 9534 w 52365"/>
                    <a:gd name="connsiteY1" fmla="*/ 31709 h 31708"/>
                    <a:gd name="connsiteX2" fmla="*/ 9 w 52365"/>
                    <a:gd name="connsiteY2" fmla="*/ 27261 h 31708"/>
                    <a:gd name="connsiteX3" fmla="*/ 1648 w 52365"/>
                    <a:gd name="connsiteY3" fmla="*/ 10535 h 31708"/>
                    <a:gd name="connsiteX4" fmla="*/ 26260 w 52365"/>
                    <a:gd name="connsiteY4" fmla="*/ 0 h 31708"/>
                    <a:gd name="connsiteX5" fmla="*/ 26260 w 52365"/>
                    <a:gd name="connsiteY5" fmla="*/ 0 h 31708"/>
                    <a:gd name="connsiteX6" fmla="*/ 50882 w 52365"/>
                    <a:gd name="connsiteY6" fmla="*/ 10582 h 31708"/>
                    <a:gd name="connsiteX7" fmla="*/ 52359 w 52365"/>
                    <a:gd name="connsiteY7" fmla="*/ 27280 h 31708"/>
                    <a:gd name="connsiteX8" fmla="*/ 42824 w 52365"/>
                    <a:gd name="connsiteY8" fmla="*/ 31709 h 317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365" h="31708">
                      <a:moveTo>
                        <a:pt x="42824" y="31709"/>
                      </a:moveTo>
                      <a:lnTo>
                        <a:pt x="9534" y="31709"/>
                      </a:lnTo>
                      <a:cubicBezTo>
                        <a:pt x="4105" y="31709"/>
                        <a:pt x="-229" y="29680"/>
                        <a:pt x="9" y="27261"/>
                      </a:cubicBezTo>
                      <a:lnTo>
                        <a:pt x="1648" y="10535"/>
                      </a:lnTo>
                      <a:cubicBezTo>
                        <a:pt x="2229" y="4639"/>
                        <a:pt x="13078" y="0"/>
                        <a:pt x="26260" y="0"/>
                      </a:cubicBezTo>
                      <a:lnTo>
                        <a:pt x="26260" y="0"/>
                      </a:lnTo>
                      <a:cubicBezTo>
                        <a:pt x="39491" y="0"/>
                        <a:pt x="50358" y="4677"/>
                        <a:pt x="50882" y="10582"/>
                      </a:cubicBezTo>
                      <a:lnTo>
                        <a:pt x="52359" y="27280"/>
                      </a:lnTo>
                      <a:cubicBezTo>
                        <a:pt x="52559" y="29699"/>
                        <a:pt x="48234" y="31709"/>
                        <a:pt x="42824" y="31709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87" name="Freeform: Shape 86">
                  <a:extLst>
                    <a:ext uri="{FF2B5EF4-FFF2-40B4-BE49-F238E27FC236}">
                      <a16:creationId xmlns:a16="http://schemas.microsoft.com/office/drawing/2014/main" id="{B4EFE856-088E-D463-A48B-5D4FDEADABF0}"/>
                    </a:ext>
                  </a:extLst>
                </p:cNvPr>
                <p:cNvSpPr/>
                <p:nvPr/>
              </p:nvSpPr>
              <p:spPr>
                <a:xfrm>
                  <a:off x="11389899" y="140512"/>
                  <a:ext cx="52366" cy="31708"/>
                </a:xfrm>
                <a:custGeom>
                  <a:avLst/>
                  <a:gdLst>
                    <a:gd name="connsiteX0" fmla="*/ 42824 w 52366"/>
                    <a:gd name="connsiteY0" fmla="*/ 31709 h 31708"/>
                    <a:gd name="connsiteX1" fmla="*/ 9534 w 52366"/>
                    <a:gd name="connsiteY1" fmla="*/ 31709 h 31708"/>
                    <a:gd name="connsiteX2" fmla="*/ 9 w 52366"/>
                    <a:gd name="connsiteY2" fmla="*/ 27261 h 31708"/>
                    <a:gd name="connsiteX3" fmla="*/ 1648 w 52366"/>
                    <a:gd name="connsiteY3" fmla="*/ 10535 h 31708"/>
                    <a:gd name="connsiteX4" fmla="*/ 26260 w 52366"/>
                    <a:gd name="connsiteY4" fmla="*/ 0 h 31708"/>
                    <a:gd name="connsiteX5" fmla="*/ 26260 w 52366"/>
                    <a:gd name="connsiteY5" fmla="*/ 0 h 31708"/>
                    <a:gd name="connsiteX6" fmla="*/ 50882 w 52366"/>
                    <a:gd name="connsiteY6" fmla="*/ 10582 h 31708"/>
                    <a:gd name="connsiteX7" fmla="*/ 52359 w 52366"/>
                    <a:gd name="connsiteY7" fmla="*/ 27279 h 31708"/>
                    <a:gd name="connsiteX8" fmla="*/ 42824 w 52366"/>
                    <a:gd name="connsiteY8" fmla="*/ 31709 h 317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366" h="31708">
                      <a:moveTo>
                        <a:pt x="42824" y="31709"/>
                      </a:moveTo>
                      <a:lnTo>
                        <a:pt x="9534" y="31709"/>
                      </a:lnTo>
                      <a:cubicBezTo>
                        <a:pt x="4105" y="31709"/>
                        <a:pt x="-229" y="29680"/>
                        <a:pt x="9" y="27261"/>
                      </a:cubicBezTo>
                      <a:lnTo>
                        <a:pt x="1648" y="10535"/>
                      </a:lnTo>
                      <a:cubicBezTo>
                        <a:pt x="2229" y="4639"/>
                        <a:pt x="13078" y="0"/>
                        <a:pt x="26260" y="0"/>
                      </a:cubicBezTo>
                      <a:lnTo>
                        <a:pt x="26260" y="0"/>
                      </a:lnTo>
                      <a:cubicBezTo>
                        <a:pt x="39491" y="0"/>
                        <a:pt x="50358" y="4677"/>
                        <a:pt x="50882" y="10582"/>
                      </a:cubicBezTo>
                      <a:lnTo>
                        <a:pt x="52359" y="27279"/>
                      </a:lnTo>
                      <a:cubicBezTo>
                        <a:pt x="52568" y="29699"/>
                        <a:pt x="48234" y="31709"/>
                        <a:pt x="42824" y="31709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sp>
            <p:nvSpPr>
              <p:cNvPr id="73" name="Freeform: Shape 72">
                <a:extLst>
                  <a:ext uri="{FF2B5EF4-FFF2-40B4-BE49-F238E27FC236}">
                    <a16:creationId xmlns:a16="http://schemas.microsoft.com/office/drawing/2014/main" id="{DBEEFF53-42B6-8770-AD17-888AED7D8DDD}"/>
                  </a:ext>
                </a:extLst>
              </p:cNvPr>
              <p:cNvSpPr/>
              <p:nvPr/>
            </p:nvSpPr>
            <p:spPr>
              <a:xfrm>
                <a:off x="10360129" y="-58864"/>
                <a:ext cx="1243691" cy="110480"/>
              </a:xfrm>
              <a:custGeom>
                <a:avLst/>
                <a:gdLst>
                  <a:gd name="connsiteX0" fmla="*/ 1243692 w 1243691"/>
                  <a:gd name="connsiteY0" fmla="*/ 59055 h 110480"/>
                  <a:gd name="connsiteX1" fmla="*/ 110274 w 1243691"/>
                  <a:gd name="connsiteY1" fmla="*/ 0 h 110480"/>
                  <a:gd name="connsiteX2" fmla="*/ 108369 w 1243691"/>
                  <a:gd name="connsiteY2" fmla="*/ 110480 h 110480"/>
                  <a:gd name="connsiteX3" fmla="*/ 1243692 w 1243691"/>
                  <a:gd name="connsiteY3" fmla="*/ 59055 h 1104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43691" h="110480">
                    <a:moveTo>
                      <a:pt x="1243692" y="59055"/>
                    </a:moveTo>
                    <a:cubicBezTo>
                      <a:pt x="1243692" y="34290"/>
                      <a:pt x="847471" y="0"/>
                      <a:pt x="110274" y="0"/>
                    </a:cubicBezTo>
                    <a:cubicBezTo>
                      <a:pt x="-32592" y="0"/>
                      <a:pt x="-40212" y="110480"/>
                      <a:pt x="108369" y="110480"/>
                    </a:cubicBezTo>
                    <a:cubicBezTo>
                      <a:pt x="832231" y="110490"/>
                      <a:pt x="1243692" y="100965"/>
                      <a:pt x="1243692" y="59055"/>
                    </a:cubicBezTo>
                    <a:close/>
                  </a:path>
                </a:pathLst>
              </a:custGeom>
              <a:solidFill>
                <a:schemeClr val="accent5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4" name="Freeform: Shape 73">
                <a:extLst>
                  <a:ext uri="{FF2B5EF4-FFF2-40B4-BE49-F238E27FC236}">
                    <a16:creationId xmlns:a16="http://schemas.microsoft.com/office/drawing/2014/main" id="{AF0B588A-C3D3-DF38-2CB8-4C053DF73626}"/>
                  </a:ext>
                </a:extLst>
              </p:cNvPr>
              <p:cNvSpPr/>
              <p:nvPr/>
            </p:nvSpPr>
            <p:spPr>
              <a:xfrm>
                <a:off x="10123179" y="-10610"/>
                <a:ext cx="37623" cy="46234"/>
              </a:xfrm>
              <a:custGeom>
                <a:avLst/>
                <a:gdLst>
                  <a:gd name="connsiteX0" fmla="*/ 37624 w 37623"/>
                  <a:gd name="connsiteY0" fmla="*/ 23117 h 46234"/>
                  <a:gd name="connsiteX1" fmla="*/ 18812 w 37623"/>
                  <a:gd name="connsiteY1" fmla="*/ 46234 h 46234"/>
                  <a:gd name="connsiteX2" fmla="*/ 0 w 37623"/>
                  <a:gd name="connsiteY2" fmla="*/ 23117 h 46234"/>
                  <a:gd name="connsiteX3" fmla="*/ 18812 w 37623"/>
                  <a:gd name="connsiteY3" fmla="*/ 0 h 46234"/>
                  <a:gd name="connsiteX4" fmla="*/ 37624 w 37623"/>
                  <a:gd name="connsiteY4" fmla="*/ 23117 h 46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7623" h="46234">
                    <a:moveTo>
                      <a:pt x="37624" y="23117"/>
                    </a:moveTo>
                    <a:cubicBezTo>
                      <a:pt x="37624" y="35884"/>
                      <a:pt x="29201" y="46234"/>
                      <a:pt x="18812" y="46234"/>
                    </a:cubicBezTo>
                    <a:cubicBezTo>
                      <a:pt x="8422" y="46234"/>
                      <a:pt x="0" y="35884"/>
                      <a:pt x="0" y="23117"/>
                    </a:cubicBezTo>
                    <a:cubicBezTo>
                      <a:pt x="0" y="10350"/>
                      <a:pt x="8422" y="0"/>
                      <a:pt x="18812" y="0"/>
                    </a:cubicBezTo>
                    <a:cubicBezTo>
                      <a:pt x="29201" y="0"/>
                      <a:pt x="37624" y="10350"/>
                      <a:pt x="37624" y="23117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grpSp>
            <p:nvGrpSpPr>
              <p:cNvPr id="75" name="Graphic 4">
                <a:extLst>
                  <a:ext uri="{FF2B5EF4-FFF2-40B4-BE49-F238E27FC236}">
                    <a16:creationId xmlns:a16="http://schemas.microsoft.com/office/drawing/2014/main" id="{AECA860F-ADD0-9439-A079-C52E7E15659F}"/>
                  </a:ext>
                </a:extLst>
              </p:cNvPr>
              <p:cNvGrpSpPr/>
              <p:nvPr/>
            </p:nvGrpSpPr>
            <p:grpSpPr>
              <a:xfrm>
                <a:off x="10198541" y="-106422"/>
                <a:ext cx="80405" cy="232609"/>
                <a:chOff x="10198541" y="-106422"/>
                <a:chExt cx="80405" cy="232609"/>
              </a:xfrm>
              <a:solidFill>
                <a:srgbClr val="4FC1F7"/>
              </a:solidFill>
            </p:grpSpPr>
            <p:sp>
              <p:nvSpPr>
                <p:cNvPr id="76" name="Freeform: Shape 75">
                  <a:extLst>
                    <a:ext uri="{FF2B5EF4-FFF2-40B4-BE49-F238E27FC236}">
                      <a16:creationId xmlns:a16="http://schemas.microsoft.com/office/drawing/2014/main" id="{1F8A39A3-E8ED-3EDC-BC7B-767C68E8134A}"/>
                    </a:ext>
                  </a:extLst>
                </p:cNvPr>
                <p:cNvSpPr/>
                <p:nvPr/>
              </p:nvSpPr>
              <p:spPr>
                <a:xfrm>
                  <a:off x="10198541" y="-106422"/>
                  <a:ext cx="80405" cy="114242"/>
                </a:xfrm>
                <a:custGeom>
                  <a:avLst/>
                  <a:gdLst>
                    <a:gd name="connsiteX0" fmla="*/ 0 w 80405"/>
                    <a:gd name="connsiteY0" fmla="*/ 112862 h 114242"/>
                    <a:gd name="connsiteX1" fmla="*/ 71571 w 80405"/>
                    <a:gd name="connsiteY1" fmla="*/ 114243 h 114242"/>
                    <a:gd name="connsiteX2" fmla="*/ 79629 w 80405"/>
                    <a:gd name="connsiteY2" fmla="*/ 27384 h 114242"/>
                    <a:gd name="connsiteX3" fmla="*/ 69113 w 80405"/>
                    <a:gd name="connsiteY3" fmla="*/ 6296 h 114242"/>
                    <a:gd name="connsiteX4" fmla="*/ 50930 w 80405"/>
                    <a:gd name="connsiteY4" fmla="*/ 0 h 114242"/>
                    <a:gd name="connsiteX5" fmla="*/ 0 w 80405"/>
                    <a:gd name="connsiteY5" fmla="*/ 112862 h 1142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80405" h="114242">
                      <a:moveTo>
                        <a:pt x="0" y="112862"/>
                      </a:moveTo>
                      <a:lnTo>
                        <a:pt x="71571" y="114243"/>
                      </a:lnTo>
                      <a:cubicBezTo>
                        <a:pt x="71571" y="88078"/>
                        <a:pt x="72438" y="50702"/>
                        <a:pt x="79629" y="27384"/>
                      </a:cubicBezTo>
                      <a:cubicBezTo>
                        <a:pt x="82334" y="18621"/>
                        <a:pt x="77772" y="9296"/>
                        <a:pt x="69113" y="6296"/>
                      </a:cubicBezTo>
                      <a:lnTo>
                        <a:pt x="50930" y="0"/>
                      </a:lnTo>
                      <a:cubicBezTo>
                        <a:pt x="50921" y="10"/>
                        <a:pt x="0" y="28223"/>
                        <a:pt x="0" y="112862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77" name="Freeform: Shape 76">
                  <a:extLst>
                    <a:ext uri="{FF2B5EF4-FFF2-40B4-BE49-F238E27FC236}">
                      <a16:creationId xmlns:a16="http://schemas.microsoft.com/office/drawing/2014/main" id="{BE4B93F3-94E9-93BA-8188-7B0150B3F71D}"/>
                    </a:ext>
                  </a:extLst>
                </p:cNvPr>
                <p:cNvSpPr/>
                <p:nvPr/>
              </p:nvSpPr>
              <p:spPr>
                <a:xfrm>
                  <a:off x="10198541" y="11944"/>
                  <a:ext cx="80405" cy="114242"/>
                </a:xfrm>
                <a:custGeom>
                  <a:avLst/>
                  <a:gdLst>
                    <a:gd name="connsiteX0" fmla="*/ 0 w 80405"/>
                    <a:gd name="connsiteY0" fmla="*/ 1381 h 114242"/>
                    <a:gd name="connsiteX1" fmla="*/ 71571 w 80405"/>
                    <a:gd name="connsiteY1" fmla="*/ 0 h 114242"/>
                    <a:gd name="connsiteX2" fmla="*/ 79629 w 80405"/>
                    <a:gd name="connsiteY2" fmla="*/ 86858 h 114242"/>
                    <a:gd name="connsiteX3" fmla="*/ 69113 w 80405"/>
                    <a:gd name="connsiteY3" fmla="*/ 107947 h 114242"/>
                    <a:gd name="connsiteX4" fmla="*/ 50930 w 80405"/>
                    <a:gd name="connsiteY4" fmla="*/ 114243 h 114242"/>
                    <a:gd name="connsiteX5" fmla="*/ 0 w 80405"/>
                    <a:gd name="connsiteY5" fmla="*/ 1381 h 1142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80405" h="114242">
                      <a:moveTo>
                        <a:pt x="0" y="1381"/>
                      </a:moveTo>
                      <a:lnTo>
                        <a:pt x="71571" y="0"/>
                      </a:lnTo>
                      <a:cubicBezTo>
                        <a:pt x="71571" y="26165"/>
                        <a:pt x="72438" y="63551"/>
                        <a:pt x="79629" y="86858"/>
                      </a:cubicBezTo>
                      <a:cubicBezTo>
                        <a:pt x="82334" y="95621"/>
                        <a:pt x="77772" y="104947"/>
                        <a:pt x="69113" y="107947"/>
                      </a:cubicBezTo>
                      <a:lnTo>
                        <a:pt x="50930" y="114243"/>
                      </a:lnTo>
                      <a:cubicBezTo>
                        <a:pt x="50921" y="114233"/>
                        <a:pt x="0" y="86020"/>
                        <a:pt x="0" y="1381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</p:grp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C9A92764-09DB-6762-67B4-57ED42CBC37C}"/>
                </a:ext>
              </a:extLst>
            </p:cNvPr>
            <p:cNvSpPr/>
            <p:nvPr/>
          </p:nvSpPr>
          <p:spPr>
            <a:xfrm>
              <a:off x="11765918" y="-11103"/>
              <a:ext cx="102336" cy="28171"/>
            </a:xfrm>
            <a:custGeom>
              <a:avLst/>
              <a:gdLst>
                <a:gd name="connsiteX0" fmla="*/ 102337 w 102336"/>
                <a:gd name="connsiteY0" fmla="*/ 15123 h 28171"/>
                <a:gd name="connsiteX1" fmla="*/ 77257 w 102336"/>
                <a:gd name="connsiteY1" fmla="*/ 73 h 28171"/>
                <a:gd name="connsiteX2" fmla="*/ 0 w 102336"/>
                <a:gd name="connsiteY2" fmla="*/ 14123 h 28171"/>
                <a:gd name="connsiteX3" fmla="*/ 77257 w 102336"/>
                <a:gd name="connsiteY3" fmla="*/ 28172 h 28171"/>
                <a:gd name="connsiteX4" fmla="*/ 102337 w 102336"/>
                <a:gd name="connsiteY4" fmla="*/ 15123 h 281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2336" h="28171">
                  <a:moveTo>
                    <a:pt x="102337" y="15123"/>
                  </a:moveTo>
                  <a:cubicBezTo>
                    <a:pt x="102337" y="-1937"/>
                    <a:pt x="88287" y="73"/>
                    <a:pt x="77257" y="73"/>
                  </a:cubicBezTo>
                  <a:cubicBezTo>
                    <a:pt x="66218" y="73"/>
                    <a:pt x="0" y="7093"/>
                    <a:pt x="0" y="14123"/>
                  </a:cubicBezTo>
                  <a:cubicBezTo>
                    <a:pt x="0" y="21142"/>
                    <a:pt x="57188" y="28172"/>
                    <a:pt x="77257" y="28172"/>
                  </a:cubicBezTo>
                  <a:cubicBezTo>
                    <a:pt x="97326" y="28172"/>
                    <a:pt x="102337" y="23657"/>
                    <a:pt x="102337" y="15123"/>
                  </a:cubicBezTo>
                  <a:close/>
                </a:path>
              </a:pathLst>
            </a:custGeom>
            <a:solidFill>
              <a:srgbClr val="E6E6E6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64" name="Graphic 4">
              <a:extLst>
                <a:ext uri="{FF2B5EF4-FFF2-40B4-BE49-F238E27FC236}">
                  <a16:creationId xmlns:a16="http://schemas.microsoft.com/office/drawing/2014/main" id="{58610E51-6BDD-96A0-F8C5-6A279582F27C}"/>
                </a:ext>
              </a:extLst>
            </p:cNvPr>
            <p:cNvGrpSpPr/>
            <p:nvPr/>
          </p:nvGrpSpPr>
          <p:grpSpPr>
            <a:xfrm>
              <a:off x="11758593" y="-134501"/>
              <a:ext cx="125679" cy="277365"/>
              <a:chOff x="11758593" y="-134501"/>
              <a:chExt cx="125679" cy="277365"/>
            </a:xfrm>
            <a:solidFill>
              <a:srgbClr val="F2F2F2"/>
            </a:solidFill>
          </p:grpSpPr>
          <p:sp>
            <p:nvSpPr>
              <p:cNvPr id="65" name="Freeform: Shape 64">
                <a:extLst>
                  <a:ext uri="{FF2B5EF4-FFF2-40B4-BE49-F238E27FC236}">
                    <a16:creationId xmlns:a16="http://schemas.microsoft.com/office/drawing/2014/main" id="{CFD8519E-7907-6EC4-FF73-1585A2AA8E76}"/>
                  </a:ext>
                </a:extLst>
              </p:cNvPr>
              <p:cNvSpPr/>
              <p:nvPr/>
            </p:nvSpPr>
            <p:spPr>
              <a:xfrm>
                <a:off x="11758593" y="-134501"/>
                <a:ext cx="125679" cy="112901"/>
              </a:xfrm>
              <a:custGeom>
                <a:avLst/>
                <a:gdLst>
                  <a:gd name="connsiteX0" fmla="*/ 102851 w 125679"/>
                  <a:gd name="connsiteY0" fmla="*/ 108317 h 112901"/>
                  <a:gd name="connsiteX1" fmla="*/ 125616 w 125679"/>
                  <a:gd name="connsiteY1" fmla="*/ 10695 h 112901"/>
                  <a:gd name="connsiteX2" fmla="*/ 67304 w 125679"/>
                  <a:gd name="connsiteY2" fmla="*/ 2409 h 112901"/>
                  <a:gd name="connsiteX3" fmla="*/ 29 w 125679"/>
                  <a:gd name="connsiteY3" fmla="*/ 97001 h 112901"/>
                  <a:gd name="connsiteX4" fmla="*/ 102851 w 125679"/>
                  <a:gd name="connsiteY4" fmla="*/ 108317 h 1129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5679" h="112901">
                    <a:moveTo>
                      <a:pt x="102851" y="108317"/>
                    </a:moveTo>
                    <a:cubicBezTo>
                      <a:pt x="102851" y="62788"/>
                      <a:pt x="123587" y="15753"/>
                      <a:pt x="125616" y="10695"/>
                    </a:cubicBezTo>
                    <a:cubicBezTo>
                      <a:pt x="127635" y="5638"/>
                      <a:pt x="80963" y="-4678"/>
                      <a:pt x="67304" y="2409"/>
                    </a:cubicBezTo>
                    <a:cubicBezTo>
                      <a:pt x="53645" y="9495"/>
                      <a:pt x="2048" y="88400"/>
                      <a:pt x="29" y="97001"/>
                    </a:cubicBezTo>
                    <a:cubicBezTo>
                      <a:pt x="-2000" y="105593"/>
                      <a:pt x="102851" y="120461"/>
                      <a:pt x="102851" y="108317"/>
                    </a:cubicBezTo>
                    <a:close/>
                  </a:path>
                </a:pathLst>
              </a:custGeom>
              <a:solidFill>
                <a:srgbClr val="F2F2F2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6" name="Freeform: Shape 65">
                <a:extLst>
                  <a:ext uri="{FF2B5EF4-FFF2-40B4-BE49-F238E27FC236}">
                    <a16:creationId xmlns:a16="http://schemas.microsoft.com/office/drawing/2014/main" id="{91DC74CE-A5E5-1123-FB3C-E62401583B18}"/>
                  </a:ext>
                </a:extLst>
              </p:cNvPr>
              <p:cNvSpPr/>
              <p:nvPr/>
            </p:nvSpPr>
            <p:spPr>
              <a:xfrm>
                <a:off x="11758593" y="29962"/>
                <a:ext cx="125679" cy="112901"/>
              </a:xfrm>
              <a:custGeom>
                <a:avLst/>
                <a:gdLst>
                  <a:gd name="connsiteX0" fmla="*/ 102851 w 125679"/>
                  <a:gd name="connsiteY0" fmla="*/ 4584 h 112901"/>
                  <a:gd name="connsiteX1" fmla="*/ 125616 w 125679"/>
                  <a:gd name="connsiteY1" fmla="*/ 102206 h 112901"/>
                  <a:gd name="connsiteX2" fmla="*/ 67304 w 125679"/>
                  <a:gd name="connsiteY2" fmla="*/ 110493 h 112901"/>
                  <a:gd name="connsiteX3" fmla="*/ 29 w 125679"/>
                  <a:gd name="connsiteY3" fmla="*/ 15900 h 112901"/>
                  <a:gd name="connsiteX4" fmla="*/ 102851 w 125679"/>
                  <a:gd name="connsiteY4" fmla="*/ 4584 h 1129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5679" h="112901">
                    <a:moveTo>
                      <a:pt x="102851" y="4584"/>
                    </a:moveTo>
                    <a:cubicBezTo>
                      <a:pt x="102851" y="50105"/>
                      <a:pt x="123587" y="97148"/>
                      <a:pt x="125616" y="102206"/>
                    </a:cubicBezTo>
                    <a:cubicBezTo>
                      <a:pt x="127635" y="107264"/>
                      <a:pt x="80963" y="117579"/>
                      <a:pt x="67304" y="110493"/>
                    </a:cubicBezTo>
                    <a:cubicBezTo>
                      <a:pt x="53645" y="103406"/>
                      <a:pt x="2048" y="24501"/>
                      <a:pt x="29" y="15900"/>
                    </a:cubicBezTo>
                    <a:cubicBezTo>
                      <a:pt x="-2000" y="7309"/>
                      <a:pt x="102851" y="-7560"/>
                      <a:pt x="102851" y="4584"/>
                    </a:cubicBezTo>
                    <a:close/>
                  </a:path>
                </a:pathLst>
              </a:custGeom>
              <a:solidFill>
                <a:srgbClr val="F2F2F2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sp>
        <p:nvSpPr>
          <p:cNvPr id="116" name="Circle: Hollow 115">
            <a:extLst>
              <a:ext uri="{FF2B5EF4-FFF2-40B4-BE49-F238E27FC236}">
                <a16:creationId xmlns:a16="http://schemas.microsoft.com/office/drawing/2014/main" id="{5D5F7C16-4172-330C-5271-5E8FA47292C2}"/>
              </a:ext>
            </a:extLst>
          </p:cNvPr>
          <p:cNvSpPr/>
          <p:nvPr/>
        </p:nvSpPr>
        <p:spPr>
          <a:xfrm>
            <a:off x="3460414" y="7337314"/>
            <a:ext cx="1133770" cy="1133770"/>
          </a:xfrm>
          <a:prstGeom prst="donut">
            <a:avLst>
              <a:gd name="adj" fmla="val 20799"/>
            </a:avLst>
          </a:prstGeom>
          <a:solidFill>
            <a:schemeClr val="accent2"/>
          </a:solidFill>
          <a:ln>
            <a:noFill/>
          </a:ln>
          <a:effectLst>
            <a:outerShdw blurRad="63500" dist="127000" dir="10800000" algn="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sp>
        <p:nvSpPr>
          <p:cNvPr id="117" name="Oval 116">
            <a:extLst>
              <a:ext uri="{FF2B5EF4-FFF2-40B4-BE49-F238E27FC236}">
                <a16:creationId xmlns:a16="http://schemas.microsoft.com/office/drawing/2014/main" id="{B6289BB8-8FA3-DD9F-0588-484FA7561FC8}"/>
              </a:ext>
            </a:extLst>
          </p:cNvPr>
          <p:cNvSpPr/>
          <p:nvPr/>
        </p:nvSpPr>
        <p:spPr>
          <a:xfrm>
            <a:off x="3807562" y="7684462"/>
            <a:ext cx="439474" cy="439474"/>
          </a:xfrm>
          <a:prstGeom prst="ellipse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grpSp>
        <p:nvGrpSpPr>
          <p:cNvPr id="118" name="Group 117">
            <a:extLst>
              <a:ext uri="{FF2B5EF4-FFF2-40B4-BE49-F238E27FC236}">
                <a16:creationId xmlns:a16="http://schemas.microsoft.com/office/drawing/2014/main" id="{7F3EDE7C-10FC-A345-37D5-D727EBA2C12C}"/>
              </a:ext>
            </a:extLst>
          </p:cNvPr>
          <p:cNvGrpSpPr/>
          <p:nvPr/>
        </p:nvGrpSpPr>
        <p:grpSpPr>
          <a:xfrm>
            <a:off x="473242" y="5319492"/>
            <a:ext cx="3544018" cy="2607876"/>
            <a:chOff x="320842" y="4273293"/>
            <a:chExt cx="3544018" cy="2607876"/>
          </a:xfrm>
          <a:effectLst>
            <a:outerShdw blurRad="63500" dist="254000" dir="10800000" algn="r" rotWithShape="0">
              <a:prstClr val="black">
                <a:alpha val="25000"/>
              </a:prstClr>
            </a:outerShdw>
          </a:effectLst>
        </p:grpSpPr>
        <p:sp>
          <p:nvSpPr>
            <p:cNvPr id="119" name="Rectangle 118">
              <a:extLst>
                <a:ext uri="{FF2B5EF4-FFF2-40B4-BE49-F238E27FC236}">
                  <a16:creationId xmlns:a16="http://schemas.microsoft.com/office/drawing/2014/main" id="{5ECFFFBC-2CCE-91BC-E100-C2885FBF99B5}"/>
                </a:ext>
              </a:extLst>
            </p:cNvPr>
            <p:cNvSpPr/>
            <p:nvPr/>
          </p:nvSpPr>
          <p:spPr>
            <a:xfrm>
              <a:off x="320842" y="4278054"/>
              <a:ext cx="2752725" cy="1334551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120" name="Freeform: Shape 119">
              <a:extLst>
                <a:ext uri="{FF2B5EF4-FFF2-40B4-BE49-F238E27FC236}">
                  <a16:creationId xmlns:a16="http://schemas.microsoft.com/office/drawing/2014/main" id="{0B3C34AF-97CC-BEE7-AAE7-4EE10B33CE3B}"/>
                </a:ext>
              </a:extLst>
            </p:cNvPr>
            <p:cNvSpPr/>
            <p:nvPr/>
          </p:nvSpPr>
          <p:spPr>
            <a:xfrm rot="5400000" flipH="1">
              <a:off x="2165275" y="5181584"/>
              <a:ext cx="2607876" cy="791294"/>
            </a:xfrm>
            <a:custGeom>
              <a:avLst/>
              <a:gdLst>
                <a:gd name="connsiteX0" fmla="*/ 2607876 w 2607876"/>
                <a:gd name="connsiteY0" fmla="*/ 791294 h 791294"/>
                <a:gd name="connsiteX1" fmla="*/ 0 w 2607876"/>
                <a:gd name="connsiteY1" fmla="*/ 0 h 791294"/>
                <a:gd name="connsiteX2" fmla="*/ 1272302 w 2607876"/>
                <a:gd name="connsiteY2" fmla="*/ 791294 h 7912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607876" h="791294">
                  <a:moveTo>
                    <a:pt x="2607876" y="791294"/>
                  </a:moveTo>
                  <a:lnTo>
                    <a:pt x="0" y="0"/>
                  </a:lnTo>
                  <a:lnTo>
                    <a:pt x="1272302" y="791294"/>
                  </a:lnTo>
                  <a:close/>
                </a:path>
              </a:pathLst>
            </a:custGeom>
            <a:gradFill>
              <a:gsLst>
                <a:gs pos="0">
                  <a:schemeClr val="accent2"/>
                </a:gs>
                <a:gs pos="100000">
                  <a:schemeClr val="bg1">
                    <a:lumMod val="95000"/>
                  </a:schemeClr>
                </a:gs>
              </a:gsLst>
              <a:lin ang="27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>
                <a:solidFill>
                  <a:schemeClr val="tx2"/>
                </a:solidFill>
              </a:endParaRPr>
            </a:p>
          </p:txBody>
        </p:sp>
      </p:grpSp>
      <p:sp>
        <p:nvSpPr>
          <p:cNvPr id="121" name="Textbox 200">
            <a:extLst>
              <a:ext uri="{FF2B5EF4-FFF2-40B4-BE49-F238E27FC236}">
                <a16:creationId xmlns:a16="http://schemas.microsoft.com/office/drawing/2014/main" id="{5E02B7F3-465F-E8AE-23A8-F67F1F1BF7F5}"/>
              </a:ext>
            </a:extLst>
          </p:cNvPr>
          <p:cNvSpPr txBox="1"/>
          <p:nvPr/>
        </p:nvSpPr>
        <p:spPr>
          <a:xfrm>
            <a:off x="1408293" y="5508760"/>
            <a:ext cx="950901" cy="3385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sz="1600" b="1" dirty="0">
                <a:solidFill>
                  <a:schemeClr val="tx2"/>
                </a:solidFill>
                <a:latin typeface="Gobold" panose="02000500000000000000" pitchFamily="2" charset="0"/>
              </a:rPr>
              <a:t>SECURITY</a:t>
            </a:r>
          </a:p>
        </p:txBody>
      </p:sp>
      <p:sp>
        <p:nvSpPr>
          <p:cNvPr id="122" name="Textbox 200">
            <a:extLst>
              <a:ext uri="{FF2B5EF4-FFF2-40B4-BE49-F238E27FC236}">
                <a16:creationId xmlns:a16="http://schemas.microsoft.com/office/drawing/2014/main" id="{17F6EAF0-A64C-0C0C-A741-6DED79417998}"/>
              </a:ext>
            </a:extLst>
          </p:cNvPr>
          <p:cNvSpPr txBox="1"/>
          <p:nvPr/>
        </p:nvSpPr>
        <p:spPr>
          <a:xfrm>
            <a:off x="1408293" y="5863090"/>
            <a:ext cx="1637653" cy="60016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100" dirty="0" err="1">
                <a:solidFill>
                  <a:schemeClr val="tx2"/>
                </a:solidFill>
              </a:rPr>
              <a:t>Kiểm</a:t>
            </a:r>
            <a:r>
              <a:rPr lang="en-US" sz="1100" dirty="0">
                <a:solidFill>
                  <a:schemeClr val="tx2"/>
                </a:solidFill>
              </a:rPr>
              <a:t> </a:t>
            </a:r>
            <a:r>
              <a:rPr lang="en-US" sz="1100" dirty="0" err="1">
                <a:solidFill>
                  <a:schemeClr val="tx2"/>
                </a:solidFill>
              </a:rPr>
              <a:t>tra</a:t>
            </a:r>
            <a:r>
              <a:rPr lang="en-US" sz="1100" dirty="0">
                <a:solidFill>
                  <a:schemeClr val="tx2"/>
                </a:solidFill>
              </a:rPr>
              <a:t> an </a:t>
            </a:r>
            <a:r>
              <a:rPr lang="en-US" sz="1100" dirty="0" err="1">
                <a:solidFill>
                  <a:schemeClr val="tx2"/>
                </a:solidFill>
              </a:rPr>
              <a:t>ninh</a:t>
            </a:r>
            <a:r>
              <a:rPr lang="en-US" sz="1100" dirty="0">
                <a:solidFill>
                  <a:schemeClr val="tx2"/>
                </a:solidFill>
              </a:rPr>
              <a:t> </a:t>
            </a:r>
            <a:r>
              <a:rPr lang="en-US" sz="1100" dirty="0" err="1">
                <a:solidFill>
                  <a:schemeClr val="tx2"/>
                </a:solidFill>
              </a:rPr>
              <a:t>nghiêm</a:t>
            </a:r>
            <a:r>
              <a:rPr lang="en-US" sz="1100" dirty="0">
                <a:solidFill>
                  <a:schemeClr val="tx2"/>
                </a:solidFill>
              </a:rPr>
              <a:t> </a:t>
            </a:r>
            <a:r>
              <a:rPr lang="en-US" sz="1100" dirty="0" err="1">
                <a:solidFill>
                  <a:schemeClr val="tx2"/>
                </a:solidFill>
              </a:rPr>
              <a:t>ngặt</a:t>
            </a:r>
            <a:r>
              <a:rPr lang="en-US" sz="1100" dirty="0">
                <a:solidFill>
                  <a:schemeClr val="tx2"/>
                </a:solidFill>
              </a:rPr>
              <a:t> </a:t>
            </a:r>
            <a:r>
              <a:rPr lang="en-US" sz="1100" dirty="0" err="1">
                <a:solidFill>
                  <a:schemeClr val="tx2"/>
                </a:solidFill>
              </a:rPr>
              <a:t>để</a:t>
            </a:r>
            <a:r>
              <a:rPr lang="en-US" sz="1100" dirty="0">
                <a:solidFill>
                  <a:schemeClr val="tx2"/>
                </a:solidFill>
              </a:rPr>
              <a:t> </a:t>
            </a:r>
            <a:r>
              <a:rPr lang="en-US" sz="1100" dirty="0" err="1">
                <a:solidFill>
                  <a:schemeClr val="tx2"/>
                </a:solidFill>
              </a:rPr>
              <a:t>đảm</a:t>
            </a:r>
            <a:r>
              <a:rPr lang="en-US" sz="1100" dirty="0">
                <a:solidFill>
                  <a:schemeClr val="tx2"/>
                </a:solidFill>
              </a:rPr>
              <a:t> </a:t>
            </a:r>
            <a:r>
              <a:rPr lang="en-US" sz="1100" dirty="0" err="1">
                <a:solidFill>
                  <a:schemeClr val="tx2"/>
                </a:solidFill>
              </a:rPr>
              <a:t>bảo</a:t>
            </a:r>
            <a:r>
              <a:rPr lang="en-US" sz="1100" dirty="0">
                <a:solidFill>
                  <a:schemeClr val="tx2"/>
                </a:solidFill>
              </a:rPr>
              <a:t> an </a:t>
            </a:r>
            <a:r>
              <a:rPr lang="en-US" sz="1100" dirty="0" err="1">
                <a:solidFill>
                  <a:schemeClr val="tx2"/>
                </a:solidFill>
              </a:rPr>
              <a:t>toàn</a:t>
            </a:r>
            <a:r>
              <a:rPr lang="en-US" sz="1100" dirty="0">
                <a:solidFill>
                  <a:schemeClr val="tx2"/>
                </a:solidFill>
              </a:rPr>
              <a:t>.</a:t>
            </a:r>
          </a:p>
        </p:txBody>
      </p:sp>
      <p:sp>
        <p:nvSpPr>
          <p:cNvPr id="123" name="Circle: Hollow 122">
            <a:extLst>
              <a:ext uri="{FF2B5EF4-FFF2-40B4-BE49-F238E27FC236}">
                <a16:creationId xmlns:a16="http://schemas.microsoft.com/office/drawing/2014/main" id="{616E99EB-F0EC-F251-3116-40CEA2DC9BDC}"/>
              </a:ext>
            </a:extLst>
          </p:cNvPr>
          <p:cNvSpPr/>
          <p:nvPr/>
        </p:nvSpPr>
        <p:spPr>
          <a:xfrm>
            <a:off x="9464261" y="7337314"/>
            <a:ext cx="1133770" cy="1133770"/>
          </a:xfrm>
          <a:prstGeom prst="donut">
            <a:avLst>
              <a:gd name="adj" fmla="val 20799"/>
            </a:avLst>
          </a:prstGeom>
          <a:solidFill>
            <a:schemeClr val="accent4"/>
          </a:solidFill>
          <a:ln>
            <a:noFill/>
          </a:ln>
          <a:effectLst>
            <a:outerShdw blurRad="63500" dist="127000" dir="10800000" algn="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sp>
        <p:nvSpPr>
          <p:cNvPr id="124" name="Oval 123">
            <a:extLst>
              <a:ext uri="{FF2B5EF4-FFF2-40B4-BE49-F238E27FC236}">
                <a16:creationId xmlns:a16="http://schemas.microsoft.com/office/drawing/2014/main" id="{B60586AD-71DF-0154-759F-5E0111C14B4C}"/>
              </a:ext>
            </a:extLst>
          </p:cNvPr>
          <p:cNvSpPr/>
          <p:nvPr/>
        </p:nvSpPr>
        <p:spPr>
          <a:xfrm>
            <a:off x="9811409" y="7684462"/>
            <a:ext cx="439474" cy="439474"/>
          </a:xfrm>
          <a:prstGeom prst="ellipse">
            <a:avLst/>
          </a:prstGeom>
          <a:solidFill>
            <a:schemeClr val="accent4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grpSp>
        <p:nvGrpSpPr>
          <p:cNvPr id="125" name="Group 124">
            <a:extLst>
              <a:ext uri="{FF2B5EF4-FFF2-40B4-BE49-F238E27FC236}">
                <a16:creationId xmlns:a16="http://schemas.microsoft.com/office/drawing/2014/main" id="{D45CCFF8-A497-48D8-5B1D-C1EBAA9483AF}"/>
              </a:ext>
            </a:extLst>
          </p:cNvPr>
          <p:cNvGrpSpPr/>
          <p:nvPr/>
        </p:nvGrpSpPr>
        <p:grpSpPr>
          <a:xfrm>
            <a:off x="6477089" y="5319492"/>
            <a:ext cx="3544018" cy="2607876"/>
            <a:chOff x="320842" y="4273293"/>
            <a:chExt cx="3544018" cy="2607876"/>
          </a:xfrm>
          <a:effectLst>
            <a:outerShdw blurRad="63500" dist="254000" dir="10800000" algn="r" rotWithShape="0">
              <a:prstClr val="black">
                <a:alpha val="25000"/>
              </a:prstClr>
            </a:outerShdw>
          </a:effectLst>
        </p:grpSpPr>
        <p:sp>
          <p:nvSpPr>
            <p:cNvPr id="126" name="Rectangle 125">
              <a:extLst>
                <a:ext uri="{FF2B5EF4-FFF2-40B4-BE49-F238E27FC236}">
                  <a16:creationId xmlns:a16="http://schemas.microsoft.com/office/drawing/2014/main" id="{EA53216C-E75C-ECF3-04CA-843B4828E2BD}"/>
                </a:ext>
              </a:extLst>
            </p:cNvPr>
            <p:cNvSpPr/>
            <p:nvPr/>
          </p:nvSpPr>
          <p:spPr>
            <a:xfrm>
              <a:off x="320842" y="4278054"/>
              <a:ext cx="2752725" cy="1334551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127" name="Freeform: Shape 126">
              <a:extLst>
                <a:ext uri="{FF2B5EF4-FFF2-40B4-BE49-F238E27FC236}">
                  <a16:creationId xmlns:a16="http://schemas.microsoft.com/office/drawing/2014/main" id="{80EA29FA-0A5A-947A-5350-02FFC544F30B}"/>
                </a:ext>
              </a:extLst>
            </p:cNvPr>
            <p:cNvSpPr/>
            <p:nvPr/>
          </p:nvSpPr>
          <p:spPr>
            <a:xfrm rot="5400000" flipH="1">
              <a:off x="2165275" y="5181584"/>
              <a:ext cx="2607876" cy="791294"/>
            </a:xfrm>
            <a:custGeom>
              <a:avLst/>
              <a:gdLst>
                <a:gd name="connsiteX0" fmla="*/ 2607876 w 2607876"/>
                <a:gd name="connsiteY0" fmla="*/ 791294 h 791294"/>
                <a:gd name="connsiteX1" fmla="*/ 0 w 2607876"/>
                <a:gd name="connsiteY1" fmla="*/ 0 h 791294"/>
                <a:gd name="connsiteX2" fmla="*/ 1272302 w 2607876"/>
                <a:gd name="connsiteY2" fmla="*/ 791294 h 7912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607876" h="791294">
                  <a:moveTo>
                    <a:pt x="2607876" y="791294"/>
                  </a:moveTo>
                  <a:lnTo>
                    <a:pt x="0" y="0"/>
                  </a:lnTo>
                  <a:lnTo>
                    <a:pt x="1272302" y="791294"/>
                  </a:lnTo>
                  <a:close/>
                </a:path>
              </a:pathLst>
            </a:custGeom>
            <a:gradFill>
              <a:gsLst>
                <a:gs pos="0">
                  <a:schemeClr val="accent4"/>
                </a:gs>
                <a:gs pos="100000">
                  <a:schemeClr val="bg1">
                    <a:lumMod val="95000"/>
                  </a:schemeClr>
                </a:gs>
              </a:gsLst>
              <a:lin ang="27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2"/>
                </a:solidFill>
              </a:endParaRPr>
            </a:p>
          </p:txBody>
        </p:sp>
      </p:grpSp>
      <p:sp>
        <p:nvSpPr>
          <p:cNvPr id="128" name="Textbox 200">
            <a:extLst>
              <a:ext uri="{FF2B5EF4-FFF2-40B4-BE49-F238E27FC236}">
                <a16:creationId xmlns:a16="http://schemas.microsoft.com/office/drawing/2014/main" id="{AD24241D-3CE9-1510-EEBB-958C83936FDD}"/>
              </a:ext>
            </a:extLst>
          </p:cNvPr>
          <p:cNvSpPr txBox="1"/>
          <p:nvPr/>
        </p:nvSpPr>
        <p:spPr>
          <a:xfrm>
            <a:off x="7412140" y="5508760"/>
            <a:ext cx="970137" cy="3385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sz="1600" b="1" dirty="0">
                <a:solidFill>
                  <a:schemeClr val="tx2"/>
                </a:solidFill>
                <a:latin typeface="Gobold" panose="02000500000000000000" pitchFamily="2" charset="0"/>
              </a:rPr>
              <a:t>BOARDING</a:t>
            </a:r>
          </a:p>
        </p:txBody>
      </p:sp>
      <p:sp>
        <p:nvSpPr>
          <p:cNvPr id="129" name="Textbox 200">
            <a:extLst>
              <a:ext uri="{FF2B5EF4-FFF2-40B4-BE49-F238E27FC236}">
                <a16:creationId xmlns:a16="http://schemas.microsoft.com/office/drawing/2014/main" id="{ED72B690-6576-111C-DBBC-73D4ED083C1F}"/>
              </a:ext>
            </a:extLst>
          </p:cNvPr>
          <p:cNvSpPr txBox="1"/>
          <p:nvPr/>
        </p:nvSpPr>
        <p:spPr>
          <a:xfrm>
            <a:off x="7412140" y="5863090"/>
            <a:ext cx="1637653" cy="60016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100" dirty="0" err="1">
                <a:solidFill>
                  <a:schemeClr val="tx2"/>
                </a:solidFill>
              </a:rPr>
              <a:t>Chờ</a:t>
            </a:r>
            <a:r>
              <a:rPr lang="en-US" sz="1100" dirty="0">
                <a:solidFill>
                  <a:schemeClr val="tx2"/>
                </a:solidFill>
              </a:rPr>
              <a:t> </a:t>
            </a:r>
            <a:r>
              <a:rPr lang="en-US" sz="1100" dirty="0" err="1">
                <a:solidFill>
                  <a:schemeClr val="tx2"/>
                </a:solidFill>
              </a:rPr>
              <a:t>lên</a:t>
            </a:r>
            <a:r>
              <a:rPr lang="en-US" sz="1100" dirty="0">
                <a:solidFill>
                  <a:schemeClr val="tx2"/>
                </a:solidFill>
              </a:rPr>
              <a:t> </a:t>
            </a:r>
            <a:r>
              <a:rPr lang="en-US" sz="1100" dirty="0" err="1">
                <a:solidFill>
                  <a:schemeClr val="tx2"/>
                </a:solidFill>
              </a:rPr>
              <a:t>máy</a:t>
            </a:r>
            <a:r>
              <a:rPr lang="en-US" sz="1100" dirty="0">
                <a:solidFill>
                  <a:schemeClr val="tx2"/>
                </a:solidFill>
              </a:rPr>
              <a:t> bay, </a:t>
            </a:r>
            <a:r>
              <a:rPr lang="en-US" sz="1100" dirty="0" err="1">
                <a:solidFill>
                  <a:schemeClr val="tx2"/>
                </a:solidFill>
              </a:rPr>
              <a:t>đối</a:t>
            </a:r>
            <a:r>
              <a:rPr lang="en-US" sz="1100" dirty="0">
                <a:solidFill>
                  <a:schemeClr val="tx2"/>
                </a:solidFill>
              </a:rPr>
              <a:t> </a:t>
            </a:r>
            <a:r>
              <a:rPr lang="en-US" sz="1100" dirty="0" err="1">
                <a:solidFill>
                  <a:schemeClr val="tx2"/>
                </a:solidFill>
              </a:rPr>
              <a:t>chiếu</a:t>
            </a:r>
            <a:r>
              <a:rPr lang="en-US" sz="1100" dirty="0">
                <a:solidFill>
                  <a:schemeClr val="tx2"/>
                </a:solidFill>
              </a:rPr>
              <a:t> </a:t>
            </a:r>
            <a:r>
              <a:rPr lang="en-US" sz="1100" dirty="0" err="1">
                <a:solidFill>
                  <a:schemeClr val="tx2"/>
                </a:solidFill>
              </a:rPr>
              <a:t>giấy</a:t>
            </a:r>
            <a:r>
              <a:rPr lang="en-US" sz="1100" dirty="0">
                <a:solidFill>
                  <a:schemeClr val="tx2"/>
                </a:solidFill>
              </a:rPr>
              <a:t> </a:t>
            </a:r>
            <a:r>
              <a:rPr lang="en-US" sz="1100" dirty="0" err="1">
                <a:solidFill>
                  <a:schemeClr val="tx2"/>
                </a:solidFill>
              </a:rPr>
              <a:t>tờ</a:t>
            </a:r>
            <a:r>
              <a:rPr lang="en-US" sz="1100" dirty="0">
                <a:solidFill>
                  <a:schemeClr val="tx2"/>
                </a:solidFill>
              </a:rPr>
              <a:t> </a:t>
            </a:r>
            <a:r>
              <a:rPr lang="en-US" sz="1100" dirty="0" err="1">
                <a:solidFill>
                  <a:schemeClr val="tx2"/>
                </a:solidFill>
              </a:rPr>
              <a:t>và</a:t>
            </a:r>
            <a:r>
              <a:rPr lang="en-US" sz="1100" dirty="0">
                <a:solidFill>
                  <a:schemeClr val="tx2"/>
                </a:solidFill>
              </a:rPr>
              <a:t> </a:t>
            </a:r>
            <a:r>
              <a:rPr lang="en-US" sz="1100" dirty="0" err="1">
                <a:solidFill>
                  <a:schemeClr val="tx2"/>
                </a:solidFill>
              </a:rPr>
              <a:t>chuẩn</a:t>
            </a:r>
            <a:r>
              <a:rPr lang="en-US" sz="1100" dirty="0">
                <a:solidFill>
                  <a:schemeClr val="tx2"/>
                </a:solidFill>
              </a:rPr>
              <a:t> </a:t>
            </a:r>
            <a:r>
              <a:rPr lang="en-US" sz="1100" dirty="0" err="1">
                <a:solidFill>
                  <a:schemeClr val="tx2"/>
                </a:solidFill>
              </a:rPr>
              <a:t>bị</a:t>
            </a:r>
            <a:r>
              <a:rPr lang="en-US" sz="1100" dirty="0">
                <a:solidFill>
                  <a:schemeClr val="tx2"/>
                </a:solidFill>
              </a:rPr>
              <a:t> </a:t>
            </a:r>
            <a:r>
              <a:rPr lang="en-US" sz="1100" dirty="0" err="1">
                <a:solidFill>
                  <a:schemeClr val="tx2"/>
                </a:solidFill>
              </a:rPr>
              <a:t>khởi</a:t>
            </a:r>
            <a:r>
              <a:rPr lang="en-US" sz="1100" dirty="0">
                <a:solidFill>
                  <a:schemeClr val="tx2"/>
                </a:solidFill>
              </a:rPr>
              <a:t> </a:t>
            </a:r>
            <a:r>
              <a:rPr lang="en-US" sz="1100" dirty="0" err="1">
                <a:solidFill>
                  <a:schemeClr val="tx2"/>
                </a:solidFill>
              </a:rPr>
              <a:t>hành</a:t>
            </a:r>
            <a:r>
              <a:rPr lang="en-US" sz="1100" dirty="0">
                <a:solidFill>
                  <a:schemeClr val="tx2"/>
                </a:solidFill>
              </a:rPr>
              <a:t>.</a:t>
            </a:r>
          </a:p>
        </p:txBody>
      </p:sp>
      <p:sp>
        <p:nvSpPr>
          <p:cNvPr id="130" name="Circle: Hollow 129">
            <a:extLst>
              <a:ext uri="{FF2B5EF4-FFF2-40B4-BE49-F238E27FC236}">
                <a16:creationId xmlns:a16="http://schemas.microsoft.com/office/drawing/2014/main" id="{059225ED-182F-CC1E-D664-D61DDC961DD7}"/>
              </a:ext>
            </a:extLst>
          </p:cNvPr>
          <p:cNvSpPr/>
          <p:nvPr/>
        </p:nvSpPr>
        <p:spPr>
          <a:xfrm>
            <a:off x="15468109" y="7337314"/>
            <a:ext cx="1133770" cy="1133770"/>
          </a:xfrm>
          <a:prstGeom prst="donut">
            <a:avLst>
              <a:gd name="adj" fmla="val 20799"/>
            </a:avLst>
          </a:prstGeom>
          <a:solidFill>
            <a:schemeClr val="accent6"/>
          </a:solidFill>
          <a:ln>
            <a:noFill/>
          </a:ln>
          <a:effectLst>
            <a:outerShdw blurRad="63500" dist="127000" dir="10800000" algn="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sp>
        <p:nvSpPr>
          <p:cNvPr id="131" name="Oval 130">
            <a:extLst>
              <a:ext uri="{FF2B5EF4-FFF2-40B4-BE49-F238E27FC236}">
                <a16:creationId xmlns:a16="http://schemas.microsoft.com/office/drawing/2014/main" id="{B57361DF-2CB2-718E-4F3F-3AC21A43A9EC}"/>
              </a:ext>
            </a:extLst>
          </p:cNvPr>
          <p:cNvSpPr/>
          <p:nvPr/>
        </p:nvSpPr>
        <p:spPr>
          <a:xfrm>
            <a:off x="15815257" y="7684462"/>
            <a:ext cx="439474" cy="439474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grpSp>
        <p:nvGrpSpPr>
          <p:cNvPr id="132" name="Group 131">
            <a:extLst>
              <a:ext uri="{FF2B5EF4-FFF2-40B4-BE49-F238E27FC236}">
                <a16:creationId xmlns:a16="http://schemas.microsoft.com/office/drawing/2014/main" id="{C1FE4880-FF3A-FE39-D636-C4997A44A2A0}"/>
              </a:ext>
            </a:extLst>
          </p:cNvPr>
          <p:cNvGrpSpPr/>
          <p:nvPr/>
        </p:nvGrpSpPr>
        <p:grpSpPr>
          <a:xfrm>
            <a:off x="12480937" y="5319492"/>
            <a:ext cx="3544018" cy="2607876"/>
            <a:chOff x="320842" y="4273293"/>
            <a:chExt cx="3544018" cy="2607876"/>
          </a:xfrm>
          <a:effectLst>
            <a:outerShdw blurRad="63500" dist="254000" dir="10800000" algn="r" rotWithShape="0">
              <a:prstClr val="black">
                <a:alpha val="25000"/>
              </a:prstClr>
            </a:outerShdw>
          </a:effectLst>
        </p:grpSpPr>
        <p:sp>
          <p:nvSpPr>
            <p:cNvPr id="133" name="Rectangle 132">
              <a:extLst>
                <a:ext uri="{FF2B5EF4-FFF2-40B4-BE49-F238E27FC236}">
                  <a16:creationId xmlns:a16="http://schemas.microsoft.com/office/drawing/2014/main" id="{8FB2C967-5257-3AD0-0A03-13E19ECA1DE8}"/>
                </a:ext>
              </a:extLst>
            </p:cNvPr>
            <p:cNvSpPr/>
            <p:nvPr/>
          </p:nvSpPr>
          <p:spPr>
            <a:xfrm>
              <a:off x="320842" y="4278054"/>
              <a:ext cx="2752725" cy="1334551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134" name="Freeform: Shape 133">
              <a:extLst>
                <a:ext uri="{FF2B5EF4-FFF2-40B4-BE49-F238E27FC236}">
                  <a16:creationId xmlns:a16="http://schemas.microsoft.com/office/drawing/2014/main" id="{A7DFEA41-B8EE-12E3-0BE6-03AEBB24D65D}"/>
                </a:ext>
              </a:extLst>
            </p:cNvPr>
            <p:cNvSpPr/>
            <p:nvPr/>
          </p:nvSpPr>
          <p:spPr>
            <a:xfrm rot="5400000" flipH="1">
              <a:off x="2165275" y="5181584"/>
              <a:ext cx="2607876" cy="791294"/>
            </a:xfrm>
            <a:custGeom>
              <a:avLst/>
              <a:gdLst>
                <a:gd name="connsiteX0" fmla="*/ 2607876 w 2607876"/>
                <a:gd name="connsiteY0" fmla="*/ 791294 h 791294"/>
                <a:gd name="connsiteX1" fmla="*/ 0 w 2607876"/>
                <a:gd name="connsiteY1" fmla="*/ 0 h 791294"/>
                <a:gd name="connsiteX2" fmla="*/ 1272302 w 2607876"/>
                <a:gd name="connsiteY2" fmla="*/ 791294 h 7912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607876" h="791294">
                  <a:moveTo>
                    <a:pt x="2607876" y="791294"/>
                  </a:moveTo>
                  <a:lnTo>
                    <a:pt x="0" y="0"/>
                  </a:lnTo>
                  <a:lnTo>
                    <a:pt x="1272302" y="791294"/>
                  </a:lnTo>
                  <a:close/>
                </a:path>
              </a:pathLst>
            </a:custGeom>
            <a:gradFill>
              <a:gsLst>
                <a:gs pos="0">
                  <a:schemeClr val="accent6"/>
                </a:gs>
                <a:gs pos="100000">
                  <a:schemeClr val="bg1">
                    <a:lumMod val="95000"/>
                  </a:schemeClr>
                </a:gs>
              </a:gsLst>
              <a:lin ang="27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2"/>
                </a:solidFill>
              </a:endParaRPr>
            </a:p>
          </p:txBody>
        </p:sp>
      </p:grpSp>
      <p:sp>
        <p:nvSpPr>
          <p:cNvPr id="135" name="Textbox 200">
            <a:extLst>
              <a:ext uri="{FF2B5EF4-FFF2-40B4-BE49-F238E27FC236}">
                <a16:creationId xmlns:a16="http://schemas.microsoft.com/office/drawing/2014/main" id="{13746A1A-3E90-E40D-8A48-9EA75E4E955C}"/>
              </a:ext>
            </a:extLst>
          </p:cNvPr>
          <p:cNvSpPr txBox="1"/>
          <p:nvPr/>
        </p:nvSpPr>
        <p:spPr>
          <a:xfrm>
            <a:off x="13415988" y="5508760"/>
            <a:ext cx="854016" cy="3385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sz="1600" b="1" dirty="0">
                <a:solidFill>
                  <a:schemeClr val="tx2"/>
                </a:solidFill>
                <a:latin typeface="Gobold" panose="02000500000000000000" pitchFamily="2" charset="0"/>
              </a:rPr>
              <a:t>ARRIVAL</a:t>
            </a:r>
          </a:p>
        </p:txBody>
      </p:sp>
      <p:sp>
        <p:nvSpPr>
          <p:cNvPr id="136" name="Textbox 200">
            <a:extLst>
              <a:ext uri="{FF2B5EF4-FFF2-40B4-BE49-F238E27FC236}">
                <a16:creationId xmlns:a16="http://schemas.microsoft.com/office/drawing/2014/main" id="{D27F7236-EF0A-E529-E900-68E1C0873CBD}"/>
              </a:ext>
            </a:extLst>
          </p:cNvPr>
          <p:cNvSpPr txBox="1"/>
          <p:nvPr/>
        </p:nvSpPr>
        <p:spPr>
          <a:xfrm>
            <a:off x="13415988" y="5863090"/>
            <a:ext cx="1662087" cy="60016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100" dirty="0" err="1">
                <a:solidFill>
                  <a:schemeClr val="tx2"/>
                </a:solidFill>
              </a:rPr>
              <a:t>Làm</a:t>
            </a:r>
            <a:r>
              <a:rPr lang="en-US" sz="1100" dirty="0">
                <a:solidFill>
                  <a:schemeClr val="tx2"/>
                </a:solidFill>
              </a:rPr>
              <a:t> </a:t>
            </a:r>
            <a:r>
              <a:rPr lang="en-US" sz="1100" dirty="0" err="1">
                <a:solidFill>
                  <a:schemeClr val="tx2"/>
                </a:solidFill>
              </a:rPr>
              <a:t>thủ</a:t>
            </a:r>
            <a:r>
              <a:rPr lang="en-US" sz="1100" dirty="0">
                <a:solidFill>
                  <a:schemeClr val="tx2"/>
                </a:solidFill>
              </a:rPr>
              <a:t> </a:t>
            </a:r>
            <a:r>
              <a:rPr lang="en-US" sz="1100" dirty="0" err="1">
                <a:solidFill>
                  <a:schemeClr val="tx2"/>
                </a:solidFill>
              </a:rPr>
              <a:t>tục</a:t>
            </a:r>
            <a:r>
              <a:rPr lang="en-US" sz="1100" dirty="0">
                <a:solidFill>
                  <a:schemeClr val="tx2"/>
                </a:solidFill>
              </a:rPr>
              <a:t> </a:t>
            </a:r>
            <a:r>
              <a:rPr lang="en-US" sz="1100" dirty="0" err="1">
                <a:solidFill>
                  <a:schemeClr val="tx2"/>
                </a:solidFill>
              </a:rPr>
              <a:t>nhập</a:t>
            </a:r>
            <a:r>
              <a:rPr lang="en-US" sz="1100" dirty="0">
                <a:solidFill>
                  <a:schemeClr val="tx2"/>
                </a:solidFill>
              </a:rPr>
              <a:t> </a:t>
            </a:r>
            <a:r>
              <a:rPr lang="en-US" sz="1100" dirty="0" err="1">
                <a:solidFill>
                  <a:schemeClr val="tx2"/>
                </a:solidFill>
              </a:rPr>
              <a:t>cảnh</a:t>
            </a:r>
            <a:r>
              <a:rPr lang="en-US" sz="1100" dirty="0">
                <a:solidFill>
                  <a:schemeClr val="tx2"/>
                </a:solidFill>
              </a:rPr>
              <a:t>, </a:t>
            </a:r>
            <a:r>
              <a:rPr lang="en-US" sz="1100" dirty="0" err="1">
                <a:solidFill>
                  <a:schemeClr val="tx2"/>
                </a:solidFill>
              </a:rPr>
              <a:t>nhận</a:t>
            </a:r>
            <a:r>
              <a:rPr lang="en-US" sz="1100" dirty="0">
                <a:solidFill>
                  <a:schemeClr val="tx2"/>
                </a:solidFill>
              </a:rPr>
              <a:t> </a:t>
            </a:r>
            <a:r>
              <a:rPr lang="en-US" sz="1100" dirty="0" err="1">
                <a:solidFill>
                  <a:schemeClr val="tx2"/>
                </a:solidFill>
              </a:rPr>
              <a:t>hành</a:t>
            </a:r>
            <a:r>
              <a:rPr lang="en-US" sz="1100" dirty="0">
                <a:solidFill>
                  <a:schemeClr val="tx2"/>
                </a:solidFill>
              </a:rPr>
              <a:t> </a:t>
            </a:r>
            <a:r>
              <a:rPr lang="en-US" sz="1100" dirty="0" err="1">
                <a:solidFill>
                  <a:schemeClr val="tx2"/>
                </a:solidFill>
              </a:rPr>
              <a:t>lý</a:t>
            </a:r>
            <a:r>
              <a:rPr lang="en-US" sz="1100" dirty="0">
                <a:solidFill>
                  <a:schemeClr val="tx2"/>
                </a:solidFill>
              </a:rPr>
              <a:t> </a:t>
            </a:r>
            <a:r>
              <a:rPr lang="en-US" sz="1100" dirty="0" err="1">
                <a:solidFill>
                  <a:schemeClr val="tx2"/>
                </a:solidFill>
              </a:rPr>
              <a:t>và</a:t>
            </a:r>
            <a:r>
              <a:rPr lang="en-US" sz="1100" dirty="0">
                <a:solidFill>
                  <a:schemeClr val="tx2"/>
                </a:solidFill>
              </a:rPr>
              <a:t> </a:t>
            </a:r>
            <a:r>
              <a:rPr lang="en-US" sz="1100" dirty="0" err="1">
                <a:solidFill>
                  <a:schemeClr val="tx2"/>
                </a:solidFill>
              </a:rPr>
              <a:t>rời</a:t>
            </a:r>
            <a:r>
              <a:rPr lang="en-US" sz="1100" dirty="0">
                <a:solidFill>
                  <a:schemeClr val="tx2"/>
                </a:solidFill>
              </a:rPr>
              <a:t> </a:t>
            </a:r>
            <a:r>
              <a:rPr lang="en-US" sz="1100" dirty="0" err="1">
                <a:solidFill>
                  <a:schemeClr val="tx2"/>
                </a:solidFill>
              </a:rPr>
              <a:t>sân</a:t>
            </a:r>
            <a:r>
              <a:rPr lang="en-US" sz="1100" dirty="0">
                <a:solidFill>
                  <a:schemeClr val="tx2"/>
                </a:solidFill>
              </a:rPr>
              <a:t> bay.</a:t>
            </a:r>
          </a:p>
        </p:txBody>
      </p:sp>
      <p:sp>
        <p:nvSpPr>
          <p:cNvPr id="137" name="Circle: Hollow 136">
            <a:extLst>
              <a:ext uri="{FF2B5EF4-FFF2-40B4-BE49-F238E27FC236}">
                <a16:creationId xmlns:a16="http://schemas.microsoft.com/office/drawing/2014/main" id="{F7B0A3C6-EF4A-C39E-426B-8ADDBA1825E0}"/>
              </a:ext>
            </a:extLst>
          </p:cNvPr>
          <p:cNvSpPr/>
          <p:nvPr/>
        </p:nvSpPr>
        <p:spPr>
          <a:xfrm rot="10800000">
            <a:off x="569418" y="7343256"/>
            <a:ext cx="1133770" cy="1133770"/>
          </a:xfrm>
          <a:prstGeom prst="donut">
            <a:avLst>
              <a:gd name="adj" fmla="val 20799"/>
            </a:avLst>
          </a:prstGeom>
          <a:solidFill>
            <a:schemeClr val="accent1"/>
          </a:solidFill>
          <a:ln>
            <a:noFill/>
          </a:ln>
          <a:effectLst>
            <a:outerShdw blurRad="63500" dist="127000" dir="10800000" algn="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sp>
        <p:nvSpPr>
          <p:cNvPr id="138" name="Oval 137">
            <a:extLst>
              <a:ext uri="{FF2B5EF4-FFF2-40B4-BE49-F238E27FC236}">
                <a16:creationId xmlns:a16="http://schemas.microsoft.com/office/drawing/2014/main" id="{BB5F5ADD-5653-071C-E505-0F5AA26CF5BD}"/>
              </a:ext>
            </a:extLst>
          </p:cNvPr>
          <p:cNvSpPr/>
          <p:nvPr/>
        </p:nvSpPr>
        <p:spPr>
          <a:xfrm rot="10800000">
            <a:off x="916566" y="7690404"/>
            <a:ext cx="439474" cy="439474"/>
          </a:xfrm>
          <a:prstGeom prst="ellips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grpSp>
        <p:nvGrpSpPr>
          <p:cNvPr id="139" name="Group 138">
            <a:extLst>
              <a:ext uri="{FF2B5EF4-FFF2-40B4-BE49-F238E27FC236}">
                <a16:creationId xmlns:a16="http://schemas.microsoft.com/office/drawing/2014/main" id="{3284CCB5-E523-A367-D029-E2A9AEB6336B}"/>
              </a:ext>
            </a:extLst>
          </p:cNvPr>
          <p:cNvGrpSpPr/>
          <p:nvPr/>
        </p:nvGrpSpPr>
        <p:grpSpPr>
          <a:xfrm rot="10800000">
            <a:off x="1146342" y="7886972"/>
            <a:ext cx="3544018" cy="2607876"/>
            <a:chOff x="320842" y="4273293"/>
            <a:chExt cx="3544018" cy="2607876"/>
          </a:xfrm>
          <a:effectLst>
            <a:outerShdw blurRad="63500" dist="254000" dir="10800000" algn="r" rotWithShape="0">
              <a:prstClr val="black">
                <a:alpha val="25000"/>
              </a:prstClr>
            </a:outerShdw>
          </a:effectLst>
        </p:grpSpPr>
        <p:sp>
          <p:nvSpPr>
            <p:cNvPr id="140" name="Rectangle 139">
              <a:extLst>
                <a:ext uri="{FF2B5EF4-FFF2-40B4-BE49-F238E27FC236}">
                  <a16:creationId xmlns:a16="http://schemas.microsoft.com/office/drawing/2014/main" id="{F77FECD6-4464-EEC8-815A-8CB8B9C9878E}"/>
                </a:ext>
              </a:extLst>
            </p:cNvPr>
            <p:cNvSpPr/>
            <p:nvPr/>
          </p:nvSpPr>
          <p:spPr>
            <a:xfrm>
              <a:off x="320842" y="4278054"/>
              <a:ext cx="2752725" cy="1334551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141" name="Freeform: Shape 140">
              <a:extLst>
                <a:ext uri="{FF2B5EF4-FFF2-40B4-BE49-F238E27FC236}">
                  <a16:creationId xmlns:a16="http://schemas.microsoft.com/office/drawing/2014/main" id="{98747412-8DE7-FD1C-38D3-EC620ADBEF14}"/>
                </a:ext>
              </a:extLst>
            </p:cNvPr>
            <p:cNvSpPr/>
            <p:nvPr/>
          </p:nvSpPr>
          <p:spPr>
            <a:xfrm rot="5400000" flipH="1">
              <a:off x="2165275" y="5181584"/>
              <a:ext cx="2607876" cy="791294"/>
            </a:xfrm>
            <a:custGeom>
              <a:avLst/>
              <a:gdLst>
                <a:gd name="connsiteX0" fmla="*/ 2607876 w 2607876"/>
                <a:gd name="connsiteY0" fmla="*/ 791294 h 791294"/>
                <a:gd name="connsiteX1" fmla="*/ 0 w 2607876"/>
                <a:gd name="connsiteY1" fmla="*/ 0 h 791294"/>
                <a:gd name="connsiteX2" fmla="*/ 1272302 w 2607876"/>
                <a:gd name="connsiteY2" fmla="*/ 791294 h 7912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607876" h="791294">
                  <a:moveTo>
                    <a:pt x="2607876" y="791294"/>
                  </a:moveTo>
                  <a:lnTo>
                    <a:pt x="0" y="0"/>
                  </a:lnTo>
                  <a:lnTo>
                    <a:pt x="1272302" y="791294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bg1">
                    <a:lumMod val="95000"/>
                  </a:schemeClr>
                </a:gs>
              </a:gsLst>
              <a:lin ang="27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2"/>
                </a:solidFill>
              </a:endParaRPr>
            </a:p>
          </p:txBody>
        </p:sp>
      </p:grpSp>
      <p:sp>
        <p:nvSpPr>
          <p:cNvPr id="142" name="Textbox 200">
            <a:extLst>
              <a:ext uri="{FF2B5EF4-FFF2-40B4-BE49-F238E27FC236}">
                <a16:creationId xmlns:a16="http://schemas.microsoft.com/office/drawing/2014/main" id="{1F60FC20-CF47-3E82-7AD5-31A62B4BADF8}"/>
              </a:ext>
            </a:extLst>
          </p:cNvPr>
          <p:cNvSpPr txBox="1"/>
          <p:nvPr/>
        </p:nvSpPr>
        <p:spPr>
          <a:xfrm>
            <a:off x="2846266" y="9351086"/>
            <a:ext cx="950901" cy="3385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sz="1600" b="1" dirty="0">
                <a:solidFill>
                  <a:schemeClr val="tx2"/>
                </a:solidFill>
                <a:latin typeface="Gobold" panose="02000500000000000000" pitchFamily="2" charset="0"/>
              </a:rPr>
              <a:t>CHECK-IN</a:t>
            </a:r>
          </a:p>
        </p:txBody>
      </p:sp>
      <p:sp>
        <p:nvSpPr>
          <p:cNvPr id="143" name="Textbox 200">
            <a:extLst>
              <a:ext uri="{FF2B5EF4-FFF2-40B4-BE49-F238E27FC236}">
                <a16:creationId xmlns:a16="http://schemas.microsoft.com/office/drawing/2014/main" id="{A9FE8999-EDE5-833F-1052-C84202333C3C}"/>
              </a:ext>
            </a:extLst>
          </p:cNvPr>
          <p:cNvSpPr txBox="1"/>
          <p:nvPr/>
        </p:nvSpPr>
        <p:spPr>
          <a:xfrm>
            <a:off x="2846266" y="9705416"/>
            <a:ext cx="1637653" cy="60016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100" dirty="0" err="1">
                <a:solidFill>
                  <a:schemeClr val="tx2"/>
                </a:solidFill>
              </a:rPr>
              <a:t>Đăng</a:t>
            </a:r>
            <a:r>
              <a:rPr lang="en-US" sz="1100" dirty="0">
                <a:solidFill>
                  <a:schemeClr val="tx2"/>
                </a:solidFill>
              </a:rPr>
              <a:t> </a:t>
            </a:r>
            <a:r>
              <a:rPr lang="en-US" sz="1100" dirty="0" err="1">
                <a:solidFill>
                  <a:schemeClr val="tx2"/>
                </a:solidFill>
              </a:rPr>
              <a:t>ký</a:t>
            </a:r>
            <a:r>
              <a:rPr lang="en-US" sz="1100" dirty="0">
                <a:solidFill>
                  <a:schemeClr val="tx2"/>
                </a:solidFill>
              </a:rPr>
              <a:t> </a:t>
            </a:r>
            <a:r>
              <a:rPr lang="en-US" sz="1100" dirty="0" err="1">
                <a:solidFill>
                  <a:schemeClr val="tx2"/>
                </a:solidFill>
              </a:rPr>
              <a:t>chuyến</a:t>
            </a:r>
            <a:r>
              <a:rPr lang="en-US" sz="1100" dirty="0">
                <a:solidFill>
                  <a:schemeClr val="tx2"/>
                </a:solidFill>
              </a:rPr>
              <a:t> bay, </a:t>
            </a:r>
            <a:r>
              <a:rPr lang="en-US" sz="1100" dirty="0" err="1">
                <a:solidFill>
                  <a:schemeClr val="tx2"/>
                </a:solidFill>
              </a:rPr>
              <a:t>ký</a:t>
            </a:r>
            <a:r>
              <a:rPr lang="en-US" sz="1100" dirty="0">
                <a:solidFill>
                  <a:schemeClr val="tx2"/>
                </a:solidFill>
              </a:rPr>
              <a:t> </a:t>
            </a:r>
            <a:r>
              <a:rPr lang="en-US" sz="1100" dirty="0" err="1">
                <a:solidFill>
                  <a:schemeClr val="tx2"/>
                </a:solidFill>
              </a:rPr>
              <a:t>gửi</a:t>
            </a:r>
            <a:r>
              <a:rPr lang="en-US" sz="1100" dirty="0">
                <a:solidFill>
                  <a:schemeClr val="tx2"/>
                </a:solidFill>
              </a:rPr>
              <a:t> </a:t>
            </a:r>
            <a:r>
              <a:rPr lang="en-US" sz="1100" dirty="0" err="1">
                <a:solidFill>
                  <a:schemeClr val="tx2"/>
                </a:solidFill>
              </a:rPr>
              <a:t>hành</a:t>
            </a:r>
            <a:r>
              <a:rPr lang="en-US" sz="1100" dirty="0">
                <a:solidFill>
                  <a:schemeClr val="tx2"/>
                </a:solidFill>
              </a:rPr>
              <a:t> </a:t>
            </a:r>
            <a:r>
              <a:rPr lang="en-US" sz="1100" dirty="0" err="1">
                <a:solidFill>
                  <a:schemeClr val="tx2"/>
                </a:solidFill>
              </a:rPr>
              <a:t>lý</a:t>
            </a:r>
            <a:r>
              <a:rPr lang="en-US" sz="1100" dirty="0">
                <a:solidFill>
                  <a:schemeClr val="tx2"/>
                </a:solidFill>
              </a:rPr>
              <a:t> </a:t>
            </a:r>
            <a:r>
              <a:rPr lang="en-US" sz="1100" dirty="0" err="1">
                <a:solidFill>
                  <a:schemeClr val="tx2"/>
                </a:solidFill>
              </a:rPr>
              <a:t>và</a:t>
            </a:r>
            <a:r>
              <a:rPr lang="en-US" sz="1100" dirty="0">
                <a:solidFill>
                  <a:schemeClr val="tx2"/>
                </a:solidFill>
              </a:rPr>
              <a:t> </a:t>
            </a:r>
            <a:r>
              <a:rPr lang="en-US" sz="1100" dirty="0" err="1">
                <a:solidFill>
                  <a:schemeClr val="tx2"/>
                </a:solidFill>
              </a:rPr>
              <a:t>nhận</a:t>
            </a:r>
            <a:r>
              <a:rPr lang="en-US" sz="1100" dirty="0">
                <a:solidFill>
                  <a:schemeClr val="tx2"/>
                </a:solidFill>
              </a:rPr>
              <a:t> </a:t>
            </a:r>
            <a:r>
              <a:rPr lang="en-US" sz="1100" dirty="0" err="1">
                <a:solidFill>
                  <a:schemeClr val="tx2"/>
                </a:solidFill>
              </a:rPr>
              <a:t>thẻ</a:t>
            </a:r>
            <a:r>
              <a:rPr lang="en-US" sz="1100" dirty="0">
                <a:solidFill>
                  <a:schemeClr val="tx2"/>
                </a:solidFill>
              </a:rPr>
              <a:t> </a:t>
            </a:r>
            <a:r>
              <a:rPr lang="en-US" sz="1100" dirty="0" err="1">
                <a:solidFill>
                  <a:schemeClr val="tx2"/>
                </a:solidFill>
              </a:rPr>
              <a:t>lên</a:t>
            </a:r>
            <a:r>
              <a:rPr lang="en-US" sz="1100" dirty="0">
                <a:solidFill>
                  <a:schemeClr val="tx2"/>
                </a:solidFill>
              </a:rPr>
              <a:t> </a:t>
            </a:r>
            <a:r>
              <a:rPr lang="en-US" sz="1100" dirty="0" err="1">
                <a:solidFill>
                  <a:schemeClr val="tx2"/>
                </a:solidFill>
              </a:rPr>
              <a:t>máy</a:t>
            </a:r>
            <a:r>
              <a:rPr lang="en-US" sz="1100" dirty="0">
                <a:solidFill>
                  <a:schemeClr val="tx2"/>
                </a:solidFill>
              </a:rPr>
              <a:t> bay.</a:t>
            </a:r>
          </a:p>
        </p:txBody>
      </p:sp>
      <p:sp>
        <p:nvSpPr>
          <p:cNvPr id="144" name="Circle: Hollow 143">
            <a:extLst>
              <a:ext uri="{FF2B5EF4-FFF2-40B4-BE49-F238E27FC236}">
                <a16:creationId xmlns:a16="http://schemas.microsoft.com/office/drawing/2014/main" id="{F1603399-C01C-EFF0-CFBC-C7C5CF529AD2}"/>
              </a:ext>
            </a:extLst>
          </p:cNvPr>
          <p:cNvSpPr/>
          <p:nvPr/>
        </p:nvSpPr>
        <p:spPr>
          <a:xfrm rot="10800000">
            <a:off x="6573265" y="7343256"/>
            <a:ext cx="1133770" cy="1133770"/>
          </a:xfrm>
          <a:prstGeom prst="donut">
            <a:avLst>
              <a:gd name="adj" fmla="val 20799"/>
            </a:avLst>
          </a:prstGeom>
          <a:solidFill>
            <a:schemeClr val="accent3"/>
          </a:solidFill>
          <a:ln>
            <a:noFill/>
          </a:ln>
          <a:effectLst>
            <a:outerShdw blurRad="63500" dist="127000" dir="10800000" algn="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sp>
        <p:nvSpPr>
          <p:cNvPr id="145" name="Oval 144">
            <a:extLst>
              <a:ext uri="{FF2B5EF4-FFF2-40B4-BE49-F238E27FC236}">
                <a16:creationId xmlns:a16="http://schemas.microsoft.com/office/drawing/2014/main" id="{156A2B1F-4CC1-F369-7E2F-9FD7C94ACD8C}"/>
              </a:ext>
            </a:extLst>
          </p:cNvPr>
          <p:cNvSpPr/>
          <p:nvPr/>
        </p:nvSpPr>
        <p:spPr>
          <a:xfrm rot="10800000">
            <a:off x="6920413" y="7690404"/>
            <a:ext cx="439474" cy="439474"/>
          </a:xfrm>
          <a:prstGeom prst="ellipse">
            <a:avLst/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grpSp>
        <p:nvGrpSpPr>
          <p:cNvPr id="146" name="Group 145">
            <a:extLst>
              <a:ext uri="{FF2B5EF4-FFF2-40B4-BE49-F238E27FC236}">
                <a16:creationId xmlns:a16="http://schemas.microsoft.com/office/drawing/2014/main" id="{333B55BC-5DDA-6D8A-BF23-A45ABAE0E68C}"/>
              </a:ext>
            </a:extLst>
          </p:cNvPr>
          <p:cNvGrpSpPr/>
          <p:nvPr/>
        </p:nvGrpSpPr>
        <p:grpSpPr>
          <a:xfrm rot="10800000">
            <a:off x="7150189" y="7886972"/>
            <a:ext cx="3544018" cy="2607876"/>
            <a:chOff x="320842" y="4273293"/>
            <a:chExt cx="3544018" cy="2607876"/>
          </a:xfrm>
          <a:effectLst>
            <a:outerShdw blurRad="63500" dist="254000" dir="10800000" algn="r" rotWithShape="0">
              <a:prstClr val="black">
                <a:alpha val="25000"/>
              </a:prstClr>
            </a:outerShdw>
          </a:effectLst>
        </p:grpSpPr>
        <p:sp>
          <p:nvSpPr>
            <p:cNvPr id="147" name="Rectangle 146">
              <a:extLst>
                <a:ext uri="{FF2B5EF4-FFF2-40B4-BE49-F238E27FC236}">
                  <a16:creationId xmlns:a16="http://schemas.microsoft.com/office/drawing/2014/main" id="{70B9D788-91B6-4E26-B752-352F93830F96}"/>
                </a:ext>
              </a:extLst>
            </p:cNvPr>
            <p:cNvSpPr/>
            <p:nvPr/>
          </p:nvSpPr>
          <p:spPr>
            <a:xfrm>
              <a:off x="320842" y="4278054"/>
              <a:ext cx="2752725" cy="1334551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148" name="Freeform: Shape 147">
              <a:extLst>
                <a:ext uri="{FF2B5EF4-FFF2-40B4-BE49-F238E27FC236}">
                  <a16:creationId xmlns:a16="http://schemas.microsoft.com/office/drawing/2014/main" id="{A6719A9E-CD5C-5B22-D843-3BF862B3C2BA}"/>
                </a:ext>
              </a:extLst>
            </p:cNvPr>
            <p:cNvSpPr/>
            <p:nvPr/>
          </p:nvSpPr>
          <p:spPr>
            <a:xfrm rot="5400000" flipH="1">
              <a:off x="2165275" y="5181584"/>
              <a:ext cx="2607876" cy="791294"/>
            </a:xfrm>
            <a:custGeom>
              <a:avLst/>
              <a:gdLst>
                <a:gd name="connsiteX0" fmla="*/ 2607876 w 2607876"/>
                <a:gd name="connsiteY0" fmla="*/ 791294 h 791294"/>
                <a:gd name="connsiteX1" fmla="*/ 0 w 2607876"/>
                <a:gd name="connsiteY1" fmla="*/ 0 h 791294"/>
                <a:gd name="connsiteX2" fmla="*/ 1272302 w 2607876"/>
                <a:gd name="connsiteY2" fmla="*/ 791294 h 7912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607876" h="791294">
                  <a:moveTo>
                    <a:pt x="2607876" y="791294"/>
                  </a:moveTo>
                  <a:lnTo>
                    <a:pt x="0" y="0"/>
                  </a:lnTo>
                  <a:lnTo>
                    <a:pt x="1272302" y="791294"/>
                  </a:lnTo>
                  <a:close/>
                </a:path>
              </a:pathLst>
            </a:custGeom>
            <a:gradFill>
              <a:gsLst>
                <a:gs pos="0">
                  <a:schemeClr val="accent3"/>
                </a:gs>
                <a:gs pos="100000">
                  <a:schemeClr val="bg1">
                    <a:lumMod val="95000"/>
                  </a:schemeClr>
                </a:gs>
              </a:gsLst>
              <a:lin ang="27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2"/>
                </a:solidFill>
              </a:endParaRPr>
            </a:p>
          </p:txBody>
        </p:sp>
      </p:grpSp>
      <p:sp>
        <p:nvSpPr>
          <p:cNvPr id="149" name="Textbox 200">
            <a:extLst>
              <a:ext uri="{FF2B5EF4-FFF2-40B4-BE49-F238E27FC236}">
                <a16:creationId xmlns:a16="http://schemas.microsoft.com/office/drawing/2014/main" id="{A4BAFCD8-DBDD-7F35-A101-9F9F7B0DF8DF}"/>
              </a:ext>
            </a:extLst>
          </p:cNvPr>
          <p:cNvSpPr txBox="1"/>
          <p:nvPr/>
        </p:nvSpPr>
        <p:spPr>
          <a:xfrm>
            <a:off x="8850113" y="9351086"/>
            <a:ext cx="976549" cy="3385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sz="1600" b="1" dirty="0">
                <a:solidFill>
                  <a:schemeClr val="tx2"/>
                </a:solidFill>
                <a:latin typeface="Gobold" panose="02000500000000000000" pitchFamily="2" charset="0"/>
              </a:rPr>
              <a:t>SHOPPING</a:t>
            </a:r>
          </a:p>
        </p:txBody>
      </p:sp>
      <p:sp>
        <p:nvSpPr>
          <p:cNvPr id="150" name="Textbox 200">
            <a:extLst>
              <a:ext uri="{FF2B5EF4-FFF2-40B4-BE49-F238E27FC236}">
                <a16:creationId xmlns:a16="http://schemas.microsoft.com/office/drawing/2014/main" id="{F8DDE895-9D5A-3672-5DF4-54903ADD611D}"/>
              </a:ext>
            </a:extLst>
          </p:cNvPr>
          <p:cNvSpPr txBox="1"/>
          <p:nvPr/>
        </p:nvSpPr>
        <p:spPr>
          <a:xfrm>
            <a:off x="8850113" y="9705416"/>
            <a:ext cx="1637653" cy="60016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100" dirty="0">
                <a:solidFill>
                  <a:schemeClr val="tx2"/>
                </a:solidFill>
              </a:rPr>
              <a:t>Mua </a:t>
            </a:r>
            <a:r>
              <a:rPr lang="en-US" sz="1100" dirty="0" err="1">
                <a:solidFill>
                  <a:schemeClr val="tx2"/>
                </a:solidFill>
              </a:rPr>
              <a:t>sắm</a:t>
            </a:r>
            <a:r>
              <a:rPr lang="en-US" sz="1100" dirty="0">
                <a:solidFill>
                  <a:schemeClr val="tx2"/>
                </a:solidFill>
              </a:rPr>
              <a:t> </a:t>
            </a:r>
            <a:r>
              <a:rPr lang="en-US" sz="1100" dirty="0" err="1">
                <a:solidFill>
                  <a:schemeClr val="tx2"/>
                </a:solidFill>
              </a:rPr>
              <a:t>miễn</a:t>
            </a:r>
            <a:r>
              <a:rPr lang="en-US" sz="1100" dirty="0">
                <a:solidFill>
                  <a:schemeClr val="tx2"/>
                </a:solidFill>
              </a:rPr>
              <a:t> </a:t>
            </a:r>
            <a:r>
              <a:rPr lang="en-US" sz="1100" dirty="0" err="1">
                <a:solidFill>
                  <a:schemeClr val="tx2"/>
                </a:solidFill>
              </a:rPr>
              <a:t>thuế</a:t>
            </a:r>
            <a:r>
              <a:rPr lang="en-US" sz="1100" dirty="0">
                <a:solidFill>
                  <a:schemeClr val="tx2"/>
                </a:solidFill>
              </a:rPr>
              <a:t>, </a:t>
            </a:r>
            <a:r>
              <a:rPr lang="en-US" sz="1100" dirty="0" err="1">
                <a:solidFill>
                  <a:schemeClr val="tx2"/>
                </a:solidFill>
              </a:rPr>
              <a:t>trải</a:t>
            </a:r>
            <a:r>
              <a:rPr lang="en-US" sz="1100" dirty="0">
                <a:solidFill>
                  <a:schemeClr val="tx2"/>
                </a:solidFill>
              </a:rPr>
              <a:t> </a:t>
            </a:r>
            <a:r>
              <a:rPr lang="en-US" sz="1100" dirty="0" err="1">
                <a:solidFill>
                  <a:schemeClr val="tx2"/>
                </a:solidFill>
              </a:rPr>
              <a:t>nghiệm</a:t>
            </a:r>
            <a:r>
              <a:rPr lang="en-US" sz="1100" dirty="0">
                <a:solidFill>
                  <a:schemeClr val="tx2"/>
                </a:solidFill>
              </a:rPr>
              <a:t> </a:t>
            </a:r>
            <a:r>
              <a:rPr lang="en-US" sz="1100" dirty="0" err="1">
                <a:solidFill>
                  <a:schemeClr val="tx2"/>
                </a:solidFill>
              </a:rPr>
              <a:t>ẩm</a:t>
            </a:r>
            <a:r>
              <a:rPr lang="en-US" sz="1100" dirty="0">
                <a:solidFill>
                  <a:schemeClr val="tx2"/>
                </a:solidFill>
              </a:rPr>
              <a:t> </a:t>
            </a:r>
            <a:r>
              <a:rPr lang="en-US" sz="1100" dirty="0" err="1">
                <a:solidFill>
                  <a:schemeClr val="tx2"/>
                </a:solidFill>
              </a:rPr>
              <a:t>thực</a:t>
            </a:r>
            <a:r>
              <a:rPr lang="en-US" sz="1100" dirty="0">
                <a:solidFill>
                  <a:schemeClr val="tx2"/>
                </a:solidFill>
              </a:rPr>
              <a:t> </a:t>
            </a:r>
            <a:r>
              <a:rPr lang="en-US" sz="1100" dirty="0" err="1">
                <a:solidFill>
                  <a:schemeClr val="tx2"/>
                </a:solidFill>
              </a:rPr>
              <a:t>và</a:t>
            </a:r>
            <a:r>
              <a:rPr lang="en-US" sz="1100" dirty="0">
                <a:solidFill>
                  <a:schemeClr val="tx2"/>
                </a:solidFill>
              </a:rPr>
              <a:t> </a:t>
            </a:r>
            <a:r>
              <a:rPr lang="en-US" sz="1100" dirty="0" err="1">
                <a:solidFill>
                  <a:schemeClr val="tx2"/>
                </a:solidFill>
              </a:rPr>
              <a:t>dịch</a:t>
            </a:r>
            <a:r>
              <a:rPr lang="en-US" sz="1100" dirty="0">
                <a:solidFill>
                  <a:schemeClr val="tx2"/>
                </a:solidFill>
              </a:rPr>
              <a:t> </a:t>
            </a:r>
            <a:r>
              <a:rPr lang="en-US" sz="1100" dirty="0" err="1">
                <a:solidFill>
                  <a:schemeClr val="tx2"/>
                </a:solidFill>
              </a:rPr>
              <a:t>vụ</a:t>
            </a:r>
            <a:r>
              <a:rPr lang="en-US" sz="1100" dirty="0">
                <a:solidFill>
                  <a:schemeClr val="tx2"/>
                </a:solidFill>
              </a:rPr>
              <a:t> </a:t>
            </a:r>
            <a:r>
              <a:rPr lang="en-US" sz="1100" dirty="0" err="1">
                <a:solidFill>
                  <a:schemeClr val="tx2"/>
                </a:solidFill>
              </a:rPr>
              <a:t>tại</a:t>
            </a:r>
            <a:r>
              <a:rPr lang="en-US" sz="1100" dirty="0">
                <a:solidFill>
                  <a:schemeClr val="tx2"/>
                </a:solidFill>
              </a:rPr>
              <a:t> </a:t>
            </a:r>
            <a:r>
              <a:rPr lang="en-US" sz="1100" dirty="0" err="1">
                <a:solidFill>
                  <a:schemeClr val="tx2"/>
                </a:solidFill>
              </a:rPr>
              <a:t>sân</a:t>
            </a:r>
            <a:r>
              <a:rPr lang="en-US" sz="1100" dirty="0">
                <a:solidFill>
                  <a:schemeClr val="tx2"/>
                </a:solidFill>
              </a:rPr>
              <a:t> bay.</a:t>
            </a:r>
          </a:p>
        </p:txBody>
      </p:sp>
      <p:sp>
        <p:nvSpPr>
          <p:cNvPr id="151" name="Circle: Hollow 150">
            <a:extLst>
              <a:ext uri="{FF2B5EF4-FFF2-40B4-BE49-F238E27FC236}">
                <a16:creationId xmlns:a16="http://schemas.microsoft.com/office/drawing/2014/main" id="{2CB840CD-47D5-D9F3-7A15-6F8272D938CC}"/>
              </a:ext>
            </a:extLst>
          </p:cNvPr>
          <p:cNvSpPr/>
          <p:nvPr/>
        </p:nvSpPr>
        <p:spPr>
          <a:xfrm rot="10800000">
            <a:off x="12577113" y="7343256"/>
            <a:ext cx="1133770" cy="1133770"/>
          </a:xfrm>
          <a:prstGeom prst="donut">
            <a:avLst>
              <a:gd name="adj" fmla="val 20799"/>
            </a:avLst>
          </a:prstGeom>
          <a:solidFill>
            <a:schemeClr val="accent5"/>
          </a:solidFill>
          <a:ln>
            <a:noFill/>
          </a:ln>
          <a:effectLst>
            <a:outerShdw blurRad="63500" dist="127000" dir="10800000" algn="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sp>
        <p:nvSpPr>
          <p:cNvPr id="152" name="Oval 151">
            <a:extLst>
              <a:ext uri="{FF2B5EF4-FFF2-40B4-BE49-F238E27FC236}">
                <a16:creationId xmlns:a16="http://schemas.microsoft.com/office/drawing/2014/main" id="{9DE6990F-D7E2-6BA3-EBCD-22A35AA0D283}"/>
              </a:ext>
            </a:extLst>
          </p:cNvPr>
          <p:cNvSpPr/>
          <p:nvPr/>
        </p:nvSpPr>
        <p:spPr>
          <a:xfrm rot="10800000">
            <a:off x="12924261" y="7690404"/>
            <a:ext cx="439474" cy="439474"/>
          </a:xfrm>
          <a:prstGeom prst="ellipse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grpSp>
        <p:nvGrpSpPr>
          <p:cNvPr id="153" name="Group 152">
            <a:extLst>
              <a:ext uri="{FF2B5EF4-FFF2-40B4-BE49-F238E27FC236}">
                <a16:creationId xmlns:a16="http://schemas.microsoft.com/office/drawing/2014/main" id="{FED8FD41-DB6E-052E-D01A-44BFBE54F3D5}"/>
              </a:ext>
            </a:extLst>
          </p:cNvPr>
          <p:cNvGrpSpPr/>
          <p:nvPr/>
        </p:nvGrpSpPr>
        <p:grpSpPr>
          <a:xfrm>
            <a:off x="13154037" y="7886972"/>
            <a:ext cx="3544018" cy="2607876"/>
            <a:chOff x="13154037" y="7886972"/>
            <a:chExt cx="3544018" cy="2607876"/>
          </a:xfrm>
          <a:effectLst>
            <a:outerShdw blurRad="63500" dist="254000" dir="10800000" algn="r" rotWithShape="0">
              <a:prstClr val="black">
                <a:alpha val="25000"/>
              </a:prstClr>
            </a:outerShdw>
          </a:effectLst>
        </p:grpSpPr>
        <p:sp>
          <p:nvSpPr>
            <p:cNvPr id="154" name="Rectangle 153">
              <a:extLst>
                <a:ext uri="{FF2B5EF4-FFF2-40B4-BE49-F238E27FC236}">
                  <a16:creationId xmlns:a16="http://schemas.microsoft.com/office/drawing/2014/main" id="{996EDE7A-FF0C-6BAC-76CF-9A69F8E425AC}"/>
                </a:ext>
              </a:extLst>
            </p:cNvPr>
            <p:cNvSpPr/>
            <p:nvPr/>
          </p:nvSpPr>
          <p:spPr>
            <a:xfrm rot="10800000">
              <a:off x="13945330" y="9155536"/>
              <a:ext cx="2752725" cy="1334551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155" name="Freeform: Shape 154">
              <a:extLst>
                <a:ext uri="{FF2B5EF4-FFF2-40B4-BE49-F238E27FC236}">
                  <a16:creationId xmlns:a16="http://schemas.microsoft.com/office/drawing/2014/main" id="{701A0939-DB70-2653-752E-5075D23748BE}"/>
                </a:ext>
              </a:extLst>
            </p:cNvPr>
            <p:cNvSpPr/>
            <p:nvPr/>
          </p:nvSpPr>
          <p:spPr>
            <a:xfrm rot="16200000" flipH="1">
              <a:off x="12245746" y="8795263"/>
              <a:ext cx="2607876" cy="791294"/>
            </a:xfrm>
            <a:custGeom>
              <a:avLst/>
              <a:gdLst>
                <a:gd name="connsiteX0" fmla="*/ 2607876 w 2607876"/>
                <a:gd name="connsiteY0" fmla="*/ 791294 h 791294"/>
                <a:gd name="connsiteX1" fmla="*/ 0 w 2607876"/>
                <a:gd name="connsiteY1" fmla="*/ 0 h 791294"/>
                <a:gd name="connsiteX2" fmla="*/ 1272302 w 2607876"/>
                <a:gd name="connsiteY2" fmla="*/ 791294 h 7912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607876" h="791294">
                  <a:moveTo>
                    <a:pt x="2607876" y="791294"/>
                  </a:moveTo>
                  <a:lnTo>
                    <a:pt x="0" y="0"/>
                  </a:lnTo>
                  <a:lnTo>
                    <a:pt x="1272302" y="791294"/>
                  </a:lnTo>
                  <a:close/>
                </a:path>
              </a:pathLst>
            </a:custGeom>
            <a:gradFill>
              <a:gsLst>
                <a:gs pos="0">
                  <a:schemeClr val="accent5"/>
                </a:gs>
                <a:gs pos="100000">
                  <a:schemeClr val="bg1">
                    <a:lumMod val="95000"/>
                  </a:schemeClr>
                </a:gs>
              </a:gsLst>
              <a:lin ang="27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2"/>
                </a:solidFill>
              </a:endParaRPr>
            </a:p>
          </p:txBody>
        </p:sp>
      </p:grpSp>
      <p:sp>
        <p:nvSpPr>
          <p:cNvPr id="156" name="Textbox 200">
            <a:extLst>
              <a:ext uri="{FF2B5EF4-FFF2-40B4-BE49-F238E27FC236}">
                <a16:creationId xmlns:a16="http://schemas.microsoft.com/office/drawing/2014/main" id="{589D0C8A-64CD-661D-973A-4FE617D3B874}"/>
              </a:ext>
            </a:extLst>
          </p:cNvPr>
          <p:cNvSpPr txBox="1"/>
          <p:nvPr/>
        </p:nvSpPr>
        <p:spPr>
          <a:xfrm>
            <a:off x="14853961" y="9351086"/>
            <a:ext cx="728084" cy="3385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sz="1600" b="1" dirty="0">
                <a:solidFill>
                  <a:schemeClr val="tx2"/>
                </a:solidFill>
                <a:latin typeface="Gobold" panose="02000500000000000000" pitchFamily="2" charset="0"/>
              </a:rPr>
              <a:t>FLIGHT</a:t>
            </a:r>
          </a:p>
        </p:txBody>
      </p:sp>
      <p:sp>
        <p:nvSpPr>
          <p:cNvPr id="157" name="Textbox 200">
            <a:extLst>
              <a:ext uri="{FF2B5EF4-FFF2-40B4-BE49-F238E27FC236}">
                <a16:creationId xmlns:a16="http://schemas.microsoft.com/office/drawing/2014/main" id="{9C614192-2A4E-4EEA-C09F-7FCF2E69DD26}"/>
              </a:ext>
            </a:extLst>
          </p:cNvPr>
          <p:cNvSpPr txBox="1"/>
          <p:nvPr/>
        </p:nvSpPr>
        <p:spPr>
          <a:xfrm>
            <a:off x="14853961" y="9705416"/>
            <a:ext cx="1637653" cy="76944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vi-VN" sz="1100" dirty="0">
                <a:solidFill>
                  <a:schemeClr val="tx2"/>
                </a:solidFill>
              </a:rPr>
              <a:t>Lên máy bay, tận hưởng dịch vụ bay và di chuyển đến điểm đến.</a:t>
            </a:r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158" name="TextBox 48">
            <a:extLst>
              <a:ext uri="{FF2B5EF4-FFF2-40B4-BE49-F238E27FC236}">
                <a16:creationId xmlns:a16="http://schemas.microsoft.com/office/drawing/2014/main" id="{86375251-921F-6E09-E55E-757CDDE1D7FE}"/>
              </a:ext>
            </a:extLst>
          </p:cNvPr>
          <p:cNvSpPr txBox="1"/>
          <p:nvPr/>
        </p:nvSpPr>
        <p:spPr>
          <a:xfrm>
            <a:off x="6939899" y="1176536"/>
            <a:ext cx="10504222" cy="144655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8800" b="1" dirty="0">
                <a:solidFill>
                  <a:schemeClr val="bg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AIRPORT</a:t>
            </a:r>
            <a:r>
              <a:rPr lang="en-US" sz="8800" b="1" dirty="0">
                <a:solidFill>
                  <a:schemeClr val="accent4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 </a:t>
            </a:r>
            <a:r>
              <a:rPr lang="en-US" sz="880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JOURNEY</a:t>
            </a:r>
            <a:endParaRPr kumimoji="0" lang="en-US" sz="80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159" name="TextBox 48">
            <a:extLst>
              <a:ext uri="{FF2B5EF4-FFF2-40B4-BE49-F238E27FC236}">
                <a16:creationId xmlns:a16="http://schemas.microsoft.com/office/drawing/2014/main" id="{41E2DDBE-6BDC-D0C0-56BC-B9D3A17EB03E}"/>
              </a:ext>
            </a:extLst>
          </p:cNvPr>
          <p:cNvSpPr txBox="1"/>
          <p:nvPr/>
        </p:nvSpPr>
        <p:spPr>
          <a:xfrm>
            <a:off x="9272355" y="2519940"/>
            <a:ext cx="5839291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160" name="TextBox 25">
            <a:extLst>
              <a:ext uri="{FF2B5EF4-FFF2-40B4-BE49-F238E27FC236}">
                <a16:creationId xmlns:a16="http://schemas.microsoft.com/office/drawing/2014/main" id="{1AABC0D1-937D-72C2-EF9E-925887C9EDE4}"/>
              </a:ext>
            </a:extLst>
          </p:cNvPr>
          <p:cNvSpPr txBox="1"/>
          <p:nvPr/>
        </p:nvSpPr>
        <p:spPr>
          <a:xfrm>
            <a:off x="11147484" y="12824916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tx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161" name="Freeform 138">
            <a:extLst>
              <a:ext uri="{FF2B5EF4-FFF2-40B4-BE49-F238E27FC236}">
                <a16:creationId xmlns:a16="http://schemas.microsoft.com/office/drawing/2014/main" id="{115E3777-0A5E-6348-5B66-45BDD3D3E188}"/>
              </a:ext>
            </a:extLst>
          </p:cNvPr>
          <p:cNvSpPr>
            <a:spLocks noEditPoints="1"/>
          </p:cNvSpPr>
          <p:nvPr/>
        </p:nvSpPr>
        <p:spPr bwMode="auto">
          <a:xfrm>
            <a:off x="715991" y="5730856"/>
            <a:ext cx="531412" cy="470604"/>
          </a:xfrm>
          <a:custGeom>
            <a:avLst/>
            <a:gdLst>
              <a:gd name="T0" fmla="*/ 770 w 840"/>
              <a:gd name="T1" fmla="*/ 742 h 742"/>
              <a:gd name="T2" fmla="*/ 70 w 840"/>
              <a:gd name="T3" fmla="*/ 742 h 742"/>
              <a:gd name="T4" fmla="*/ 0 w 840"/>
              <a:gd name="T5" fmla="*/ 672 h 742"/>
              <a:gd name="T6" fmla="*/ 0 w 840"/>
              <a:gd name="T7" fmla="*/ 210 h 742"/>
              <a:gd name="T8" fmla="*/ 70 w 840"/>
              <a:gd name="T9" fmla="*/ 140 h 742"/>
              <a:gd name="T10" fmla="*/ 770 w 840"/>
              <a:gd name="T11" fmla="*/ 140 h 742"/>
              <a:gd name="T12" fmla="*/ 840 w 840"/>
              <a:gd name="T13" fmla="*/ 210 h 742"/>
              <a:gd name="T14" fmla="*/ 840 w 840"/>
              <a:gd name="T15" fmla="*/ 672 h 742"/>
              <a:gd name="T16" fmla="*/ 770 w 840"/>
              <a:gd name="T17" fmla="*/ 742 h 742"/>
              <a:gd name="T18" fmla="*/ 178 w 840"/>
              <a:gd name="T19" fmla="*/ 676 h 742"/>
              <a:gd name="T20" fmla="*/ 178 w 840"/>
              <a:gd name="T21" fmla="*/ 742 h 742"/>
              <a:gd name="T22" fmla="*/ 178 w 840"/>
              <a:gd name="T23" fmla="*/ 140 h 742"/>
              <a:gd name="T24" fmla="*/ 178 w 840"/>
              <a:gd name="T25" fmla="*/ 331 h 742"/>
              <a:gd name="T26" fmla="*/ 662 w 840"/>
              <a:gd name="T27" fmla="*/ 140 h 742"/>
              <a:gd name="T28" fmla="*/ 662 w 840"/>
              <a:gd name="T29" fmla="*/ 742 h 742"/>
              <a:gd name="T30" fmla="*/ 548 w 840"/>
              <a:gd name="T31" fmla="*/ 140 h 742"/>
              <a:gd name="T32" fmla="*/ 548 w 840"/>
              <a:gd name="T33" fmla="*/ 0 h 742"/>
              <a:gd name="T34" fmla="*/ 292 w 840"/>
              <a:gd name="T35" fmla="*/ 0 h 742"/>
              <a:gd name="T36" fmla="*/ 292 w 840"/>
              <a:gd name="T37" fmla="*/ 140 h 742"/>
              <a:gd name="T38" fmla="*/ 178 w 840"/>
              <a:gd name="T39" fmla="*/ 434 h 742"/>
              <a:gd name="T40" fmla="*/ 109 w 840"/>
              <a:gd name="T41" fmla="*/ 502 h 742"/>
              <a:gd name="T42" fmla="*/ 178 w 840"/>
              <a:gd name="T43" fmla="*/ 570 h 742"/>
              <a:gd name="T44" fmla="*/ 246 w 840"/>
              <a:gd name="T45" fmla="*/ 502 h 742"/>
              <a:gd name="T46" fmla="*/ 178 w 840"/>
              <a:gd name="T47" fmla="*/ 434 h 742"/>
              <a:gd name="T48" fmla="*/ 565 w 840"/>
              <a:gd name="T49" fmla="*/ 330 h 742"/>
              <a:gd name="T50" fmla="*/ 408 w 840"/>
              <a:gd name="T51" fmla="*/ 290 h 742"/>
              <a:gd name="T52" fmla="*/ 376 w 840"/>
              <a:gd name="T53" fmla="*/ 415 h 742"/>
              <a:gd name="T54" fmla="*/ 533 w 840"/>
              <a:gd name="T55" fmla="*/ 455 h 742"/>
              <a:gd name="T56" fmla="*/ 565 w 840"/>
              <a:gd name="T57" fmla="*/ 330 h 7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840" h="742">
                <a:moveTo>
                  <a:pt x="770" y="742"/>
                </a:moveTo>
                <a:cubicBezTo>
                  <a:pt x="70" y="742"/>
                  <a:pt x="70" y="742"/>
                  <a:pt x="70" y="742"/>
                </a:cubicBezTo>
                <a:cubicBezTo>
                  <a:pt x="31" y="742"/>
                  <a:pt x="0" y="711"/>
                  <a:pt x="0" y="672"/>
                </a:cubicBezTo>
                <a:cubicBezTo>
                  <a:pt x="0" y="210"/>
                  <a:pt x="0" y="210"/>
                  <a:pt x="0" y="210"/>
                </a:cubicBezTo>
                <a:cubicBezTo>
                  <a:pt x="0" y="171"/>
                  <a:pt x="31" y="140"/>
                  <a:pt x="70" y="140"/>
                </a:cubicBezTo>
                <a:cubicBezTo>
                  <a:pt x="770" y="140"/>
                  <a:pt x="770" y="140"/>
                  <a:pt x="770" y="140"/>
                </a:cubicBezTo>
                <a:cubicBezTo>
                  <a:pt x="809" y="140"/>
                  <a:pt x="840" y="171"/>
                  <a:pt x="840" y="210"/>
                </a:cubicBezTo>
                <a:cubicBezTo>
                  <a:pt x="840" y="672"/>
                  <a:pt x="840" y="672"/>
                  <a:pt x="840" y="672"/>
                </a:cubicBezTo>
                <a:cubicBezTo>
                  <a:pt x="840" y="711"/>
                  <a:pt x="809" y="742"/>
                  <a:pt x="770" y="742"/>
                </a:cubicBezTo>
                <a:close/>
                <a:moveTo>
                  <a:pt x="178" y="676"/>
                </a:moveTo>
                <a:cubicBezTo>
                  <a:pt x="178" y="742"/>
                  <a:pt x="178" y="742"/>
                  <a:pt x="178" y="742"/>
                </a:cubicBezTo>
                <a:moveTo>
                  <a:pt x="178" y="140"/>
                </a:moveTo>
                <a:cubicBezTo>
                  <a:pt x="178" y="331"/>
                  <a:pt x="178" y="331"/>
                  <a:pt x="178" y="331"/>
                </a:cubicBezTo>
                <a:moveTo>
                  <a:pt x="662" y="140"/>
                </a:moveTo>
                <a:cubicBezTo>
                  <a:pt x="662" y="742"/>
                  <a:pt x="662" y="742"/>
                  <a:pt x="662" y="742"/>
                </a:cubicBezTo>
                <a:moveTo>
                  <a:pt x="548" y="140"/>
                </a:moveTo>
                <a:cubicBezTo>
                  <a:pt x="548" y="0"/>
                  <a:pt x="548" y="0"/>
                  <a:pt x="548" y="0"/>
                </a:cubicBezTo>
                <a:cubicBezTo>
                  <a:pt x="292" y="0"/>
                  <a:pt x="292" y="0"/>
                  <a:pt x="292" y="0"/>
                </a:cubicBezTo>
                <a:cubicBezTo>
                  <a:pt x="292" y="140"/>
                  <a:pt x="292" y="140"/>
                  <a:pt x="292" y="140"/>
                </a:cubicBezTo>
                <a:moveTo>
                  <a:pt x="178" y="434"/>
                </a:moveTo>
                <a:cubicBezTo>
                  <a:pt x="140" y="434"/>
                  <a:pt x="109" y="464"/>
                  <a:pt x="109" y="502"/>
                </a:cubicBezTo>
                <a:cubicBezTo>
                  <a:pt x="109" y="540"/>
                  <a:pt x="140" y="570"/>
                  <a:pt x="178" y="570"/>
                </a:cubicBezTo>
                <a:cubicBezTo>
                  <a:pt x="215" y="570"/>
                  <a:pt x="246" y="540"/>
                  <a:pt x="246" y="502"/>
                </a:cubicBezTo>
                <a:cubicBezTo>
                  <a:pt x="246" y="464"/>
                  <a:pt x="215" y="434"/>
                  <a:pt x="178" y="434"/>
                </a:cubicBezTo>
                <a:close/>
                <a:moveTo>
                  <a:pt x="565" y="330"/>
                </a:moveTo>
                <a:cubicBezTo>
                  <a:pt x="408" y="290"/>
                  <a:pt x="408" y="290"/>
                  <a:pt x="408" y="290"/>
                </a:cubicBezTo>
                <a:cubicBezTo>
                  <a:pt x="376" y="415"/>
                  <a:pt x="376" y="415"/>
                  <a:pt x="376" y="415"/>
                </a:cubicBezTo>
                <a:cubicBezTo>
                  <a:pt x="533" y="455"/>
                  <a:pt x="533" y="455"/>
                  <a:pt x="533" y="455"/>
                </a:cubicBezTo>
                <a:lnTo>
                  <a:pt x="565" y="330"/>
                </a:lnTo>
                <a:close/>
              </a:path>
            </a:pathLst>
          </a:custGeom>
          <a:noFill/>
          <a:ln w="19050">
            <a:solidFill>
              <a:schemeClr val="accent2">
                <a:lumMod val="5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62" name="Freeform: Shape 161">
            <a:extLst>
              <a:ext uri="{FF2B5EF4-FFF2-40B4-BE49-F238E27FC236}">
                <a16:creationId xmlns:a16="http://schemas.microsoft.com/office/drawing/2014/main" id="{A07507C6-4D67-84F6-6D04-F83539DD97BD}"/>
              </a:ext>
            </a:extLst>
          </p:cNvPr>
          <p:cNvSpPr/>
          <p:nvPr/>
        </p:nvSpPr>
        <p:spPr>
          <a:xfrm>
            <a:off x="8106597" y="9650338"/>
            <a:ext cx="586014" cy="488344"/>
          </a:xfrm>
          <a:custGeom>
            <a:avLst/>
            <a:gdLst>
              <a:gd name="connsiteX0" fmla="*/ 394335 w 457200"/>
              <a:gd name="connsiteY0" fmla="*/ 266319 h 381000"/>
              <a:gd name="connsiteX1" fmla="*/ 157658 w 457200"/>
              <a:gd name="connsiteY1" fmla="*/ 266319 h 381000"/>
              <a:gd name="connsiteX2" fmla="*/ 111938 w 457200"/>
              <a:gd name="connsiteY2" fmla="*/ 86030 h 381000"/>
              <a:gd name="connsiteX3" fmla="*/ 440055 w 457200"/>
              <a:gd name="connsiteY3" fmla="*/ 86030 h 381000"/>
              <a:gd name="connsiteX4" fmla="*/ 394335 w 457200"/>
              <a:gd name="connsiteY4" fmla="*/ 266319 h 381000"/>
              <a:gd name="connsiteX5" fmla="*/ 159182 w 457200"/>
              <a:gd name="connsiteY5" fmla="*/ 266319 h 381000"/>
              <a:gd name="connsiteX6" fmla="*/ 136017 w 457200"/>
              <a:gd name="connsiteY6" fmla="*/ 289484 h 381000"/>
              <a:gd name="connsiteX7" fmla="*/ 136017 w 457200"/>
              <a:gd name="connsiteY7" fmla="*/ 289484 h 381000"/>
              <a:gd name="connsiteX8" fmla="*/ 159182 w 457200"/>
              <a:gd name="connsiteY8" fmla="*/ 312649 h 381000"/>
              <a:gd name="connsiteX9" fmla="*/ 403936 w 457200"/>
              <a:gd name="connsiteY9" fmla="*/ 312649 h 381000"/>
              <a:gd name="connsiteX10" fmla="*/ 197434 w 457200"/>
              <a:gd name="connsiteY10" fmla="*/ 312801 h 381000"/>
              <a:gd name="connsiteX11" fmla="*/ 167564 w 457200"/>
              <a:gd name="connsiteY11" fmla="*/ 342671 h 381000"/>
              <a:gd name="connsiteX12" fmla="*/ 197434 w 457200"/>
              <a:gd name="connsiteY12" fmla="*/ 372542 h 381000"/>
              <a:gd name="connsiteX13" fmla="*/ 227305 w 457200"/>
              <a:gd name="connsiteY13" fmla="*/ 342671 h 381000"/>
              <a:gd name="connsiteX14" fmla="*/ 197434 w 457200"/>
              <a:gd name="connsiteY14" fmla="*/ 312801 h 381000"/>
              <a:gd name="connsiteX15" fmla="*/ 360197 w 457200"/>
              <a:gd name="connsiteY15" fmla="*/ 312801 h 381000"/>
              <a:gd name="connsiteX16" fmla="*/ 330327 w 457200"/>
              <a:gd name="connsiteY16" fmla="*/ 342671 h 381000"/>
              <a:gd name="connsiteX17" fmla="*/ 360197 w 457200"/>
              <a:gd name="connsiteY17" fmla="*/ 372542 h 381000"/>
              <a:gd name="connsiteX18" fmla="*/ 390068 w 457200"/>
              <a:gd name="connsiteY18" fmla="*/ 342671 h 381000"/>
              <a:gd name="connsiteX19" fmla="*/ 360197 w 457200"/>
              <a:gd name="connsiteY19" fmla="*/ 312801 h 381000"/>
              <a:gd name="connsiteX20" fmla="*/ 111938 w 457200"/>
              <a:gd name="connsiteY20" fmla="*/ 86030 h 381000"/>
              <a:gd name="connsiteX21" fmla="*/ 95326 w 457200"/>
              <a:gd name="connsiteY21" fmla="*/ 19431 h 381000"/>
              <a:gd name="connsiteX22" fmla="*/ 19431 w 457200"/>
              <a:gd name="connsiteY22" fmla="*/ 19431 h 381000"/>
              <a:gd name="connsiteX23" fmla="*/ 212522 w 457200"/>
              <a:gd name="connsiteY23" fmla="*/ 144399 h 381000"/>
              <a:gd name="connsiteX24" fmla="*/ 212522 w 457200"/>
              <a:gd name="connsiteY24" fmla="*/ 207950 h 381000"/>
              <a:gd name="connsiteX25" fmla="*/ 275920 w 457200"/>
              <a:gd name="connsiteY25" fmla="*/ 144399 h 381000"/>
              <a:gd name="connsiteX26" fmla="*/ 275920 w 457200"/>
              <a:gd name="connsiteY26" fmla="*/ 207950 h 381000"/>
              <a:gd name="connsiteX27" fmla="*/ 339471 w 457200"/>
              <a:gd name="connsiteY27" fmla="*/ 144399 h 381000"/>
              <a:gd name="connsiteX28" fmla="*/ 339471 w 457200"/>
              <a:gd name="connsiteY28" fmla="*/ 207950 h 381000"/>
              <a:gd name="connsiteX29" fmla="*/ 363398 w 457200"/>
              <a:gd name="connsiteY29" fmla="*/ 23546 h 381000"/>
              <a:gd name="connsiteX30" fmla="*/ 275768 w 457200"/>
              <a:gd name="connsiteY30" fmla="*/ 23546 h 381000"/>
              <a:gd name="connsiteX31" fmla="*/ 275768 w 457200"/>
              <a:gd name="connsiteY31" fmla="*/ 86182 h 381000"/>
              <a:gd name="connsiteX32" fmla="*/ 363398 w 457200"/>
              <a:gd name="connsiteY32" fmla="*/ 86182 h 381000"/>
              <a:gd name="connsiteX33" fmla="*/ 363398 w 457200"/>
              <a:gd name="connsiteY33" fmla="*/ 23546 h 381000"/>
              <a:gd name="connsiteX34" fmla="*/ 276225 w 457200"/>
              <a:gd name="connsiteY34" fmla="*/ 39395 h 381000"/>
              <a:gd name="connsiteX35" fmla="*/ 188595 w 457200"/>
              <a:gd name="connsiteY35" fmla="*/ 39395 h 381000"/>
              <a:gd name="connsiteX36" fmla="*/ 188595 w 457200"/>
              <a:gd name="connsiteY36" fmla="*/ 86030 h 381000"/>
              <a:gd name="connsiteX37" fmla="*/ 276225 w 457200"/>
              <a:gd name="connsiteY37" fmla="*/ 86030 h 381000"/>
              <a:gd name="connsiteX38" fmla="*/ 276225 w 457200"/>
              <a:gd name="connsiteY38" fmla="*/ 39395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</a:cxnLst>
            <a:rect l="l" t="t" r="r" b="b"/>
            <a:pathLst>
              <a:path w="457200" h="381000">
                <a:moveTo>
                  <a:pt x="394335" y="266319"/>
                </a:moveTo>
                <a:lnTo>
                  <a:pt x="157658" y="266319"/>
                </a:lnTo>
                <a:lnTo>
                  <a:pt x="111938" y="86030"/>
                </a:lnTo>
                <a:lnTo>
                  <a:pt x="440055" y="86030"/>
                </a:lnTo>
                <a:lnTo>
                  <a:pt x="394335" y="266319"/>
                </a:lnTo>
                <a:close/>
                <a:moveTo>
                  <a:pt x="159182" y="266319"/>
                </a:moveTo>
                <a:cubicBezTo>
                  <a:pt x="146380" y="266319"/>
                  <a:pt x="136017" y="276682"/>
                  <a:pt x="136017" y="289484"/>
                </a:cubicBezTo>
                <a:lnTo>
                  <a:pt x="136017" y="289484"/>
                </a:lnTo>
                <a:cubicBezTo>
                  <a:pt x="136017" y="302285"/>
                  <a:pt x="146380" y="312649"/>
                  <a:pt x="159182" y="312649"/>
                </a:cubicBezTo>
                <a:lnTo>
                  <a:pt x="403936" y="312649"/>
                </a:lnTo>
                <a:moveTo>
                  <a:pt x="197434" y="312801"/>
                </a:moveTo>
                <a:cubicBezTo>
                  <a:pt x="180975" y="312801"/>
                  <a:pt x="167564" y="326212"/>
                  <a:pt x="167564" y="342671"/>
                </a:cubicBezTo>
                <a:cubicBezTo>
                  <a:pt x="167564" y="359131"/>
                  <a:pt x="180975" y="372542"/>
                  <a:pt x="197434" y="372542"/>
                </a:cubicBezTo>
                <a:cubicBezTo>
                  <a:pt x="213893" y="372542"/>
                  <a:pt x="227305" y="359131"/>
                  <a:pt x="227305" y="342671"/>
                </a:cubicBezTo>
                <a:cubicBezTo>
                  <a:pt x="227305" y="326060"/>
                  <a:pt x="213893" y="312801"/>
                  <a:pt x="197434" y="312801"/>
                </a:cubicBezTo>
                <a:close/>
                <a:moveTo>
                  <a:pt x="360197" y="312801"/>
                </a:moveTo>
                <a:cubicBezTo>
                  <a:pt x="343738" y="312801"/>
                  <a:pt x="330327" y="326212"/>
                  <a:pt x="330327" y="342671"/>
                </a:cubicBezTo>
                <a:cubicBezTo>
                  <a:pt x="330327" y="359131"/>
                  <a:pt x="343738" y="372542"/>
                  <a:pt x="360197" y="372542"/>
                </a:cubicBezTo>
                <a:cubicBezTo>
                  <a:pt x="376656" y="372542"/>
                  <a:pt x="390068" y="359131"/>
                  <a:pt x="390068" y="342671"/>
                </a:cubicBezTo>
                <a:cubicBezTo>
                  <a:pt x="390068" y="326060"/>
                  <a:pt x="376656" y="312801"/>
                  <a:pt x="360197" y="312801"/>
                </a:cubicBezTo>
                <a:close/>
                <a:moveTo>
                  <a:pt x="111938" y="86030"/>
                </a:moveTo>
                <a:lnTo>
                  <a:pt x="95326" y="19431"/>
                </a:lnTo>
                <a:lnTo>
                  <a:pt x="19431" y="19431"/>
                </a:lnTo>
                <a:moveTo>
                  <a:pt x="212522" y="144399"/>
                </a:moveTo>
                <a:lnTo>
                  <a:pt x="212522" y="207950"/>
                </a:lnTo>
                <a:moveTo>
                  <a:pt x="275920" y="144399"/>
                </a:moveTo>
                <a:lnTo>
                  <a:pt x="275920" y="207950"/>
                </a:lnTo>
                <a:moveTo>
                  <a:pt x="339471" y="144399"/>
                </a:moveTo>
                <a:lnTo>
                  <a:pt x="339471" y="207950"/>
                </a:lnTo>
                <a:moveTo>
                  <a:pt x="363398" y="23546"/>
                </a:moveTo>
                <a:lnTo>
                  <a:pt x="275768" y="23546"/>
                </a:lnTo>
                <a:lnTo>
                  <a:pt x="275768" y="86182"/>
                </a:lnTo>
                <a:lnTo>
                  <a:pt x="363398" y="86182"/>
                </a:lnTo>
                <a:lnTo>
                  <a:pt x="363398" y="23546"/>
                </a:lnTo>
                <a:close/>
                <a:moveTo>
                  <a:pt x="276225" y="39395"/>
                </a:moveTo>
                <a:lnTo>
                  <a:pt x="188595" y="39395"/>
                </a:lnTo>
                <a:lnTo>
                  <a:pt x="188595" y="86030"/>
                </a:lnTo>
                <a:lnTo>
                  <a:pt x="276225" y="86030"/>
                </a:lnTo>
                <a:lnTo>
                  <a:pt x="276225" y="39395"/>
                </a:lnTo>
                <a:close/>
              </a:path>
            </a:pathLst>
          </a:custGeom>
          <a:noFill/>
          <a:ln w="19050">
            <a:solidFill>
              <a:schemeClr val="accent3">
                <a:lumMod val="5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>
              <a:solidFill>
                <a:schemeClr val="accent4"/>
              </a:solidFill>
            </a:endParaRPr>
          </a:p>
        </p:txBody>
      </p:sp>
      <p:sp>
        <p:nvSpPr>
          <p:cNvPr id="163" name="Freeform 150">
            <a:extLst>
              <a:ext uri="{FF2B5EF4-FFF2-40B4-BE49-F238E27FC236}">
                <a16:creationId xmlns:a16="http://schemas.microsoft.com/office/drawing/2014/main" id="{161A1CCB-457E-8756-FDCC-AD8EA8BB2B35}"/>
              </a:ext>
            </a:extLst>
          </p:cNvPr>
          <p:cNvSpPr>
            <a:spLocks noEditPoints="1"/>
          </p:cNvSpPr>
          <p:nvPr/>
        </p:nvSpPr>
        <p:spPr bwMode="auto">
          <a:xfrm>
            <a:off x="6711206" y="5707062"/>
            <a:ext cx="534056" cy="518192"/>
          </a:xfrm>
          <a:custGeom>
            <a:avLst/>
            <a:gdLst>
              <a:gd name="T0" fmla="*/ 725 w 844"/>
              <a:gd name="T1" fmla="*/ 385 h 818"/>
              <a:gd name="T2" fmla="*/ 780 w 844"/>
              <a:gd name="T3" fmla="*/ 440 h 818"/>
              <a:gd name="T4" fmla="*/ 780 w 844"/>
              <a:gd name="T5" fmla="*/ 762 h 818"/>
              <a:gd name="T6" fmla="*/ 725 w 844"/>
              <a:gd name="T7" fmla="*/ 818 h 818"/>
              <a:gd name="T8" fmla="*/ 613 w 844"/>
              <a:gd name="T9" fmla="*/ 818 h 818"/>
              <a:gd name="T10" fmla="*/ 544 w 844"/>
              <a:gd name="T11" fmla="*/ 749 h 818"/>
              <a:gd name="T12" fmla="*/ 475 w 844"/>
              <a:gd name="T13" fmla="*/ 818 h 818"/>
              <a:gd name="T14" fmla="*/ 56 w 844"/>
              <a:gd name="T15" fmla="*/ 818 h 818"/>
              <a:gd name="T16" fmla="*/ 0 w 844"/>
              <a:gd name="T17" fmla="*/ 762 h 818"/>
              <a:gd name="T18" fmla="*/ 0 w 844"/>
              <a:gd name="T19" fmla="*/ 440 h 818"/>
              <a:gd name="T20" fmla="*/ 56 w 844"/>
              <a:gd name="T21" fmla="*/ 385 h 818"/>
              <a:gd name="T22" fmla="*/ 475 w 844"/>
              <a:gd name="T23" fmla="*/ 385 h 818"/>
              <a:gd name="T24" fmla="*/ 544 w 844"/>
              <a:gd name="T25" fmla="*/ 454 h 818"/>
              <a:gd name="T26" fmla="*/ 613 w 844"/>
              <a:gd name="T27" fmla="*/ 385 h 818"/>
              <a:gd name="T28" fmla="*/ 725 w 844"/>
              <a:gd name="T29" fmla="*/ 385 h 818"/>
              <a:gd name="T30" fmla="*/ 844 w 844"/>
              <a:gd name="T31" fmla="*/ 313 h 818"/>
              <a:gd name="T32" fmla="*/ 681 w 844"/>
              <a:gd name="T33" fmla="*/ 35 h 818"/>
              <a:gd name="T34" fmla="*/ 604 w 844"/>
              <a:gd name="T35" fmla="*/ 16 h 818"/>
              <a:gd name="T36" fmla="*/ 508 w 844"/>
              <a:gd name="T37" fmla="*/ 73 h 818"/>
              <a:gd name="T38" fmla="*/ 483 w 844"/>
              <a:gd name="T39" fmla="*/ 167 h 818"/>
              <a:gd name="T40" fmla="*/ 389 w 844"/>
              <a:gd name="T41" fmla="*/ 142 h 818"/>
              <a:gd name="T42" fmla="*/ 177 w 844"/>
              <a:gd name="T43" fmla="*/ 267 h 818"/>
              <a:gd name="T44" fmla="*/ 200 w 844"/>
              <a:gd name="T45" fmla="*/ 565 h 818"/>
              <a:gd name="T46" fmla="*/ 231 w 844"/>
              <a:gd name="T47" fmla="*/ 611 h 818"/>
              <a:gd name="T48" fmla="*/ 478 w 844"/>
              <a:gd name="T49" fmla="*/ 611 h 818"/>
              <a:gd name="T50" fmla="*/ 426 w 844"/>
              <a:gd name="T51" fmla="*/ 611 h 818"/>
              <a:gd name="T52" fmla="*/ 333 w 844"/>
              <a:gd name="T53" fmla="*/ 695 h 818"/>
              <a:gd name="T54" fmla="*/ 337 w 844"/>
              <a:gd name="T55" fmla="*/ 530 h 818"/>
              <a:gd name="T56" fmla="*/ 426 w 844"/>
              <a:gd name="T57" fmla="*/ 611 h 8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844" h="818">
                <a:moveTo>
                  <a:pt x="725" y="385"/>
                </a:moveTo>
                <a:cubicBezTo>
                  <a:pt x="755" y="385"/>
                  <a:pt x="780" y="410"/>
                  <a:pt x="780" y="440"/>
                </a:cubicBezTo>
                <a:cubicBezTo>
                  <a:pt x="780" y="762"/>
                  <a:pt x="780" y="762"/>
                  <a:pt x="780" y="762"/>
                </a:cubicBezTo>
                <a:cubicBezTo>
                  <a:pt x="780" y="793"/>
                  <a:pt x="755" y="818"/>
                  <a:pt x="725" y="818"/>
                </a:cubicBezTo>
                <a:cubicBezTo>
                  <a:pt x="613" y="818"/>
                  <a:pt x="613" y="818"/>
                  <a:pt x="613" y="818"/>
                </a:cubicBezTo>
                <a:cubicBezTo>
                  <a:pt x="613" y="780"/>
                  <a:pt x="582" y="749"/>
                  <a:pt x="544" y="749"/>
                </a:cubicBezTo>
                <a:cubicBezTo>
                  <a:pt x="506" y="749"/>
                  <a:pt x="475" y="780"/>
                  <a:pt x="475" y="818"/>
                </a:cubicBezTo>
                <a:cubicBezTo>
                  <a:pt x="56" y="818"/>
                  <a:pt x="56" y="818"/>
                  <a:pt x="56" y="818"/>
                </a:cubicBezTo>
                <a:cubicBezTo>
                  <a:pt x="25" y="818"/>
                  <a:pt x="0" y="793"/>
                  <a:pt x="0" y="762"/>
                </a:cubicBezTo>
                <a:cubicBezTo>
                  <a:pt x="0" y="440"/>
                  <a:pt x="0" y="440"/>
                  <a:pt x="0" y="440"/>
                </a:cubicBezTo>
                <a:cubicBezTo>
                  <a:pt x="0" y="410"/>
                  <a:pt x="25" y="385"/>
                  <a:pt x="56" y="385"/>
                </a:cubicBezTo>
                <a:cubicBezTo>
                  <a:pt x="475" y="385"/>
                  <a:pt x="475" y="385"/>
                  <a:pt x="475" y="385"/>
                </a:cubicBezTo>
                <a:cubicBezTo>
                  <a:pt x="475" y="423"/>
                  <a:pt x="506" y="454"/>
                  <a:pt x="544" y="454"/>
                </a:cubicBezTo>
                <a:cubicBezTo>
                  <a:pt x="582" y="454"/>
                  <a:pt x="613" y="423"/>
                  <a:pt x="613" y="385"/>
                </a:cubicBezTo>
                <a:lnTo>
                  <a:pt x="725" y="385"/>
                </a:lnTo>
                <a:close/>
                <a:moveTo>
                  <a:pt x="844" y="313"/>
                </a:moveTo>
                <a:cubicBezTo>
                  <a:pt x="681" y="35"/>
                  <a:pt x="681" y="35"/>
                  <a:pt x="681" y="35"/>
                </a:cubicBezTo>
                <a:cubicBezTo>
                  <a:pt x="665" y="9"/>
                  <a:pt x="631" y="0"/>
                  <a:pt x="604" y="16"/>
                </a:cubicBezTo>
                <a:cubicBezTo>
                  <a:pt x="508" y="73"/>
                  <a:pt x="508" y="73"/>
                  <a:pt x="508" y="73"/>
                </a:cubicBezTo>
                <a:cubicBezTo>
                  <a:pt x="527" y="105"/>
                  <a:pt x="516" y="148"/>
                  <a:pt x="483" y="167"/>
                </a:cubicBezTo>
                <a:cubicBezTo>
                  <a:pt x="450" y="186"/>
                  <a:pt x="408" y="175"/>
                  <a:pt x="389" y="142"/>
                </a:cubicBezTo>
                <a:cubicBezTo>
                  <a:pt x="177" y="267"/>
                  <a:pt x="177" y="267"/>
                  <a:pt x="177" y="267"/>
                </a:cubicBezTo>
                <a:moveTo>
                  <a:pt x="200" y="565"/>
                </a:moveTo>
                <a:cubicBezTo>
                  <a:pt x="231" y="611"/>
                  <a:pt x="231" y="611"/>
                  <a:pt x="231" y="611"/>
                </a:cubicBezTo>
                <a:cubicBezTo>
                  <a:pt x="478" y="611"/>
                  <a:pt x="478" y="611"/>
                  <a:pt x="478" y="611"/>
                </a:cubicBezTo>
                <a:moveTo>
                  <a:pt x="426" y="611"/>
                </a:moveTo>
                <a:cubicBezTo>
                  <a:pt x="333" y="695"/>
                  <a:pt x="333" y="695"/>
                  <a:pt x="333" y="695"/>
                </a:cubicBezTo>
                <a:moveTo>
                  <a:pt x="337" y="530"/>
                </a:moveTo>
                <a:cubicBezTo>
                  <a:pt x="426" y="611"/>
                  <a:pt x="426" y="611"/>
                  <a:pt x="426" y="611"/>
                </a:cubicBezTo>
              </a:path>
            </a:pathLst>
          </a:custGeom>
          <a:noFill/>
          <a:ln w="19050">
            <a:solidFill>
              <a:schemeClr val="accent4">
                <a:lumMod val="5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64" name="Freeform 147">
            <a:extLst>
              <a:ext uri="{FF2B5EF4-FFF2-40B4-BE49-F238E27FC236}">
                <a16:creationId xmlns:a16="http://schemas.microsoft.com/office/drawing/2014/main" id="{F6A0229A-5224-6FB2-8C23-D05D7627D062}"/>
              </a:ext>
            </a:extLst>
          </p:cNvPr>
          <p:cNvSpPr>
            <a:spLocks noEditPoints="1"/>
          </p:cNvSpPr>
          <p:nvPr/>
        </p:nvSpPr>
        <p:spPr bwMode="auto">
          <a:xfrm>
            <a:off x="2169578" y="9562288"/>
            <a:ext cx="414654" cy="664444"/>
          </a:xfrm>
          <a:custGeom>
            <a:avLst/>
            <a:gdLst>
              <a:gd name="T0" fmla="*/ 588 w 691"/>
              <a:gd name="T1" fmla="*/ 995 h 1112"/>
              <a:gd name="T2" fmla="*/ 103 w 691"/>
              <a:gd name="T3" fmla="*/ 995 h 1112"/>
              <a:gd name="T4" fmla="*/ 0 w 691"/>
              <a:gd name="T5" fmla="*/ 892 h 1112"/>
              <a:gd name="T6" fmla="*/ 26 w 691"/>
              <a:gd name="T7" fmla="*/ 365 h 1112"/>
              <a:gd name="T8" fmla="*/ 122 w 691"/>
              <a:gd name="T9" fmla="*/ 262 h 1112"/>
              <a:gd name="T10" fmla="*/ 569 w 691"/>
              <a:gd name="T11" fmla="*/ 262 h 1112"/>
              <a:gd name="T12" fmla="*/ 665 w 691"/>
              <a:gd name="T13" fmla="*/ 365 h 1112"/>
              <a:gd name="T14" fmla="*/ 691 w 691"/>
              <a:gd name="T15" fmla="*/ 892 h 1112"/>
              <a:gd name="T16" fmla="*/ 588 w 691"/>
              <a:gd name="T17" fmla="*/ 995 h 1112"/>
              <a:gd name="T18" fmla="*/ 481 w 691"/>
              <a:gd name="T19" fmla="*/ 262 h 1112"/>
              <a:gd name="T20" fmla="*/ 481 w 691"/>
              <a:gd name="T21" fmla="*/ 0 h 1112"/>
              <a:gd name="T22" fmla="*/ 210 w 691"/>
              <a:gd name="T23" fmla="*/ 0 h 1112"/>
              <a:gd name="T24" fmla="*/ 210 w 691"/>
              <a:gd name="T25" fmla="*/ 262 h 1112"/>
              <a:gd name="T26" fmla="*/ 174 w 691"/>
              <a:gd name="T27" fmla="*/ 431 h 1112"/>
              <a:gd name="T28" fmla="*/ 174 w 691"/>
              <a:gd name="T29" fmla="*/ 826 h 1112"/>
              <a:gd name="T30" fmla="*/ 346 w 691"/>
              <a:gd name="T31" fmla="*/ 431 h 1112"/>
              <a:gd name="T32" fmla="*/ 346 w 691"/>
              <a:gd name="T33" fmla="*/ 826 h 1112"/>
              <a:gd name="T34" fmla="*/ 517 w 691"/>
              <a:gd name="T35" fmla="*/ 431 h 1112"/>
              <a:gd name="T36" fmla="*/ 517 w 691"/>
              <a:gd name="T37" fmla="*/ 826 h 1112"/>
              <a:gd name="T38" fmla="*/ 210 w 691"/>
              <a:gd name="T39" fmla="*/ 97 h 1112"/>
              <a:gd name="T40" fmla="*/ 481 w 691"/>
              <a:gd name="T41" fmla="*/ 97 h 1112"/>
              <a:gd name="T42" fmla="*/ 167 w 691"/>
              <a:gd name="T43" fmla="*/ 995 h 1112"/>
              <a:gd name="T44" fmla="*/ 108 w 691"/>
              <a:gd name="T45" fmla="*/ 1054 h 1112"/>
              <a:gd name="T46" fmla="*/ 167 w 691"/>
              <a:gd name="T47" fmla="*/ 1112 h 1112"/>
              <a:gd name="T48" fmla="*/ 225 w 691"/>
              <a:gd name="T49" fmla="*/ 1054 h 1112"/>
              <a:gd name="T50" fmla="*/ 167 w 691"/>
              <a:gd name="T51" fmla="*/ 995 h 1112"/>
              <a:gd name="T52" fmla="*/ 524 w 691"/>
              <a:gd name="T53" fmla="*/ 995 h 1112"/>
              <a:gd name="T54" fmla="*/ 466 w 691"/>
              <a:gd name="T55" fmla="*/ 1054 h 1112"/>
              <a:gd name="T56" fmla="*/ 524 w 691"/>
              <a:gd name="T57" fmla="*/ 1112 h 1112"/>
              <a:gd name="T58" fmla="*/ 583 w 691"/>
              <a:gd name="T59" fmla="*/ 1054 h 1112"/>
              <a:gd name="T60" fmla="*/ 524 w 691"/>
              <a:gd name="T61" fmla="*/ 995 h 1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691" h="1112">
                <a:moveTo>
                  <a:pt x="588" y="995"/>
                </a:moveTo>
                <a:cubicBezTo>
                  <a:pt x="103" y="995"/>
                  <a:pt x="103" y="995"/>
                  <a:pt x="103" y="995"/>
                </a:cubicBezTo>
                <a:cubicBezTo>
                  <a:pt x="46" y="995"/>
                  <a:pt x="0" y="949"/>
                  <a:pt x="0" y="892"/>
                </a:cubicBezTo>
                <a:cubicBezTo>
                  <a:pt x="26" y="365"/>
                  <a:pt x="26" y="365"/>
                  <a:pt x="26" y="365"/>
                </a:cubicBezTo>
                <a:cubicBezTo>
                  <a:pt x="26" y="308"/>
                  <a:pt x="69" y="262"/>
                  <a:pt x="122" y="262"/>
                </a:cubicBezTo>
                <a:cubicBezTo>
                  <a:pt x="569" y="262"/>
                  <a:pt x="569" y="262"/>
                  <a:pt x="569" y="262"/>
                </a:cubicBezTo>
                <a:cubicBezTo>
                  <a:pt x="622" y="262"/>
                  <a:pt x="665" y="308"/>
                  <a:pt x="665" y="365"/>
                </a:cubicBezTo>
                <a:cubicBezTo>
                  <a:pt x="691" y="892"/>
                  <a:pt x="691" y="892"/>
                  <a:pt x="691" y="892"/>
                </a:cubicBezTo>
                <a:cubicBezTo>
                  <a:pt x="691" y="949"/>
                  <a:pt x="645" y="995"/>
                  <a:pt x="588" y="995"/>
                </a:cubicBezTo>
                <a:close/>
                <a:moveTo>
                  <a:pt x="481" y="262"/>
                </a:moveTo>
                <a:cubicBezTo>
                  <a:pt x="481" y="0"/>
                  <a:pt x="481" y="0"/>
                  <a:pt x="481" y="0"/>
                </a:cubicBezTo>
                <a:cubicBezTo>
                  <a:pt x="210" y="0"/>
                  <a:pt x="210" y="0"/>
                  <a:pt x="210" y="0"/>
                </a:cubicBezTo>
                <a:cubicBezTo>
                  <a:pt x="210" y="262"/>
                  <a:pt x="210" y="262"/>
                  <a:pt x="210" y="262"/>
                </a:cubicBezTo>
                <a:moveTo>
                  <a:pt x="174" y="431"/>
                </a:moveTo>
                <a:cubicBezTo>
                  <a:pt x="174" y="826"/>
                  <a:pt x="174" y="826"/>
                  <a:pt x="174" y="826"/>
                </a:cubicBezTo>
                <a:moveTo>
                  <a:pt x="346" y="431"/>
                </a:moveTo>
                <a:cubicBezTo>
                  <a:pt x="346" y="826"/>
                  <a:pt x="346" y="826"/>
                  <a:pt x="346" y="826"/>
                </a:cubicBezTo>
                <a:moveTo>
                  <a:pt x="517" y="431"/>
                </a:moveTo>
                <a:cubicBezTo>
                  <a:pt x="517" y="826"/>
                  <a:pt x="517" y="826"/>
                  <a:pt x="517" y="826"/>
                </a:cubicBezTo>
                <a:moveTo>
                  <a:pt x="210" y="97"/>
                </a:moveTo>
                <a:cubicBezTo>
                  <a:pt x="481" y="97"/>
                  <a:pt x="481" y="97"/>
                  <a:pt x="481" y="97"/>
                </a:cubicBezTo>
                <a:moveTo>
                  <a:pt x="167" y="995"/>
                </a:moveTo>
                <a:cubicBezTo>
                  <a:pt x="134" y="995"/>
                  <a:pt x="108" y="1022"/>
                  <a:pt x="108" y="1054"/>
                </a:cubicBezTo>
                <a:cubicBezTo>
                  <a:pt x="108" y="1086"/>
                  <a:pt x="134" y="1112"/>
                  <a:pt x="167" y="1112"/>
                </a:cubicBezTo>
                <a:cubicBezTo>
                  <a:pt x="199" y="1112"/>
                  <a:pt x="225" y="1086"/>
                  <a:pt x="225" y="1054"/>
                </a:cubicBezTo>
                <a:cubicBezTo>
                  <a:pt x="225" y="1022"/>
                  <a:pt x="199" y="995"/>
                  <a:pt x="167" y="995"/>
                </a:cubicBezTo>
                <a:close/>
                <a:moveTo>
                  <a:pt x="524" y="995"/>
                </a:moveTo>
                <a:cubicBezTo>
                  <a:pt x="492" y="995"/>
                  <a:pt x="466" y="1022"/>
                  <a:pt x="466" y="1054"/>
                </a:cubicBezTo>
                <a:cubicBezTo>
                  <a:pt x="466" y="1086"/>
                  <a:pt x="492" y="1112"/>
                  <a:pt x="524" y="1112"/>
                </a:cubicBezTo>
                <a:cubicBezTo>
                  <a:pt x="557" y="1112"/>
                  <a:pt x="583" y="1086"/>
                  <a:pt x="583" y="1054"/>
                </a:cubicBezTo>
                <a:cubicBezTo>
                  <a:pt x="583" y="1022"/>
                  <a:pt x="557" y="995"/>
                  <a:pt x="524" y="995"/>
                </a:cubicBezTo>
                <a:close/>
              </a:path>
            </a:pathLst>
          </a:custGeom>
          <a:noFill/>
          <a:ln w="19050">
            <a:solidFill>
              <a:schemeClr val="accent1">
                <a:lumMod val="5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65" name="Freeform 151">
            <a:extLst>
              <a:ext uri="{FF2B5EF4-FFF2-40B4-BE49-F238E27FC236}">
                <a16:creationId xmlns:a16="http://schemas.microsoft.com/office/drawing/2014/main" id="{3DB4DEBE-E5AC-31D7-DF8E-3AC5B9DA7520}"/>
              </a:ext>
            </a:extLst>
          </p:cNvPr>
          <p:cNvSpPr>
            <a:spLocks noEditPoints="1"/>
          </p:cNvSpPr>
          <p:nvPr/>
        </p:nvSpPr>
        <p:spPr bwMode="auto">
          <a:xfrm>
            <a:off x="12770172" y="5691138"/>
            <a:ext cx="519938" cy="550040"/>
          </a:xfrm>
          <a:custGeom>
            <a:avLst/>
            <a:gdLst>
              <a:gd name="T0" fmla="*/ 370 w 791"/>
              <a:gd name="T1" fmla="*/ 611 h 834"/>
              <a:gd name="T2" fmla="*/ 444 w 791"/>
              <a:gd name="T3" fmla="*/ 287 h 834"/>
              <a:gd name="T4" fmla="*/ 500 w 791"/>
              <a:gd name="T5" fmla="*/ 40 h 834"/>
              <a:gd name="T6" fmla="*/ 127 w 791"/>
              <a:gd name="T7" fmla="*/ 215 h 834"/>
              <a:gd name="T8" fmla="*/ 760 w 791"/>
              <a:gd name="T9" fmla="*/ 359 h 834"/>
              <a:gd name="T10" fmla="*/ 500 w 791"/>
              <a:gd name="T11" fmla="*/ 40 h 834"/>
              <a:gd name="T12" fmla="*/ 0 w 791"/>
              <a:gd name="T13" fmla="*/ 742 h 834"/>
              <a:gd name="T14" fmla="*/ 571 w 791"/>
              <a:gd name="T15" fmla="*/ 742 h 834"/>
              <a:gd name="T16" fmla="*/ 725 w 791"/>
              <a:gd name="T17" fmla="*/ 572 h 834"/>
              <a:gd name="T18" fmla="*/ 121 w 791"/>
              <a:gd name="T19" fmla="*/ 742 h 834"/>
              <a:gd name="T20" fmla="*/ 56 w 791"/>
              <a:gd name="T21" fmla="*/ 834 h 834"/>
              <a:gd name="T22" fmla="*/ 487 w 791"/>
              <a:gd name="T23" fmla="*/ 742 h 834"/>
              <a:gd name="T24" fmla="*/ 552 w 791"/>
              <a:gd name="T25" fmla="*/ 834 h 834"/>
              <a:gd name="T26" fmla="*/ 500 w 791"/>
              <a:gd name="T27" fmla="*/ 40 h 834"/>
              <a:gd name="T28" fmla="*/ 282 w 791"/>
              <a:gd name="T29" fmla="*/ 250 h 834"/>
              <a:gd name="T30" fmla="*/ 605 w 791"/>
              <a:gd name="T31" fmla="*/ 324 h 834"/>
              <a:gd name="T32" fmla="*/ 500 w 791"/>
              <a:gd name="T33" fmla="*/ 40 h 8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791" h="834">
                <a:moveTo>
                  <a:pt x="370" y="611"/>
                </a:moveTo>
                <a:cubicBezTo>
                  <a:pt x="444" y="287"/>
                  <a:pt x="444" y="287"/>
                  <a:pt x="444" y="287"/>
                </a:cubicBezTo>
                <a:moveTo>
                  <a:pt x="500" y="40"/>
                </a:moveTo>
                <a:cubicBezTo>
                  <a:pt x="325" y="0"/>
                  <a:pt x="158" y="78"/>
                  <a:pt x="127" y="215"/>
                </a:cubicBezTo>
                <a:cubicBezTo>
                  <a:pt x="760" y="359"/>
                  <a:pt x="760" y="359"/>
                  <a:pt x="760" y="359"/>
                </a:cubicBezTo>
                <a:cubicBezTo>
                  <a:pt x="791" y="223"/>
                  <a:pt x="675" y="80"/>
                  <a:pt x="500" y="40"/>
                </a:cubicBezTo>
                <a:close/>
                <a:moveTo>
                  <a:pt x="0" y="742"/>
                </a:moveTo>
                <a:cubicBezTo>
                  <a:pt x="571" y="742"/>
                  <a:pt x="571" y="742"/>
                  <a:pt x="571" y="742"/>
                </a:cubicBezTo>
                <a:cubicBezTo>
                  <a:pt x="725" y="572"/>
                  <a:pt x="725" y="572"/>
                  <a:pt x="725" y="572"/>
                </a:cubicBezTo>
                <a:moveTo>
                  <a:pt x="121" y="742"/>
                </a:moveTo>
                <a:cubicBezTo>
                  <a:pt x="56" y="834"/>
                  <a:pt x="56" y="834"/>
                  <a:pt x="56" y="834"/>
                </a:cubicBezTo>
                <a:moveTo>
                  <a:pt x="487" y="742"/>
                </a:moveTo>
                <a:cubicBezTo>
                  <a:pt x="552" y="834"/>
                  <a:pt x="552" y="834"/>
                  <a:pt x="552" y="834"/>
                </a:cubicBezTo>
                <a:moveTo>
                  <a:pt x="500" y="40"/>
                </a:moveTo>
                <a:cubicBezTo>
                  <a:pt x="427" y="24"/>
                  <a:pt x="315" y="171"/>
                  <a:pt x="282" y="250"/>
                </a:cubicBezTo>
                <a:moveTo>
                  <a:pt x="605" y="324"/>
                </a:moveTo>
                <a:cubicBezTo>
                  <a:pt x="609" y="238"/>
                  <a:pt x="572" y="56"/>
                  <a:pt x="500" y="40"/>
                </a:cubicBezTo>
              </a:path>
            </a:pathLst>
          </a:custGeom>
          <a:noFill/>
          <a:ln w="19050">
            <a:solidFill>
              <a:schemeClr val="accent6">
                <a:lumMod val="5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66" name="Freeform 172">
            <a:extLst>
              <a:ext uri="{FF2B5EF4-FFF2-40B4-BE49-F238E27FC236}">
                <a16:creationId xmlns:a16="http://schemas.microsoft.com/office/drawing/2014/main" id="{68E43502-2D8A-2E5B-E9E5-3D67E1631D43}"/>
              </a:ext>
            </a:extLst>
          </p:cNvPr>
          <p:cNvSpPr>
            <a:spLocks noEditPoints="1"/>
          </p:cNvSpPr>
          <p:nvPr/>
        </p:nvSpPr>
        <p:spPr bwMode="auto">
          <a:xfrm>
            <a:off x="14110039" y="9692145"/>
            <a:ext cx="624968" cy="421234"/>
          </a:xfrm>
          <a:custGeom>
            <a:avLst/>
            <a:gdLst>
              <a:gd name="T0" fmla="*/ 667 w 947"/>
              <a:gd name="T1" fmla="*/ 73 h 636"/>
              <a:gd name="T2" fmla="*/ 947 w 947"/>
              <a:gd name="T3" fmla="*/ 149 h 636"/>
              <a:gd name="T4" fmla="*/ 279 w 947"/>
              <a:gd name="T5" fmla="*/ 476 h 636"/>
              <a:gd name="T6" fmla="*/ 136 w 947"/>
              <a:gd name="T7" fmla="*/ 438 h 636"/>
              <a:gd name="T8" fmla="*/ 0 w 947"/>
              <a:gd name="T9" fmla="*/ 236 h 636"/>
              <a:gd name="T10" fmla="*/ 192 w 947"/>
              <a:gd name="T11" fmla="*/ 306 h 636"/>
              <a:gd name="T12" fmla="*/ 397 w 947"/>
              <a:gd name="T13" fmla="*/ 206 h 636"/>
              <a:gd name="T14" fmla="*/ 240 w 947"/>
              <a:gd name="T15" fmla="*/ 108 h 636"/>
              <a:gd name="T16" fmla="*/ 216 w 947"/>
              <a:gd name="T17" fmla="*/ 45 h 636"/>
              <a:gd name="T18" fmla="*/ 286 w 947"/>
              <a:gd name="T19" fmla="*/ 10 h 636"/>
              <a:gd name="T20" fmla="*/ 566 w 947"/>
              <a:gd name="T21" fmla="*/ 123 h 636"/>
              <a:gd name="T22" fmla="*/ 667 w 947"/>
              <a:gd name="T23" fmla="*/ 73 h 636"/>
              <a:gd name="T24" fmla="*/ 283 w 947"/>
              <a:gd name="T25" fmla="*/ 636 h 636"/>
              <a:gd name="T26" fmla="*/ 830 w 947"/>
              <a:gd name="T27" fmla="*/ 636 h 6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947" h="636">
                <a:moveTo>
                  <a:pt x="667" y="73"/>
                </a:moveTo>
                <a:cubicBezTo>
                  <a:pt x="788" y="14"/>
                  <a:pt x="888" y="28"/>
                  <a:pt x="947" y="149"/>
                </a:cubicBezTo>
                <a:cubicBezTo>
                  <a:pt x="279" y="476"/>
                  <a:pt x="279" y="476"/>
                  <a:pt x="279" y="476"/>
                </a:cubicBezTo>
                <a:cubicBezTo>
                  <a:pt x="228" y="501"/>
                  <a:pt x="167" y="485"/>
                  <a:pt x="136" y="438"/>
                </a:cubicBezTo>
                <a:cubicBezTo>
                  <a:pt x="0" y="236"/>
                  <a:pt x="0" y="236"/>
                  <a:pt x="0" y="236"/>
                </a:cubicBezTo>
                <a:cubicBezTo>
                  <a:pt x="95" y="190"/>
                  <a:pt x="192" y="306"/>
                  <a:pt x="192" y="306"/>
                </a:cubicBezTo>
                <a:cubicBezTo>
                  <a:pt x="192" y="306"/>
                  <a:pt x="397" y="206"/>
                  <a:pt x="397" y="206"/>
                </a:cubicBezTo>
                <a:cubicBezTo>
                  <a:pt x="240" y="108"/>
                  <a:pt x="240" y="108"/>
                  <a:pt x="240" y="108"/>
                </a:cubicBezTo>
                <a:cubicBezTo>
                  <a:pt x="218" y="95"/>
                  <a:pt x="208" y="69"/>
                  <a:pt x="216" y="45"/>
                </a:cubicBezTo>
                <a:cubicBezTo>
                  <a:pt x="225" y="15"/>
                  <a:pt x="257" y="0"/>
                  <a:pt x="286" y="10"/>
                </a:cubicBezTo>
                <a:cubicBezTo>
                  <a:pt x="566" y="123"/>
                  <a:pt x="566" y="123"/>
                  <a:pt x="566" y="123"/>
                </a:cubicBezTo>
                <a:cubicBezTo>
                  <a:pt x="566" y="123"/>
                  <a:pt x="667" y="73"/>
                  <a:pt x="667" y="73"/>
                </a:cubicBezTo>
                <a:close/>
                <a:moveTo>
                  <a:pt x="283" y="636"/>
                </a:moveTo>
                <a:cubicBezTo>
                  <a:pt x="830" y="636"/>
                  <a:pt x="830" y="636"/>
                  <a:pt x="830" y="636"/>
                </a:cubicBezTo>
              </a:path>
            </a:pathLst>
          </a:custGeom>
          <a:noFill/>
          <a:ln w="19050">
            <a:solidFill>
              <a:schemeClr val="accent5">
                <a:lumMod val="5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</p:spTree>
    <p:extLst>
      <p:ext uri="{BB962C8B-B14F-4D97-AF65-F5344CB8AC3E}">
        <p14:creationId xmlns:p14="http://schemas.microsoft.com/office/powerpoint/2010/main" val="29032472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250" fill="hold"/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250" fill="hold"/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1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8" decel="125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3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3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" dur="750" fill="hold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750" fill="hold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0" dur="750"/>
                                            <p:tgtEl>
                                              <p:spTgt spid="1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" dur="750" fill="hold"/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750" fill="hold"/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5" dur="750"/>
                                            <p:tgtEl>
                                              <p:spTgt spid="1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2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8" dur="1000"/>
                                            <p:tgtEl>
                                              <p:spTgt spid="1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1" dur="750"/>
                                            <p:tgtEl>
                                              <p:spTgt spid="14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2" dur="750" fill="hold"/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750" fill="hold"/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6" dur="750"/>
                                            <p:tgtEl>
                                              <p:spTgt spid="14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7" dur="75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75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1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7" dur="75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75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9" dur="750"/>
                                            <p:tgtEl>
                                              <p:spTgt spid="1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2" dur="75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75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4" dur="750"/>
                                            <p:tgtEl>
                                              <p:spTgt spid="1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5" presetID="22" presetClass="entr" presetSubtype="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57" dur="1000"/>
                                            <p:tgtEl>
                                              <p:spTgt spid="1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0" dur="750"/>
                                            <p:tgtEl>
                                              <p:spTgt spid="12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1" dur="75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5" dur="750"/>
                                            <p:tgtEl>
                                              <p:spTgt spid="12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6" dur="75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75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8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0" dur="500" fill="hold"/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500" fill="hold"/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500" fill="hold"/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3" dur="500"/>
                                            <p:tgtEl>
                                              <p:spTgt spid="1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6" dur="75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75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8" dur="750"/>
                                            <p:tgtEl>
                                              <p:spTgt spid="1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9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1" dur="750" fill="hold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750" fill="hold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3" dur="750"/>
                                            <p:tgtEl>
                                              <p:spTgt spid="1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22" presetClass="entr" presetSubtype="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6" dur="1000"/>
                                            <p:tgtEl>
                                              <p:spTgt spid="1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7" presetID="42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9" dur="750"/>
                                            <p:tgtEl>
                                              <p:spTgt spid="14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0" dur="75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75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2" presetID="42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4" dur="750"/>
                                            <p:tgtEl>
                                              <p:spTgt spid="15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5" dur="750" fill="hold"/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6" dur="750" fill="hold"/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7" presetID="31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9" dur="500" fill="hold"/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0" dur="500" fill="hold"/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500" fill="hold"/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2" dur="500"/>
                                            <p:tgtEl>
                                              <p:spTgt spid="1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3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5" dur="75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6" dur="75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7" dur="750"/>
                                            <p:tgtEl>
                                              <p:spTgt spid="1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8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0" dur="75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1" dur="75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2" dur="750"/>
                                            <p:tgtEl>
                                              <p:spTgt spid="1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3" presetID="42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5" dur="750"/>
                                            <p:tgtEl>
                                              <p:spTgt spid="12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6" dur="75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7" dur="75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8" presetID="42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0" dur="750"/>
                                            <p:tgtEl>
                                              <p:spTgt spid="12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1" dur="75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2" dur="75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3" presetID="31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5" dur="50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6" dur="50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7" dur="50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8" dur="500"/>
                                            <p:tgtEl>
                                              <p:spTgt spid="1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9" presetID="22" presetClass="entr" presetSubtype="2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31" dur="1000"/>
                                            <p:tgtEl>
                                              <p:spTgt spid="1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2" presetID="53" presetClass="entr" presetSubtype="16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4" dur="750" fill="hold"/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5" dur="750" fill="hold"/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6" dur="750"/>
                                            <p:tgtEl>
                                              <p:spTgt spid="1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7" presetID="53" presetClass="entr" presetSubtype="16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9" dur="750" fill="hold"/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0" dur="750" fill="hold"/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1" dur="750"/>
                                            <p:tgtEl>
                                              <p:spTgt spid="1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2" presetID="42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4" dur="750"/>
                                            <p:tgtEl>
                                              <p:spTgt spid="15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5" dur="750" fill="hold"/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6" dur="750" fill="hold"/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7" presetID="42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9" dur="750"/>
                                            <p:tgtEl>
                                              <p:spTgt spid="15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0" dur="750" fill="hold"/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1" dur="750" fill="hold"/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2" presetID="31" presetClass="entr" presetSubtype="0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4" dur="500" fill="hold"/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5" dur="500" fill="hold"/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6" dur="500" fill="hold"/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7" dur="500"/>
                                            <p:tgtEl>
                                              <p:spTgt spid="1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8" presetID="22" presetClass="entr" presetSubtype="8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60" dur="1000"/>
                                            <p:tgtEl>
                                              <p:spTgt spid="1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1" presetID="53" presetClass="entr" presetSubtype="16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3" dur="750" fill="hold"/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4" dur="750" fill="hold"/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5" dur="750"/>
                                            <p:tgtEl>
                                              <p:spTgt spid="1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6" presetID="53" presetClass="entr" presetSubtype="16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8" dur="75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9" dur="75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0" dur="750"/>
                                            <p:tgtEl>
                                              <p:spTgt spid="1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1" presetID="42" presetClass="entr" presetSubtype="0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1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3" dur="750"/>
                                            <p:tgtEl>
                                              <p:spTgt spid="13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74" dur="75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5" dur="75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6" presetID="42" presetClass="entr" presetSubtype="0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1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8" dur="750"/>
                                            <p:tgtEl>
                                              <p:spTgt spid="13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79" dur="750" fill="hold"/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0" dur="750" fill="hold"/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1" presetID="31" presetClass="entr" presetSubtype="0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1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3" dur="500" fill="hold"/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4" dur="500" fill="hold"/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5" dur="500" fill="hold"/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6" dur="500"/>
                                            <p:tgtEl>
                                              <p:spTgt spid="1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7" presetID="22" presetClass="entr" presetSubtype="2" fill="hold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89" dur="1000"/>
                                            <p:tgtEl>
                                              <p:spTgt spid="1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16" grpId="0" animBg="1"/>
          <p:bldP spid="117" grpId="0" animBg="1"/>
          <p:bldP spid="121" grpId="0"/>
          <p:bldP spid="122" grpId="0"/>
          <p:bldP spid="123" grpId="0" animBg="1"/>
          <p:bldP spid="124" grpId="0" animBg="1"/>
          <p:bldP spid="128" grpId="0"/>
          <p:bldP spid="129" grpId="0"/>
          <p:bldP spid="130" grpId="0" animBg="1"/>
          <p:bldP spid="131" grpId="0" animBg="1"/>
          <p:bldP spid="135" grpId="0"/>
          <p:bldP spid="136" grpId="0"/>
          <p:bldP spid="137" grpId="0" animBg="1"/>
          <p:bldP spid="138" grpId="0" animBg="1"/>
          <p:bldP spid="142" grpId="0"/>
          <p:bldP spid="143" grpId="0"/>
          <p:bldP spid="144" grpId="0" animBg="1"/>
          <p:bldP spid="145" grpId="0" animBg="1"/>
          <p:bldP spid="149" grpId="0"/>
          <p:bldP spid="150" grpId="0"/>
          <p:bldP spid="151" grpId="0" animBg="1"/>
          <p:bldP spid="152" grpId="0" animBg="1"/>
          <p:bldP spid="156" grpId="0"/>
          <p:bldP spid="157" grpId="0"/>
          <p:bldP spid="158" grpId="0"/>
          <p:bldP spid="159" grpId="0"/>
          <p:bldP spid="161" grpId="0" animBg="1"/>
          <p:bldP spid="162" grpId="0" animBg="1"/>
          <p:bldP spid="163" grpId="0" animBg="1"/>
          <p:bldP spid="164" grpId="0" animBg="1"/>
          <p:bldP spid="165" grpId="0" animBg="1"/>
          <p:bldP spid="166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250" fill="hold"/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250" fill="hold"/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1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8" decel="125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3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3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" dur="750" fill="hold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750" fill="hold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0" dur="750"/>
                                            <p:tgtEl>
                                              <p:spTgt spid="1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" dur="750" fill="hold"/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750" fill="hold"/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5" dur="750"/>
                                            <p:tgtEl>
                                              <p:spTgt spid="1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2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8" dur="1000"/>
                                            <p:tgtEl>
                                              <p:spTgt spid="1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1" dur="750"/>
                                            <p:tgtEl>
                                              <p:spTgt spid="14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2" dur="750" fill="hold"/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750" fill="hold"/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6" dur="750"/>
                                            <p:tgtEl>
                                              <p:spTgt spid="14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7" dur="75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75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1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7" dur="75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75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9" dur="750"/>
                                            <p:tgtEl>
                                              <p:spTgt spid="1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2" dur="75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75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4" dur="750"/>
                                            <p:tgtEl>
                                              <p:spTgt spid="1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5" presetID="22" presetClass="entr" presetSubtype="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57" dur="1000"/>
                                            <p:tgtEl>
                                              <p:spTgt spid="1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0" dur="750"/>
                                            <p:tgtEl>
                                              <p:spTgt spid="12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1" dur="75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5" dur="750"/>
                                            <p:tgtEl>
                                              <p:spTgt spid="12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6" dur="75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75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8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0" dur="500" fill="hold"/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500" fill="hold"/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500" fill="hold"/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3" dur="500"/>
                                            <p:tgtEl>
                                              <p:spTgt spid="1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6" dur="75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75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8" dur="750"/>
                                            <p:tgtEl>
                                              <p:spTgt spid="1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9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1" dur="750" fill="hold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750" fill="hold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3" dur="750"/>
                                            <p:tgtEl>
                                              <p:spTgt spid="1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22" presetClass="entr" presetSubtype="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6" dur="1000"/>
                                            <p:tgtEl>
                                              <p:spTgt spid="1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7" presetID="42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9" dur="750"/>
                                            <p:tgtEl>
                                              <p:spTgt spid="14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0" dur="75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75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2" presetID="42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4" dur="750"/>
                                            <p:tgtEl>
                                              <p:spTgt spid="15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5" dur="750" fill="hold"/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6" dur="750" fill="hold"/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7" presetID="31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9" dur="500" fill="hold"/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0" dur="500" fill="hold"/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500" fill="hold"/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2" dur="500"/>
                                            <p:tgtEl>
                                              <p:spTgt spid="1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3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5" dur="75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6" dur="75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7" dur="750"/>
                                            <p:tgtEl>
                                              <p:spTgt spid="1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8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0" dur="75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1" dur="75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2" dur="750"/>
                                            <p:tgtEl>
                                              <p:spTgt spid="1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3" presetID="42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5" dur="750"/>
                                            <p:tgtEl>
                                              <p:spTgt spid="12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6" dur="75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7" dur="75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8" presetID="42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0" dur="750"/>
                                            <p:tgtEl>
                                              <p:spTgt spid="12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1" dur="75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2" dur="75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3" presetID="31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5" dur="50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6" dur="50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7" dur="50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8" dur="500"/>
                                            <p:tgtEl>
                                              <p:spTgt spid="1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9" presetID="22" presetClass="entr" presetSubtype="2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31" dur="1000"/>
                                            <p:tgtEl>
                                              <p:spTgt spid="1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2" presetID="53" presetClass="entr" presetSubtype="16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4" dur="750" fill="hold"/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5" dur="750" fill="hold"/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6" dur="750"/>
                                            <p:tgtEl>
                                              <p:spTgt spid="1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7" presetID="53" presetClass="entr" presetSubtype="16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9" dur="750" fill="hold"/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0" dur="750" fill="hold"/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1" dur="750"/>
                                            <p:tgtEl>
                                              <p:spTgt spid="1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2" presetID="42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4" dur="750"/>
                                            <p:tgtEl>
                                              <p:spTgt spid="15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5" dur="750" fill="hold"/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6" dur="750" fill="hold"/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7" presetID="42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9" dur="750"/>
                                            <p:tgtEl>
                                              <p:spTgt spid="15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0" dur="750" fill="hold"/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1" dur="750" fill="hold"/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2" presetID="31" presetClass="entr" presetSubtype="0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4" dur="500" fill="hold"/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5" dur="500" fill="hold"/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6" dur="500" fill="hold"/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7" dur="500"/>
                                            <p:tgtEl>
                                              <p:spTgt spid="1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8" presetID="22" presetClass="entr" presetSubtype="8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60" dur="1000"/>
                                            <p:tgtEl>
                                              <p:spTgt spid="1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1" presetID="53" presetClass="entr" presetSubtype="16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3" dur="750" fill="hold"/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4" dur="750" fill="hold"/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5" dur="750"/>
                                            <p:tgtEl>
                                              <p:spTgt spid="1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6" presetID="53" presetClass="entr" presetSubtype="16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8" dur="75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9" dur="75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0" dur="750"/>
                                            <p:tgtEl>
                                              <p:spTgt spid="1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1" presetID="42" presetClass="entr" presetSubtype="0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1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3" dur="750"/>
                                            <p:tgtEl>
                                              <p:spTgt spid="13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74" dur="75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5" dur="75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6" presetID="42" presetClass="entr" presetSubtype="0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1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8" dur="750"/>
                                            <p:tgtEl>
                                              <p:spTgt spid="13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79" dur="750" fill="hold"/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0" dur="750" fill="hold"/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1" presetID="31" presetClass="entr" presetSubtype="0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1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3" dur="500" fill="hold"/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4" dur="500" fill="hold"/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5" dur="500" fill="hold"/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6" dur="500"/>
                                            <p:tgtEl>
                                              <p:spTgt spid="1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7" presetID="22" presetClass="entr" presetSubtype="2" fill="hold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89" dur="1000"/>
                                            <p:tgtEl>
                                              <p:spTgt spid="1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16" grpId="0" animBg="1"/>
          <p:bldP spid="117" grpId="0" animBg="1"/>
          <p:bldP spid="121" grpId="0"/>
          <p:bldP spid="122" grpId="0"/>
          <p:bldP spid="123" grpId="0" animBg="1"/>
          <p:bldP spid="124" grpId="0" animBg="1"/>
          <p:bldP spid="128" grpId="0"/>
          <p:bldP spid="129" grpId="0"/>
          <p:bldP spid="130" grpId="0" animBg="1"/>
          <p:bldP spid="131" grpId="0" animBg="1"/>
          <p:bldP spid="135" grpId="0"/>
          <p:bldP spid="136" grpId="0"/>
          <p:bldP spid="137" grpId="0" animBg="1"/>
          <p:bldP spid="138" grpId="0" animBg="1"/>
          <p:bldP spid="142" grpId="0"/>
          <p:bldP spid="143" grpId="0"/>
          <p:bldP spid="144" grpId="0" animBg="1"/>
          <p:bldP spid="145" grpId="0" animBg="1"/>
          <p:bldP spid="149" grpId="0"/>
          <p:bldP spid="150" grpId="0"/>
          <p:bldP spid="151" grpId="0" animBg="1"/>
          <p:bldP spid="152" grpId="0" animBg="1"/>
          <p:bldP spid="156" grpId="0"/>
          <p:bldP spid="157" grpId="0"/>
          <p:bldP spid="158" grpId="0"/>
          <p:bldP spid="159" grpId="0"/>
          <p:bldP spid="161" grpId="0" animBg="1"/>
          <p:bldP spid="162" grpId="0" animBg="1"/>
          <p:bldP spid="163" grpId="0" animBg="1"/>
          <p:bldP spid="164" grpId="0" animBg="1"/>
          <p:bldP spid="165" grpId="0" animBg="1"/>
          <p:bldP spid="166" grpId="0" animBg="1"/>
        </p:bldLst>
      </p:timing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7891DE4C-CB95-D109-E33B-990508C259DD}"/>
              </a:ext>
            </a:extLst>
          </p:cNvPr>
          <p:cNvSpPr/>
          <p:nvPr/>
        </p:nvSpPr>
        <p:spPr>
          <a:xfrm>
            <a:off x="0" y="7429004"/>
            <a:ext cx="24384000" cy="956332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49B61409-7EE3-E472-A10E-E70DC68180B7}"/>
              </a:ext>
            </a:extLst>
          </p:cNvPr>
          <p:cNvCxnSpPr>
            <a:cxnSpLocks/>
          </p:cNvCxnSpPr>
          <p:nvPr/>
        </p:nvCxnSpPr>
        <p:spPr>
          <a:xfrm>
            <a:off x="0" y="7907170"/>
            <a:ext cx="24384000" cy="0"/>
          </a:xfrm>
          <a:prstGeom prst="line">
            <a:avLst/>
          </a:prstGeom>
          <a:ln w="76200">
            <a:solidFill>
              <a:schemeClr val="tx2">
                <a:lumMod val="25000"/>
                <a:lumOff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Graphic 4">
            <a:extLst>
              <a:ext uri="{FF2B5EF4-FFF2-40B4-BE49-F238E27FC236}">
                <a16:creationId xmlns:a16="http://schemas.microsoft.com/office/drawing/2014/main" id="{AE3956E1-53C8-11F4-7801-514981161B86}"/>
              </a:ext>
            </a:extLst>
          </p:cNvPr>
          <p:cNvGrpSpPr/>
          <p:nvPr/>
        </p:nvGrpSpPr>
        <p:grpSpPr>
          <a:xfrm rot="10800000">
            <a:off x="17800476" y="4618278"/>
            <a:ext cx="6110282" cy="6577782"/>
            <a:chOff x="10106491" y="-945603"/>
            <a:chExt cx="1777781" cy="1913799"/>
          </a:xfrm>
          <a:effectLst>
            <a:outerShdw blurRad="63500" dist="508000" dir="10800000" algn="r" rotWithShape="0">
              <a:prstClr val="black">
                <a:alpha val="25000"/>
              </a:prstClr>
            </a:outerShdw>
          </a:effectLst>
        </p:grpSpPr>
        <p:grpSp>
          <p:nvGrpSpPr>
            <p:cNvPr id="8" name="Graphic 4">
              <a:extLst>
                <a:ext uri="{FF2B5EF4-FFF2-40B4-BE49-F238E27FC236}">
                  <a16:creationId xmlns:a16="http://schemas.microsoft.com/office/drawing/2014/main" id="{AFA9EA49-C1FC-88DD-5669-6D5094654480}"/>
                </a:ext>
              </a:extLst>
            </p:cNvPr>
            <p:cNvGrpSpPr/>
            <p:nvPr/>
          </p:nvGrpSpPr>
          <p:grpSpPr>
            <a:xfrm>
              <a:off x="10106491" y="-945603"/>
              <a:ext cx="1755571" cy="1913799"/>
              <a:chOff x="10106491" y="-945603"/>
              <a:chExt cx="1755571" cy="1913799"/>
            </a:xfrm>
          </p:grpSpPr>
          <p:sp>
            <p:nvSpPr>
              <p:cNvPr id="14" name="Freeform: Shape 13">
                <a:extLst>
                  <a:ext uri="{FF2B5EF4-FFF2-40B4-BE49-F238E27FC236}">
                    <a16:creationId xmlns:a16="http://schemas.microsoft.com/office/drawing/2014/main" id="{67D4FCAC-D8AE-C4EA-FB95-EB6DDF9D32F6}"/>
                  </a:ext>
                </a:extLst>
              </p:cNvPr>
              <p:cNvSpPr/>
              <p:nvPr/>
            </p:nvSpPr>
            <p:spPr>
              <a:xfrm>
                <a:off x="10106491" y="-89662"/>
                <a:ext cx="186816" cy="217672"/>
              </a:xfrm>
              <a:custGeom>
                <a:avLst/>
                <a:gdLst>
                  <a:gd name="connsiteX0" fmla="*/ 90373 w 186816"/>
                  <a:gd name="connsiteY0" fmla="*/ 11557 h 217672"/>
                  <a:gd name="connsiteX1" fmla="*/ 161277 w 186816"/>
                  <a:gd name="connsiteY1" fmla="*/ 137 h 217672"/>
                  <a:gd name="connsiteX2" fmla="*/ 162649 w 186816"/>
                  <a:gd name="connsiteY2" fmla="*/ 137 h 217672"/>
                  <a:gd name="connsiteX3" fmla="*/ 183613 w 186816"/>
                  <a:gd name="connsiteY3" fmla="*/ 137 h 217672"/>
                  <a:gd name="connsiteX4" fmla="*/ 184566 w 186816"/>
                  <a:gd name="connsiteY4" fmla="*/ 108836 h 217672"/>
                  <a:gd name="connsiteX5" fmla="*/ 183613 w 186816"/>
                  <a:gd name="connsiteY5" fmla="*/ 217535 h 217672"/>
                  <a:gd name="connsiteX6" fmla="*/ 162649 w 186816"/>
                  <a:gd name="connsiteY6" fmla="*/ 217535 h 217672"/>
                  <a:gd name="connsiteX7" fmla="*/ 161277 w 186816"/>
                  <a:gd name="connsiteY7" fmla="*/ 217535 h 217672"/>
                  <a:gd name="connsiteX8" fmla="*/ 90373 w 186816"/>
                  <a:gd name="connsiteY8" fmla="*/ 206115 h 217672"/>
                  <a:gd name="connsiteX9" fmla="*/ 0 w 186816"/>
                  <a:gd name="connsiteY9" fmla="*/ 108836 h 217672"/>
                  <a:gd name="connsiteX10" fmla="*/ 90373 w 186816"/>
                  <a:gd name="connsiteY10" fmla="*/ 11557 h 2176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86816" h="217672">
                    <a:moveTo>
                      <a:pt x="90373" y="11557"/>
                    </a:moveTo>
                    <a:cubicBezTo>
                      <a:pt x="109995" y="5280"/>
                      <a:pt x="133417" y="1108"/>
                      <a:pt x="161277" y="137"/>
                    </a:cubicBezTo>
                    <a:cubicBezTo>
                      <a:pt x="161744" y="270"/>
                      <a:pt x="162201" y="-130"/>
                      <a:pt x="162649" y="137"/>
                    </a:cubicBezTo>
                    <a:cubicBezTo>
                      <a:pt x="169364" y="-206"/>
                      <a:pt x="176346" y="213"/>
                      <a:pt x="183613" y="137"/>
                    </a:cubicBezTo>
                    <a:cubicBezTo>
                      <a:pt x="187404" y="5014"/>
                      <a:pt x="187966" y="56934"/>
                      <a:pt x="184566" y="108836"/>
                    </a:cubicBezTo>
                    <a:cubicBezTo>
                      <a:pt x="187966" y="160738"/>
                      <a:pt x="187404" y="212668"/>
                      <a:pt x="183613" y="217535"/>
                    </a:cubicBezTo>
                    <a:cubicBezTo>
                      <a:pt x="176336" y="217459"/>
                      <a:pt x="169364" y="217878"/>
                      <a:pt x="162649" y="217535"/>
                    </a:cubicBezTo>
                    <a:cubicBezTo>
                      <a:pt x="162201" y="217802"/>
                      <a:pt x="161744" y="217402"/>
                      <a:pt x="161277" y="217535"/>
                    </a:cubicBezTo>
                    <a:cubicBezTo>
                      <a:pt x="133417" y="216564"/>
                      <a:pt x="109985" y="212392"/>
                      <a:pt x="90373" y="206115"/>
                    </a:cubicBezTo>
                    <a:cubicBezTo>
                      <a:pt x="11782" y="184160"/>
                      <a:pt x="0" y="135906"/>
                      <a:pt x="0" y="108836"/>
                    </a:cubicBezTo>
                    <a:cubicBezTo>
                      <a:pt x="-10" y="81766"/>
                      <a:pt x="11782" y="33512"/>
                      <a:pt x="90373" y="11557"/>
                    </a:cubicBezTo>
                    <a:close/>
                  </a:path>
                </a:pathLst>
              </a:custGeom>
              <a:solidFill>
                <a:srgbClr val="F2F2F2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grpSp>
            <p:nvGrpSpPr>
              <p:cNvPr id="15" name="Graphic 4">
                <a:extLst>
                  <a:ext uri="{FF2B5EF4-FFF2-40B4-BE49-F238E27FC236}">
                    <a16:creationId xmlns:a16="http://schemas.microsoft.com/office/drawing/2014/main" id="{A30DC617-C5B2-D6A8-D524-8A896B408751}"/>
                  </a:ext>
                </a:extLst>
              </p:cNvPr>
              <p:cNvGrpSpPr/>
              <p:nvPr/>
            </p:nvGrpSpPr>
            <p:grpSpPr>
              <a:xfrm>
                <a:off x="10642492" y="-945603"/>
                <a:ext cx="431810" cy="768417"/>
                <a:chOff x="10642492" y="-945603"/>
                <a:chExt cx="431810" cy="768417"/>
              </a:xfrm>
            </p:grpSpPr>
            <p:grpSp>
              <p:nvGrpSpPr>
                <p:cNvPr id="1040" name="Graphic 4">
                  <a:extLst>
                    <a:ext uri="{FF2B5EF4-FFF2-40B4-BE49-F238E27FC236}">
                      <a16:creationId xmlns:a16="http://schemas.microsoft.com/office/drawing/2014/main" id="{D06202AB-2F84-B5B6-8F16-684FD8FDDAF0}"/>
                    </a:ext>
                  </a:extLst>
                </p:cNvPr>
                <p:cNvGrpSpPr/>
                <p:nvPr/>
              </p:nvGrpSpPr>
              <p:grpSpPr>
                <a:xfrm>
                  <a:off x="10642492" y="-612312"/>
                  <a:ext cx="431810" cy="256186"/>
                  <a:chOff x="10642492" y="-612312"/>
                  <a:chExt cx="431810" cy="256186"/>
                </a:xfrm>
              </p:grpSpPr>
              <p:grpSp>
                <p:nvGrpSpPr>
                  <p:cNvPr id="1045" name="Graphic 4">
                    <a:extLst>
                      <a:ext uri="{FF2B5EF4-FFF2-40B4-BE49-F238E27FC236}">
                        <a16:creationId xmlns:a16="http://schemas.microsoft.com/office/drawing/2014/main" id="{71B16422-6B30-2817-A55C-D2C509F7A342}"/>
                      </a:ext>
                    </a:extLst>
                  </p:cNvPr>
                  <p:cNvGrpSpPr/>
                  <p:nvPr/>
                </p:nvGrpSpPr>
                <p:grpSpPr>
                  <a:xfrm>
                    <a:off x="10683775" y="-612312"/>
                    <a:ext cx="390527" cy="256186"/>
                    <a:chOff x="10683775" y="-612312"/>
                    <a:chExt cx="390527" cy="256186"/>
                  </a:xfrm>
                </p:grpSpPr>
                <p:sp>
                  <p:nvSpPr>
                    <p:cNvPr id="1049" name="Freeform: Shape 1048">
                      <a:extLst>
                        <a:ext uri="{FF2B5EF4-FFF2-40B4-BE49-F238E27FC236}">
                          <a16:creationId xmlns:a16="http://schemas.microsoft.com/office/drawing/2014/main" id="{E5FF364B-8BB2-374D-B13C-1D44EC251C0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725321" y="-612171"/>
                      <a:ext cx="348981" cy="256045"/>
                    </a:xfrm>
                    <a:custGeom>
                      <a:avLst/>
                      <a:gdLst>
                        <a:gd name="connsiteX0" fmla="*/ 58474 w 348981"/>
                        <a:gd name="connsiteY0" fmla="*/ 0 h 256045"/>
                        <a:gd name="connsiteX1" fmla="*/ 307572 w 348981"/>
                        <a:gd name="connsiteY1" fmla="*/ 51330 h 256045"/>
                        <a:gd name="connsiteX2" fmla="*/ 331994 w 348981"/>
                        <a:gd name="connsiteY2" fmla="*/ 61713 h 256045"/>
                        <a:gd name="connsiteX3" fmla="*/ 321069 w 348981"/>
                        <a:gd name="connsiteY3" fmla="*/ 240411 h 256045"/>
                        <a:gd name="connsiteX4" fmla="*/ 302876 w 348981"/>
                        <a:gd name="connsiteY4" fmla="*/ 247831 h 256045"/>
                        <a:gd name="connsiteX5" fmla="*/ 0 w 348981"/>
                        <a:gd name="connsiteY5" fmla="*/ 240830 h 256045"/>
                        <a:gd name="connsiteX6" fmla="*/ 58474 w 348981"/>
                        <a:gd name="connsiteY6" fmla="*/ 0 h 25604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348981" h="256045">
                          <a:moveTo>
                            <a:pt x="58474" y="0"/>
                          </a:moveTo>
                          <a:cubicBezTo>
                            <a:pt x="130150" y="2362"/>
                            <a:pt x="254756" y="33538"/>
                            <a:pt x="307572" y="51330"/>
                          </a:cubicBezTo>
                          <a:cubicBezTo>
                            <a:pt x="321221" y="55921"/>
                            <a:pt x="330079" y="59627"/>
                            <a:pt x="331994" y="61713"/>
                          </a:cubicBezTo>
                          <a:cubicBezTo>
                            <a:pt x="362493" y="94926"/>
                            <a:pt x="347644" y="219580"/>
                            <a:pt x="321069" y="240411"/>
                          </a:cubicBezTo>
                          <a:cubicBezTo>
                            <a:pt x="317345" y="243335"/>
                            <a:pt x="311086" y="245793"/>
                            <a:pt x="302876" y="247831"/>
                          </a:cubicBezTo>
                          <a:cubicBezTo>
                            <a:pt x="241754" y="263033"/>
                            <a:pt x="70618" y="255041"/>
                            <a:pt x="0" y="240830"/>
                          </a:cubicBezTo>
                          <a:lnTo>
                            <a:pt x="58474" y="0"/>
                          </a:lnTo>
                          <a:close/>
                        </a:path>
                      </a:pathLst>
                    </a:custGeom>
                    <a:solidFill>
                      <a:srgbClr val="EBEEF0"/>
                    </a:solidFill>
                    <a:ln w="9525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075" name="Freeform: Shape 1074">
                      <a:extLst>
                        <a:ext uri="{FF2B5EF4-FFF2-40B4-BE49-F238E27FC236}">
                          <a16:creationId xmlns:a16="http://schemas.microsoft.com/office/drawing/2014/main" id="{A69D4C01-D33C-AB78-820E-DFD4E822423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683775" y="-612312"/>
                      <a:ext cx="100020" cy="240980"/>
                    </a:xfrm>
                    <a:custGeom>
                      <a:avLst/>
                      <a:gdLst>
                        <a:gd name="connsiteX0" fmla="*/ 63339 w 100020"/>
                        <a:gd name="connsiteY0" fmla="*/ 2770 h 240980"/>
                        <a:gd name="connsiteX1" fmla="*/ 100020 w 100020"/>
                        <a:gd name="connsiteY1" fmla="*/ 141 h 240980"/>
                        <a:gd name="connsiteX2" fmla="*/ 41537 w 100020"/>
                        <a:gd name="connsiteY2" fmla="*/ 240981 h 240980"/>
                        <a:gd name="connsiteX3" fmla="*/ 12133 w 100020"/>
                        <a:gd name="connsiteY3" fmla="*/ 231227 h 240980"/>
                        <a:gd name="connsiteX4" fmla="*/ 63339 w 100020"/>
                        <a:gd name="connsiteY4" fmla="*/ 2770 h 24098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00020" h="240980">
                          <a:moveTo>
                            <a:pt x="63339" y="2770"/>
                          </a:moveTo>
                          <a:cubicBezTo>
                            <a:pt x="72541" y="398"/>
                            <a:pt x="85142" y="-345"/>
                            <a:pt x="100020" y="141"/>
                          </a:cubicBezTo>
                          <a:lnTo>
                            <a:pt x="41537" y="240981"/>
                          </a:lnTo>
                          <a:cubicBezTo>
                            <a:pt x="26506" y="237961"/>
                            <a:pt x="16019" y="234656"/>
                            <a:pt x="12133" y="231227"/>
                          </a:cubicBezTo>
                          <a:cubicBezTo>
                            <a:pt x="-12489" y="209567"/>
                            <a:pt x="-1659" y="19505"/>
                            <a:pt x="63339" y="2770"/>
                          </a:cubicBezTo>
                          <a:close/>
                        </a:path>
                      </a:pathLst>
                    </a:custGeom>
                    <a:solidFill>
                      <a:srgbClr val="F2F2F2"/>
                    </a:solidFill>
                    <a:ln w="9525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</p:grpSp>
              <p:sp>
                <p:nvSpPr>
                  <p:cNvPr id="1046" name="Freeform: Shape 1045">
                    <a:extLst>
                      <a:ext uri="{FF2B5EF4-FFF2-40B4-BE49-F238E27FC236}">
                        <a16:creationId xmlns:a16="http://schemas.microsoft.com/office/drawing/2014/main" id="{38D6CD6A-AC4E-BC2D-DBF3-6FAAD3CEC3D7}"/>
                      </a:ext>
                    </a:extLst>
                  </p:cNvPr>
                  <p:cNvSpPr/>
                  <p:nvPr/>
                </p:nvSpPr>
                <p:spPr>
                  <a:xfrm>
                    <a:off x="10689903" y="-594024"/>
                    <a:ext cx="57653" cy="206163"/>
                  </a:xfrm>
                  <a:custGeom>
                    <a:avLst/>
                    <a:gdLst>
                      <a:gd name="connsiteX0" fmla="*/ 51506 w 57653"/>
                      <a:gd name="connsiteY0" fmla="*/ 922 h 206163"/>
                      <a:gd name="connsiteX1" fmla="*/ 3748 w 57653"/>
                      <a:gd name="connsiteY1" fmla="*/ 93152 h 206163"/>
                      <a:gd name="connsiteX2" fmla="*/ 9101 w 57653"/>
                      <a:gd name="connsiteY2" fmla="*/ 205966 h 206163"/>
                      <a:gd name="connsiteX3" fmla="*/ 47801 w 57653"/>
                      <a:gd name="connsiteY3" fmla="*/ 110440 h 206163"/>
                      <a:gd name="connsiteX4" fmla="*/ 51506 w 57653"/>
                      <a:gd name="connsiteY4" fmla="*/ 922 h 20616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57653" h="206163">
                        <a:moveTo>
                          <a:pt x="51506" y="922"/>
                        </a:moveTo>
                        <a:cubicBezTo>
                          <a:pt x="36485" y="-6260"/>
                          <a:pt x="11158" y="28916"/>
                          <a:pt x="3748" y="93152"/>
                        </a:cubicBezTo>
                        <a:cubicBezTo>
                          <a:pt x="-3663" y="157379"/>
                          <a:pt x="862" y="202671"/>
                          <a:pt x="9101" y="205966"/>
                        </a:cubicBezTo>
                        <a:cubicBezTo>
                          <a:pt x="17330" y="209262"/>
                          <a:pt x="36276" y="170971"/>
                          <a:pt x="47801" y="110440"/>
                        </a:cubicBezTo>
                        <a:cubicBezTo>
                          <a:pt x="59326" y="49918"/>
                          <a:pt x="60974" y="5455"/>
                          <a:pt x="51506" y="922"/>
                        </a:cubicBezTo>
                        <a:close/>
                      </a:path>
                    </a:pathLst>
                  </a:custGeom>
                  <a:solidFill>
                    <a:srgbClr val="CCCCCC"/>
                  </a:solidFill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1047" name="Freeform: Shape 1046">
                    <a:extLst>
                      <a:ext uri="{FF2B5EF4-FFF2-40B4-BE49-F238E27FC236}">
                        <a16:creationId xmlns:a16="http://schemas.microsoft.com/office/drawing/2014/main" id="{12289ABF-BBBD-4412-74F0-5480672F9342}"/>
                      </a:ext>
                    </a:extLst>
                  </p:cNvPr>
                  <p:cNvSpPr/>
                  <p:nvPr/>
                </p:nvSpPr>
                <p:spPr>
                  <a:xfrm>
                    <a:off x="10642492" y="-521331"/>
                    <a:ext cx="81087" cy="60769"/>
                  </a:xfrm>
                  <a:custGeom>
                    <a:avLst/>
                    <a:gdLst>
                      <a:gd name="connsiteX0" fmla="*/ 72504 w 81087"/>
                      <a:gd name="connsiteY0" fmla="*/ 781 h 60769"/>
                      <a:gd name="connsiteX1" fmla="*/ 68008 w 81087"/>
                      <a:gd name="connsiteY1" fmla="*/ 60769 h 60769"/>
                      <a:gd name="connsiteX2" fmla="*/ 0 w 81087"/>
                      <a:gd name="connsiteY2" fmla="*/ 23231 h 60769"/>
                      <a:gd name="connsiteX3" fmla="*/ 72504 w 81087"/>
                      <a:gd name="connsiteY3" fmla="*/ 781 h 607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81087" h="60769">
                        <a:moveTo>
                          <a:pt x="72504" y="781"/>
                        </a:moveTo>
                        <a:cubicBezTo>
                          <a:pt x="87259" y="2705"/>
                          <a:pt x="81163" y="60769"/>
                          <a:pt x="68008" y="60769"/>
                        </a:cubicBezTo>
                        <a:cubicBezTo>
                          <a:pt x="21174" y="60131"/>
                          <a:pt x="0" y="29651"/>
                          <a:pt x="0" y="23231"/>
                        </a:cubicBezTo>
                        <a:cubicBezTo>
                          <a:pt x="0" y="16811"/>
                          <a:pt x="33585" y="-4296"/>
                          <a:pt x="72504" y="781"/>
                        </a:cubicBezTo>
                        <a:close/>
                      </a:path>
                    </a:pathLst>
                  </a:custGeom>
                  <a:solidFill>
                    <a:schemeClr val="accent5">
                      <a:lumMod val="50000"/>
                    </a:schemeClr>
                  </a:solidFill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 dirty="0"/>
                  </a:p>
                </p:txBody>
              </p:sp>
            </p:grpSp>
            <p:grpSp>
              <p:nvGrpSpPr>
                <p:cNvPr id="1041" name="Graphic 4">
                  <a:extLst>
                    <a:ext uri="{FF2B5EF4-FFF2-40B4-BE49-F238E27FC236}">
                      <a16:creationId xmlns:a16="http://schemas.microsoft.com/office/drawing/2014/main" id="{D460E9E9-0986-6608-75E1-C83C2EA2535E}"/>
                    </a:ext>
                  </a:extLst>
                </p:cNvPr>
                <p:cNvGrpSpPr/>
                <p:nvPr/>
              </p:nvGrpSpPr>
              <p:grpSpPr>
                <a:xfrm>
                  <a:off x="10692641" y="-945603"/>
                  <a:ext cx="335607" cy="768417"/>
                  <a:chOff x="10692641" y="-945603"/>
                  <a:chExt cx="335607" cy="768417"/>
                </a:xfrm>
              </p:grpSpPr>
              <p:sp>
                <p:nvSpPr>
                  <p:cNvPr id="1043" name="Freeform: Shape 1042">
                    <a:extLst>
                      <a:ext uri="{FF2B5EF4-FFF2-40B4-BE49-F238E27FC236}">
                        <a16:creationId xmlns:a16="http://schemas.microsoft.com/office/drawing/2014/main" id="{152B0BBB-14FB-5BEB-7718-62E2E55D1BB5}"/>
                      </a:ext>
                    </a:extLst>
                  </p:cNvPr>
                  <p:cNvSpPr/>
                  <p:nvPr/>
                </p:nvSpPr>
                <p:spPr>
                  <a:xfrm>
                    <a:off x="10702023" y="-945603"/>
                    <a:ext cx="326225" cy="731709"/>
                  </a:xfrm>
                  <a:custGeom>
                    <a:avLst/>
                    <a:gdLst>
                      <a:gd name="connsiteX0" fmla="*/ 0 w 326225"/>
                      <a:gd name="connsiteY0" fmla="*/ 713393 h 731709"/>
                      <a:gd name="connsiteX1" fmla="*/ 180499 w 326225"/>
                      <a:gd name="connsiteY1" fmla="*/ 14287 h 731709"/>
                      <a:gd name="connsiteX2" fmla="*/ 325374 w 326225"/>
                      <a:gd name="connsiteY2" fmla="*/ 19468 h 731709"/>
                      <a:gd name="connsiteX3" fmla="*/ 310801 w 326225"/>
                      <a:gd name="connsiteY3" fmla="*/ 731710 h 731709"/>
                      <a:gd name="connsiteX4" fmla="*/ 59874 w 326225"/>
                      <a:gd name="connsiteY4" fmla="*/ 730262 h 731709"/>
                      <a:gd name="connsiteX5" fmla="*/ 0 w 326225"/>
                      <a:gd name="connsiteY5" fmla="*/ 713393 h 7317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326225" h="731709">
                        <a:moveTo>
                          <a:pt x="0" y="713393"/>
                        </a:moveTo>
                        <a:cubicBezTo>
                          <a:pt x="37309" y="557631"/>
                          <a:pt x="171402" y="34746"/>
                          <a:pt x="180499" y="14287"/>
                        </a:cubicBezTo>
                        <a:cubicBezTo>
                          <a:pt x="190871" y="-9049"/>
                          <a:pt x="320192" y="-1267"/>
                          <a:pt x="325374" y="19468"/>
                        </a:cubicBezTo>
                        <a:cubicBezTo>
                          <a:pt x="330089" y="38309"/>
                          <a:pt x="313830" y="624306"/>
                          <a:pt x="310801" y="731710"/>
                        </a:cubicBezTo>
                        <a:cubicBezTo>
                          <a:pt x="282178" y="731538"/>
                          <a:pt x="72400" y="730262"/>
                          <a:pt x="59874" y="730262"/>
                        </a:cubicBezTo>
                        <a:cubicBezTo>
                          <a:pt x="47387" y="730272"/>
                          <a:pt x="10144" y="729205"/>
                          <a:pt x="0" y="713393"/>
                        </a:cubicBezTo>
                        <a:close/>
                      </a:path>
                    </a:pathLst>
                  </a:custGeom>
                  <a:solidFill>
                    <a:srgbClr val="FFFFFF"/>
                  </a:solidFill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1044" name="Freeform: Shape 1043">
                    <a:extLst>
                      <a:ext uri="{FF2B5EF4-FFF2-40B4-BE49-F238E27FC236}">
                        <a16:creationId xmlns:a16="http://schemas.microsoft.com/office/drawing/2014/main" id="{B39905D8-37A3-AB9D-F91C-F0A909558497}"/>
                      </a:ext>
                    </a:extLst>
                  </p:cNvPr>
                  <p:cNvSpPr/>
                  <p:nvPr/>
                </p:nvSpPr>
                <p:spPr>
                  <a:xfrm>
                    <a:off x="10692641" y="-232209"/>
                    <a:ext cx="320182" cy="55024"/>
                  </a:xfrm>
                  <a:custGeom>
                    <a:avLst/>
                    <a:gdLst>
                      <a:gd name="connsiteX0" fmla="*/ 9382 w 320182"/>
                      <a:gd name="connsiteY0" fmla="*/ 0 h 55024"/>
                      <a:gd name="connsiteX1" fmla="*/ 69256 w 320182"/>
                      <a:gd name="connsiteY1" fmla="*/ 16869 h 55024"/>
                      <a:gd name="connsiteX2" fmla="*/ 320183 w 320182"/>
                      <a:gd name="connsiteY2" fmla="*/ 18317 h 55024"/>
                      <a:gd name="connsiteX3" fmla="*/ 319707 w 320182"/>
                      <a:gd name="connsiteY3" fmla="*/ 35157 h 55024"/>
                      <a:gd name="connsiteX4" fmla="*/ 0 w 320182"/>
                      <a:gd name="connsiteY4" fmla="*/ 41529 h 55024"/>
                      <a:gd name="connsiteX5" fmla="*/ 9382 w 320182"/>
                      <a:gd name="connsiteY5" fmla="*/ 0 h 5502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320182" h="55024">
                        <a:moveTo>
                          <a:pt x="9382" y="0"/>
                        </a:moveTo>
                        <a:cubicBezTo>
                          <a:pt x="19536" y="15812"/>
                          <a:pt x="56769" y="16869"/>
                          <a:pt x="69256" y="16869"/>
                        </a:cubicBezTo>
                        <a:cubicBezTo>
                          <a:pt x="81782" y="16869"/>
                          <a:pt x="291560" y="18145"/>
                          <a:pt x="320183" y="18317"/>
                        </a:cubicBezTo>
                        <a:cubicBezTo>
                          <a:pt x="319878" y="29175"/>
                          <a:pt x="319707" y="35157"/>
                          <a:pt x="319707" y="35157"/>
                        </a:cubicBezTo>
                        <a:cubicBezTo>
                          <a:pt x="319707" y="35157"/>
                          <a:pt x="0" y="75247"/>
                          <a:pt x="0" y="41529"/>
                        </a:cubicBezTo>
                        <a:cubicBezTo>
                          <a:pt x="791" y="36576"/>
                          <a:pt x="4134" y="21917"/>
                          <a:pt x="9382" y="0"/>
                        </a:cubicBezTo>
                        <a:close/>
                      </a:path>
                    </a:pathLst>
                  </a:custGeom>
                  <a:solidFill>
                    <a:srgbClr val="DCDEE8"/>
                  </a:solidFill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16" name="Graphic 4">
                <a:extLst>
                  <a:ext uri="{FF2B5EF4-FFF2-40B4-BE49-F238E27FC236}">
                    <a16:creationId xmlns:a16="http://schemas.microsoft.com/office/drawing/2014/main" id="{87C62644-4DA4-18C8-69DD-C8A9CB4943B5}"/>
                  </a:ext>
                </a:extLst>
              </p:cNvPr>
              <p:cNvGrpSpPr/>
              <p:nvPr/>
            </p:nvGrpSpPr>
            <p:grpSpPr>
              <a:xfrm>
                <a:off x="10642492" y="199778"/>
                <a:ext cx="431810" cy="768417"/>
                <a:chOff x="10642492" y="199778"/>
                <a:chExt cx="431810" cy="768417"/>
              </a:xfrm>
            </p:grpSpPr>
            <p:grpSp>
              <p:nvGrpSpPr>
                <p:cNvPr id="60" name="Graphic 4">
                  <a:extLst>
                    <a:ext uri="{FF2B5EF4-FFF2-40B4-BE49-F238E27FC236}">
                      <a16:creationId xmlns:a16="http://schemas.microsoft.com/office/drawing/2014/main" id="{F4B6AF1D-EE71-3A45-98A4-1C6207571CFB}"/>
                    </a:ext>
                  </a:extLst>
                </p:cNvPr>
                <p:cNvGrpSpPr/>
                <p:nvPr/>
              </p:nvGrpSpPr>
              <p:grpSpPr>
                <a:xfrm>
                  <a:off x="10642492" y="378728"/>
                  <a:ext cx="431810" cy="256190"/>
                  <a:chOff x="10642492" y="378728"/>
                  <a:chExt cx="431810" cy="256190"/>
                </a:xfrm>
              </p:grpSpPr>
              <p:grpSp>
                <p:nvGrpSpPr>
                  <p:cNvPr id="1027" name="Graphic 4">
                    <a:extLst>
                      <a:ext uri="{FF2B5EF4-FFF2-40B4-BE49-F238E27FC236}">
                        <a16:creationId xmlns:a16="http://schemas.microsoft.com/office/drawing/2014/main" id="{F6850F80-60C8-95EE-B160-4BD95FF3A4AD}"/>
                      </a:ext>
                    </a:extLst>
                  </p:cNvPr>
                  <p:cNvGrpSpPr/>
                  <p:nvPr/>
                </p:nvGrpSpPr>
                <p:grpSpPr>
                  <a:xfrm>
                    <a:off x="10683775" y="378728"/>
                    <a:ext cx="390527" cy="256190"/>
                    <a:chOff x="10683775" y="378728"/>
                    <a:chExt cx="390527" cy="256190"/>
                  </a:xfrm>
                </p:grpSpPr>
                <p:sp>
                  <p:nvSpPr>
                    <p:cNvPr id="1032" name="Freeform: Shape 1031">
                      <a:extLst>
                        <a:ext uri="{FF2B5EF4-FFF2-40B4-BE49-F238E27FC236}">
                          <a16:creationId xmlns:a16="http://schemas.microsoft.com/office/drawing/2014/main" id="{B7FAD15D-6A37-2238-6EF4-0F27CF56126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725321" y="378728"/>
                      <a:ext cx="348981" cy="256045"/>
                    </a:xfrm>
                    <a:custGeom>
                      <a:avLst/>
                      <a:gdLst>
                        <a:gd name="connsiteX0" fmla="*/ 58474 w 348981"/>
                        <a:gd name="connsiteY0" fmla="*/ 256046 h 256045"/>
                        <a:gd name="connsiteX1" fmla="*/ 307572 w 348981"/>
                        <a:gd name="connsiteY1" fmla="*/ 204715 h 256045"/>
                        <a:gd name="connsiteX2" fmla="*/ 331994 w 348981"/>
                        <a:gd name="connsiteY2" fmla="*/ 194333 h 256045"/>
                        <a:gd name="connsiteX3" fmla="*/ 321069 w 348981"/>
                        <a:gd name="connsiteY3" fmla="*/ 15635 h 256045"/>
                        <a:gd name="connsiteX4" fmla="*/ 302876 w 348981"/>
                        <a:gd name="connsiteY4" fmla="*/ 8215 h 256045"/>
                        <a:gd name="connsiteX5" fmla="*/ 0 w 348981"/>
                        <a:gd name="connsiteY5" fmla="*/ 15206 h 256045"/>
                        <a:gd name="connsiteX6" fmla="*/ 58474 w 348981"/>
                        <a:gd name="connsiteY6" fmla="*/ 256046 h 25604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348981" h="256045">
                          <a:moveTo>
                            <a:pt x="58474" y="256046"/>
                          </a:moveTo>
                          <a:cubicBezTo>
                            <a:pt x="130150" y="253683"/>
                            <a:pt x="254756" y="222508"/>
                            <a:pt x="307572" y="204715"/>
                          </a:cubicBezTo>
                          <a:cubicBezTo>
                            <a:pt x="321221" y="200115"/>
                            <a:pt x="330079" y="196419"/>
                            <a:pt x="331994" y="194333"/>
                          </a:cubicBezTo>
                          <a:cubicBezTo>
                            <a:pt x="362493" y="161120"/>
                            <a:pt x="347644" y="36466"/>
                            <a:pt x="321069" y="15635"/>
                          </a:cubicBezTo>
                          <a:cubicBezTo>
                            <a:pt x="317345" y="12711"/>
                            <a:pt x="311086" y="10253"/>
                            <a:pt x="302876" y="8215"/>
                          </a:cubicBezTo>
                          <a:cubicBezTo>
                            <a:pt x="241754" y="-6987"/>
                            <a:pt x="70618" y="1004"/>
                            <a:pt x="0" y="15206"/>
                          </a:cubicBezTo>
                          <a:lnTo>
                            <a:pt x="58474" y="256046"/>
                          </a:lnTo>
                          <a:close/>
                        </a:path>
                      </a:pathLst>
                    </a:custGeom>
                    <a:solidFill>
                      <a:srgbClr val="EBEEF0"/>
                    </a:solidFill>
                    <a:ln w="9525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039" name="Freeform: Shape 1038">
                      <a:extLst>
                        <a:ext uri="{FF2B5EF4-FFF2-40B4-BE49-F238E27FC236}">
                          <a16:creationId xmlns:a16="http://schemas.microsoft.com/office/drawing/2014/main" id="{09B7BAA2-8DE8-BC00-D548-3DD109B60C1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683775" y="393934"/>
                      <a:ext cx="100020" cy="240984"/>
                    </a:xfrm>
                    <a:custGeom>
                      <a:avLst/>
                      <a:gdLst>
                        <a:gd name="connsiteX0" fmla="*/ 63339 w 100020"/>
                        <a:gd name="connsiteY0" fmla="*/ 238211 h 240984"/>
                        <a:gd name="connsiteX1" fmla="*/ 100020 w 100020"/>
                        <a:gd name="connsiteY1" fmla="*/ 240840 h 240984"/>
                        <a:gd name="connsiteX2" fmla="*/ 41537 w 100020"/>
                        <a:gd name="connsiteY2" fmla="*/ 0 h 240984"/>
                        <a:gd name="connsiteX3" fmla="*/ 12133 w 100020"/>
                        <a:gd name="connsiteY3" fmla="*/ 9753 h 240984"/>
                        <a:gd name="connsiteX4" fmla="*/ 63339 w 100020"/>
                        <a:gd name="connsiteY4" fmla="*/ 238211 h 24098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00020" h="240984">
                          <a:moveTo>
                            <a:pt x="63339" y="238211"/>
                          </a:moveTo>
                          <a:cubicBezTo>
                            <a:pt x="72541" y="240582"/>
                            <a:pt x="85142" y="241335"/>
                            <a:pt x="100020" y="240840"/>
                          </a:cubicBezTo>
                          <a:lnTo>
                            <a:pt x="41537" y="0"/>
                          </a:lnTo>
                          <a:cubicBezTo>
                            <a:pt x="26506" y="3029"/>
                            <a:pt x="16019" y="6325"/>
                            <a:pt x="12133" y="9753"/>
                          </a:cubicBezTo>
                          <a:cubicBezTo>
                            <a:pt x="-12489" y="31413"/>
                            <a:pt x="-1659" y="221466"/>
                            <a:pt x="63339" y="238211"/>
                          </a:cubicBezTo>
                          <a:close/>
                        </a:path>
                      </a:pathLst>
                    </a:custGeom>
                    <a:solidFill>
                      <a:srgbClr val="F2F2F2"/>
                    </a:solidFill>
                    <a:ln w="9525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</p:grpSp>
              <p:sp>
                <p:nvSpPr>
                  <p:cNvPr id="1028" name="Freeform: Shape 1027">
                    <a:extLst>
                      <a:ext uri="{FF2B5EF4-FFF2-40B4-BE49-F238E27FC236}">
                        <a16:creationId xmlns:a16="http://schemas.microsoft.com/office/drawing/2014/main" id="{0CD8AFA8-7BBD-DAEA-655D-A1A34B9B346B}"/>
                      </a:ext>
                    </a:extLst>
                  </p:cNvPr>
                  <p:cNvSpPr/>
                  <p:nvPr/>
                </p:nvSpPr>
                <p:spPr>
                  <a:xfrm>
                    <a:off x="10689903" y="410463"/>
                    <a:ext cx="57653" cy="206162"/>
                  </a:xfrm>
                  <a:custGeom>
                    <a:avLst/>
                    <a:gdLst>
                      <a:gd name="connsiteX0" fmla="*/ 51506 w 57653"/>
                      <a:gd name="connsiteY0" fmla="*/ 205242 h 206162"/>
                      <a:gd name="connsiteX1" fmla="*/ 3748 w 57653"/>
                      <a:gd name="connsiteY1" fmla="*/ 113011 h 206162"/>
                      <a:gd name="connsiteX2" fmla="*/ 9101 w 57653"/>
                      <a:gd name="connsiteY2" fmla="*/ 197 h 206162"/>
                      <a:gd name="connsiteX3" fmla="*/ 47801 w 57653"/>
                      <a:gd name="connsiteY3" fmla="*/ 95723 h 206162"/>
                      <a:gd name="connsiteX4" fmla="*/ 51506 w 57653"/>
                      <a:gd name="connsiteY4" fmla="*/ 205242 h 2061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57653" h="206162">
                        <a:moveTo>
                          <a:pt x="51506" y="205242"/>
                        </a:moveTo>
                        <a:cubicBezTo>
                          <a:pt x="36485" y="212423"/>
                          <a:pt x="11158" y="177238"/>
                          <a:pt x="3748" y="113011"/>
                        </a:cubicBezTo>
                        <a:cubicBezTo>
                          <a:pt x="-3663" y="48784"/>
                          <a:pt x="862" y="3493"/>
                          <a:pt x="9101" y="197"/>
                        </a:cubicBezTo>
                        <a:cubicBezTo>
                          <a:pt x="17330" y="-3099"/>
                          <a:pt x="36276" y="35192"/>
                          <a:pt x="47801" y="95723"/>
                        </a:cubicBezTo>
                        <a:cubicBezTo>
                          <a:pt x="59326" y="156236"/>
                          <a:pt x="60974" y="200708"/>
                          <a:pt x="51506" y="205242"/>
                        </a:cubicBezTo>
                        <a:close/>
                      </a:path>
                    </a:pathLst>
                  </a:custGeom>
                  <a:solidFill>
                    <a:srgbClr val="CCCCCC"/>
                  </a:solidFill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1031" name="Freeform: Shape 1030">
                    <a:extLst>
                      <a:ext uri="{FF2B5EF4-FFF2-40B4-BE49-F238E27FC236}">
                        <a16:creationId xmlns:a16="http://schemas.microsoft.com/office/drawing/2014/main" id="{46081812-C017-60D0-438D-3CCDCCAA7A00}"/>
                      </a:ext>
                    </a:extLst>
                  </p:cNvPr>
                  <p:cNvSpPr/>
                  <p:nvPr/>
                </p:nvSpPr>
                <p:spPr>
                  <a:xfrm>
                    <a:off x="10642492" y="483165"/>
                    <a:ext cx="81087" cy="60768"/>
                  </a:xfrm>
                  <a:custGeom>
                    <a:avLst/>
                    <a:gdLst>
                      <a:gd name="connsiteX0" fmla="*/ 72504 w 81087"/>
                      <a:gd name="connsiteY0" fmla="*/ 59988 h 60768"/>
                      <a:gd name="connsiteX1" fmla="*/ 68008 w 81087"/>
                      <a:gd name="connsiteY1" fmla="*/ 0 h 60768"/>
                      <a:gd name="connsiteX2" fmla="*/ 0 w 81087"/>
                      <a:gd name="connsiteY2" fmla="*/ 37538 h 60768"/>
                      <a:gd name="connsiteX3" fmla="*/ 72504 w 81087"/>
                      <a:gd name="connsiteY3" fmla="*/ 59988 h 6076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81087" h="60768">
                        <a:moveTo>
                          <a:pt x="72504" y="59988"/>
                        </a:moveTo>
                        <a:cubicBezTo>
                          <a:pt x="87259" y="58064"/>
                          <a:pt x="81163" y="0"/>
                          <a:pt x="68008" y="0"/>
                        </a:cubicBezTo>
                        <a:cubicBezTo>
                          <a:pt x="21174" y="638"/>
                          <a:pt x="0" y="31118"/>
                          <a:pt x="0" y="37538"/>
                        </a:cubicBezTo>
                        <a:cubicBezTo>
                          <a:pt x="0" y="43948"/>
                          <a:pt x="33585" y="65065"/>
                          <a:pt x="72504" y="59988"/>
                        </a:cubicBezTo>
                        <a:close/>
                      </a:path>
                    </a:pathLst>
                  </a:custGeom>
                  <a:solidFill>
                    <a:schemeClr val="accent5">
                      <a:lumMod val="50000"/>
                    </a:schemeClr>
                  </a:solidFill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61" name="Graphic 4">
                  <a:extLst>
                    <a:ext uri="{FF2B5EF4-FFF2-40B4-BE49-F238E27FC236}">
                      <a16:creationId xmlns:a16="http://schemas.microsoft.com/office/drawing/2014/main" id="{867A1E1C-F95C-E86B-B26C-4F5EAB677577}"/>
                    </a:ext>
                  </a:extLst>
                </p:cNvPr>
                <p:cNvGrpSpPr/>
                <p:nvPr/>
              </p:nvGrpSpPr>
              <p:grpSpPr>
                <a:xfrm>
                  <a:off x="10692641" y="199778"/>
                  <a:ext cx="335607" cy="768417"/>
                  <a:chOff x="10692641" y="199778"/>
                  <a:chExt cx="335607" cy="768417"/>
                </a:xfrm>
              </p:grpSpPr>
              <p:sp>
                <p:nvSpPr>
                  <p:cNvPr id="62" name="Freeform: Shape 61">
                    <a:extLst>
                      <a:ext uri="{FF2B5EF4-FFF2-40B4-BE49-F238E27FC236}">
                        <a16:creationId xmlns:a16="http://schemas.microsoft.com/office/drawing/2014/main" id="{F508202A-C592-05E4-5426-1052A48F47A0}"/>
                      </a:ext>
                    </a:extLst>
                  </p:cNvPr>
                  <p:cNvSpPr/>
                  <p:nvPr/>
                </p:nvSpPr>
                <p:spPr>
                  <a:xfrm>
                    <a:off x="10702023" y="236486"/>
                    <a:ext cx="326225" cy="731709"/>
                  </a:xfrm>
                  <a:custGeom>
                    <a:avLst/>
                    <a:gdLst>
                      <a:gd name="connsiteX0" fmla="*/ 0 w 326225"/>
                      <a:gd name="connsiteY0" fmla="*/ 18317 h 731709"/>
                      <a:gd name="connsiteX1" fmla="*/ 180499 w 326225"/>
                      <a:gd name="connsiteY1" fmla="*/ 717423 h 731709"/>
                      <a:gd name="connsiteX2" fmla="*/ 325374 w 326225"/>
                      <a:gd name="connsiteY2" fmla="*/ 712241 h 731709"/>
                      <a:gd name="connsiteX3" fmla="*/ 310801 w 326225"/>
                      <a:gd name="connsiteY3" fmla="*/ 0 h 731709"/>
                      <a:gd name="connsiteX4" fmla="*/ 59874 w 326225"/>
                      <a:gd name="connsiteY4" fmla="*/ 1448 h 731709"/>
                      <a:gd name="connsiteX5" fmla="*/ 0 w 326225"/>
                      <a:gd name="connsiteY5" fmla="*/ 18317 h 7317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326225" h="731709">
                        <a:moveTo>
                          <a:pt x="0" y="18317"/>
                        </a:moveTo>
                        <a:cubicBezTo>
                          <a:pt x="37309" y="174079"/>
                          <a:pt x="171402" y="696963"/>
                          <a:pt x="180499" y="717423"/>
                        </a:cubicBezTo>
                        <a:cubicBezTo>
                          <a:pt x="190871" y="740759"/>
                          <a:pt x="320192" y="732977"/>
                          <a:pt x="325374" y="712241"/>
                        </a:cubicBezTo>
                        <a:cubicBezTo>
                          <a:pt x="330089" y="693401"/>
                          <a:pt x="313830" y="107404"/>
                          <a:pt x="310801" y="0"/>
                        </a:cubicBezTo>
                        <a:cubicBezTo>
                          <a:pt x="282178" y="172"/>
                          <a:pt x="72400" y="1448"/>
                          <a:pt x="59874" y="1448"/>
                        </a:cubicBezTo>
                        <a:cubicBezTo>
                          <a:pt x="47387" y="1448"/>
                          <a:pt x="10144" y="2515"/>
                          <a:pt x="0" y="18317"/>
                        </a:cubicBezTo>
                        <a:close/>
                      </a:path>
                    </a:pathLst>
                  </a:custGeom>
                  <a:solidFill>
                    <a:srgbClr val="FFFFFF"/>
                  </a:solidFill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63" name="Freeform: Shape 62">
                    <a:extLst>
                      <a:ext uri="{FF2B5EF4-FFF2-40B4-BE49-F238E27FC236}">
                        <a16:creationId xmlns:a16="http://schemas.microsoft.com/office/drawing/2014/main" id="{786127B0-5F1D-F9CC-9DEA-B24B9B36A413}"/>
                      </a:ext>
                    </a:extLst>
                  </p:cNvPr>
                  <p:cNvSpPr/>
                  <p:nvPr/>
                </p:nvSpPr>
                <p:spPr>
                  <a:xfrm>
                    <a:off x="10692641" y="199778"/>
                    <a:ext cx="320182" cy="55024"/>
                  </a:xfrm>
                  <a:custGeom>
                    <a:avLst/>
                    <a:gdLst>
                      <a:gd name="connsiteX0" fmla="*/ 9382 w 320182"/>
                      <a:gd name="connsiteY0" fmla="*/ 55024 h 55024"/>
                      <a:gd name="connsiteX1" fmla="*/ 69256 w 320182"/>
                      <a:gd name="connsiteY1" fmla="*/ 38156 h 55024"/>
                      <a:gd name="connsiteX2" fmla="*/ 320183 w 320182"/>
                      <a:gd name="connsiteY2" fmla="*/ 36708 h 55024"/>
                      <a:gd name="connsiteX3" fmla="*/ 319707 w 320182"/>
                      <a:gd name="connsiteY3" fmla="*/ 19868 h 55024"/>
                      <a:gd name="connsiteX4" fmla="*/ 0 w 320182"/>
                      <a:gd name="connsiteY4" fmla="*/ 13495 h 55024"/>
                      <a:gd name="connsiteX5" fmla="*/ 9382 w 320182"/>
                      <a:gd name="connsiteY5" fmla="*/ 55024 h 5502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320182" h="55024">
                        <a:moveTo>
                          <a:pt x="9382" y="55024"/>
                        </a:moveTo>
                        <a:cubicBezTo>
                          <a:pt x="19536" y="39213"/>
                          <a:pt x="56769" y="38156"/>
                          <a:pt x="69256" y="38156"/>
                        </a:cubicBezTo>
                        <a:cubicBezTo>
                          <a:pt x="81782" y="38156"/>
                          <a:pt x="291560" y="36879"/>
                          <a:pt x="320183" y="36708"/>
                        </a:cubicBezTo>
                        <a:cubicBezTo>
                          <a:pt x="319878" y="25849"/>
                          <a:pt x="319707" y="19868"/>
                          <a:pt x="319707" y="19868"/>
                        </a:cubicBezTo>
                        <a:cubicBezTo>
                          <a:pt x="319707" y="19868"/>
                          <a:pt x="0" y="-20223"/>
                          <a:pt x="0" y="13495"/>
                        </a:cubicBezTo>
                        <a:cubicBezTo>
                          <a:pt x="791" y="18448"/>
                          <a:pt x="4134" y="33117"/>
                          <a:pt x="9382" y="55024"/>
                        </a:cubicBezTo>
                        <a:close/>
                      </a:path>
                    </a:pathLst>
                  </a:custGeom>
                  <a:solidFill>
                    <a:srgbClr val="DCDEE8"/>
                  </a:solidFill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</p:grpSp>
          </p:grpSp>
          <p:sp>
            <p:nvSpPr>
              <p:cNvPr id="17" name="Freeform: Shape 16">
                <a:extLst>
                  <a:ext uri="{FF2B5EF4-FFF2-40B4-BE49-F238E27FC236}">
                    <a16:creationId xmlns:a16="http://schemas.microsoft.com/office/drawing/2014/main" id="{1A3C60EA-D2F7-69F0-2E3E-CF97F232AF07}"/>
                  </a:ext>
                </a:extLst>
              </p:cNvPr>
              <p:cNvSpPr/>
              <p:nvPr/>
            </p:nvSpPr>
            <p:spPr>
              <a:xfrm>
                <a:off x="10177916" y="-201859"/>
                <a:ext cx="1684146" cy="428863"/>
              </a:xfrm>
              <a:custGeom>
                <a:avLst/>
                <a:gdLst>
                  <a:gd name="connsiteX0" fmla="*/ 244853 w 1684146"/>
                  <a:gd name="connsiteY0" fmla="*/ 15379 h 428863"/>
                  <a:gd name="connsiteX1" fmla="*/ 1256132 w 1684146"/>
                  <a:gd name="connsiteY1" fmla="*/ 39525 h 428863"/>
                  <a:gd name="connsiteX2" fmla="*/ 1656763 w 1684146"/>
                  <a:gd name="connsiteY2" fmla="*/ 142757 h 428863"/>
                  <a:gd name="connsiteX3" fmla="*/ 1684147 w 1684146"/>
                  <a:gd name="connsiteY3" fmla="*/ 173914 h 428863"/>
                  <a:gd name="connsiteX4" fmla="*/ 1684147 w 1684146"/>
                  <a:gd name="connsiteY4" fmla="*/ 239846 h 428863"/>
                  <a:gd name="connsiteX5" fmla="*/ 1657210 w 1684146"/>
                  <a:gd name="connsiteY5" fmla="*/ 270935 h 428863"/>
                  <a:gd name="connsiteX6" fmla="*/ 1256132 w 1684146"/>
                  <a:gd name="connsiteY6" fmla="*/ 387321 h 428863"/>
                  <a:gd name="connsiteX7" fmla="*/ 244853 w 1684146"/>
                  <a:gd name="connsiteY7" fmla="*/ 409238 h 428863"/>
                  <a:gd name="connsiteX8" fmla="*/ 3 w 1684146"/>
                  <a:gd name="connsiteY8" fmla="*/ 212309 h 428863"/>
                  <a:gd name="connsiteX9" fmla="*/ 244853 w 1684146"/>
                  <a:gd name="connsiteY9" fmla="*/ 15379 h 4288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684146" h="428863">
                    <a:moveTo>
                      <a:pt x="244853" y="15379"/>
                    </a:moveTo>
                    <a:cubicBezTo>
                      <a:pt x="596706" y="-17529"/>
                      <a:pt x="1090597" y="7969"/>
                      <a:pt x="1256132" y="39525"/>
                    </a:cubicBezTo>
                    <a:cubicBezTo>
                      <a:pt x="1472340" y="80740"/>
                      <a:pt x="1552940" y="128565"/>
                      <a:pt x="1656763" y="142757"/>
                    </a:cubicBezTo>
                    <a:cubicBezTo>
                      <a:pt x="1672412" y="144901"/>
                      <a:pt x="1684147" y="158112"/>
                      <a:pt x="1684147" y="173914"/>
                    </a:cubicBezTo>
                    <a:lnTo>
                      <a:pt x="1684147" y="239846"/>
                    </a:lnTo>
                    <a:cubicBezTo>
                      <a:pt x="1684147" y="255476"/>
                      <a:pt x="1672670" y="268611"/>
                      <a:pt x="1657210" y="270935"/>
                    </a:cubicBezTo>
                    <a:cubicBezTo>
                      <a:pt x="1553445" y="286528"/>
                      <a:pt x="1447927" y="356108"/>
                      <a:pt x="1256132" y="387321"/>
                    </a:cubicBezTo>
                    <a:cubicBezTo>
                      <a:pt x="976163" y="432889"/>
                      <a:pt x="596706" y="442147"/>
                      <a:pt x="244853" y="409238"/>
                    </a:cubicBezTo>
                    <a:cubicBezTo>
                      <a:pt x="73146" y="393179"/>
                      <a:pt x="-559" y="302958"/>
                      <a:pt x="3" y="212309"/>
                    </a:cubicBezTo>
                    <a:cubicBezTo>
                      <a:pt x="-559" y="121659"/>
                      <a:pt x="73146" y="31439"/>
                      <a:pt x="244853" y="15379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grpSp>
            <p:nvGrpSpPr>
              <p:cNvPr id="18" name="Graphic 4">
                <a:extLst>
                  <a:ext uri="{FF2B5EF4-FFF2-40B4-BE49-F238E27FC236}">
                    <a16:creationId xmlns:a16="http://schemas.microsoft.com/office/drawing/2014/main" id="{9B7BE80F-CADB-ADC0-BD9A-40DCDF9893EE}"/>
                  </a:ext>
                </a:extLst>
              </p:cNvPr>
              <p:cNvGrpSpPr/>
              <p:nvPr/>
            </p:nvGrpSpPr>
            <p:grpSpPr>
              <a:xfrm>
                <a:off x="10570349" y="-181670"/>
                <a:ext cx="871916" cy="59855"/>
                <a:chOff x="10570349" y="-181670"/>
                <a:chExt cx="871916" cy="59855"/>
              </a:xfrm>
              <a:solidFill>
                <a:srgbClr val="4FC1F7"/>
              </a:solidFill>
            </p:grpSpPr>
            <p:sp>
              <p:nvSpPr>
                <p:cNvPr id="43" name="Freeform: Shape 42">
                  <a:extLst>
                    <a:ext uri="{FF2B5EF4-FFF2-40B4-BE49-F238E27FC236}">
                      <a16:creationId xmlns:a16="http://schemas.microsoft.com/office/drawing/2014/main" id="{C88DC2FA-40E1-39F9-1850-F6FF8A0DDD62}"/>
                    </a:ext>
                  </a:extLst>
                </p:cNvPr>
                <p:cNvSpPr/>
                <p:nvPr/>
              </p:nvSpPr>
              <p:spPr>
                <a:xfrm>
                  <a:off x="10570349" y="-181670"/>
                  <a:ext cx="52365" cy="31708"/>
                </a:xfrm>
                <a:custGeom>
                  <a:avLst/>
                  <a:gdLst>
                    <a:gd name="connsiteX0" fmla="*/ 42824 w 52365"/>
                    <a:gd name="connsiteY0" fmla="*/ 0 h 31708"/>
                    <a:gd name="connsiteX1" fmla="*/ 9534 w 52365"/>
                    <a:gd name="connsiteY1" fmla="*/ 0 h 31708"/>
                    <a:gd name="connsiteX2" fmla="*/ 9 w 52365"/>
                    <a:gd name="connsiteY2" fmla="*/ 4448 h 31708"/>
                    <a:gd name="connsiteX3" fmla="*/ 1648 w 52365"/>
                    <a:gd name="connsiteY3" fmla="*/ 21174 h 31708"/>
                    <a:gd name="connsiteX4" fmla="*/ 26260 w 52365"/>
                    <a:gd name="connsiteY4" fmla="*/ 31709 h 31708"/>
                    <a:gd name="connsiteX5" fmla="*/ 26260 w 52365"/>
                    <a:gd name="connsiteY5" fmla="*/ 31709 h 31708"/>
                    <a:gd name="connsiteX6" fmla="*/ 50882 w 52365"/>
                    <a:gd name="connsiteY6" fmla="*/ 21126 h 31708"/>
                    <a:gd name="connsiteX7" fmla="*/ 52359 w 52365"/>
                    <a:gd name="connsiteY7" fmla="*/ 4429 h 31708"/>
                    <a:gd name="connsiteX8" fmla="*/ 42824 w 52365"/>
                    <a:gd name="connsiteY8" fmla="*/ 0 h 317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365" h="31708">
                      <a:moveTo>
                        <a:pt x="42824" y="0"/>
                      </a:moveTo>
                      <a:lnTo>
                        <a:pt x="9534" y="0"/>
                      </a:lnTo>
                      <a:cubicBezTo>
                        <a:pt x="4105" y="0"/>
                        <a:pt x="-229" y="2029"/>
                        <a:pt x="9" y="4448"/>
                      </a:cubicBezTo>
                      <a:lnTo>
                        <a:pt x="1648" y="21174"/>
                      </a:lnTo>
                      <a:cubicBezTo>
                        <a:pt x="2229" y="27070"/>
                        <a:pt x="13078" y="31709"/>
                        <a:pt x="26260" y="31709"/>
                      </a:cubicBezTo>
                      <a:lnTo>
                        <a:pt x="26260" y="31709"/>
                      </a:lnTo>
                      <a:cubicBezTo>
                        <a:pt x="39490" y="31709"/>
                        <a:pt x="50359" y="27032"/>
                        <a:pt x="50882" y="21126"/>
                      </a:cubicBezTo>
                      <a:lnTo>
                        <a:pt x="52359" y="4429"/>
                      </a:lnTo>
                      <a:cubicBezTo>
                        <a:pt x="52559" y="2019"/>
                        <a:pt x="48234" y="0"/>
                        <a:pt x="42824" y="0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4" name="Freeform: Shape 43">
                  <a:extLst>
                    <a:ext uri="{FF2B5EF4-FFF2-40B4-BE49-F238E27FC236}">
                      <a16:creationId xmlns:a16="http://schemas.microsoft.com/office/drawing/2014/main" id="{435BDEA8-37C3-F7DB-EE5D-A7AC235BF005}"/>
                    </a:ext>
                  </a:extLst>
                </p:cNvPr>
                <p:cNvSpPr/>
                <p:nvPr/>
              </p:nvSpPr>
              <p:spPr>
                <a:xfrm>
                  <a:off x="10661485" y="-180632"/>
                  <a:ext cx="52356" cy="31708"/>
                </a:xfrm>
                <a:custGeom>
                  <a:avLst/>
                  <a:gdLst>
                    <a:gd name="connsiteX0" fmla="*/ 42824 w 52356"/>
                    <a:gd name="connsiteY0" fmla="*/ 0 h 31708"/>
                    <a:gd name="connsiteX1" fmla="*/ 9534 w 52356"/>
                    <a:gd name="connsiteY1" fmla="*/ 0 h 31708"/>
                    <a:gd name="connsiteX2" fmla="*/ 9 w 52356"/>
                    <a:gd name="connsiteY2" fmla="*/ 4448 h 31708"/>
                    <a:gd name="connsiteX3" fmla="*/ 1648 w 52356"/>
                    <a:gd name="connsiteY3" fmla="*/ 21174 h 31708"/>
                    <a:gd name="connsiteX4" fmla="*/ 26260 w 52356"/>
                    <a:gd name="connsiteY4" fmla="*/ 31709 h 31708"/>
                    <a:gd name="connsiteX5" fmla="*/ 26260 w 52356"/>
                    <a:gd name="connsiteY5" fmla="*/ 31709 h 31708"/>
                    <a:gd name="connsiteX6" fmla="*/ 50873 w 52356"/>
                    <a:gd name="connsiteY6" fmla="*/ 21117 h 31708"/>
                    <a:gd name="connsiteX7" fmla="*/ 52349 w 52356"/>
                    <a:gd name="connsiteY7" fmla="*/ 4420 h 31708"/>
                    <a:gd name="connsiteX8" fmla="*/ 42824 w 52356"/>
                    <a:gd name="connsiteY8" fmla="*/ 0 h 317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356" h="31708">
                      <a:moveTo>
                        <a:pt x="42824" y="0"/>
                      </a:moveTo>
                      <a:lnTo>
                        <a:pt x="9534" y="0"/>
                      </a:lnTo>
                      <a:cubicBezTo>
                        <a:pt x="4105" y="0"/>
                        <a:pt x="-229" y="2029"/>
                        <a:pt x="9" y="4448"/>
                      </a:cubicBezTo>
                      <a:lnTo>
                        <a:pt x="1648" y="21174"/>
                      </a:lnTo>
                      <a:cubicBezTo>
                        <a:pt x="2229" y="27070"/>
                        <a:pt x="13078" y="31709"/>
                        <a:pt x="26260" y="31709"/>
                      </a:cubicBezTo>
                      <a:lnTo>
                        <a:pt x="26260" y="31709"/>
                      </a:lnTo>
                      <a:cubicBezTo>
                        <a:pt x="39490" y="31709"/>
                        <a:pt x="50358" y="27032"/>
                        <a:pt x="50873" y="21117"/>
                      </a:cubicBezTo>
                      <a:lnTo>
                        <a:pt x="52349" y="4420"/>
                      </a:lnTo>
                      <a:cubicBezTo>
                        <a:pt x="52559" y="2019"/>
                        <a:pt x="48234" y="0"/>
                        <a:pt x="42824" y="0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6" name="Freeform: Shape 45">
                  <a:extLst>
                    <a:ext uri="{FF2B5EF4-FFF2-40B4-BE49-F238E27FC236}">
                      <a16:creationId xmlns:a16="http://schemas.microsoft.com/office/drawing/2014/main" id="{8BDCE7FC-37FD-F94A-F1DB-22133D5EA37C}"/>
                    </a:ext>
                  </a:extLst>
                </p:cNvPr>
                <p:cNvSpPr/>
                <p:nvPr/>
              </p:nvSpPr>
              <p:spPr>
                <a:xfrm>
                  <a:off x="10752610" y="-179593"/>
                  <a:ext cx="52366" cy="31708"/>
                </a:xfrm>
                <a:custGeom>
                  <a:avLst/>
                  <a:gdLst>
                    <a:gd name="connsiteX0" fmla="*/ 42824 w 52366"/>
                    <a:gd name="connsiteY0" fmla="*/ 0 h 31708"/>
                    <a:gd name="connsiteX1" fmla="*/ 9534 w 52366"/>
                    <a:gd name="connsiteY1" fmla="*/ 0 h 31708"/>
                    <a:gd name="connsiteX2" fmla="*/ 9 w 52366"/>
                    <a:gd name="connsiteY2" fmla="*/ 4448 h 31708"/>
                    <a:gd name="connsiteX3" fmla="*/ 1648 w 52366"/>
                    <a:gd name="connsiteY3" fmla="*/ 21174 h 31708"/>
                    <a:gd name="connsiteX4" fmla="*/ 26260 w 52366"/>
                    <a:gd name="connsiteY4" fmla="*/ 31709 h 31708"/>
                    <a:gd name="connsiteX5" fmla="*/ 26260 w 52366"/>
                    <a:gd name="connsiteY5" fmla="*/ 31709 h 31708"/>
                    <a:gd name="connsiteX6" fmla="*/ 50882 w 52366"/>
                    <a:gd name="connsiteY6" fmla="*/ 21126 h 31708"/>
                    <a:gd name="connsiteX7" fmla="*/ 52359 w 52366"/>
                    <a:gd name="connsiteY7" fmla="*/ 4429 h 31708"/>
                    <a:gd name="connsiteX8" fmla="*/ 42824 w 52366"/>
                    <a:gd name="connsiteY8" fmla="*/ 0 h 317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366" h="31708">
                      <a:moveTo>
                        <a:pt x="42824" y="0"/>
                      </a:moveTo>
                      <a:lnTo>
                        <a:pt x="9534" y="0"/>
                      </a:lnTo>
                      <a:cubicBezTo>
                        <a:pt x="4105" y="0"/>
                        <a:pt x="-229" y="2029"/>
                        <a:pt x="9" y="4448"/>
                      </a:cubicBezTo>
                      <a:lnTo>
                        <a:pt x="1648" y="21174"/>
                      </a:lnTo>
                      <a:cubicBezTo>
                        <a:pt x="2229" y="27070"/>
                        <a:pt x="13078" y="31709"/>
                        <a:pt x="26260" y="31709"/>
                      </a:cubicBezTo>
                      <a:lnTo>
                        <a:pt x="26260" y="31709"/>
                      </a:lnTo>
                      <a:cubicBezTo>
                        <a:pt x="39490" y="31709"/>
                        <a:pt x="50358" y="27032"/>
                        <a:pt x="50882" y="21126"/>
                      </a:cubicBezTo>
                      <a:lnTo>
                        <a:pt x="52359" y="4429"/>
                      </a:lnTo>
                      <a:cubicBezTo>
                        <a:pt x="52568" y="2010"/>
                        <a:pt x="48244" y="0"/>
                        <a:pt x="42824" y="0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7" name="Freeform: Shape 46">
                  <a:extLst>
                    <a:ext uri="{FF2B5EF4-FFF2-40B4-BE49-F238E27FC236}">
                      <a16:creationId xmlns:a16="http://schemas.microsoft.com/office/drawing/2014/main" id="{F81AB583-C569-6905-1809-F1A87051D46F}"/>
                    </a:ext>
                  </a:extLst>
                </p:cNvPr>
                <p:cNvSpPr/>
                <p:nvPr/>
              </p:nvSpPr>
              <p:spPr>
                <a:xfrm>
                  <a:off x="10843745" y="-178555"/>
                  <a:ext cx="52366" cy="31708"/>
                </a:xfrm>
                <a:custGeom>
                  <a:avLst/>
                  <a:gdLst>
                    <a:gd name="connsiteX0" fmla="*/ 42824 w 52366"/>
                    <a:gd name="connsiteY0" fmla="*/ 0 h 31708"/>
                    <a:gd name="connsiteX1" fmla="*/ 9534 w 52366"/>
                    <a:gd name="connsiteY1" fmla="*/ 0 h 31708"/>
                    <a:gd name="connsiteX2" fmla="*/ 9 w 52366"/>
                    <a:gd name="connsiteY2" fmla="*/ 4448 h 31708"/>
                    <a:gd name="connsiteX3" fmla="*/ 1648 w 52366"/>
                    <a:gd name="connsiteY3" fmla="*/ 21174 h 31708"/>
                    <a:gd name="connsiteX4" fmla="*/ 26260 w 52366"/>
                    <a:gd name="connsiteY4" fmla="*/ 31709 h 31708"/>
                    <a:gd name="connsiteX5" fmla="*/ 26260 w 52366"/>
                    <a:gd name="connsiteY5" fmla="*/ 31709 h 31708"/>
                    <a:gd name="connsiteX6" fmla="*/ 50882 w 52366"/>
                    <a:gd name="connsiteY6" fmla="*/ 21126 h 31708"/>
                    <a:gd name="connsiteX7" fmla="*/ 52359 w 52366"/>
                    <a:gd name="connsiteY7" fmla="*/ 4429 h 31708"/>
                    <a:gd name="connsiteX8" fmla="*/ 42824 w 52366"/>
                    <a:gd name="connsiteY8" fmla="*/ 0 h 317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366" h="31708">
                      <a:moveTo>
                        <a:pt x="42824" y="0"/>
                      </a:moveTo>
                      <a:lnTo>
                        <a:pt x="9534" y="0"/>
                      </a:lnTo>
                      <a:cubicBezTo>
                        <a:pt x="4105" y="0"/>
                        <a:pt x="-229" y="2029"/>
                        <a:pt x="9" y="4448"/>
                      </a:cubicBezTo>
                      <a:lnTo>
                        <a:pt x="1648" y="21174"/>
                      </a:lnTo>
                      <a:cubicBezTo>
                        <a:pt x="2229" y="27070"/>
                        <a:pt x="13078" y="31709"/>
                        <a:pt x="26260" y="31709"/>
                      </a:cubicBezTo>
                      <a:lnTo>
                        <a:pt x="26260" y="31709"/>
                      </a:lnTo>
                      <a:cubicBezTo>
                        <a:pt x="39490" y="31709"/>
                        <a:pt x="50358" y="27032"/>
                        <a:pt x="50882" y="21126"/>
                      </a:cubicBezTo>
                      <a:lnTo>
                        <a:pt x="52359" y="4429"/>
                      </a:lnTo>
                      <a:cubicBezTo>
                        <a:pt x="52568" y="2010"/>
                        <a:pt x="48244" y="0"/>
                        <a:pt x="42824" y="0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50" name="Freeform: Shape 49">
                  <a:extLst>
                    <a:ext uri="{FF2B5EF4-FFF2-40B4-BE49-F238E27FC236}">
                      <a16:creationId xmlns:a16="http://schemas.microsoft.com/office/drawing/2014/main" id="{FE2BE78F-DCB6-E0ED-BCF1-3EAC357D523F}"/>
                    </a:ext>
                  </a:extLst>
                </p:cNvPr>
                <p:cNvSpPr/>
                <p:nvPr/>
              </p:nvSpPr>
              <p:spPr>
                <a:xfrm>
                  <a:off x="10934881" y="-177517"/>
                  <a:ext cx="52357" cy="31708"/>
                </a:xfrm>
                <a:custGeom>
                  <a:avLst/>
                  <a:gdLst>
                    <a:gd name="connsiteX0" fmla="*/ 42824 w 52357"/>
                    <a:gd name="connsiteY0" fmla="*/ 0 h 31708"/>
                    <a:gd name="connsiteX1" fmla="*/ 9534 w 52357"/>
                    <a:gd name="connsiteY1" fmla="*/ 0 h 31708"/>
                    <a:gd name="connsiteX2" fmla="*/ 9 w 52357"/>
                    <a:gd name="connsiteY2" fmla="*/ 4448 h 31708"/>
                    <a:gd name="connsiteX3" fmla="*/ 1648 w 52357"/>
                    <a:gd name="connsiteY3" fmla="*/ 21174 h 31708"/>
                    <a:gd name="connsiteX4" fmla="*/ 26260 w 52357"/>
                    <a:gd name="connsiteY4" fmla="*/ 31709 h 31708"/>
                    <a:gd name="connsiteX5" fmla="*/ 26260 w 52357"/>
                    <a:gd name="connsiteY5" fmla="*/ 31709 h 31708"/>
                    <a:gd name="connsiteX6" fmla="*/ 50873 w 52357"/>
                    <a:gd name="connsiteY6" fmla="*/ 21126 h 31708"/>
                    <a:gd name="connsiteX7" fmla="*/ 52349 w 52357"/>
                    <a:gd name="connsiteY7" fmla="*/ 4429 h 31708"/>
                    <a:gd name="connsiteX8" fmla="*/ 42824 w 52357"/>
                    <a:gd name="connsiteY8" fmla="*/ 0 h 317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357" h="31708">
                      <a:moveTo>
                        <a:pt x="42824" y="0"/>
                      </a:moveTo>
                      <a:lnTo>
                        <a:pt x="9534" y="0"/>
                      </a:lnTo>
                      <a:cubicBezTo>
                        <a:pt x="4105" y="0"/>
                        <a:pt x="-229" y="2029"/>
                        <a:pt x="9" y="4448"/>
                      </a:cubicBezTo>
                      <a:lnTo>
                        <a:pt x="1648" y="21174"/>
                      </a:lnTo>
                      <a:cubicBezTo>
                        <a:pt x="2229" y="27070"/>
                        <a:pt x="13078" y="31709"/>
                        <a:pt x="26260" y="31709"/>
                      </a:cubicBezTo>
                      <a:lnTo>
                        <a:pt x="26260" y="31709"/>
                      </a:lnTo>
                      <a:cubicBezTo>
                        <a:pt x="39491" y="31709"/>
                        <a:pt x="50359" y="27032"/>
                        <a:pt x="50873" y="21126"/>
                      </a:cubicBezTo>
                      <a:lnTo>
                        <a:pt x="52349" y="4429"/>
                      </a:lnTo>
                      <a:cubicBezTo>
                        <a:pt x="52568" y="2010"/>
                        <a:pt x="48244" y="0"/>
                        <a:pt x="42824" y="0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51" name="Freeform: Shape 50">
                  <a:extLst>
                    <a:ext uri="{FF2B5EF4-FFF2-40B4-BE49-F238E27FC236}">
                      <a16:creationId xmlns:a16="http://schemas.microsoft.com/office/drawing/2014/main" id="{3A7BBF25-57E4-69C2-80B3-4F4B1A06D4E0}"/>
                    </a:ext>
                  </a:extLst>
                </p:cNvPr>
                <p:cNvSpPr/>
                <p:nvPr/>
              </p:nvSpPr>
              <p:spPr>
                <a:xfrm>
                  <a:off x="11025959" y="-174755"/>
                  <a:ext cx="52366" cy="31708"/>
                </a:xfrm>
                <a:custGeom>
                  <a:avLst/>
                  <a:gdLst>
                    <a:gd name="connsiteX0" fmla="*/ 42824 w 52366"/>
                    <a:gd name="connsiteY0" fmla="*/ 0 h 31708"/>
                    <a:gd name="connsiteX1" fmla="*/ 9534 w 52366"/>
                    <a:gd name="connsiteY1" fmla="*/ 0 h 31708"/>
                    <a:gd name="connsiteX2" fmla="*/ 9 w 52366"/>
                    <a:gd name="connsiteY2" fmla="*/ 4448 h 31708"/>
                    <a:gd name="connsiteX3" fmla="*/ 1648 w 52366"/>
                    <a:gd name="connsiteY3" fmla="*/ 21174 h 31708"/>
                    <a:gd name="connsiteX4" fmla="*/ 26260 w 52366"/>
                    <a:gd name="connsiteY4" fmla="*/ 31709 h 31708"/>
                    <a:gd name="connsiteX5" fmla="*/ 26260 w 52366"/>
                    <a:gd name="connsiteY5" fmla="*/ 31709 h 31708"/>
                    <a:gd name="connsiteX6" fmla="*/ 50882 w 52366"/>
                    <a:gd name="connsiteY6" fmla="*/ 21126 h 31708"/>
                    <a:gd name="connsiteX7" fmla="*/ 52359 w 52366"/>
                    <a:gd name="connsiteY7" fmla="*/ 4429 h 31708"/>
                    <a:gd name="connsiteX8" fmla="*/ 42824 w 52366"/>
                    <a:gd name="connsiteY8" fmla="*/ 0 h 317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366" h="31708">
                      <a:moveTo>
                        <a:pt x="42824" y="0"/>
                      </a:moveTo>
                      <a:lnTo>
                        <a:pt x="9534" y="0"/>
                      </a:lnTo>
                      <a:cubicBezTo>
                        <a:pt x="4105" y="0"/>
                        <a:pt x="-229" y="2029"/>
                        <a:pt x="9" y="4448"/>
                      </a:cubicBezTo>
                      <a:lnTo>
                        <a:pt x="1648" y="21174"/>
                      </a:lnTo>
                      <a:cubicBezTo>
                        <a:pt x="2229" y="27070"/>
                        <a:pt x="13078" y="31709"/>
                        <a:pt x="26260" y="31709"/>
                      </a:cubicBezTo>
                      <a:lnTo>
                        <a:pt x="26260" y="31709"/>
                      </a:lnTo>
                      <a:cubicBezTo>
                        <a:pt x="39491" y="31709"/>
                        <a:pt x="50358" y="27032"/>
                        <a:pt x="50882" y="21126"/>
                      </a:cubicBezTo>
                      <a:lnTo>
                        <a:pt x="52359" y="4429"/>
                      </a:lnTo>
                      <a:cubicBezTo>
                        <a:pt x="52568" y="2019"/>
                        <a:pt x="48234" y="0"/>
                        <a:pt x="42824" y="0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53" name="Freeform: Shape 52">
                  <a:extLst>
                    <a:ext uri="{FF2B5EF4-FFF2-40B4-BE49-F238E27FC236}">
                      <a16:creationId xmlns:a16="http://schemas.microsoft.com/office/drawing/2014/main" id="{14FFA704-765C-D8B9-4BE7-3735428F1E65}"/>
                    </a:ext>
                  </a:extLst>
                </p:cNvPr>
                <p:cNvSpPr/>
                <p:nvPr/>
              </p:nvSpPr>
              <p:spPr>
                <a:xfrm>
                  <a:off x="11116942" y="-169440"/>
                  <a:ext cx="52366" cy="31708"/>
                </a:xfrm>
                <a:custGeom>
                  <a:avLst/>
                  <a:gdLst>
                    <a:gd name="connsiteX0" fmla="*/ 42824 w 52366"/>
                    <a:gd name="connsiteY0" fmla="*/ 0 h 31708"/>
                    <a:gd name="connsiteX1" fmla="*/ 9534 w 52366"/>
                    <a:gd name="connsiteY1" fmla="*/ 0 h 31708"/>
                    <a:gd name="connsiteX2" fmla="*/ 9 w 52366"/>
                    <a:gd name="connsiteY2" fmla="*/ 4448 h 31708"/>
                    <a:gd name="connsiteX3" fmla="*/ 1648 w 52366"/>
                    <a:gd name="connsiteY3" fmla="*/ 21174 h 31708"/>
                    <a:gd name="connsiteX4" fmla="*/ 26260 w 52366"/>
                    <a:gd name="connsiteY4" fmla="*/ 31709 h 31708"/>
                    <a:gd name="connsiteX5" fmla="*/ 26260 w 52366"/>
                    <a:gd name="connsiteY5" fmla="*/ 31709 h 31708"/>
                    <a:gd name="connsiteX6" fmla="*/ 50882 w 52366"/>
                    <a:gd name="connsiteY6" fmla="*/ 21117 h 31708"/>
                    <a:gd name="connsiteX7" fmla="*/ 52359 w 52366"/>
                    <a:gd name="connsiteY7" fmla="*/ 4420 h 31708"/>
                    <a:gd name="connsiteX8" fmla="*/ 42824 w 52366"/>
                    <a:gd name="connsiteY8" fmla="*/ 0 h 317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366" h="31708">
                      <a:moveTo>
                        <a:pt x="42824" y="0"/>
                      </a:moveTo>
                      <a:lnTo>
                        <a:pt x="9534" y="0"/>
                      </a:lnTo>
                      <a:cubicBezTo>
                        <a:pt x="4105" y="0"/>
                        <a:pt x="-229" y="2029"/>
                        <a:pt x="9" y="4448"/>
                      </a:cubicBezTo>
                      <a:lnTo>
                        <a:pt x="1648" y="21174"/>
                      </a:lnTo>
                      <a:cubicBezTo>
                        <a:pt x="2229" y="27070"/>
                        <a:pt x="13078" y="31709"/>
                        <a:pt x="26260" y="31709"/>
                      </a:cubicBezTo>
                      <a:lnTo>
                        <a:pt x="26260" y="31709"/>
                      </a:lnTo>
                      <a:cubicBezTo>
                        <a:pt x="39491" y="31709"/>
                        <a:pt x="50358" y="27032"/>
                        <a:pt x="50882" y="21117"/>
                      </a:cubicBezTo>
                      <a:lnTo>
                        <a:pt x="52359" y="4420"/>
                      </a:lnTo>
                      <a:cubicBezTo>
                        <a:pt x="52568" y="2010"/>
                        <a:pt x="48234" y="0"/>
                        <a:pt x="42824" y="0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56" name="Freeform: Shape 55">
                  <a:extLst>
                    <a:ext uri="{FF2B5EF4-FFF2-40B4-BE49-F238E27FC236}">
                      <a16:creationId xmlns:a16="http://schemas.microsoft.com/office/drawing/2014/main" id="{D9C11F70-DBB9-07CC-FE9F-B26FA0FA913F}"/>
                    </a:ext>
                  </a:extLst>
                </p:cNvPr>
                <p:cNvSpPr/>
                <p:nvPr/>
              </p:nvSpPr>
              <p:spPr>
                <a:xfrm>
                  <a:off x="11207934" y="-164134"/>
                  <a:ext cx="52365" cy="31718"/>
                </a:xfrm>
                <a:custGeom>
                  <a:avLst/>
                  <a:gdLst>
                    <a:gd name="connsiteX0" fmla="*/ 42824 w 52365"/>
                    <a:gd name="connsiteY0" fmla="*/ 0 h 31718"/>
                    <a:gd name="connsiteX1" fmla="*/ 9534 w 52365"/>
                    <a:gd name="connsiteY1" fmla="*/ 0 h 31718"/>
                    <a:gd name="connsiteX2" fmla="*/ 9 w 52365"/>
                    <a:gd name="connsiteY2" fmla="*/ 4448 h 31718"/>
                    <a:gd name="connsiteX3" fmla="*/ 1648 w 52365"/>
                    <a:gd name="connsiteY3" fmla="*/ 21174 h 31718"/>
                    <a:gd name="connsiteX4" fmla="*/ 26260 w 52365"/>
                    <a:gd name="connsiteY4" fmla="*/ 31718 h 31718"/>
                    <a:gd name="connsiteX5" fmla="*/ 26260 w 52365"/>
                    <a:gd name="connsiteY5" fmla="*/ 31718 h 31718"/>
                    <a:gd name="connsiteX6" fmla="*/ 50882 w 52365"/>
                    <a:gd name="connsiteY6" fmla="*/ 21136 h 31718"/>
                    <a:gd name="connsiteX7" fmla="*/ 52359 w 52365"/>
                    <a:gd name="connsiteY7" fmla="*/ 4439 h 31718"/>
                    <a:gd name="connsiteX8" fmla="*/ 42824 w 52365"/>
                    <a:gd name="connsiteY8" fmla="*/ 0 h 317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365" h="31718">
                      <a:moveTo>
                        <a:pt x="42824" y="0"/>
                      </a:moveTo>
                      <a:lnTo>
                        <a:pt x="9534" y="0"/>
                      </a:lnTo>
                      <a:cubicBezTo>
                        <a:pt x="4105" y="0"/>
                        <a:pt x="-229" y="2029"/>
                        <a:pt x="9" y="4448"/>
                      </a:cubicBezTo>
                      <a:lnTo>
                        <a:pt x="1648" y="21174"/>
                      </a:lnTo>
                      <a:cubicBezTo>
                        <a:pt x="2229" y="27070"/>
                        <a:pt x="13078" y="31718"/>
                        <a:pt x="26260" y="31718"/>
                      </a:cubicBezTo>
                      <a:lnTo>
                        <a:pt x="26260" y="31718"/>
                      </a:lnTo>
                      <a:cubicBezTo>
                        <a:pt x="39491" y="31718"/>
                        <a:pt x="50359" y="27041"/>
                        <a:pt x="50882" y="21136"/>
                      </a:cubicBezTo>
                      <a:lnTo>
                        <a:pt x="52359" y="4439"/>
                      </a:lnTo>
                      <a:cubicBezTo>
                        <a:pt x="52559" y="2010"/>
                        <a:pt x="48234" y="0"/>
                        <a:pt x="42824" y="0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58" name="Freeform: Shape 57">
                  <a:extLst>
                    <a:ext uri="{FF2B5EF4-FFF2-40B4-BE49-F238E27FC236}">
                      <a16:creationId xmlns:a16="http://schemas.microsoft.com/office/drawing/2014/main" id="{1B03F146-72F9-22A5-71B3-624791182947}"/>
                    </a:ext>
                  </a:extLst>
                </p:cNvPr>
                <p:cNvSpPr/>
                <p:nvPr/>
              </p:nvSpPr>
              <p:spPr>
                <a:xfrm>
                  <a:off x="11298917" y="-158829"/>
                  <a:ext cx="52365" cy="31708"/>
                </a:xfrm>
                <a:custGeom>
                  <a:avLst/>
                  <a:gdLst>
                    <a:gd name="connsiteX0" fmla="*/ 42824 w 52365"/>
                    <a:gd name="connsiteY0" fmla="*/ 0 h 31708"/>
                    <a:gd name="connsiteX1" fmla="*/ 9534 w 52365"/>
                    <a:gd name="connsiteY1" fmla="*/ 0 h 31708"/>
                    <a:gd name="connsiteX2" fmla="*/ 9 w 52365"/>
                    <a:gd name="connsiteY2" fmla="*/ 4448 h 31708"/>
                    <a:gd name="connsiteX3" fmla="*/ 1648 w 52365"/>
                    <a:gd name="connsiteY3" fmla="*/ 21174 h 31708"/>
                    <a:gd name="connsiteX4" fmla="*/ 26260 w 52365"/>
                    <a:gd name="connsiteY4" fmla="*/ 31709 h 31708"/>
                    <a:gd name="connsiteX5" fmla="*/ 26260 w 52365"/>
                    <a:gd name="connsiteY5" fmla="*/ 31709 h 31708"/>
                    <a:gd name="connsiteX6" fmla="*/ 50882 w 52365"/>
                    <a:gd name="connsiteY6" fmla="*/ 21117 h 31708"/>
                    <a:gd name="connsiteX7" fmla="*/ 52359 w 52365"/>
                    <a:gd name="connsiteY7" fmla="*/ 4420 h 31708"/>
                    <a:gd name="connsiteX8" fmla="*/ 42824 w 52365"/>
                    <a:gd name="connsiteY8" fmla="*/ 0 h 317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365" h="31708">
                      <a:moveTo>
                        <a:pt x="42824" y="0"/>
                      </a:moveTo>
                      <a:lnTo>
                        <a:pt x="9534" y="0"/>
                      </a:lnTo>
                      <a:cubicBezTo>
                        <a:pt x="4105" y="0"/>
                        <a:pt x="-229" y="2029"/>
                        <a:pt x="9" y="4448"/>
                      </a:cubicBezTo>
                      <a:lnTo>
                        <a:pt x="1648" y="21174"/>
                      </a:lnTo>
                      <a:cubicBezTo>
                        <a:pt x="2229" y="27070"/>
                        <a:pt x="13078" y="31709"/>
                        <a:pt x="26260" y="31709"/>
                      </a:cubicBezTo>
                      <a:lnTo>
                        <a:pt x="26260" y="31709"/>
                      </a:lnTo>
                      <a:cubicBezTo>
                        <a:pt x="39491" y="31709"/>
                        <a:pt x="50358" y="27032"/>
                        <a:pt x="50882" y="21117"/>
                      </a:cubicBezTo>
                      <a:lnTo>
                        <a:pt x="52359" y="4420"/>
                      </a:lnTo>
                      <a:cubicBezTo>
                        <a:pt x="52559" y="2019"/>
                        <a:pt x="48234" y="0"/>
                        <a:pt x="42824" y="0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59" name="Freeform: Shape 58">
                  <a:extLst>
                    <a:ext uri="{FF2B5EF4-FFF2-40B4-BE49-F238E27FC236}">
                      <a16:creationId xmlns:a16="http://schemas.microsoft.com/office/drawing/2014/main" id="{BD759A3B-F205-D14F-8C01-6B34B0151489}"/>
                    </a:ext>
                  </a:extLst>
                </p:cNvPr>
                <p:cNvSpPr/>
                <p:nvPr/>
              </p:nvSpPr>
              <p:spPr>
                <a:xfrm>
                  <a:off x="11389899" y="-153523"/>
                  <a:ext cx="52366" cy="31708"/>
                </a:xfrm>
                <a:custGeom>
                  <a:avLst/>
                  <a:gdLst>
                    <a:gd name="connsiteX0" fmla="*/ 42824 w 52366"/>
                    <a:gd name="connsiteY0" fmla="*/ 0 h 31708"/>
                    <a:gd name="connsiteX1" fmla="*/ 9534 w 52366"/>
                    <a:gd name="connsiteY1" fmla="*/ 0 h 31708"/>
                    <a:gd name="connsiteX2" fmla="*/ 9 w 52366"/>
                    <a:gd name="connsiteY2" fmla="*/ 4448 h 31708"/>
                    <a:gd name="connsiteX3" fmla="*/ 1648 w 52366"/>
                    <a:gd name="connsiteY3" fmla="*/ 21174 h 31708"/>
                    <a:gd name="connsiteX4" fmla="*/ 26260 w 52366"/>
                    <a:gd name="connsiteY4" fmla="*/ 31709 h 31708"/>
                    <a:gd name="connsiteX5" fmla="*/ 26260 w 52366"/>
                    <a:gd name="connsiteY5" fmla="*/ 31709 h 31708"/>
                    <a:gd name="connsiteX6" fmla="*/ 50882 w 52366"/>
                    <a:gd name="connsiteY6" fmla="*/ 21117 h 31708"/>
                    <a:gd name="connsiteX7" fmla="*/ 52359 w 52366"/>
                    <a:gd name="connsiteY7" fmla="*/ 4419 h 31708"/>
                    <a:gd name="connsiteX8" fmla="*/ 42824 w 52366"/>
                    <a:gd name="connsiteY8" fmla="*/ 0 h 317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366" h="31708">
                      <a:moveTo>
                        <a:pt x="42824" y="0"/>
                      </a:moveTo>
                      <a:lnTo>
                        <a:pt x="9534" y="0"/>
                      </a:lnTo>
                      <a:cubicBezTo>
                        <a:pt x="4105" y="0"/>
                        <a:pt x="-229" y="2029"/>
                        <a:pt x="9" y="4448"/>
                      </a:cubicBezTo>
                      <a:lnTo>
                        <a:pt x="1648" y="21174"/>
                      </a:lnTo>
                      <a:cubicBezTo>
                        <a:pt x="2229" y="27070"/>
                        <a:pt x="13078" y="31709"/>
                        <a:pt x="26260" y="31709"/>
                      </a:cubicBezTo>
                      <a:lnTo>
                        <a:pt x="26260" y="31709"/>
                      </a:lnTo>
                      <a:cubicBezTo>
                        <a:pt x="39491" y="31709"/>
                        <a:pt x="50358" y="27032"/>
                        <a:pt x="50882" y="21117"/>
                      </a:cubicBezTo>
                      <a:lnTo>
                        <a:pt x="52359" y="4419"/>
                      </a:lnTo>
                      <a:cubicBezTo>
                        <a:pt x="52568" y="2019"/>
                        <a:pt x="48234" y="0"/>
                        <a:pt x="42824" y="0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grpSp>
            <p:nvGrpSpPr>
              <p:cNvPr id="19" name="Graphic 4">
                <a:extLst>
                  <a:ext uri="{FF2B5EF4-FFF2-40B4-BE49-F238E27FC236}">
                    <a16:creationId xmlns:a16="http://schemas.microsoft.com/office/drawing/2014/main" id="{FBDB3CDE-DDCE-85DA-50B0-5FF3FBD2FE55}"/>
                  </a:ext>
                </a:extLst>
              </p:cNvPr>
              <p:cNvGrpSpPr/>
              <p:nvPr/>
            </p:nvGrpSpPr>
            <p:grpSpPr>
              <a:xfrm>
                <a:off x="10570349" y="140512"/>
                <a:ext cx="871916" cy="59855"/>
                <a:chOff x="10570349" y="140512"/>
                <a:chExt cx="871916" cy="59855"/>
              </a:xfrm>
              <a:solidFill>
                <a:srgbClr val="4FC1F7"/>
              </a:solidFill>
            </p:grpSpPr>
            <p:sp>
              <p:nvSpPr>
                <p:cNvPr id="26" name="Freeform: Shape 25">
                  <a:extLst>
                    <a:ext uri="{FF2B5EF4-FFF2-40B4-BE49-F238E27FC236}">
                      <a16:creationId xmlns:a16="http://schemas.microsoft.com/office/drawing/2014/main" id="{70F512D2-72CA-A898-221D-28415D5CFF95}"/>
                    </a:ext>
                  </a:extLst>
                </p:cNvPr>
                <p:cNvSpPr/>
                <p:nvPr/>
              </p:nvSpPr>
              <p:spPr>
                <a:xfrm>
                  <a:off x="10570349" y="168659"/>
                  <a:ext cx="52365" cy="31708"/>
                </a:xfrm>
                <a:custGeom>
                  <a:avLst/>
                  <a:gdLst>
                    <a:gd name="connsiteX0" fmla="*/ 42824 w 52365"/>
                    <a:gd name="connsiteY0" fmla="*/ 31709 h 31708"/>
                    <a:gd name="connsiteX1" fmla="*/ 9534 w 52365"/>
                    <a:gd name="connsiteY1" fmla="*/ 31709 h 31708"/>
                    <a:gd name="connsiteX2" fmla="*/ 9 w 52365"/>
                    <a:gd name="connsiteY2" fmla="*/ 27261 h 31708"/>
                    <a:gd name="connsiteX3" fmla="*/ 1648 w 52365"/>
                    <a:gd name="connsiteY3" fmla="*/ 10535 h 31708"/>
                    <a:gd name="connsiteX4" fmla="*/ 26260 w 52365"/>
                    <a:gd name="connsiteY4" fmla="*/ 0 h 31708"/>
                    <a:gd name="connsiteX5" fmla="*/ 26260 w 52365"/>
                    <a:gd name="connsiteY5" fmla="*/ 0 h 31708"/>
                    <a:gd name="connsiteX6" fmla="*/ 50882 w 52365"/>
                    <a:gd name="connsiteY6" fmla="*/ 10592 h 31708"/>
                    <a:gd name="connsiteX7" fmla="*/ 52359 w 52365"/>
                    <a:gd name="connsiteY7" fmla="*/ 27289 h 31708"/>
                    <a:gd name="connsiteX8" fmla="*/ 42824 w 52365"/>
                    <a:gd name="connsiteY8" fmla="*/ 31709 h 317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365" h="31708">
                      <a:moveTo>
                        <a:pt x="42824" y="31709"/>
                      </a:moveTo>
                      <a:lnTo>
                        <a:pt x="9534" y="31709"/>
                      </a:lnTo>
                      <a:cubicBezTo>
                        <a:pt x="4105" y="31709"/>
                        <a:pt x="-229" y="29680"/>
                        <a:pt x="9" y="27261"/>
                      </a:cubicBezTo>
                      <a:lnTo>
                        <a:pt x="1648" y="10535"/>
                      </a:lnTo>
                      <a:cubicBezTo>
                        <a:pt x="2229" y="4639"/>
                        <a:pt x="13078" y="0"/>
                        <a:pt x="26260" y="0"/>
                      </a:cubicBezTo>
                      <a:lnTo>
                        <a:pt x="26260" y="0"/>
                      </a:lnTo>
                      <a:cubicBezTo>
                        <a:pt x="39490" y="0"/>
                        <a:pt x="50359" y="4677"/>
                        <a:pt x="50882" y="10592"/>
                      </a:cubicBezTo>
                      <a:lnTo>
                        <a:pt x="52359" y="27289"/>
                      </a:lnTo>
                      <a:cubicBezTo>
                        <a:pt x="52559" y="29699"/>
                        <a:pt x="48234" y="31709"/>
                        <a:pt x="42824" y="31709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7" name="Freeform: Shape 26">
                  <a:extLst>
                    <a:ext uri="{FF2B5EF4-FFF2-40B4-BE49-F238E27FC236}">
                      <a16:creationId xmlns:a16="http://schemas.microsoft.com/office/drawing/2014/main" id="{A14144EE-0C8F-36F9-3240-15680BB81222}"/>
                    </a:ext>
                  </a:extLst>
                </p:cNvPr>
                <p:cNvSpPr/>
                <p:nvPr/>
              </p:nvSpPr>
              <p:spPr>
                <a:xfrm>
                  <a:off x="10661485" y="167620"/>
                  <a:ext cx="52356" cy="31708"/>
                </a:xfrm>
                <a:custGeom>
                  <a:avLst/>
                  <a:gdLst>
                    <a:gd name="connsiteX0" fmla="*/ 42824 w 52356"/>
                    <a:gd name="connsiteY0" fmla="*/ 31709 h 31708"/>
                    <a:gd name="connsiteX1" fmla="*/ 9534 w 52356"/>
                    <a:gd name="connsiteY1" fmla="*/ 31709 h 31708"/>
                    <a:gd name="connsiteX2" fmla="*/ 9 w 52356"/>
                    <a:gd name="connsiteY2" fmla="*/ 27261 h 31708"/>
                    <a:gd name="connsiteX3" fmla="*/ 1648 w 52356"/>
                    <a:gd name="connsiteY3" fmla="*/ 10535 h 31708"/>
                    <a:gd name="connsiteX4" fmla="*/ 26260 w 52356"/>
                    <a:gd name="connsiteY4" fmla="*/ 0 h 31708"/>
                    <a:gd name="connsiteX5" fmla="*/ 26260 w 52356"/>
                    <a:gd name="connsiteY5" fmla="*/ 0 h 31708"/>
                    <a:gd name="connsiteX6" fmla="*/ 50873 w 52356"/>
                    <a:gd name="connsiteY6" fmla="*/ 10592 h 31708"/>
                    <a:gd name="connsiteX7" fmla="*/ 52349 w 52356"/>
                    <a:gd name="connsiteY7" fmla="*/ 27289 h 31708"/>
                    <a:gd name="connsiteX8" fmla="*/ 42824 w 52356"/>
                    <a:gd name="connsiteY8" fmla="*/ 31709 h 317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356" h="31708">
                      <a:moveTo>
                        <a:pt x="42824" y="31709"/>
                      </a:moveTo>
                      <a:lnTo>
                        <a:pt x="9534" y="31709"/>
                      </a:lnTo>
                      <a:cubicBezTo>
                        <a:pt x="4105" y="31709"/>
                        <a:pt x="-229" y="29680"/>
                        <a:pt x="9" y="27261"/>
                      </a:cubicBezTo>
                      <a:lnTo>
                        <a:pt x="1648" y="10535"/>
                      </a:lnTo>
                      <a:cubicBezTo>
                        <a:pt x="2229" y="4639"/>
                        <a:pt x="13078" y="0"/>
                        <a:pt x="26260" y="0"/>
                      </a:cubicBezTo>
                      <a:lnTo>
                        <a:pt x="26260" y="0"/>
                      </a:lnTo>
                      <a:cubicBezTo>
                        <a:pt x="39490" y="0"/>
                        <a:pt x="50358" y="4677"/>
                        <a:pt x="50873" y="10592"/>
                      </a:cubicBezTo>
                      <a:lnTo>
                        <a:pt x="52349" y="27289"/>
                      </a:lnTo>
                      <a:cubicBezTo>
                        <a:pt x="52559" y="29699"/>
                        <a:pt x="48234" y="31709"/>
                        <a:pt x="42824" y="31709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8" name="Freeform: Shape 27">
                  <a:extLst>
                    <a:ext uri="{FF2B5EF4-FFF2-40B4-BE49-F238E27FC236}">
                      <a16:creationId xmlns:a16="http://schemas.microsoft.com/office/drawing/2014/main" id="{5B4C16A7-7E74-9B7C-6523-D6B1B95189F8}"/>
                    </a:ext>
                  </a:extLst>
                </p:cNvPr>
                <p:cNvSpPr/>
                <p:nvPr/>
              </p:nvSpPr>
              <p:spPr>
                <a:xfrm>
                  <a:off x="10752610" y="166592"/>
                  <a:ext cx="52366" cy="31708"/>
                </a:xfrm>
                <a:custGeom>
                  <a:avLst/>
                  <a:gdLst>
                    <a:gd name="connsiteX0" fmla="*/ 42824 w 52366"/>
                    <a:gd name="connsiteY0" fmla="*/ 31709 h 31708"/>
                    <a:gd name="connsiteX1" fmla="*/ 9534 w 52366"/>
                    <a:gd name="connsiteY1" fmla="*/ 31709 h 31708"/>
                    <a:gd name="connsiteX2" fmla="*/ 9 w 52366"/>
                    <a:gd name="connsiteY2" fmla="*/ 27261 h 31708"/>
                    <a:gd name="connsiteX3" fmla="*/ 1648 w 52366"/>
                    <a:gd name="connsiteY3" fmla="*/ 10535 h 31708"/>
                    <a:gd name="connsiteX4" fmla="*/ 26260 w 52366"/>
                    <a:gd name="connsiteY4" fmla="*/ 0 h 31708"/>
                    <a:gd name="connsiteX5" fmla="*/ 26260 w 52366"/>
                    <a:gd name="connsiteY5" fmla="*/ 0 h 31708"/>
                    <a:gd name="connsiteX6" fmla="*/ 50882 w 52366"/>
                    <a:gd name="connsiteY6" fmla="*/ 10592 h 31708"/>
                    <a:gd name="connsiteX7" fmla="*/ 52359 w 52366"/>
                    <a:gd name="connsiteY7" fmla="*/ 27289 h 31708"/>
                    <a:gd name="connsiteX8" fmla="*/ 42824 w 52366"/>
                    <a:gd name="connsiteY8" fmla="*/ 31709 h 317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366" h="31708">
                      <a:moveTo>
                        <a:pt x="42824" y="31709"/>
                      </a:moveTo>
                      <a:lnTo>
                        <a:pt x="9534" y="31709"/>
                      </a:lnTo>
                      <a:cubicBezTo>
                        <a:pt x="4105" y="31709"/>
                        <a:pt x="-229" y="29680"/>
                        <a:pt x="9" y="27261"/>
                      </a:cubicBezTo>
                      <a:lnTo>
                        <a:pt x="1648" y="10535"/>
                      </a:lnTo>
                      <a:cubicBezTo>
                        <a:pt x="2229" y="4639"/>
                        <a:pt x="13078" y="0"/>
                        <a:pt x="26260" y="0"/>
                      </a:cubicBezTo>
                      <a:lnTo>
                        <a:pt x="26260" y="0"/>
                      </a:lnTo>
                      <a:cubicBezTo>
                        <a:pt x="39490" y="0"/>
                        <a:pt x="50358" y="4677"/>
                        <a:pt x="50882" y="10592"/>
                      </a:cubicBezTo>
                      <a:lnTo>
                        <a:pt x="52359" y="27289"/>
                      </a:lnTo>
                      <a:cubicBezTo>
                        <a:pt x="52568" y="29689"/>
                        <a:pt x="48244" y="31709"/>
                        <a:pt x="42824" y="31709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9" name="Freeform: Shape 28">
                  <a:extLst>
                    <a:ext uri="{FF2B5EF4-FFF2-40B4-BE49-F238E27FC236}">
                      <a16:creationId xmlns:a16="http://schemas.microsoft.com/office/drawing/2014/main" id="{074308CD-2589-C9EB-8B2B-F3B4B62F05A9}"/>
                    </a:ext>
                  </a:extLst>
                </p:cNvPr>
                <p:cNvSpPr/>
                <p:nvPr/>
              </p:nvSpPr>
              <p:spPr>
                <a:xfrm>
                  <a:off x="10843745" y="165554"/>
                  <a:ext cx="52366" cy="31708"/>
                </a:xfrm>
                <a:custGeom>
                  <a:avLst/>
                  <a:gdLst>
                    <a:gd name="connsiteX0" fmla="*/ 42824 w 52366"/>
                    <a:gd name="connsiteY0" fmla="*/ 31709 h 31708"/>
                    <a:gd name="connsiteX1" fmla="*/ 9534 w 52366"/>
                    <a:gd name="connsiteY1" fmla="*/ 31709 h 31708"/>
                    <a:gd name="connsiteX2" fmla="*/ 9 w 52366"/>
                    <a:gd name="connsiteY2" fmla="*/ 27261 h 31708"/>
                    <a:gd name="connsiteX3" fmla="*/ 1648 w 52366"/>
                    <a:gd name="connsiteY3" fmla="*/ 10535 h 31708"/>
                    <a:gd name="connsiteX4" fmla="*/ 26260 w 52366"/>
                    <a:gd name="connsiteY4" fmla="*/ 0 h 31708"/>
                    <a:gd name="connsiteX5" fmla="*/ 26260 w 52366"/>
                    <a:gd name="connsiteY5" fmla="*/ 0 h 31708"/>
                    <a:gd name="connsiteX6" fmla="*/ 50882 w 52366"/>
                    <a:gd name="connsiteY6" fmla="*/ 10582 h 31708"/>
                    <a:gd name="connsiteX7" fmla="*/ 52359 w 52366"/>
                    <a:gd name="connsiteY7" fmla="*/ 27279 h 31708"/>
                    <a:gd name="connsiteX8" fmla="*/ 42824 w 52366"/>
                    <a:gd name="connsiteY8" fmla="*/ 31709 h 317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366" h="31708">
                      <a:moveTo>
                        <a:pt x="42824" y="31709"/>
                      </a:moveTo>
                      <a:lnTo>
                        <a:pt x="9534" y="31709"/>
                      </a:lnTo>
                      <a:cubicBezTo>
                        <a:pt x="4105" y="31709"/>
                        <a:pt x="-229" y="29680"/>
                        <a:pt x="9" y="27261"/>
                      </a:cubicBezTo>
                      <a:lnTo>
                        <a:pt x="1648" y="10535"/>
                      </a:lnTo>
                      <a:cubicBezTo>
                        <a:pt x="2229" y="4639"/>
                        <a:pt x="13078" y="0"/>
                        <a:pt x="26260" y="0"/>
                      </a:cubicBezTo>
                      <a:lnTo>
                        <a:pt x="26260" y="0"/>
                      </a:lnTo>
                      <a:cubicBezTo>
                        <a:pt x="39490" y="0"/>
                        <a:pt x="50358" y="4677"/>
                        <a:pt x="50882" y="10582"/>
                      </a:cubicBezTo>
                      <a:lnTo>
                        <a:pt x="52359" y="27279"/>
                      </a:lnTo>
                      <a:cubicBezTo>
                        <a:pt x="52568" y="29689"/>
                        <a:pt x="48244" y="31709"/>
                        <a:pt x="42824" y="31709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0" name="Freeform: Shape 29">
                  <a:extLst>
                    <a:ext uri="{FF2B5EF4-FFF2-40B4-BE49-F238E27FC236}">
                      <a16:creationId xmlns:a16="http://schemas.microsoft.com/office/drawing/2014/main" id="{E4F54E6C-7919-DE5F-DDEC-E2BE57A88AD1}"/>
                    </a:ext>
                  </a:extLst>
                </p:cNvPr>
                <p:cNvSpPr/>
                <p:nvPr/>
              </p:nvSpPr>
              <p:spPr>
                <a:xfrm>
                  <a:off x="10934881" y="164515"/>
                  <a:ext cx="52357" cy="31708"/>
                </a:xfrm>
                <a:custGeom>
                  <a:avLst/>
                  <a:gdLst>
                    <a:gd name="connsiteX0" fmla="*/ 42824 w 52357"/>
                    <a:gd name="connsiteY0" fmla="*/ 31709 h 31708"/>
                    <a:gd name="connsiteX1" fmla="*/ 9534 w 52357"/>
                    <a:gd name="connsiteY1" fmla="*/ 31709 h 31708"/>
                    <a:gd name="connsiteX2" fmla="*/ 9 w 52357"/>
                    <a:gd name="connsiteY2" fmla="*/ 27261 h 31708"/>
                    <a:gd name="connsiteX3" fmla="*/ 1648 w 52357"/>
                    <a:gd name="connsiteY3" fmla="*/ 10535 h 31708"/>
                    <a:gd name="connsiteX4" fmla="*/ 26260 w 52357"/>
                    <a:gd name="connsiteY4" fmla="*/ 0 h 31708"/>
                    <a:gd name="connsiteX5" fmla="*/ 26260 w 52357"/>
                    <a:gd name="connsiteY5" fmla="*/ 0 h 31708"/>
                    <a:gd name="connsiteX6" fmla="*/ 50873 w 52357"/>
                    <a:gd name="connsiteY6" fmla="*/ 10582 h 31708"/>
                    <a:gd name="connsiteX7" fmla="*/ 52349 w 52357"/>
                    <a:gd name="connsiteY7" fmla="*/ 27279 h 31708"/>
                    <a:gd name="connsiteX8" fmla="*/ 42824 w 52357"/>
                    <a:gd name="connsiteY8" fmla="*/ 31709 h 317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357" h="31708">
                      <a:moveTo>
                        <a:pt x="42824" y="31709"/>
                      </a:moveTo>
                      <a:lnTo>
                        <a:pt x="9534" y="31709"/>
                      </a:lnTo>
                      <a:cubicBezTo>
                        <a:pt x="4105" y="31709"/>
                        <a:pt x="-229" y="29680"/>
                        <a:pt x="9" y="27261"/>
                      </a:cubicBezTo>
                      <a:lnTo>
                        <a:pt x="1648" y="10535"/>
                      </a:lnTo>
                      <a:cubicBezTo>
                        <a:pt x="2229" y="4639"/>
                        <a:pt x="13078" y="0"/>
                        <a:pt x="26260" y="0"/>
                      </a:cubicBezTo>
                      <a:lnTo>
                        <a:pt x="26260" y="0"/>
                      </a:lnTo>
                      <a:cubicBezTo>
                        <a:pt x="39491" y="0"/>
                        <a:pt x="50359" y="4677"/>
                        <a:pt x="50873" y="10582"/>
                      </a:cubicBezTo>
                      <a:lnTo>
                        <a:pt x="52349" y="27279"/>
                      </a:lnTo>
                      <a:cubicBezTo>
                        <a:pt x="52568" y="29689"/>
                        <a:pt x="48244" y="31709"/>
                        <a:pt x="42824" y="31709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1" name="Freeform: Shape 30">
                  <a:extLst>
                    <a:ext uri="{FF2B5EF4-FFF2-40B4-BE49-F238E27FC236}">
                      <a16:creationId xmlns:a16="http://schemas.microsoft.com/office/drawing/2014/main" id="{F5AF091B-BB83-BBED-27E0-0EBB52E85E9E}"/>
                    </a:ext>
                  </a:extLst>
                </p:cNvPr>
                <p:cNvSpPr/>
                <p:nvPr/>
              </p:nvSpPr>
              <p:spPr>
                <a:xfrm>
                  <a:off x="11025959" y="161743"/>
                  <a:ext cx="52366" cy="31708"/>
                </a:xfrm>
                <a:custGeom>
                  <a:avLst/>
                  <a:gdLst>
                    <a:gd name="connsiteX0" fmla="*/ 42824 w 52366"/>
                    <a:gd name="connsiteY0" fmla="*/ 31709 h 31708"/>
                    <a:gd name="connsiteX1" fmla="*/ 9534 w 52366"/>
                    <a:gd name="connsiteY1" fmla="*/ 31709 h 31708"/>
                    <a:gd name="connsiteX2" fmla="*/ 9 w 52366"/>
                    <a:gd name="connsiteY2" fmla="*/ 27261 h 31708"/>
                    <a:gd name="connsiteX3" fmla="*/ 1648 w 52366"/>
                    <a:gd name="connsiteY3" fmla="*/ 10535 h 31708"/>
                    <a:gd name="connsiteX4" fmla="*/ 26260 w 52366"/>
                    <a:gd name="connsiteY4" fmla="*/ 0 h 31708"/>
                    <a:gd name="connsiteX5" fmla="*/ 26260 w 52366"/>
                    <a:gd name="connsiteY5" fmla="*/ 0 h 31708"/>
                    <a:gd name="connsiteX6" fmla="*/ 50882 w 52366"/>
                    <a:gd name="connsiteY6" fmla="*/ 10582 h 31708"/>
                    <a:gd name="connsiteX7" fmla="*/ 52359 w 52366"/>
                    <a:gd name="connsiteY7" fmla="*/ 27280 h 31708"/>
                    <a:gd name="connsiteX8" fmla="*/ 42824 w 52366"/>
                    <a:gd name="connsiteY8" fmla="*/ 31709 h 317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366" h="31708">
                      <a:moveTo>
                        <a:pt x="42824" y="31709"/>
                      </a:moveTo>
                      <a:lnTo>
                        <a:pt x="9534" y="31709"/>
                      </a:lnTo>
                      <a:cubicBezTo>
                        <a:pt x="4105" y="31709"/>
                        <a:pt x="-229" y="29680"/>
                        <a:pt x="9" y="27261"/>
                      </a:cubicBezTo>
                      <a:lnTo>
                        <a:pt x="1648" y="10535"/>
                      </a:lnTo>
                      <a:cubicBezTo>
                        <a:pt x="2229" y="4639"/>
                        <a:pt x="13078" y="0"/>
                        <a:pt x="26260" y="0"/>
                      </a:cubicBezTo>
                      <a:lnTo>
                        <a:pt x="26260" y="0"/>
                      </a:lnTo>
                      <a:cubicBezTo>
                        <a:pt x="39491" y="0"/>
                        <a:pt x="50358" y="4677"/>
                        <a:pt x="50882" y="10582"/>
                      </a:cubicBezTo>
                      <a:lnTo>
                        <a:pt x="52359" y="27280"/>
                      </a:lnTo>
                      <a:cubicBezTo>
                        <a:pt x="52568" y="29699"/>
                        <a:pt x="48234" y="31709"/>
                        <a:pt x="42824" y="31709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2" name="Freeform: Shape 31">
                  <a:extLst>
                    <a:ext uri="{FF2B5EF4-FFF2-40B4-BE49-F238E27FC236}">
                      <a16:creationId xmlns:a16="http://schemas.microsoft.com/office/drawing/2014/main" id="{9D769CB0-F428-178D-71DC-24187AD28AA5}"/>
                    </a:ext>
                  </a:extLst>
                </p:cNvPr>
                <p:cNvSpPr/>
                <p:nvPr/>
              </p:nvSpPr>
              <p:spPr>
                <a:xfrm>
                  <a:off x="11116942" y="156438"/>
                  <a:ext cx="52366" cy="31708"/>
                </a:xfrm>
                <a:custGeom>
                  <a:avLst/>
                  <a:gdLst>
                    <a:gd name="connsiteX0" fmla="*/ 42824 w 52366"/>
                    <a:gd name="connsiteY0" fmla="*/ 31709 h 31708"/>
                    <a:gd name="connsiteX1" fmla="*/ 9534 w 52366"/>
                    <a:gd name="connsiteY1" fmla="*/ 31709 h 31708"/>
                    <a:gd name="connsiteX2" fmla="*/ 9 w 52366"/>
                    <a:gd name="connsiteY2" fmla="*/ 27261 h 31708"/>
                    <a:gd name="connsiteX3" fmla="*/ 1648 w 52366"/>
                    <a:gd name="connsiteY3" fmla="*/ 10535 h 31708"/>
                    <a:gd name="connsiteX4" fmla="*/ 26260 w 52366"/>
                    <a:gd name="connsiteY4" fmla="*/ 0 h 31708"/>
                    <a:gd name="connsiteX5" fmla="*/ 26260 w 52366"/>
                    <a:gd name="connsiteY5" fmla="*/ 0 h 31708"/>
                    <a:gd name="connsiteX6" fmla="*/ 50882 w 52366"/>
                    <a:gd name="connsiteY6" fmla="*/ 10592 h 31708"/>
                    <a:gd name="connsiteX7" fmla="*/ 52359 w 52366"/>
                    <a:gd name="connsiteY7" fmla="*/ 27289 h 31708"/>
                    <a:gd name="connsiteX8" fmla="*/ 42824 w 52366"/>
                    <a:gd name="connsiteY8" fmla="*/ 31709 h 317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366" h="31708">
                      <a:moveTo>
                        <a:pt x="42824" y="31709"/>
                      </a:moveTo>
                      <a:lnTo>
                        <a:pt x="9534" y="31709"/>
                      </a:lnTo>
                      <a:cubicBezTo>
                        <a:pt x="4105" y="31709"/>
                        <a:pt x="-229" y="29680"/>
                        <a:pt x="9" y="27261"/>
                      </a:cubicBezTo>
                      <a:lnTo>
                        <a:pt x="1648" y="10535"/>
                      </a:lnTo>
                      <a:cubicBezTo>
                        <a:pt x="2229" y="4639"/>
                        <a:pt x="13078" y="0"/>
                        <a:pt x="26260" y="0"/>
                      </a:cubicBezTo>
                      <a:lnTo>
                        <a:pt x="26260" y="0"/>
                      </a:lnTo>
                      <a:cubicBezTo>
                        <a:pt x="39491" y="0"/>
                        <a:pt x="50358" y="4677"/>
                        <a:pt x="50882" y="10592"/>
                      </a:cubicBezTo>
                      <a:lnTo>
                        <a:pt x="52359" y="27289"/>
                      </a:lnTo>
                      <a:cubicBezTo>
                        <a:pt x="52568" y="29689"/>
                        <a:pt x="48234" y="31709"/>
                        <a:pt x="42824" y="31709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5" name="Freeform: Shape 34">
                  <a:extLst>
                    <a:ext uri="{FF2B5EF4-FFF2-40B4-BE49-F238E27FC236}">
                      <a16:creationId xmlns:a16="http://schemas.microsoft.com/office/drawing/2014/main" id="{A6512C55-EB1D-F2A6-294D-9CBCA30B699C}"/>
                    </a:ext>
                  </a:extLst>
                </p:cNvPr>
                <p:cNvSpPr/>
                <p:nvPr/>
              </p:nvSpPr>
              <p:spPr>
                <a:xfrm>
                  <a:off x="11207934" y="151133"/>
                  <a:ext cx="52365" cy="31708"/>
                </a:xfrm>
                <a:custGeom>
                  <a:avLst/>
                  <a:gdLst>
                    <a:gd name="connsiteX0" fmla="*/ 42824 w 52365"/>
                    <a:gd name="connsiteY0" fmla="*/ 31709 h 31708"/>
                    <a:gd name="connsiteX1" fmla="*/ 9534 w 52365"/>
                    <a:gd name="connsiteY1" fmla="*/ 31709 h 31708"/>
                    <a:gd name="connsiteX2" fmla="*/ 9 w 52365"/>
                    <a:gd name="connsiteY2" fmla="*/ 27261 h 31708"/>
                    <a:gd name="connsiteX3" fmla="*/ 1648 w 52365"/>
                    <a:gd name="connsiteY3" fmla="*/ 10535 h 31708"/>
                    <a:gd name="connsiteX4" fmla="*/ 26260 w 52365"/>
                    <a:gd name="connsiteY4" fmla="*/ 0 h 31708"/>
                    <a:gd name="connsiteX5" fmla="*/ 26260 w 52365"/>
                    <a:gd name="connsiteY5" fmla="*/ 0 h 31708"/>
                    <a:gd name="connsiteX6" fmla="*/ 50882 w 52365"/>
                    <a:gd name="connsiteY6" fmla="*/ 10582 h 31708"/>
                    <a:gd name="connsiteX7" fmla="*/ 52359 w 52365"/>
                    <a:gd name="connsiteY7" fmla="*/ 27279 h 31708"/>
                    <a:gd name="connsiteX8" fmla="*/ 42824 w 52365"/>
                    <a:gd name="connsiteY8" fmla="*/ 31709 h 317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365" h="31708">
                      <a:moveTo>
                        <a:pt x="42824" y="31709"/>
                      </a:moveTo>
                      <a:lnTo>
                        <a:pt x="9534" y="31709"/>
                      </a:lnTo>
                      <a:cubicBezTo>
                        <a:pt x="4105" y="31709"/>
                        <a:pt x="-229" y="29680"/>
                        <a:pt x="9" y="27261"/>
                      </a:cubicBezTo>
                      <a:lnTo>
                        <a:pt x="1648" y="10535"/>
                      </a:lnTo>
                      <a:cubicBezTo>
                        <a:pt x="2229" y="4639"/>
                        <a:pt x="13078" y="0"/>
                        <a:pt x="26260" y="0"/>
                      </a:cubicBezTo>
                      <a:lnTo>
                        <a:pt x="26260" y="0"/>
                      </a:lnTo>
                      <a:cubicBezTo>
                        <a:pt x="39491" y="0"/>
                        <a:pt x="50359" y="4677"/>
                        <a:pt x="50882" y="10582"/>
                      </a:cubicBezTo>
                      <a:lnTo>
                        <a:pt x="52359" y="27279"/>
                      </a:lnTo>
                      <a:cubicBezTo>
                        <a:pt x="52559" y="29689"/>
                        <a:pt x="48234" y="31709"/>
                        <a:pt x="42824" y="31709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9" name="Freeform: Shape 38">
                  <a:extLst>
                    <a:ext uri="{FF2B5EF4-FFF2-40B4-BE49-F238E27FC236}">
                      <a16:creationId xmlns:a16="http://schemas.microsoft.com/office/drawing/2014/main" id="{FD72FF8F-9690-A57F-7798-BE6CCCB4DF2E}"/>
                    </a:ext>
                  </a:extLst>
                </p:cNvPr>
                <p:cNvSpPr/>
                <p:nvPr/>
              </p:nvSpPr>
              <p:spPr>
                <a:xfrm>
                  <a:off x="11298917" y="145818"/>
                  <a:ext cx="52365" cy="31708"/>
                </a:xfrm>
                <a:custGeom>
                  <a:avLst/>
                  <a:gdLst>
                    <a:gd name="connsiteX0" fmla="*/ 42824 w 52365"/>
                    <a:gd name="connsiteY0" fmla="*/ 31709 h 31708"/>
                    <a:gd name="connsiteX1" fmla="*/ 9534 w 52365"/>
                    <a:gd name="connsiteY1" fmla="*/ 31709 h 31708"/>
                    <a:gd name="connsiteX2" fmla="*/ 9 w 52365"/>
                    <a:gd name="connsiteY2" fmla="*/ 27261 h 31708"/>
                    <a:gd name="connsiteX3" fmla="*/ 1648 w 52365"/>
                    <a:gd name="connsiteY3" fmla="*/ 10535 h 31708"/>
                    <a:gd name="connsiteX4" fmla="*/ 26260 w 52365"/>
                    <a:gd name="connsiteY4" fmla="*/ 0 h 31708"/>
                    <a:gd name="connsiteX5" fmla="*/ 26260 w 52365"/>
                    <a:gd name="connsiteY5" fmla="*/ 0 h 31708"/>
                    <a:gd name="connsiteX6" fmla="*/ 50882 w 52365"/>
                    <a:gd name="connsiteY6" fmla="*/ 10582 h 31708"/>
                    <a:gd name="connsiteX7" fmla="*/ 52359 w 52365"/>
                    <a:gd name="connsiteY7" fmla="*/ 27280 h 31708"/>
                    <a:gd name="connsiteX8" fmla="*/ 42824 w 52365"/>
                    <a:gd name="connsiteY8" fmla="*/ 31709 h 317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365" h="31708">
                      <a:moveTo>
                        <a:pt x="42824" y="31709"/>
                      </a:moveTo>
                      <a:lnTo>
                        <a:pt x="9534" y="31709"/>
                      </a:lnTo>
                      <a:cubicBezTo>
                        <a:pt x="4105" y="31709"/>
                        <a:pt x="-229" y="29680"/>
                        <a:pt x="9" y="27261"/>
                      </a:cubicBezTo>
                      <a:lnTo>
                        <a:pt x="1648" y="10535"/>
                      </a:lnTo>
                      <a:cubicBezTo>
                        <a:pt x="2229" y="4639"/>
                        <a:pt x="13078" y="0"/>
                        <a:pt x="26260" y="0"/>
                      </a:cubicBezTo>
                      <a:lnTo>
                        <a:pt x="26260" y="0"/>
                      </a:lnTo>
                      <a:cubicBezTo>
                        <a:pt x="39491" y="0"/>
                        <a:pt x="50358" y="4677"/>
                        <a:pt x="50882" y="10582"/>
                      </a:cubicBezTo>
                      <a:lnTo>
                        <a:pt x="52359" y="27280"/>
                      </a:lnTo>
                      <a:cubicBezTo>
                        <a:pt x="52559" y="29699"/>
                        <a:pt x="48234" y="31709"/>
                        <a:pt x="42824" y="31709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0" name="Freeform: Shape 39">
                  <a:extLst>
                    <a:ext uri="{FF2B5EF4-FFF2-40B4-BE49-F238E27FC236}">
                      <a16:creationId xmlns:a16="http://schemas.microsoft.com/office/drawing/2014/main" id="{45345009-E718-8C7D-BDC2-D76829A2F57C}"/>
                    </a:ext>
                  </a:extLst>
                </p:cNvPr>
                <p:cNvSpPr/>
                <p:nvPr/>
              </p:nvSpPr>
              <p:spPr>
                <a:xfrm>
                  <a:off x="11389899" y="140512"/>
                  <a:ext cx="52366" cy="31708"/>
                </a:xfrm>
                <a:custGeom>
                  <a:avLst/>
                  <a:gdLst>
                    <a:gd name="connsiteX0" fmla="*/ 42824 w 52366"/>
                    <a:gd name="connsiteY0" fmla="*/ 31709 h 31708"/>
                    <a:gd name="connsiteX1" fmla="*/ 9534 w 52366"/>
                    <a:gd name="connsiteY1" fmla="*/ 31709 h 31708"/>
                    <a:gd name="connsiteX2" fmla="*/ 9 w 52366"/>
                    <a:gd name="connsiteY2" fmla="*/ 27261 h 31708"/>
                    <a:gd name="connsiteX3" fmla="*/ 1648 w 52366"/>
                    <a:gd name="connsiteY3" fmla="*/ 10535 h 31708"/>
                    <a:gd name="connsiteX4" fmla="*/ 26260 w 52366"/>
                    <a:gd name="connsiteY4" fmla="*/ 0 h 31708"/>
                    <a:gd name="connsiteX5" fmla="*/ 26260 w 52366"/>
                    <a:gd name="connsiteY5" fmla="*/ 0 h 31708"/>
                    <a:gd name="connsiteX6" fmla="*/ 50882 w 52366"/>
                    <a:gd name="connsiteY6" fmla="*/ 10582 h 31708"/>
                    <a:gd name="connsiteX7" fmla="*/ 52359 w 52366"/>
                    <a:gd name="connsiteY7" fmla="*/ 27279 h 31708"/>
                    <a:gd name="connsiteX8" fmla="*/ 42824 w 52366"/>
                    <a:gd name="connsiteY8" fmla="*/ 31709 h 317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366" h="31708">
                      <a:moveTo>
                        <a:pt x="42824" y="31709"/>
                      </a:moveTo>
                      <a:lnTo>
                        <a:pt x="9534" y="31709"/>
                      </a:lnTo>
                      <a:cubicBezTo>
                        <a:pt x="4105" y="31709"/>
                        <a:pt x="-229" y="29680"/>
                        <a:pt x="9" y="27261"/>
                      </a:cubicBezTo>
                      <a:lnTo>
                        <a:pt x="1648" y="10535"/>
                      </a:lnTo>
                      <a:cubicBezTo>
                        <a:pt x="2229" y="4639"/>
                        <a:pt x="13078" y="0"/>
                        <a:pt x="26260" y="0"/>
                      </a:cubicBezTo>
                      <a:lnTo>
                        <a:pt x="26260" y="0"/>
                      </a:lnTo>
                      <a:cubicBezTo>
                        <a:pt x="39491" y="0"/>
                        <a:pt x="50358" y="4677"/>
                        <a:pt x="50882" y="10582"/>
                      </a:cubicBezTo>
                      <a:lnTo>
                        <a:pt x="52359" y="27279"/>
                      </a:lnTo>
                      <a:cubicBezTo>
                        <a:pt x="52568" y="29699"/>
                        <a:pt x="48234" y="31709"/>
                        <a:pt x="42824" y="31709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sp>
            <p:nvSpPr>
              <p:cNvPr id="20" name="Freeform: Shape 19">
                <a:extLst>
                  <a:ext uri="{FF2B5EF4-FFF2-40B4-BE49-F238E27FC236}">
                    <a16:creationId xmlns:a16="http://schemas.microsoft.com/office/drawing/2014/main" id="{53D25E25-A992-C7D2-5C23-BF1253084580}"/>
                  </a:ext>
                </a:extLst>
              </p:cNvPr>
              <p:cNvSpPr/>
              <p:nvPr/>
            </p:nvSpPr>
            <p:spPr>
              <a:xfrm>
                <a:off x="10360129" y="-58864"/>
                <a:ext cx="1243691" cy="110480"/>
              </a:xfrm>
              <a:custGeom>
                <a:avLst/>
                <a:gdLst>
                  <a:gd name="connsiteX0" fmla="*/ 1243692 w 1243691"/>
                  <a:gd name="connsiteY0" fmla="*/ 59055 h 110480"/>
                  <a:gd name="connsiteX1" fmla="*/ 110274 w 1243691"/>
                  <a:gd name="connsiteY1" fmla="*/ 0 h 110480"/>
                  <a:gd name="connsiteX2" fmla="*/ 108369 w 1243691"/>
                  <a:gd name="connsiteY2" fmla="*/ 110480 h 110480"/>
                  <a:gd name="connsiteX3" fmla="*/ 1243692 w 1243691"/>
                  <a:gd name="connsiteY3" fmla="*/ 59055 h 1104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43691" h="110480">
                    <a:moveTo>
                      <a:pt x="1243692" y="59055"/>
                    </a:moveTo>
                    <a:cubicBezTo>
                      <a:pt x="1243692" y="34290"/>
                      <a:pt x="847471" y="0"/>
                      <a:pt x="110274" y="0"/>
                    </a:cubicBezTo>
                    <a:cubicBezTo>
                      <a:pt x="-32592" y="0"/>
                      <a:pt x="-40212" y="110480"/>
                      <a:pt x="108369" y="110480"/>
                    </a:cubicBezTo>
                    <a:cubicBezTo>
                      <a:pt x="832231" y="110490"/>
                      <a:pt x="1243692" y="100965"/>
                      <a:pt x="1243692" y="59055"/>
                    </a:cubicBezTo>
                    <a:close/>
                  </a:path>
                </a:pathLst>
              </a:custGeom>
              <a:solidFill>
                <a:schemeClr val="accent5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1" name="Freeform: Shape 20">
                <a:extLst>
                  <a:ext uri="{FF2B5EF4-FFF2-40B4-BE49-F238E27FC236}">
                    <a16:creationId xmlns:a16="http://schemas.microsoft.com/office/drawing/2014/main" id="{ABAD21FE-F6C0-5EB3-5742-39291FAC7875}"/>
                  </a:ext>
                </a:extLst>
              </p:cNvPr>
              <p:cNvSpPr/>
              <p:nvPr/>
            </p:nvSpPr>
            <p:spPr>
              <a:xfrm>
                <a:off x="10123179" y="-10610"/>
                <a:ext cx="37623" cy="46234"/>
              </a:xfrm>
              <a:custGeom>
                <a:avLst/>
                <a:gdLst>
                  <a:gd name="connsiteX0" fmla="*/ 37624 w 37623"/>
                  <a:gd name="connsiteY0" fmla="*/ 23117 h 46234"/>
                  <a:gd name="connsiteX1" fmla="*/ 18812 w 37623"/>
                  <a:gd name="connsiteY1" fmla="*/ 46234 h 46234"/>
                  <a:gd name="connsiteX2" fmla="*/ 0 w 37623"/>
                  <a:gd name="connsiteY2" fmla="*/ 23117 h 46234"/>
                  <a:gd name="connsiteX3" fmla="*/ 18812 w 37623"/>
                  <a:gd name="connsiteY3" fmla="*/ 0 h 46234"/>
                  <a:gd name="connsiteX4" fmla="*/ 37624 w 37623"/>
                  <a:gd name="connsiteY4" fmla="*/ 23117 h 46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7623" h="46234">
                    <a:moveTo>
                      <a:pt x="37624" y="23117"/>
                    </a:moveTo>
                    <a:cubicBezTo>
                      <a:pt x="37624" y="35884"/>
                      <a:pt x="29201" y="46234"/>
                      <a:pt x="18812" y="46234"/>
                    </a:cubicBezTo>
                    <a:cubicBezTo>
                      <a:pt x="8422" y="46234"/>
                      <a:pt x="0" y="35884"/>
                      <a:pt x="0" y="23117"/>
                    </a:cubicBezTo>
                    <a:cubicBezTo>
                      <a:pt x="0" y="10350"/>
                      <a:pt x="8422" y="0"/>
                      <a:pt x="18812" y="0"/>
                    </a:cubicBezTo>
                    <a:cubicBezTo>
                      <a:pt x="29201" y="0"/>
                      <a:pt x="37624" y="10350"/>
                      <a:pt x="37624" y="23117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grpSp>
            <p:nvGrpSpPr>
              <p:cNvPr id="22" name="Graphic 4">
                <a:extLst>
                  <a:ext uri="{FF2B5EF4-FFF2-40B4-BE49-F238E27FC236}">
                    <a16:creationId xmlns:a16="http://schemas.microsoft.com/office/drawing/2014/main" id="{688032F9-090A-A042-4930-8C796DDE6ED1}"/>
                  </a:ext>
                </a:extLst>
              </p:cNvPr>
              <p:cNvGrpSpPr/>
              <p:nvPr/>
            </p:nvGrpSpPr>
            <p:grpSpPr>
              <a:xfrm>
                <a:off x="10198541" y="-106422"/>
                <a:ext cx="80405" cy="232609"/>
                <a:chOff x="10198541" y="-106422"/>
                <a:chExt cx="80405" cy="232609"/>
              </a:xfrm>
              <a:solidFill>
                <a:srgbClr val="4FC1F7"/>
              </a:solidFill>
            </p:grpSpPr>
            <p:sp>
              <p:nvSpPr>
                <p:cNvPr id="23" name="Freeform: Shape 22">
                  <a:extLst>
                    <a:ext uri="{FF2B5EF4-FFF2-40B4-BE49-F238E27FC236}">
                      <a16:creationId xmlns:a16="http://schemas.microsoft.com/office/drawing/2014/main" id="{EEA8C318-239B-0C30-3990-07AC3B9DBD45}"/>
                    </a:ext>
                  </a:extLst>
                </p:cNvPr>
                <p:cNvSpPr/>
                <p:nvPr/>
              </p:nvSpPr>
              <p:spPr>
                <a:xfrm>
                  <a:off x="10198541" y="-106422"/>
                  <a:ext cx="80405" cy="114242"/>
                </a:xfrm>
                <a:custGeom>
                  <a:avLst/>
                  <a:gdLst>
                    <a:gd name="connsiteX0" fmla="*/ 0 w 80405"/>
                    <a:gd name="connsiteY0" fmla="*/ 112862 h 114242"/>
                    <a:gd name="connsiteX1" fmla="*/ 71571 w 80405"/>
                    <a:gd name="connsiteY1" fmla="*/ 114243 h 114242"/>
                    <a:gd name="connsiteX2" fmla="*/ 79629 w 80405"/>
                    <a:gd name="connsiteY2" fmla="*/ 27384 h 114242"/>
                    <a:gd name="connsiteX3" fmla="*/ 69113 w 80405"/>
                    <a:gd name="connsiteY3" fmla="*/ 6296 h 114242"/>
                    <a:gd name="connsiteX4" fmla="*/ 50930 w 80405"/>
                    <a:gd name="connsiteY4" fmla="*/ 0 h 114242"/>
                    <a:gd name="connsiteX5" fmla="*/ 0 w 80405"/>
                    <a:gd name="connsiteY5" fmla="*/ 112862 h 1142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80405" h="114242">
                      <a:moveTo>
                        <a:pt x="0" y="112862"/>
                      </a:moveTo>
                      <a:lnTo>
                        <a:pt x="71571" y="114243"/>
                      </a:lnTo>
                      <a:cubicBezTo>
                        <a:pt x="71571" y="88078"/>
                        <a:pt x="72438" y="50702"/>
                        <a:pt x="79629" y="27384"/>
                      </a:cubicBezTo>
                      <a:cubicBezTo>
                        <a:pt x="82334" y="18621"/>
                        <a:pt x="77772" y="9296"/>
                        <a:pt x="69113" y="6296"/>
                      </a:cubicBezTo>
                      <a:lnTo>
                        <a:pt x="50930" y="0"/>
                      </a:lnTo>
                      <a:cubicBezTo>
                        <a:pt x="50921" y="10"/>
                        <a:pt x="0" y="28223"/>
                        <a:pt x="0" y="112862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5" name="Freeform: Shape 24">
                  <a:extLst>
                    <a:ext uri="{FF2B5EF4-FFF2-40B4-BE49-F238E27FC236}">
                      <a16:creationId xmlns:a16="http://schemas.microsoft.com/office/drawing/2014/main" id="{8CE9684B-4C9A-C345-53AD-AA386F24E32E}"/>
                    </a:ext>
                  </a:extLst>
                </p:cNvPr>
                <p:cNvSpPr/>
                <p:nvPr/>
              </p:nvSpPr>
              <p:spPr>
                <a:xfrm>
                  <a:off x="10198541" y="11944"/>
                  <a:ext cx="80405" cy="114242"/>
                </a:xfrm>
                <a:custGeom>
                  <a:avLst/>
                  <a:gdLst>
                    <a:gd name="connsiteX0" fmla="*/ 0 w 80405"/>
                    <a:gd name="connsiteY0" fmla="*/ 1381 h 114242"/>
                    <a:gd name="connsiteX1" fmla="*/ 71571 w 80405"/>
                    <a:gd name="connsiteY1" fmla="*/ 0 h 114242"/>
                    <a:gd name="connsiteX2" fmla="*/ 79629 w 80405"/>
                    <a:gd name="connsiteY2" fmla="*/ 86858 h 114242"/>
                    <a:gd name="connsiteX3" fmla="*/ 69113 w 80405"/>
                    <a:gd name="connsiteY3" fmla="*/ 107947 h 114242"/>
                    <a:gd name="connsiteX4" fmla="*/ 50930 w 80405"/>
                    <a:gd name="connsiteY4" fmla="*/ 114243 h 114242"/>
                    <a:gd name="connsiteX5" fmla="*/ 0 w 80405"/>
                    <a:gd name="connsiteY5" fmla="*/ 1381 h 1142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80405" h="114242">
                      <a:moveTo>
                        <a:pt x="0" y="1381"/>
                      </a:moveTo>
                      <a:lnTo>
                        <a:pt x="71571" y="0"/>
                      </a:lnTo>
                      <a:cubicBezTo>
                        <a:pt x="71571" y="26165"/>
                        <a:pt x="72438" y="63551"/>
                        <a:pt x="79629" y="86858"/>
                      </a:cubicBezTo>
                      <a:cubicBezTo>
                        <a:pt x="82334" y="95621"/>
                        <a:pt x="77772" y="104947"/>
                        <a:pt x="69113" y="107947"/>
                      </a:cubicBezTo>
                      <a:lnTo>
                        <a:pt x="50930" y="114243"/>
                      </a:lnTo>
                      <a:cubicBezTo>
                        <a:pt x="50921" y="114233"/>
                        <a:pt x="0" y="86020"/>
                        <a:pt x="0" y="1381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</p:grp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FB30B84A-23A6-DF8A-9691-0C9505A463A1}"/>
                </a:ext>
              </a:extLst>
            </p:cNvPr>
            <p:cNvSpPr/>
            <p:nvPr/>
          </p:nvSpPr>
          <p:spPr>
            <a:xfrm>
              <a:off x="11765918" y="-11103"/>
              <a:ext cx="102336" cy="28171"/>
            </a:xfrm>
            <a:custGeom>
              <a:avLst/>
              <a:gdLst>
                <a:gd name="connsiteX0" fmla="*/ 102337 w 102336"/>
                <a:gd name="connsiteY0" fmla="*/ 15123 h 28171"/>
                <a:gd name="connsiteX1" fmla="*/ 77257 w 102336"/>
                <a:gd name="connsiteY1" fmla="*/ 73 h 28171"/>
                <a:gd name="connsiteX2" fmla="*/ 0 w 102336"/>
                <a:gd name="connsiteY2" fmla="*/ 14123 h 28171"/>
                <a:gd name="connsiteX3" fmla="*/ 77257 w 102336"/>
                <a:gd name="connsiteY3" fmla="*/ 28172 h 28171"/>
                <a:gd name="connsiteX4" fmla="*/ 102337 w 102336"/>
                <a:gd name="connsiteY4" fmla="*/ 15123 h 281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2336" h="28171">
                  <a:moveTo>
                    <a:pt x="102337" y="15123"/>
                  </a:moveTo>
                  <a:cubicBezTo>
                    <a:pt x="102337" y="-1937"/>
                    <a:pt x="88287" y="73"/>
                    <a:pt x="77257" y="73"/>
                  </a:cubicBezTo>
                  <a:cubicBezTo>
                    <a:pt x="66218" y="73"/>
                    <a:pt x="0" y="7093"/>
                    <a:pt x="0" y="14123"/>
                  </a:cubicBezTo>
                  <a:cubicBezTo>
                    <a:pt x="0" y="21142"/>
                    <a:pt x="57188" y="28172"/>
                    <a:pt x="77257" y="28172"/>
                  </a:cubicBezTo>
                  <a:cubicBezTo>
                    <a:pt x="97326" y="28172"/>
                    <a:pt x="102337" y="23657"/>
                    <a:pt x="102337" y="15123"/>
                  </a:cubicBezTo>
                  <a:close/>
                </a:path>
              </a:pathLst>
            </a:custGeom>
            <a:solidFill>
              <a:srgbClr val="E6E6E6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11" name="Graphic 4">
              <a:extLst>
                <a:ext uri="{FF2B5EF4-FFF2-40B4-BE49-F238E27FC236}">
                  <a16:creationId xmlns:a16="http://schemas.microsoft.com/office/drawing/2014/main" id="{C598CBD2-B7AC-6120-A26D-9A794A947D45}"/>
                </a:ext>
              </a:extLst>
            </p:cNvPr>
            <p:cNvGrpSpPr/>
            <p:nvPr/>
          </p:nvGrpSpPr>
          <p:grpSpPr>
            <a:xfrm>
              <a:off x="11758593" y="-134501"/>
              <a:ext cx="125679" cy="277365"/>
              <a:chOff x="11758593" y="-134501"/>
              <a:chExt cx="125679" cy="277365"/>
            </a:xfrm>
            <a:solidFill>
              <a:srgbClr val="F2F2F2"/>
            </a:solidFill>
          </p:grpSpPr>
          <p:sp>
            <p:nvSpPr>
              <p:cNvPr id="12" name="Freeform: Shape 11">
                <a:extLst>
                  <a:ext uri="{FF2B5EF4-FFF2-40B4-BE49-F238E27FC236}">
                    <a16:creationId xmlns:a16="http://schemas.microsoft.com/office/drawing/2014/main" id="{4076E44C-89E3-96CF-599A-A8BD73C40DD0}"/>
                  </a:ext>
                </a:extLst>
              </p:cNvPr>
              <p:cNvSpPr/>
              <p:nvPr/>
            </p:nvSpPr>
            <p:spPr>
              <a:xfrm>
                <a:off x="11758593" y="-134501"/>
                <a:ext cx="125679" cy="112901"/>
              </a:xfrm>
              <a:custGeom>
                <a:avLst/>
                <a:gdLst>
                  <a:gd name="connsiteX0" fmla="*/ 102851 w 125679"/>
                  <a:gd name="connsiteY0" fmla="*/ 108317 h 112901"/>
                  <a:gd name="connsiteX1" fmla="*/ 125616 w 125679"/>
                  <a:gd name="connsiteY1" fmla="*/ 10695 h 112901"/>
                  <a:gd name="connsiteX2" fmla="*/ 67304 w 125679"/>
                  <a:gd name="connsiteY2" fmla="*/ 2409 h 112901"/>
                  <a:gd name="connsiteX3" fmla="*/ 29 w 125679"/>
                  <a:gd name="connsiteY3" fmla="*/ 97001 h 112901"/>
                  <a:gd name="connsiteX4" fmla="*/ 102851 w 125679"/>
                  <a:gd name="connsiteY4" fmla="*/ 108317 h 1129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5679" h="112901">
                    <a:moveTo>
                      <a:pt x="102851" y="108317"/>
                    </a:moveTo>
                    <a:cubicBezTo>
                      <a:pt x="102851" y="62788"/>
                      <a:pt x="123587" y="15753"/>
                      <a:pt x="125616" y="10695"/>
                    </a:cubicBezTo>
                    <a:cubicBezTo>
                      <a:pt x="127635" y="5638"/>
                      <a:pt x="80963" y="-4678"/>
                      <a:pt x="67304" y="2409"/>
                    </a:cubicBezTo>
                    <a:cubicBezTo>
                      <a:pt x="53645" y="9495"/>
                      <a:pt x="2048" y="88400"/>
                      <a:pt x="29" y="97001"/>
                    </a:cubicBezTo>
                    <a:cubicBezTo>
                      <a:pt x="-2000" y="105593"/>
                      <a:pt x="102851" y="120461"/>
                      <a:pt x="102851" y="108317"/>
                    </a:cubicBezTo>
                    <a:close/>
                  </a:path>
                </a:pathLst>
              </a:custGeom>
              <a:solidFill>
                <a:srgbClr val="F2F2F2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" name="Freeform: Shape 12">
                <a:extLst>
                  <a:ext uri="{FF2B5EF4-FFF2-40B4-BE49-F238E27FC236}">
                    <a16:creationId xmlns:a16="http://schemas.microsoft.com/office/drawing/2014/main" id="{CA9D0850-B29D-4D7A-9734-61849793BAAE}"/>
                  </a:ext>
                </a:extLst>
              </p:cNvPr>
              <p:cNvSpPr/>
              <p:nvPr/>
            </p:nvSpPr>
            <p:spPr>
              <a:xfrm>
                <a:off x="11758593" y="29962"/>
                <a:ext cx="125679" cy="112901"/>
              </a:xfrm>
              <a:custGeom>
                <a:avLst/>
                <a:gdLst>
                  <a:gd name="connsiteX0" fmla="*/ 102851 w 125679"/>
                  <a:gd name="connsiteY0" fmla="*/ 4584 h 112901"/>
                  <a:gd name="connsiteX1" fmla="*/ 125616 w 125679"/>
                  <a:gd name="connsiteY1" fmla="*/ 102206 h 112901"/>
                  <a:gd name="connsiteX2" fmla="*/ 67304 w 125679"/>
                  <a:gd name="connsiteY2" fmla="*/ 110493 h 112901"/>
                  <a:gd name="connsiteX3" fmla="*/ 29 w 125679"/>
                  <a:gd name="connsiteY3" fmla="*/ 15900 h 112901"/>
                  <a:gd name="connsiteX4" fmla="*/ 102851 w 125679"/>
                  <a:gd name="connsiteY4" fmla="*/ 4584 h 1129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5679" h="112901">
                    <a:moveTo>
                      <a:pt x="102851" y="4584"/>
                    </a:moveTo>
                    <a:cubicBezTo>
                      <a:pt x="102851" y="50105"/>
                      <a:pt x="123587" y="97148"/>
                      <a:pt x="125616" y="102206"/>
                    </a:cubicBezTo>
                    <a:cubicBezTo>
                      <a:pt x="127635" y="107264"/>
                      <a:pt x="80963" y="117579"/>
                      <a:pt x="67304" y="110493"/>
                    </a:cubicBezTo>
                    <a:cubicBezTo>
                      <a:pt x="53645" y="103406"/>
                      <a:pt x="2048" y="24501"/>
                      <a:pt x="29" y="15900"/>
                    </a:cubicBezTo>
                    <a:cubicBezTo>
                      <a:pt x="-2000" y="7309"/>
                      <a:pt x="102851" y="-7560"/>
                      <a:pt x="102851" y="4584"/>
                    </a:cubicBezTo>
                    <a:close/>
                  </a:path>
                </a:pathLst>
              </a:custGeom>
              <a:solidFill>
                <a:srgbClr val="F2F2F2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sp>
        <p:nvSpPr>
          <p:cNvPr id="1076" name="Circle: Hollow 1075">
            <a:extLst>
              <a:ext uri="{FF2B5EF4-FFF2-40B4-BE49-F238E27FC236}">
                <a16:creationId xmlns:a16="http://schemas.microsoft.com/office/drawing/2014/main" id="{996627E4-6418-9EA1-42CC-8086845CA467}"/>
              </a:ext>
            </a:extLst>
          </p:cNvPr>
          <p:cNvSpPr/>
          <p:nvPr/>
        </p:nvSpPr>
        <p:spPr>
          <a:xfrm>
            <a:off x="3460414" y="7337314"/>
            <a:ext cx="1133770" cy="1133770"/>
          </a:xfrm>
          <a:prstGeom prst="donut">
            <a:avLst>
              <a:gd name="adj" fmla="val 20799"/>
            </a:avLst>
          </a:prstGeom>
          <a:solidFill>
            <a:schemeClr val="accent2"/>
          </a:solidFill>
          <a:ln>
            <a:noFill/>
          </a:ln>
          <a:effectLst>
            <a:outerShdw blurRad="63500" dist="127000" dir="10800000" algn="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sp>
        <p:nvSpPr>
          <p:cNvPr id="1077" name="Oval 1076">
            <a:extLst>
              <a:ext uri="{FF2B5EF4-FFF2-40B4-BE49-F238E27FC236}">
                <a16:creationId xmlns:a16="http://schemas.microsoft.com/office/drawing/2014/main" id="{3E9C9C5E-36CC-508D-2C39-59168CEAB465}"/>
              </a:ext>
            </a:extLst>
          </p:cNvPr>
          <p:cNvSpPr/>
          <p:nvPr/>
        </p:nvSpPr>
        <p:spPr>
          <a:xfrm>
            <a:off x="3807562" y="7684462"/>
            <a:ext cx="439474" cy="439474"/>
          </a:xfrm>
          <a:prstGeom prst="ellipse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grpSp>
        <p:nvGrpSpPr>
          <p:cNvPr id="1078" name="Group 1077">
            <a:extLst>
              <a:ext uri="{FF2B5EF4-FFF2-40B4-BE49-F238E27FC236}">
                <a16:creationId xmlns:a16="http://schemas.microsoft.com/office/drawing/2014/main" id="{E95B1F37-AB1B-A3AB-A153-1F98378F63A2}"/>
              </a:ext>
            </a:extLst>
          </p:cNvPr>
          <p:cNvGrpSpPr/>
          <p:nvPr/>
        </p:nvGrpSpPr>
        <p:grpSpPr>
          <a:xfrm>
            <a:off x="473242" y="5319492"/>
            <a:ext cx="3544018" cy="2607876"/>
            <a:chOff x="320842" y="4273293"/>
            <a:chExt cx="3544018" cy="2607876"/>
          </a:xfrm>
          <a:effectLst>
            <a:outerShdw blurRad="63500" dist="254000" dir="10800000" algn="r" rotWithShape="0">
              <a:prstClr val="black">
                <a:alpha val="25000"/>
              </a:prstClr>
            </a:outerShdw>
          </a:effectLst>
        </p:grpSpPr>
        <p:sp>
          <p:nvSpPr>
            <p:cNvPr id="1079" name="Rectangle 1078">
              <a:extLst>
                <a:ext uri="{FF2B5EF4-FFF2-40B4-BE49-F238E27FC236}">
                  <a16:creationId xmlns:a16="http://schemas.microsoft.com/office/drawing/2014/main" id="{E28745E2-62FF-0FE1-4295-0E66B54460F2}"/>
                </a:ext>
              </a:extLst>
            </p:cNvPr>
            <p:cNvSpPr/>
            <p:nvPr/>
          </p:nvSpPr>
          <p:spPr>
            <a:xfrm>
              <a:off x="320842" y="4278054"/>
              <a:ext cx="2752725" cy="1334551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1080" name="Freeform: Shape 1079">
              <a:extLst>
                <a:ext uri="{FF2B5EF4-FFF2-40B4-BE49-F238E27FC236}">
                  <a16:creationId xmlns:a16="http://schemas.microsoft.com/office/drawing/2014/main" id="{608EA4CA-34BB-DFF2-0325-AD07613F1328}"/>
                </a:ext>
              </a:extLst>
            </p:cNvPr>
            <p:cNvSpPr/>
            <p:nvPr/>
          </p:nvSpPr>
          <p:spPr>
            <a:xfrm rot="5400000" flipH="1">
              <a:off x="2165275" y="5181584"/>
              <a:ext cx="2607876" cy="791294"/>
            </a:xfrm>
            <a:custGeom>
              <a:avLst/>
              <a:gdLst>
                <a:gd name="connsiteX0" fmla="*/ 2607876 w 2607876"/>
                <a:gd name="connsiteY0" fmla="*/ 791294 h 791294"/>
                <a:gd name="connsiteX1" fmla="*/ 0 w 2607876"/>
                <a:gd name="connsiteY1" fmla="*/ 0 h 791294"/>
                <a:gd name="connsiteX2" fmla="*/ 1272302 w 2607876"/>
                <a:gd name="connsiteY2" fmla="*/ 791294 h 7912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607876" h="791294">
                  <a:moveTo>
                    <a:pt x="2607876" y="791294"/>
                  </a:moveTo>
                  <a:lnTo>
                    <a:pt x="0" y="0"/>
                  </a:lnTo>
                  <a:lnTo>
                    <a:pt x="1272302" y="791294"/>
                  </a:lnTo>
                  <a:close/>
                </a:path>
              </a:pathLst>
            </a:custGeom>
            <a:gradFill>
              <a:gsLst>
                <a:gs pos="0">
                  <a:schemeClr val="accent2"/>
                </a:gs>
                <a:gs pos="100000">
                  <a:schemeClr val="bg1">
                    <a:lumMod val="95000"/>
                  </a:schemeClr>
                </a:gs>
              </a:gsLst>
              <a:lin ang="27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>
                <a:solidFill>
                  <a:schemeClr val="tx2"/>
                </a:solidFill>
              </a:endParaRPr>
            </a:p>
          </p:txBody>
        </p:sp>
      </p:grpSp>
      <p:sp>
        <p:nvSpPr>
          <p:cNvPr id="1081" name="Textbox 200">
            <a:extLst>
              <a:ext uri="{FF2B5EF4-FFF2-40B4-BE49-F238E27FC236}">
                <a16:creationId xmlns:a16="http://schemas.microsoft.com/office/drawing/2014/main" id="{0FB8E14E-5B51-A4A6-D41C-16F5C6DF89F6}"/>
              </a:ext>
            </a:extLst>
          </p:cNvPr>
          <p:cNvSpPr txBox="1"/>
          <p:nvPr/>
        </p:nvSpPr>
        <p:spPr>
          <a:xfrm>
            <a:off x="1408293" y="5508760"/>
            <a:ext cx="950901" cy="3385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sz="1600" b="1" dirty="0">
                <a:solidFill>
                  <a:schemeClr val="tx2"/>
                </a:solidFill>
                <a:latin typeface="Gobold" panose="02000500000000000000" pitchFamily="2" charset="0"/>
              </a:rPr>
              <a:t>SECURITY</a:t>
            </a:r>
          </a:p>
        </p:txBody>
      </p:sp>
      <p:sp>
        <p:nvSpPr>
          <p:cNvPr id="1082" name="Textbox 200">
            <a:extLst>
              <a:ext uri="{FF2B5EF4-FFF2-40B4-BE49-F238E27FC236}">
                <a16:creationId xmlns:a16="http://schemas.microsoft.com/office/drawing/2014/main" id="{BA205074-EC45-F69A-7B9D-CDF788BC5F2A}"/>
              </a:ext>
            </a:extLst>
          </p:cNvPr>
          <p:cNvSpPr txBox="1"/>
          <p:nvPr/>
        </p:nvSpPr>
        <p:spPr>
          <a:xfrm>
            <a:off x="1408293" y="5863090"/>
            <a:ext cx="1637653" cy="60016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100" dirty="0" err="1">
                <a:solidFill>
                  <a:schemeClr val="tx2"/>
                </a:solidFill>
              </a:rPr>
              <a:t>Kiểm</a:t>
            </a:r>
            <a:r>
              <a:rPr lang="en-US" sz="1100" dirty="0">
                <a:solidFill>
                  <a:schemeClr val="tx2"/>
                </a:solidFill>
              </a:rPr>
              <a:t> </a:t>
            </a:r>
            <a:r>
              <a:rPr lang="en-US" sz="1100" dirty="0" err="1">
                <a:solidFill>
                  <a:schemeClr val="tx2"/>
                </a:solidFill>
              </a:rPr>
              <a:t>tra</a:t>
            </a:r>
            <a:r>
              <a:rPr lang="en-US" sz="1100" dirty="0">
                <a:solidFill>
                  <a:schemeClr val="tx2"/>
                </a:solidFill>
              </a:rPr>
              <a:t> an </a:t>
            </a:r>
            <a:r>
              <a:rPr lang="en-US" sz="1100" dirty="0" err="1">
                <a:solidFill>
                  <a:schemeClr val="tx2"/>
                </a:solidFill>
              </a:rPr>
              <a:t>ninh</a:t>
            </a:r>
            <a:r>
              <a:rPr lang="en-US" sz="1100" dirty="0">
                <a:solidFill>
                  <a:schemeClr val="tx2"/>
                </a:solidFill>
              </a:rPr>
              <a:t> </a:t>
            </a:r>
            <a:r>
              <a:rPr lang="en-US" sz="1100" dirty="0" err="1">
                <a:solidFill>
                  <a:schemeClr val="tx2"/>
                </a:solidFill>
              </a:rPr>
              <a:t>nghiêm</a:t>
            </a:r>
            <a:r>
              <a:rPr lang="en-US" sz="1100" dirty="0">
                <a:solidFill>
                  <a:schemeClr val="tx2"/>
                </a:solidFill>
              </a:rPr>
              <a:t> </a:t>
            </a:r>
            <a:r>
              <a:rPr lang="en-US" sz="1100" dirty="0" err="1">
                <a:solidFill>
                  <a:schemeClr val="tx2"/>
                </a:solidFill>
              </a:rPr>
              <a:t>ngặt</a:t>
            </a:r>
            <a:r>
              <a:rPr lang="en-US" sz="1100" dirty="0">
                <a:solidFill>
                  <a:schemeClr val="tx2"/>
                </a:solidFill>
              </a:rPr>
              <a:t> </a:t>
            </a:r>
            <a:r>
              <a:rPr lang="en-US" sz="1100" dirty="0" err="1">
                <a:solidFill>
                  <a:schemeClr val="tx2"/>
                </a:solidFill>
              </a:rPr>
              <a:t>để</a:t>
            </a:r>
            <a:r>
              <a:rPr lang="en-US" sz="1100" dirty="0">
                <a:solidFill>
                  <a:schemeClr val="tx2"/>
                </a:solidFill>
              </a:rPr>
              <a:t> </a:t>
            </a:r>
            <a:r>
              <a:rPr lang="en-US" sz="1100" dirty="0" err="1">
                <a:solidFill>
                  <a:schemeClr val="tx2"/>
                </a:solidFill>
              </a:rPr>
              <a:t>đảm</a:t>
            </a:r>
            <a:r>
              <a:rPr lang="en-US" sz="1100" dirty="0">
                <a:solidFill>
                  <a:schemeClr val="tx2"/>
                </a:solidFill>
              </a:rPr>
              <a:t> </a:t>
            </a:r>
            <a:r>
              <a:rPr lang="en-US" sz="1100" dirty="0" err="1">
                <a:solidFill>
                  <a:schemeClr val="tx2"/>
                </a:solidFill>
              </a:rPr>
              <a:t>bảo</a:t>
            </a:r>
            <a:r>
              <a:rPr lang="en-US" sz="1100" dirty="0">
                <a:solidFill>
                  <a:schemeClr val="tx2"/>
                </a:solidFill>
              </a:rPr>
              <a:t> an </a:t>
            </a:r>
            <a:r>
              <a:rPr lang="en-US" sz="1100" dirty="0" err="1">
                <a:solidFill>
                  <a:schemeClr val="tx2"/>
                </a:solidFill>
              </a:rPr>
              <a:t>toàn</a:t>
            </a:r>
            <a:r>
              <a:rPr lang="en-US" sz="1100" dirty="0">
                <a:solidFill>
                  <a:schemeClr val="tx2"/>
                </a:solidFill>
              </a:rPr>
              <a:t>.</a:t>
            </a:r>
          </a:p>
        </p:txBody>
      </p:sp>
      <p:sp>
        <p:nvSpPr>
          <p:cNvPr id="1083" name="Circle: Hollow 1082">
            <a:extLst>
              <a:ext uri="{FF2B5EF4-FFF2-40B4-BE49-F238E27FC236}">
                <a16:creationId xmlns:a16="http://schemas.microsoft.com/office/drawing/2014/main" id="{55A7DCA6-C6B9-06E4-C566-98A7107E47D3}"/>
              </a:ext>
            </a:extLst>
          </p:cNvPr>
          <p:cNvSpPr/>
          <p:nvPr/>
        </p:nvSpPr>
        <p:spPr>
          <a:xfrm>
            <a:off x="9464261" y="7337314"/>
            <a:ext cx="1133770" cy="1133770"/>
          </a:xfrm>
          <a:prstGeom prst="donut">
            <a:avLst>
              <a:gd name="adj" fmla="val 20799"/>
            </a:avLst>
          </a:prstGeom>
          <a:solidFill>
            <a:schemeClr val="accent4"/>
          </a:solidFill>
          <a:ln>
            <a:noFill/>
          </a:ln>
          <a:effectLst>
            <a:outerShdw blurRad="63500" dist="127000" dir="10800000" algn="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sp>
        <p:nvSpPr>
          <p:cNvPr id="1084" name="Oval 1083">
            <a:extLst>
              <a:ext uri="{FF2B5EF4-FFF2-40B4-BE49-F238E27FC236}">
                <a16:creationId xmlns:a16="http://schemas.microsoft.com/office/drawing/2014/main" id="{31CE1005-6E18-391F-2F1E-32D444B94770}"/>
              </a:ext>
            </a:extLst>
          </p:cNvPr>
          <p:cNvSpPr/>
          <p:nvPr/>
        </p:nvSpPr>
        <p:spPr>
          <a:xfrm>
            <a:off x="9811409" y="7684462"/>
            <a:ext cx="439474" cy="439474"/>
          </a:xfrm>
          <a:prstGeom prst="ellipse">
            <a:avLst/>
          </a:prstGeom>
          <a:solidFill>
            <a:schemeClr val="accent4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grpSp>
        <p:nvGrpSpPr>
          <p:cNvPr id="1085" name="Group 1084">
            <a:extLst>
              <a:ext uri="{FF2B5EF4-FFF2-40B4-BE49-F238E27FC236}">
                <a16:creationId xmlns:a16="http://schemas.microsoft.com/office/drawing/2014/main" id="{5892B421-99D5-6411-4D1B-76DC34B56A6C}"/>
              </a:ext>
            </a:extLst>
          </p:cNvPr>
          <p:cNvGrpSpPr/>
          <p:nvPr/>
        </p:nvGrpSpPr>
        <p:grpSpPr>
          <a:xfrm>
            <a:off x="6477089" y="5319492"/>
            <a:ext cx="3544018" cy="2607876"/>
            <a:chOff x="320842" y="4273293"/>
            <a:chExt cx="3544018" cy="2607876"/>
          </a:xfrm>
          <a:effectLst>
            <a:outerShdw blurRad="63500" dist="254000" dir="10800000" algn="r" rotWithShape="0">
              <a:prstClr val="black">
                <a:alpha val="25000"/>
              </a:prstClr>
            </a:outerShdw>
          </a:effectLst>
        </p:grpSpPr>
        <p:sp>
          <p:nvSpPr>
            <p:cNvPr id="1086" name="Rectangle 1085">
              <a:extLst>
                <a:ext uri="{FF2B5EF4-FFF2-40B4-BE49-F238E27FC236}">
                  <a16:creationId xmlns:a16="http://schemas.microsoft.com/office/drawing/2014/main" id="{C18AD9BD-5E5C-387B-11FB-3AF94CAEF0BB}"/>
                </a:ext>
              </a:extLst>
            </p:cNvPr>
            <p:cNvSpPr/>
            <p:nvPr/>
          </p:nvSpPr>
          <p:spPr>
            <a:xfrm>
              <a:off x="320842" y="4278054"/>
              <a:ext cx="2752725" cy="1334551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1087" name="Freeform: Shape 1086">
              <a:extLst>
                <a:ext uri="{FF2B5EF4-FFF2-40B4-BE49-F238E27FC236}">
                  <a16:creationId xmlns:a16="http://schemas.microsoft.com/office/drawing/2014/main" id="{2F11E737-85B0-14B9-9D26-6B7255557F16}"/>
                </a:ext>
              </a:extLst>
            </p:cNvPr>
            <p:cNvSpPr/>
            <p:nvPr/>
          </p:nvSpPr>
          <p:spPr>
            <a:xfrm rot="5400000" flipH="1">
              <a:off x="2165275" y="5181584"/>
              <a:ext cx="2607876" cy="791294"/>
            </a:xfrm>
            <a:custGeom>
              <a:avLst/>
              <a:gdLst>
                <a:gd name="connsiteX0" fmla="*/ 2607876 w 2607876"/>
                <a:gd name="connsiteY0" fmla="*/ 791294 h 791294"/>
                <a:gd name="connsiteX1" fmla="*/ 0 w 2607876"/>
                <a:gd name="connsiteY1" fmla="*/ 0 h 791294"/>
                <a:gd name="connsiteX2" fmla="*/ 1272302 w 2607876"/>
                <a:gd name="connsiteY2" fmla="*/ 791294 h 7912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607876" h="791294">
                  <a:moveTo>
                    <a:pt x="2607876" y="791294"/>
                  </a:moveTo>
                  <a:lnTo>
                    <a:pt x="0" y="0"/>
                  </a:lnTo>
                  <a:lnTo>
                    <a:pt x="1272302" y="791294"/>
                  </a:lnTo>
                  <a:close/>
                </a:path>
              </a:pathLst>
            </a:custGeom>
            <a:gradFill>
              <a:gsLst>
                <a:gs pos="0">
                  <a:schemeClr val="accent4"/>
                </a:gs>
                <a:gs pos="100000">
                  <a:schemeClr val="bg1">
                    <a:lumMod val="95000"/>
                  </a:schemeClr>
                </a:gs>
              </a:gsLst>
              <a:lin ang="27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2"/>
                </a:solidFill>
              </a:endParaRPr>
            </a:p>
          </p:txBody>
        </p:sp>
      </p:grpSp>
      <p:sp>
        <p:nvSpPr>
          <p:cNvPr id="1088" name="Textbox 200">
            <a:extLst>
              <a:ext uri="{FF2B5EF4-FFF2-40B4-BE49-F238E27FC236}">
                <a16:creationId xmlns:a16="http://schemas.microsoft.com/office/drawing/2014/main" id="{6F0967A8-B354-8864-0F10-B57B6E11B437}"/>
              </a:ext>
            </a:extLst>
          </p:cNvPr>
          <p:cNvSpPr txBox="1"/>
          <p:nvPr/>
        </p:nvSpPr>
        <p:spPr>
          <a:xfrm>
            <a:off x="7412140" y="5508760"/>
            <a:ext cx="970137" cy="3385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sz="1600" b="1" dirty="0">
                <a:solidFill>
                  <a:schemeClr val="tx2"/>
                </a:solidFill>
                <a:latin typeface="Gobold" panose="02000500000000000000" pitchFamily="2" charset="0"/>
              </a:rPr>
              <a:t>BOARDING</a:t>
            </a:r>
          </a:p>
        </p:txBody>
      </p:sp>
      <p:sp>
        <p:nvSpPr>
          <p:cNvPr id="1089" name="Textbox 200">
            <a:extLst>
              <a:ext uri="{FF2B5EF4-FFF2-40B4-BE49-F238E27FC236}">
                <a16:creationId xmlns:a16="http://schemas.microsoft.com/office/drawing/2014/main" id="{8C8AA95E-7476-B051-8F0F-DA596B84C0A3}"/>
              </a:ext>
            </a:extLst>
          </p:cNvPr>
          <p:cNvSpPr txBox="1"/>
          <p:nvPr/>
        </p:nvSpPr>
        <p:spPr>
          <a:xfrm>
            <a:off x="7412140" y="5863090"/>
            <a:ext cx="1637653" cy="60016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100" dirty="0" err="1">
                <a:solidFill>
                  <a:schemeClr val="tx2"/>
                </a:solidFill>
              </a:rPr>
              <a:t>Chờ</a:t>
            </a:r>
            <a:r>
              <a:rPr lang="en-US" sz="1100" dirty="0">
                <a:solidFill>
                  <a:schemeClr val="tx2"/>
                </a:solidFill>
              </a:rPr>
              <a:t> </a:t>
            </a:r>
            <a:r>
              <a:rPr lang="en-US" sz="1100" dirty="0" err="1">
                <a:solidFill>
                  <a:schemeClr val="tx2"/>
                </a:solidFill>
              </a:rPr>
              <a:t>lên</a:t>
            </a:r>
            <a:r>
              <a:rPr lang="en-US" sz="1100" dirty="0">
                <a:solidFill>
                  <a:schemeClr val="tx2"/>
                </a:solidFill>
              </a:rPr>
              <a:t> </a:t>
            </a:r>
            <a:r>
              <a:rPr lang="en-US" sz="1100" dirty="0" err="1">
                <a:solidFill>
                  <a:schemeClr val="tx2"/>
                </a:solidFill>
              </a:rPr>
              <a:t>máy</a:t>
            </a:r>
            <a:r>
              <a:rPr lang="en-US" sz="1100" dirty="0">
                <a:solidFill>
                  <a:schemeClr val="tx2"/>
                </a:solidFill>
              </a:rPr>
              <a:t> bay, </a:t>
            </a:r>
            <a:r>
              <a:rPr lang="en-US" sz="1100" dirty="0" err="1">
                <a:solidFill>
                  <a:schemeClr val="tx2"/>
                </a:solidFill>
              </a:rPr>
              <a:t>đối</a:t>
            </a:r>
            <a:r>
              <a:rPr lang="en-US" sz="1100" dirty="0">
                <a:solidFill>
                  <a:schemeClr val="tx2"/>
                </a:solidFill>
              </a:rPr>
              <a:t> </a:t>
            </a:r>
            <a:r>
              <a:rPr lang="en-US" sz="1100" dirty="0" err="1">
                <a:solidFill>
                  <a:schemeClr val="tx2"/>
                </a:solidFill>
              </a:rPr>
              <a:t>chiếu</a:t>
            </a:r>
            <a:r>
              <a:rPr lang="en-US" sz="1100" dirty="0">
                <a:solidFill>
                  <a:schemeClr val="tx2"/>
                </a:solidFill>
              </a:rPr>
              <a:t> </a:t>
            </a:r>
            <a:r>
              <a:rPr lang="en-US" sz="1100" dirty="0" err="1">
                <a:solidFill>
                  <a:schemeClr val="tx2"/>
                </a:solidFill>
              </a:rPr>
              <a:t>giấy</a:t>
            </a:r>
            <a:r>
              <a:rPr lang="en-US" sz="1100" dirty="0">
                <a:solidFill>
                  <a:schemeClr val="tx2"/>
                </a:solidFill>
              </a:rPr>
              <a:t> </a:t>
            </a:r>
            <a:r>
              <a:rPr lang="en-US" sz="1100" dirty="0" err="1">
                <a:solidFill>
                  <a:schemeClr val="tx2"/>
                </a:solidFill>
              </a:rPr>
              <a:t>tờ</a:t>
            </a:r>
            <a:r>
              <a:rPr lang="en-US" sz="1100" dirty="0">
                <a:solidFill>
                  <a:schemeClr val="tx2"/>
                </a:solidFill>
              </a:rPr>
              <a:t> </a:t>
            </a:r>
            <a:r>
              <a:rPr lang="en-US" sz="1100" dirty="0" err="1">
                <a:solidFill>
                  <a:schemeClr val="tx2"/>
                </a:solidFill>
              </a:rPr>
              <a:t>và</a:t>
            </a:r>
            <a:r>
              <a:rPr lang="en-US" sz="1100" dirty="0">
                <a:solidFill>
                  <a:schemeClr val="tx2"/>
                </a:solidFill>
              </a:rPr>
              <a:t> </a:t>
            </a:r>
            <a:r>
              <a:rPr lang="en-US" sz="1100" dirty="0" err="1">
                <a:solidFill>
                  <a:schemeClr val="tx2"/>
                </a:solidFill>
              </a:rPr>
              <a:t>chuẩn</a:t>
            </a:r>
            <a:r>
              <a:rPr lang="en-US" sz="1100" dirty="0">
                <a:solidFill>
                  <a:schemeClr val="tx2"/>
                </a:solidFill>
              </a:rPr>
              <a:t> </a:t>
            </a:r>
            <a:r>
              <a:rPr lang="en-US" sz="1100" dirty="0" err="1">
                <a:solidFill>
                  <a:schemeClr val="tx2"/>
                </a:solidFill>
              </a:rPr>
              <a:t>bị</a:t>
            </a:r>
            <a:r>
              <a:rPr lang="en-US" sz="1100" dirty="0">
                <a:solidFill>
                  <a:schemeClr val="tx2"/>
                </a:solidFill>
              </a:rPr>
              <a:t> </a:t>
            </a:r>
            <a:r>
              <a:rPr lang="en-US" sz="1100" dirty="0" err="1">
                <a:solidFill>
                  <a:schemeClr val="tx2"/>
                </a:solidFill>
              </a:rPr>
              <a:t>khởi</a:t>
            </a:r>
            <a:r>
              <a:rPr lang="en-US" sz="1100" dirty="0">
                <a:solidFill>
                  <a:schemeClr val="tx2"/>
                </a:solidFill>
              </a:rPr>
              <a:t> </a:t>
            </a:r>
            <a:r>
              <a:rPr lang="en-US" sz="1100" dirty="0" err="1">
                <a:solidFill>
                  <a:schemeClr val="tx2"/>
                </a:solidFill>
              </a:rPr>
              <a:t>hành</a:t>
            </a:r>
            <a:r>
              <a:rPr lang="en-US" sz="1100" dirty="0">
                <a:solidFill>
                  <a:schemeClr val="tx2"/>
                </a:solidFill>
              </a:rPr>
              <a:t>.</a:t>
            </a:r>
          </a:p>
        </p:txBody>
      </p:sp>
      <p:sp>
        <p:nvSpPr>
          <p:cNvPr id="1090" name="Circle: Hollow 1089">
            <a:extLst>
              <a:ext uri="{FF2B5EF4-FFF2-40B4-BE49-F238E27FC236}">
                <a16:creationId xmlns:a16="http://schemas.microsoft.com/office/drawing/2014/main" id="{1B56D0FD-7F2D-9203-4E1D-591EDFAC2C27}"/>
              </a:ext>
            </a:extLst>
          </p:cNvPr>
          <p:cNvSpPr/>
          <p:nvPr/>
        </p:nvSpPr>
        <p:spPr>
          <a:xfrm>
            <a:off x="15468109" y="7337314"/>
            <a:ext cx="1133770" cy="1133770"/>
          </a:xfrm>
          <a:prstGeom prst="donut">
            <a:avLst>
              <a:gd name="adj" fmla="val 20799"/>
            </a:avLst>
          </a:prstGeom>
          <a:solidFill>
            <a:schemeClr val="accent6"/>
          </a:solidFill>
          <a:ln>
            <a:noFill/>
          </a:ln>
          <a:effectLst>
            <a:outerShdw blurRad="63500" dist="127000" dir="10800000" algn="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sp>
        <p:nvSpPr>
          <p:cNvPr id="1091" name="Oval 1090">
            <a:extLst>
              <a:ext uri="{FF2B5EF4-FFF2-40B4-BE49-F238E27FC236}">
                <a16:creationId xmlns:a16="http://schemas.microsoft.com/office/drawing/2014/main" id="{40C104F1-77A2-B197-8280-841AD0CCEF60}"/>
              </a:ext>
            </a:extLst>
          </p:cNvPr>
          <p:cNvSpPr/>
          <p:nvPr/>
        </p:nvSpPr>
        <p:spPr>
          <a:xfrm>
            <a:off x="15815257" y="7684462"/>
            <a:ext cx="439474" cy="439474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grpSp>
        <p:nvGrpSpPr>
          <p:cNvPr id="1092" name="Group 1091">
            <a:extLst>
              <a:ext uri="{FF2B5EF4-FFF2-40B4-BE49-F238E27FC236}">
                <a16:creationId xmlns:a16="http://schemas.microsoft.com/office/drawing/2014/main" id="{19DC85F4-1065-CCB0-156B-6D58E4152366}"/>
              </a:ext>
            </a:extLst>
          </p:cNvPr>
          <p:cNvGrpSpPr/>
          <p:nvPr/>
        </p:nvGrpSpPr>
        <p:grpSpPr>
          <a:xfrm>
            <a:off x="12480937" y="5319492"/>
            <a:ext cx="3544018" cy="2607876"/>
            <a:chOff x="320842" y="4273293"/>
            <a:chExt cx="3544018" cy="2607876"/>
          </a:xfrm>
          <a:effectLst>
            <a:outerShdw blurRad="63500" dist="254000" dir="10800000" algn="r" rotWithShape="0">
              <a:prstClr val="black">
                <a:alpha val="25000"/>
              </a:prstClr>
            </a:outerShdw>
          </a:effectLst>
        </p:grpSpPr>
        <p:sp>
          <p:nvSpPr>
            <p:cNvPr id="1093" name="Rectangle 1092">
              <a:extLst>
                <a:ext uri="{FF2B5EF4-FFF2-40B4-BE49-F238E27FC236}">
                  <a16:creationId xmlns:a16="http://schemas.microsoft.com/office/drawing/2014/main" id="{21A44A25-7B41-AA93-9D05-0480A7FEE8D3}"/>
                </a:ext>
              </a:extLst>
            </p:cNvPr>
            <p:cNvSpPr/>
            <p:nvPr/>
          </p:nvSpPr>
          <p:spPr>
            <a:xfrm>
              <a:off x="320842" y="4278054"/>
              <a:ext cx="2752725" cy="1334551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1094" name="Freeform: Shape 1093">
              <a:extLst>
                <a:ext uri="{FF2B5EF4-FFF2-40B4-BE49-F238E27FC236}">
                  <a16:creationId xmlns:a16="http://schemas.microsoft.com/office/drawing/2014/main" id="{B09E7C35-7CD7-E4BE-D100-1B0BFFD8ADA4}"/>
                </a:ext>
              </a:extLst>
            </p:cNvPr>
            <p:cNvSpPr/>
            <p:nvPr/>
          </p:nvSpPr>
          <p:spPr>
            <a:xfrm rot="5400000" flipH="1">
              <a:off x="2165275" y="5181584"/>
              <a:ext cx="2607876" cy="791294"/>
            </a:xfrm>
            <a:custGeom>
              <a:avLst/>
              <a:gdLst>
                <a:gd name="connsiteX0" fmla="*/ 2607876 w 2607876"/>
                <a:gd name="connsiteY0" fmla="*/ 791294 h 791294"/>
                <a:gd name="connsiteX1" fmla="*/ 0 w 2607876"/>
                <a:gd name="connsiteY1" fmla="*/ 0 h 791294"/>
                <a:gd name="connsiteX2" fmla="*/ 1272302 w 2607876"/>
                <a:gd name="connsiteY2" fmla="*/ 791294 h 7912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607876" h="791294">
                  <a:moveTo>
                    <a:pt x="2607876" y="791294"/>
                  </a:moveTo>
                  <a:lnTo>
                    <a:pt x="0" y="0"/>
                  </a:lnTo>
                  <a:lnTo>
                    <a:pt x="1272302" y="791294"/>
                  </a:lnTo>
                  <a:close/>
                </a:path>
              </a:pathLst>
            </a:custGeom>
            <a:gradFill>
              <a:gsLst>
                <a:gs pos="0">
                  <a:schemeClr val="accent6"/>
                </a:gs>
                <a:gs pos="100000">
                  <a:schemeClr val="bg1">
                    <a:lumMod val="95000"/>
                  </a:schemeClr>
                </a:gs>
              </a:gsLst>
              <a:lin ang="27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2"/>
                </a:solidFill>
              </a:endParaRPr>
            </a:p>
          </p:txBody>
        </p:sp>
      </p:grpSp>
      <p:sp>
        <p:nvSpPr>
          <p:cNvPr id="1095" name="Textbox 200">
            <a:extLst>
              <a:ext uri="{FF2B5EF4-FFF2-40B4-BE49-F238E27FC236}">
                <a16:creationId xmlns:a16="http://schemas.microsoft.com/office/drawing/2014/main" id="{E80FF927-072B-1B1D-E137-DB1827B9BA7B}"/>
              </a:ext>
            </a:extLst>
          </p:cNvPr>
          <p:cNvSpPr txBox="1"/>
          <p:nvPr/>
        </p:nvSpPr>
        <p:spPr>
          <a:xfrm>
            <a:off x="13415988" y="5508760"/>
            <a:ext cx="854016" cy="3385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sz="1600" b="1" dirty="0">
                <a:solidFill>
                  <a:schemeClr val="tx2"/>
                </a:solidFill>
                <a:latin typeface="Gobold" panose="02000500000000000000" pitchFamily="2" charset="0"/>
              </a:rPr>
              <a:t>ARRIVAL</a:t>
            </a:r>
          </a:p>
        </p:txBody>
      </p:sp>
      <p:sp>
        <p:nvSpPr>
          <p:cNvPr id="1096" name="Textbox 200">
            <a:extLst>
              <a:ext uri="{FF2B5EF4-FFF2-40B4-BE49-F238E27FC236}">
                <a16:creationId xmlns:a16="http://schemas.microsoft.com/office/drawing/2014/main" id="{3049D97B-0F6C-EA3A-919A-6264642701D7}"/>
              </a:ext>
            </a:extLst>
          </p:cNvPr>
          <p:cNvSpPr txBox="1"/>
          <p:nvPr/>
        </p:nvSpPr>
        <p:spPr>
          <a:xfrm>
            <a:off x="13415988" y="5863090"/>
            <a:ext cx="1662087" cy="60016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100" dirty="0" err="1">
                <a:solidFill>
                  <a:schemeClr val="tx2"/>
                </a:solidFill>
              </a:rPr>
              <a:t>Làm</a:t>
            </a:r>
            <a:r>
              <a:rPr lang="en-US" sz="1100" dirty="0">
                <a:solidFill>
                  <a:schemeClr val="tx2"/>
                </a:solidFill>
              </a:rPr>
              <a:t> </a:t>
            </a:r>
            <a:r>
              <a:rPr lang="en-US" sz="1100" dirty="0" err="1">
                <a:solidFill>
                  <a:schemeClr val="tx2"/>
                </a:solidFill>
              </a:rPr>
              <a:t>thủ</a:t>
            </a:r>
            <a:r>
              <a:rPr lang="en-US" sz="1100" dirty="0">
                <a:solidFill>
                  <a:schemeClr val="tx2"/>
                </a:solidFill>
              </a:rPr>
              <a:t> </a:t>
            </a:r>
            <a:r>
              <a:rPr lang="en-US" sz="1100" dirty="0" err="1">
                <a:solidFill>
                  <a:schemeClr val="tx2"/>
                </a:solidFill>
              </a:rPr>
              <a:t>tục</a:t>
            </a:r>
            <a:r>
              <a:rPr lang="en-US" sz="1100" dirty="0">
                <a:solidFill>
                  <a:schemeClr val="tx2"/>
                </a:solidFill>
              </a:rPr>
              <a:t> </a:t>
            </a:r>
            <a:r>
              <a:rPr lang="en-US" sz="1100" dirty="0" err="1">
                <a:solidFill>
                  <a:schemeClr val="tx2"/>
                </a:solidFill>
              </a:rPr>
              <a:t>nhập</a:t>
            </a:r>
            <a:r>
              <a:rPr lang="en-US" sz="1100" dirty="0">
                <a:solidFill>
                  <a:schemeClr val="tx2"/>
                </a:solidFill>
              </a:rPr>
              <a:t> </a:t>
            </a:r>
            <a:r>
              <a:rPr lang="en-US" sz="1100" dirty="0" err="1">
                <a:solidFill>
                  <a:schemeClr val="tx2"/>
                </a:solidFill>
              </a:rPr>
              <a:t>cảnh</a:t>
            </a:r>
            <a:r>
              <a:rPr lang="en-US" sz="1100" dirty="0">
                <a:solidFill>
                  <a:schemeClr val="tx2"/>
                </a:solidFill>
              </a:rPr>
              <a:t>, </a:t>
            </a:r>
            <a:r>
              <a:rPr lang="en-US" sz="1100" dirty="0" err="1">
                <a:solidFill>
                  <a:schemeClr val="tx2"/>
                </a:solidFill>
              </a:rPr>
              <a:t>nhận</a:t>
            </a:r>
            <a:r>
              <a:rPr lang="en-US" sz="1100" dirty="0">
                <a:solidFill>
                  <a:schemeClr val="tx2"/>
                </a:solidFill>
              </a:rPr>
              <a:t> </a:t>
            </a:r>
            <a:r>
              <a:rPr lang="en-US" sz="1100" dirty="0" err="1">
                <a:solidFill>
                  <a:schemeClr val="tx2"/>
                </a:solidFill>
              </a:rPr>
              <a:t>hành</a:t>
            </a:r>
            <a:r>
              <a:rPr lang="en-US" sz="1100" dirty="0">
                <a:solidFill>
                  <a:schemeClr val="tx2"/>
                </a:solidFill>
              </a:rPr>
              <a:t> </a:t>
            </a:r>
            <a:r>
              <a:rPr lang="en-US" sz="1100" dirty="0" err="1">
                <a:solidFill>
                  <a:schemeClr val="tx2"/>
                </a:solidFill>
              </a:rPr>
              <a:t>lý</a:t>
            </a:r>
            <a:r>
              <a:rPr lang="en-US" sz="1100" dirty="0">
                <a:solidFill>
                  <a:schemeClr val="tx2"/>
                </a:solidFill>
              </a:rPr>
              <a:t> </a:t>
            </a:r>
            <a:r>
              <a:rPr lang="en-US" sz="1100" dirty="0" err="1">
                <a:solidFill>
                  <a:schemeClr val="tx2"/>
                </a:solidFill>
              </a:rPr>
              <a:t>và</a:t>
            </a:r>
            <a:r>
              <a:rPr lang="en-US" sz="1100" dirty="0">
                <a:solidFill>
                  <a:schemeClr val="tx2"/>
                </a:solidFill>
              </a:rPr>
              <a:t> </a:t>
            </a:r>
            <a:r>
              <a:rPr lang="en-US" sz="1100" dirty="0" err="1">
                <a:solidFill>
                  <a:schemeClr val="tx2"/>
                </a:solidFill>
              </a:rPr>
              <a:t>rời</a:t>
            </a:r>
            <a:r>
              <a:rPr lang="en-US" sz="1100" dirty="0">
                <a:solidFill>
                  <a:schemeClr val="tx2"/>
                </a:solidFill>
              </a:rPr>
              <a:t> </a:t>
            </a:r>
            <a:r>
              <a:rPr lang="en-US" sz="1100" dirty="0" err="1">
                <a:solidFill>
                  <a:schemeClr val="tx2"/>
                </a:solidFill>
              </a:rPr>
              <a:t>sân</a:t>
            </a:r>
            <a:r>
              <a:rPr lang="en-US" sz="1100" dirty="0">
                <a:solidFill>
                  <a:schemeClr val="tx2"/>
                </a:solidFill>
              </a:rPr>
              <a:t> bay.</a:t>
            </a:r>
          </a:p>
        </p:txBody>
      </p:sp>
      <p:sp>
        <p:nvSpPr>
          <p:cNvPr id="1097" name="Circle: Hollow 1096">
            <a:extLst>
              <a:ext uri="{FF2B5EF4-FFF2-40B4-BE49-F238E27FC236}">
                <a16:creationId xmlns:a16="http://schemas.microsoft.com/office/drawing/2014/main" id="{90E54E8D-7EFC-258F-55E1-7AE109958E62}"/>
              </a:ext>
            </a:extLst>
          </p:cNvPr>
          <p:cNvSpPr/>
          <p:nvPr/>
        </p:nvSpPr>
        <p:spPr>
          <a:xfrm rot="10800000">
            <a:off x="569418" y="7343256"/>
            <a:ext cx="1133770" cy="1133770"/>
          </a:xfrm>
          <a:prstGeom prst="donut">
            <a:avLst>
              <a:gd name="adj" fmla="val 20799"/>
            </a:avLst>
          </a:prstGeom>
          <a:solidFill>
            <a:schemeClr val="accent1"/>
          </a:solidFill>
          <a:ln>
            <a:noFill/>
          </a:ln>
          <a:effectLst>
            <a:outerShdw blurRad="63500" dist="127000" dir="10800000" algn="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sp>
        <p:nvSpPr>
          <p:cNvPr id="1098" name="Oval 1097">
            <a:extLst>
              <a:ext uri="{FF2B5EF4-FFF2-40B4-BE49-F238E27FC236}">
                <a16:creationId xmlns:a16="http://schemas.microsoft.com/office/drawing/2014/main" id="{277B7B2D-4211-DDAD-A1CE-F3087E1957E0}"/>
              </a:ext>
            </a:extLst>
          </p:cNvPr>
          <p:cNvSpPr/>
          <p:nvPr/>
        </p:nvSpPr>
        <p:spPr>
          <a:xfrm rot="10800000">
            <a:off x="916566" y="7690404"/>
            <a:ext cx="439474" cy="439474"/>
          </a:xfrm>
          <a:prstGeom prst="ellips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grpSp>
        <p:nvGrpSpPr>
          <p:cNvPr id="1099" name="Group 1098">
            <a:extLst>
              <a:ext uri="{FF2B5EF4-FFF2-40B4-BE49-F238E27FC236}">
                <a16:creationId xmlns:a16="http://schemas.microsoft.com/office/drawing/2014/main" id="{9C17D65D-A1B3-2757-512B-657EBEE3E341}"/>
              </a:ext>
            </a:extLst>
          </p:cNvPr>
          <p:cNvGrpSpPr/>
          <p:nvPr/>
        </p:nvGrpSpPr>
        <p:grpSpPr>
          <a:xfrm rot="10800000">
            <a:off x="1146342" y="7886972"/>
            <a:ext cx="3544018" cy="2607876"/>
            <a:chOff x="320842" y="4273293"/>
            <a:chExt cx="3544018" cy="2607876"/>
          </a:xfrm>
          <a:effectLst>
            <a:outerShdw blurRad="63500" dist="254000" dir="10800000" algn="r" rotWithShape="0">
              <a:prstClr val="black">
                <a:alpha val="25000"/>
              </a:prstClr>
            </a:outerShdw>
          </a:effectLst>
        </p:grpSpPr>
        <p:sp>
          <p:nvSpPr>
            <p:cNvPr id="1100" name="Rectangle 1099">
              <a:extLst>
                <a:ext uri="{FF2B5EF4-FFF2-40B4-BE49-F238E27FC236}">
                  <a16:creationId xmlns:a16="http://schemas.microsoft.com/office/drawing/2014/main" id="{13BAA591-AD97-F5B2-42DC-F28A89E41E03}"/>
                </a:ext>
              </a:extLst>
            </p:cNvPr>
            <p:cNvSpPr/>
            <p:nvPr/>
          </p:nvSpPr>
          <p:spPr>
            <a:xfrm>
              <a:off x="320842" y="4278054"/>
              <a:ext cx="2752725" cy="1334551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1101" name="Freeform: Shape 1100">
              <a:extLst>
                <a:ext uri="{FF2B5EF4-FFF2-40B4-BE49-F238E27FC236}">
                  <a16:creationId xmlns:a16="http://schemas.microsoft.com/office/drawing/2014/main" id="{394B6EC9-3E5A-A82F-E2BF-4FE96A42E664}"/>
                </a:ext>
              </a:extLst>
            </p:cNvPr>
            <p:cNvSpPr/>
            <p:nvPr/>
          </p:nvSpPr>
          <p:spPr>
            <a:xfrm rot="5400000" flipH="1">
              <a:off x="2165275" y="5181584"/>
              <a:ext cx="2607876" cy="791294"/>
            </a:xfrm>
            <a:custGeom>
              <a:avLst/>
              <a:gdLst>
                <a:gd name="connsiteX0" fmla="*/ 2607876 w 2607876"/>
                <a:gd name="connsiteY0" fmla="*/ 791294 h 791294"/>
                <a:gd name="connsiteX1" fmla="*/ 0 w 2607876"/>
                <a:gd name="connsiteY1" fmla="*/ 0 h 791294"/>
                <a:gd name="connsiteX2" fmla="*/ 1272302 w 2607876"/>
                <a:gd name="connsiteY2" fmla="*/ 791294 h 7912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607876" h="791294">
                  <a:moveTo>
                    <a:pt x="2607876" y="791294"/>
                  </a:moveTo>
                  <a:lnTo>
                    <a:pt x="0" y="0"/>
                  </a:lnTo>
                  <a:lnTo>
                    <a:pt x="1272302" y="791294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bg1">
                    <a:lumMod val="95000"/>
                  </a:schemeClr>
                </a:gs>
              </a:gsLst>
              <a:lin ang="27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2"/>
                </a:solidFill>
              </a:endParaRPr>
            </a:p>
          </p:txBody>
        </p:sp>
      </p:grpSp>
      <p:sp>
        <p:nvSpPr>
          <p:cNvPr id="1102" name="Textbox 200">
            <a:extLst>
              <a:ext uri="{FF2B5EF4-FFF2-40B4-BE49-F238E27FC236}">
                <a16:creationId xmlns:a16="http://schemas.microsoft.com/office/drawing/2014/main" id="{D1AB8557-7DC9-4EED-2E69-489F28712ABD}"/>
              </a:ext>
            </a:extLst>
          </p:cNvPr>
          <p:cNvSpPr txBox="1"/>
          <p:nvPr/>
        </p:nvSpPr>
        <p:spPr>
          <a:xfrm>
            <a:off x="2846266" y="9351086"/>
            <a:ext cx="950901" cy="3385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sz="1600" b="1" dirty="0">
                <a:solidFill>
                  <a:schemeClr val="tx2"/>
                </a:solidFill>
                <a:latin typeface="Gobold" panose="02000500000000000000" pitchFamily="2" charset="0"/>
              </a:rPr>
              <a:t>CHECK-IN</a:t>
            </a:r>
          </a:p>
        </p:txBody>
      </p:sp>
      <p:sp>
        <p:nvSpPr>
          <p:cNvPr id="1103" name="Textbox 200">
            <a:extLst>
              <a:ext uri="{FF2B5EF4-FFF2-40B4-BE49-F238E27FC236}">
                <a16:creationId xmlns:a16="http://schemas.microsoft.com/office/drawing/2014/main" id="{AFF9B8BF-A374-4181-81AE-CFCEC9BCDBB4}"/>
              </a:ext>
            </a:extLst>
          </p:cNvPr>
          <p:cNvSpPr txBox="1"/>
          <p:nvPr/>
        </p:nvSpPr>
        <p:spPr>
          <a:xfrm>
            <a:off x="2846266" y="9705416"/>
            <a:ext cx="1637653" cy="60016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100" dirty="0" err="1">
                <a:solidFill>
                  <a:schemeClr val="tx2"/>
                </a:solidFill>
              </a:rPr>
              <a:t>Đăng</a:t>
            </a:r>
            <a:r>
              <a:rPr lang="en-US" sz="1100" dirty="0">
                <a:solidFill>
                  <a:schemeClr val="tx2"/>
                </a:solidFill>
              </a:rPr>
              <a:t> </a:t>
            </a:r>
            <a:r>
              <a:rPr lang="en-US" sz="1100" dirty="0" err="1">
                <a:solidFill>
                  <a:schemeClr val="tx2"/>
                </a:solidFill>
              </a:rPr>
              <a:t>ký</a:t>
            </a:r>
            <a:r>
              <a:rPr lang="en-US" sz="1100" dirty="0">
                <a:solidFill>
                  <a:schemeClr val="tx2"/>
                </a:solidFill>
              </a:rPr>
              <a:t> </a:t>
            </a:r>
            <a:r>
              <a:rPr lang="en-US" sz="1100" dirty="0" err="1">
                <a:solidFill>
                  <a:schemeClr val="tx2"/>
                </a:solidFill>
              </a:rPr>
              <a:t>chuyến</a:t>
            </a:r>
            <a:r>
              <a:rPr lang="en-US" sz="1100" dirty="0">
                <a:solidFill>
                  <a:schemeClr val="tx2"/>
                </a:solidFill>
              </a:rPr>
              <a:t> bay, </a:t>
            </a:r>
            <a:r>
              <a:rPr lang="en-US" sz="1100" dirty="0" err="1">
                <a:solidFill>
                  <a:schemeClr val="tx2"/>
                </a:solidFill>
              </a:rPr>
              <a:t>ký</a:t>
            </a:r>
            <a:r>
              <a:rPr lang="en-US" sz="1100" dirty="0">
                <a:solidFill>
                  <a:schemeClr val="tx2"/>
                </a:solidFill>
              </a:rPr>
              <a:t> </a:t>
            </a:r>
            <a:r>
              <a:rPr lang="en-US" sz="1100" dirty="0" err="1">
                <a:solidFill>
                  <a:schemeClr val="tx2"/>
                </a:solidFill>
              </a:rPr>
              <a:t>gửi</a:t>
            </a:r>
            <a:r>
              <a:rPr lang="en-US" sz="1100" dirty="0">
                <a:solidFill>
                  <a:schemeClr val="tx2"/>
                </a:solidFill>
              </a:rPr>
              <a:t> </a:t>
            </a:r>
            <a:r>
              <a:rPr lang="en-US" sz="1100" dirty="0" err="1">
                <a:solidFill>
                  <a:schemeClr val="tx2"/>
                </a:solidFill>
              </a:rPr>
              <a:t>hành</a:t>
            </a:r>
            <a:r>
              <a:rPr lang="en-US" sz="1100" dirty="0">
                <a:solidFill>
                  <a:schemeClr val="tx2"/>
                </a:solidFill>
              </a:rPr>
              <a:t> </a:t>
            </a:r>
            <a:r>
              <a:rPr lang="en-US" sz="1100" dirty="0" err="1">
                <a:solidFill>
                  <a:schemeClr val="tx2"/>
                </a:solidFill>
              </a:rPr>
              <a:t>lý</a:t>
            </a:r>
            <a:r>
              <a:rPr lang="en-US" sz="1100" dirty="0">
                <a:solidFill>
                  <a:schemeClr val="tx2"/>
                </a:solidFill>
              </a:rPr>
              <a:t> </a:t>
            </a:r>
            <a:r>
              <a:rPr lang="en-US" sz="1100" dirty="0" err="1">
                <a:solidFill>
                  <a:schemeClr val="tx2"/>
                </a:solidFill>
              </a:rPr>
              <a:t>và</a:t>
            </a:r>
            <a:r>
              <a:rPr lang="en-US" sz="1100" dirty="0">
                <a:solidFill>
                  <a:schemeClr val="tx2"/>
                </a:solidFill>
              </a:rPr>
              <a:t> </a:t>
            </a:r>
            <a:r>
              <a:rPr lang="en-US" sz="1100" dirty="0" err="1">
                <a:solidFill>
                  <a:schemeClr val="tx2"/>
                </a:solidFill>
              </a:rPr>
              <a:t>nhận</a:t>
            </a:r>
            <a:r>
              <a:rPr lang="en-US" sz="1100" dirty="0">
                <a:solidFill>
                  <a:schemeClr val="tx2"/>
                </a:solidFill>
              </a:rPr>
              <a:t> </a:t>
            </a:r>
            <a:r>
              <a:rPr lang="en-US" sz="1100" dirty="0" err="1">
                <a:solidFill>
                  <a:schemeClr val="tx2"/>
                </a:solidFill>
              </a:rPr>
              <a:t>thẻ</a:t>
            </a:r>
            <a:r>
              <a:rPr lang="en-US" sz="1100" dirty="0">
                <a:solidFill>
                  <a:schemeClr val="tx2"/>
                </a:solidFill>
              </a:rPr>
              <a:t> </a:t>
            </a:r>
            <a:r>
              <a:rPr lang="en-US" sz="1100" dirty="0" err="1">
                <a:solidFill>
                  <a:schemeClr val="tx2"/>
                </a:solidFill>
              </a:rPr>
              <a:t>lên</a:t>
            </a:r>
            <a:r>
              <a:rPr lang="en-US" sz="1100" dirty="0">
                <a:solidFill>
                  <a:schemeClr val="tx2"/>
                </a:solidFill>
              </a:rPr>
              <a:t> </a:t>
            </a:r>
            <a:r>
              <a:rPr lang="en-US" sz="1100" dirty="0" err="1">
                <a:solidFill>
                  <a:schemeClr val="tx2"/>
                </a:solidFill>
              </a:rPr>
              <a:t>máy</a:t>
            </a:r>
            <a:r>
              <a:rPr lang="en-US" sz="1100" dirty="0">
                <a:solidFill>
                  <a:schemeClr val="tx2"/>
                </a:solidFill>
              </a:rPr>
              <a:t> bay.</a:t>
            </a:r>
          </a:p>
        </p:txBody>
      </p:sp>
      <p:sp>
        <p:nvSpPr>
          <p:cNvPr id="1104" name="Circle: Hollow 1103">
            <a:extLst>
              <a:ext uri="{FF2B5EF4-FFF2-40B4-BE49-F238E27FC236}">
                <a16:creationId xmlns:a16="http://schemas.microsoft.com/office/drawing/2014/main" id="{9E8BFAF9-5918-FA42-E8C6-3B1D87D5405A}"/>
              </a:ext>
            </a:extLst>
          </p:cNvPr>
          <p:cNvSpPr/>
          <p:nvPr/>
        </p:nvSpPr>
        <p:spPr>
          <a:xfrm rot="10800000">
            <a:off x="6573265" y="7343256"/>
            <a:ext cx="1133770" cy="1133770"/>
          </a:xfrm>
          <a:prstGeom prst="donut">
            <a:avLst>
              <a:gd name="adj" fmla="val 20799"/>
            </a:avLst>
          </a:prstGeom>
          <a:solidFill>
            <a:schemeClr val="accent3"/>
          </a:solidFill>
          <a:ln>
            <a:noFill/>
          </a:ln>
          <a:effectLst>
            <a:outerShdw blurRad="63500" dist="127000" dir="10800000" algn="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sp>
        <p:nvSpPr>
          <p:cNvPr id="1105" name="Oval 1104">
            <a:extLst>
              <a:ext uri="{FF2B5EF4-FFF2-40B4-BE49-F238E27FC236}">
                <a16:creationId xmlns:a16="http://schemas.microsoft.com/office/drawing/2014/main" id="{8454E30D-50DC-AE5F-A6E7-8E3140CD068E}"/>
              </a:ext>
            </a:extLst>
          </p:cNvPr>
          <p:cNvSpPr/>
          <p:nvPr/>
        </p:nvSpPr>
        <p:spPr>
          <a:xfrm rot="10800000">
            <a:off x="6920413" y="7690404"/>
            <a:ext cx="439474" cy="439474"/>
          </a:xfrm>
          <a:prstGeom prst="ellipse">
            <a:avLst/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grpSp>
        <p:nvGrpSpPr>
          <p:cNvPr id="1106" name="Group 1105">
            <a:extLst>
              <a:ext uri="{FF2B5EF4-FFF2-40B4-BE49-F238E27FC236}">
                <a16:creationId xmlns:a16="http://schemas.microsoft.com/office/drawing/2014/main" id="{2A9E64A9-F76A-4D74-0002-E827914A3C35}"/>
              </a:ext>
            </a:extLst>
          </p:cNvPr>
          <p:cNvGrpSpPr/>
          <p:nvPr/>
        </p:nvGrpSpPr>
        <p:grpSpPr>
          <a:xfrm rot="10800000">
            <a:off x="7150189" y="7886972"/>
            <a:ext cx="3544018" cy="2607876"/>
            <a:chOff x="320842" y="4273293"/>
            <a:chExt cx="3544018" cy="2607876"/>
          </a:xfrm>
          <a:effectLst>
            <a:outerShdw blurRad="63500" dist="254000" dir="10800000" algn="r" rotWithShape="0">
              <a:prstClr val="black">
                <a:alpha val="25000"/>
              </a:prstClr>
            </a:outerShdw>
          </a:effectLst>
        </p:grpSpPr>
        <p:sp>
          <p:nvSpPr>
            <p:cNvPr id="1107" name="Rectangle 1106">
              <a:extLst>
                <a:ext uri="{FF2B5EF4-FFF2-40B4-BE49-F238E27FC236}">
                  <a16:creationId xmlns:a16="http://schemas.microsoft.com/office/drawing/2014/main" id="{9F671AB1-7D9C-68D1-DC23-C09A3A3D08A8}"/>
                </a:ext>
              </a:extLst>
            </p:cNvPr>
            <p:cNvSpPr/>
            <p:nvPr/>
          </p:nvSpPr>
          <p:spPr>
            <a:xfrm>
              <a:off x="320842" y="4278054"/>
              <a:ext cx="2752725" cy="1334551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1108" name="Freeform: Shape 1107">
              <a:extLst>
                <a:ext uri="{FF2B5EF4-FFF2-40B4-BE49-F238E27FC236}">
                  <a16:creationId xmlns:a16="http://schemas.microsoft.com/office/drawing/2014/main" id="{03AF8D17-E388-F9E9-FD01-21E8EFD83198}"/>
                </a:ext>
              </a:extLst>
            </p:cNvPr>
            <p:cNvSpPr/>
            <p:nvPr/>
          </p:nvSpPr>
          <p:spPr>
            <a:xfrm rot="5400000" flipH="1">
              <a:off x="2165275" y="5181584"/>
              <a:ext cx="2607876" cy="791294"/>
            </a:xfrm>
            <a:custGeom>
              <a:avLst/>
              <a:gdLst>
                <a:gd name="connsiteX0" fmla="*/ 2607876 w 2607876"/>
                <a:gd name="connsiteY0" fmla="*/ 791294 h 791294"/>
                <a:gd name="connsiteX1" fmla="*/ 0 w 2607876"/>
                <a:gd name="connsiteY1" fmla="*/ 0 h 791294"/>
                <a:gd name="connsiteX2" fmla="*/ 1272302 w 2607876"/>
                <a:gd name="connsiteY2" fmla="*/ 791294 h 7912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607876" h="791294">
                  <a:moveTo>
                    <a:pt x="2607876" y="791294"/>
                  </a:moveTo>
                  <a:lnTo>
                    <a:pt x="0" y="0"/>
                  </a:lnTo>
                  <a:lnTo>
                    <a:pt x="1272302" y="791294"/>
                  </a:lnTo>
                  <a:close/>
                </a:path>
              </a:pathLst>
            </a:custGeom>
            <a:gradFill>
              <a:gsLst>
                <a:gs pos="0">
                  <a:schemeClr val="accent3"/>
                </a:gs>
                <a:gs pos="100000">
                  <a:schemeClr val="bg1">
                    <a:lumMod val="95000"/>
                  </a:schemeClr>
                </a:gs>
              </a:gsLst>
              <a:lin ang="27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2"/>
                </a:solidFill>
              </a:endParaRPr>
            </a:p>
          </p:txBody>
        </p:sp>
      </p:grpSp>
      <p:sp>
        <p:nvSpPr>
          <p:cNvPr id="1109" name="Textbox 200">
            <a:extLst>
              <a:ext uri="{FF2B5EF4-FFF2-40B4-BE49-F238E27FC236}">
                <a16:creationId xmlns:a16="http://schemas.microsoft.com/office/drawing/2014/main" id="{65AB3735-735B-B6E1-BE7B-B1605E6EDE04}"/>
              </a:ext>
            </a:extLst>
          </p:cNvPr>
          <p:cNvSpPr txBox="1"/>
          <p:nvPr/>
        </p:nvSpPr>
        <p:spPr>
          <a:xfrm>
            <a:off x="8850113" y="9351086"/>
            <a:ext cx="976549" cy="3385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sz="1600" b="1" dirty="0">
                <a:solidFill>
                  <a:schemeClr val="tx2"/>
                </a:solidFill>
                <a:latin typeface="Gobold" panose="02000500000000000000" pitchFamily="2" charset="0"/>
              </a:rPr>
              <a:t>SHOPPING</a:t>
            </a:r>
          </a:p>
        </p:txBody>
      </p:sp>
      <p:sp>
        <p:nvSpPr>
          <p:cNvPr id="1110" name="Textbox 200">
            <a:extLst>
              <a:ext uri="{FF2B5EF4-FFF2-40B4-BE49-F238E27FC236}">
                <a16:creationId xmlns:a16="http://schemas.microsoft.com/office/drawing/2014/main" id="{2EA4C108-443A-FD25-8E3F-6F2A3EB5903E}"/>
              </a:ext>
            </a:extLst>
          </p:cNvPr>
          <p:cNvSpPr txBox="1"/>
          <p:nvPr/>
        </p:nvSpPr>
        <p:spPr>
          <a:xfrm>
            <a:off x="8850113" y="9705416"/>
            <a:ext cx="1637653" cy="60016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100" dirty="0">
                <a:solidFill>
                  <a:schemeClr val="tx2"/>
                </a:solidFill>
              </a:rPr>
              <a:t>Mua </a:t>
            </a:r>
            <a:r>
              <a:rPr lang="en-US" sz="1100" dirty="0" err="1">
                <a:solidFill>
                  <a:schemeClr val="tx2"/>
                </a:solidFill>
              </a:rPr>
              <a:t>sắm</a:t>
            </a:r>
            <a:r>
              <a:rPr lang="en-US" sz="1100" dirty="0">
                <a:solidFill>
                  <a:schemeClr val="tx2"/>
                </a:solidFill>
              </a:rPr>
              <a:t> </a:t>
            </a:r>
            <a:r>
              <a:rPr lang="en-US" sz="1100" dirty="0" err="1">
                <a:solidFill>
                  <a:schemeClr val="tx2"/>
                </a:solidFill>
              </a:rPr>
              <a:t>miễn</a:t>
            </a:r>
            <a:r>
              <a:rPr lang="en-US" sz="1100" dirty="0">
                <a:solidFill>
                  <a:schemeClr val="tx2"/>
                </a:solidFill>
              </a:rPr>
              <a:t> </a:t>
            </a:r>
            <a:r>
              <a:rPr lang="en-US" sz="1100" dirty="0" err="1">
                <a:solidFill>
                  <a:schemeClr val="tx2"/>
                </a:solidFill>
              </a:rPr>
              <a:t>thuế</a:t>
            </a:r>
            <a:r>
              <a:rPr lang="en-US" sz="1100" dirty="0">
                <a:solidFill>
                  <a:schemeClr val="tx2"/>
                </a:solidFill>
              </a:rPr>
              <a:t>, </a:t>
            </a:r>
            <a:r>
              <a:rPr lang="en-US" sz="1100" dirty="0" err="1">
                <a:solidFill>
                  <a:schemeClr val="tx2"/>
                </a:solidFill>
              </a:rPr>
              <a:t>trải</a:t>
            </a:r>
            <a:r>
              <a:rPr lang="en-US" sz="1100" dirty="0">
                <a:solidFill>
                  <a:schemeClr val="tx2"/>
                </a:solidFill>
              </a:rPr>
              <a:t> </a:t>
            </a:r>
            <a:r>
              <a:rPr lang="en-US" sz="1100" dirty="0" err="1">
                <a:solidFill>
                  <a:schemeClr val="tx2"/>
                </a:solidFill>
              </a:rPr>
              <a:t>nghiệm</a:t>
            </a:r>
            <a:r>
              <a:rPr lang="en-US" sz="1100" dirty="0">
                <a:solidFill>
                  <a:schemeClr val="tx2"/>
                </a:solidFill>
              </a:rPr>
              <a:t> </a:t>
            </a:r>
            <a:r>
              <a:rPr lang="en-US" sz="1100" dirty="0" err="1">
                <a:solidFill>
                  <a:schemeClr val="tx2"/>
                </a:solidFill>
              </a:rPr>
              <a:t>ẩm</a:t>
            </a:r>
            <a:r>
              <a:rPr lang="en-US" sz="1100" dirty="0">
                <a:solidFill>
                  <a:schemeClr val="tx2"/>
                </a:solidFill>
              </a:rPr>
              <a:t> </a:t>
            </a:r>
            <a:r>
              <a:rPr lang="en-US" sz="1100" dirty="0" err="1">
                <a:solidFill>
                  <a:schemeClr val="tx2"/>
                </a:solidFill>
              </a:rPr>
              <a:t>thực</a:t>
            </a:r>
            <a:r>
              <a:rPr lang="en-US" sz="1100" dirty="0">
                <a:solidFill>
                  <a:schemeClr val="tx2"/>
                </a:solidFill>
              </a:rPr>
              <a:t> </a:t>
            </a:r>
            <a:r>
              <a:rPr lang="en-US" sz="1100" dirty="0" err="1">
                <a:solidFill>
                  <a:schemeClr val="tx2"/>
                </a:solidFill>
              </a:rPr>
              <a:t>và</a:t>
            </a:r>
            <a:r>
              <a:rPr lang="en-US" sz="1100" dirty="0">
                <a:solidFill>
                  <a:schemeClr val="tx2"/>
                </a:solidFill>
              </a:rPr>
              <a:t> </a:t>
            </a:r>
            <a:r>
              <a:rPr lang="en-US" sz="1100" dirty="0" err="1">
                <a:solidFill>
                  <a:schemeClr val="tx2"/>
                </a:solidFill>
              </a:rPr>
              <a:t>dịch</a:t>
            </a:r>
            <a:r>
              <a:rPr lang="en-US" sz="1100" dirty="0">
                <a:solidFill>
                  <a:schemeClr val="tx2"/>
                </a:solidFill>
              </a:rPr>
              <a:t> </a:t>
            </a:r>
            <a:r>
              <a:rPr lang="en-US" sz="1100" dirty="0" err="1">
                <a:solidFill>
                  <a:schemeClr val="tx2"/>
                </a:solidFill>
              </a:rPr>
              <a:t>vụ</a:t>
            </a:r>
            <a:r>
              <a:rPr lang="en-US" sz="1100" dirty="0">
                <a:solidFill>
                  <a:schemeClr val="tx2"/>
                </a:solidFill>
              </a:rPr>
              <a:t> </a:t>
            </a:r>
            <a:r>
              <a:rPr lang="en-US" sz="1100" dirty="0" err="1">
                <a:solidFill>
                  <a:schemeClr val="tx2"/>
                </a:solidFill>
              </a:rPr>
              <a:t>tại</a:t>
            </a:r>
            <a:r>
              <a:rPr lang="en-US" sz="1100" dirty="0">
                <a:solidFill>
                  <a:schemeClr val="tx2"/>
                </a:solidFill>
              </a:rPr>
              <a:t> </a:t>
            </a:r>
            <a:r>
              <a:rPr lang="en-US" sz="1100" dirty="0" err="1">
                <a:solidFill>
                  <a:schemeClr val="tx2"/>
                </a:solidFill>
              </a:rPr>
              <a:t>sân</a:t>
            </a:r>
            <a:r>
              <a:rPr lang="en-US" sz="1100" dirty="0">
                <a:solidFill>
                  <a:schemeClr val="tx2"/>
                </a:solidFill>
              </a:rPr>
              <a:t> bay.</a:t>
            </a:r>
          </a:p>
        </p:txBody>
      </p:sp>
      <p:sp>
        <p:nvSpPr>
          <p:cNvPr id="1111" name="Circle: Hollow 1110">
            <a:extLst>
              <a:ext uri="{FF2B5EF4-FFF2-40B4-BE49-F238E27FC236}">
                <a16:creationId xmlns:a16="http://schemas.microsoft.com/office/drawing/2014/main" id="{964D755E-ABDB-0384-8EBE-61799575476C}"/>
              </a:ext>
            </a:extLst>
          </p:cNvPr>
          <p:cNvSpPr/>
          <p:nvPr/>
        </p:nvSpPr>
        <p:spPr>
          <a:xfrm rot="10800000">
            <a:off x="12577113" y="7343256"/>
            <a:ext cx="1133770" cy="1133770"/>
          </a:xfrm>
          <a:prstGeom prst="donut">
            <a:avLst>
              <a:gd name="adj" fmla="val 20799"/>
            </a:avLst>
          </a:prstGeom>
          <a:solidFill>
            <a:schemeClr val="accent5"/>
          </a:solidFill>
          <a:ln>
            <a:noFill/>
          </a:ln>
          <a:effectLst>
            <a:outerShdw blurRad="63500" dist="127000" dir="10800000" algn="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sp>
        <p:nvSpPr>
          <p:cNvPr id="1112" name="Oval 1111">
            <a:extLst>
              <a:ext uri="{FF2B5EF4-FFF2-40B4-BE49-F238E27FC236}">
                <a16:creationId xmlns:a16="http://schemas.microsoft.com/office/drawing/2014/main" id="{DE8D6ECD-D39C-822D-5EB1-9FEFDBBDDBEF}"/>
              </a:ext>
            </a:extLst>
          </p:cNvPr>
          <p:cNvSpPr/>
          <p:nvPr/>
        </p:nvSpPr>
        <p:spPr>
          <a:xfrm rot="10800000">
            <a:off x="12924261" y="7690404"/>
            <a:ext cx="439474" cy="439474"/>
          </a:xfrm>
          <a:prstGeom prst="ellipse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grpSp>
        <p:nvGrpSpPr>
          <p:cNvPr id="1113" name="Group 1112">
            <a:extLst>
              <a:ext uri="{FF2B5EF4-FFF2-40B4-BE49-F238E27FC236}">
                <a16:creationId xmlns:a16="http://schemas.microsoft.com/office/drawing/2014/main" id="{F4482AFA-4A93-74B3-43BA-4879D54B9371}"/>
              </a:ext>
            </a:extLst>
          </p:cNvPr>
          <p:cNvGrpSpPr/>
          <p:nvPr/>
        </p:nvGrpSpPr>
        <p:grpSpPr>
          <a:xfrm>
            <a:off x="13154037" y="7886972"/>
            <a:ext cx="3544018" cy="2607876"/>
            <a:chOff x="13154037" y="7886972"/>
            <a:chExt cx="3544018" cy="2607876"/>
          </a:xfrm>
          <a:effectLst>
            <a:outerShdw blurRad="63500" dist="254000" dir="10800000" algn="r" rotWithShape="0">
              <a:prstClr val="black">
                <a:alpha val="25000"/>
              </a:prstClr>
            </a:outerShdw>
          </a:effectLst>
        </p:grpSpPr>
        <p:sp>
          <p:nvSpPr>
            <p:cNvPr id="1114" name="Rectangle 1113">
              <a:extLst>
                <a:ext uri="{FF2B5EF4-FFF2-40B4-BE49-F238E27FC236}">
                  <a16:creationId xmlns:a16="http://schemas.microsoft.com/office/drawing/2014/main" id="{C8D62692-B8F0-87F5-CCB7-FAD7338DA64C}"/>
                </a:ext>
              </a:extLst>
            </p:cNvPr>
            <p:cNvSpPr/>
            <p:nvPr/>
          </p:nvSpPr>
          <p:spPr>
            <a:xfrm rot="10800000">
              <a:off x="13945330" y="9155536"/>
              <a:ext cx="2752725" cy="1334551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1115" name="Freeform: Shape 1114">
              <a:extLst>
                <a:ext uri="{FF2B5EF4-FFF2-40B4-BE49-F238E27FC236}">
                  <a16:creationId xmlns:a16="http://schemas.microsoft.com/office/drawing/2014/main" id="{A2C4DAF6-F260-9F3F-A9BA-B85E3D07E302}"/>
                </a:ext>
              </a:extLst>
            </p:cNvPr>
            <p:cNvSpPr/>
            <p:nvPr/>
          </p:nvSpPr>
          <p:spPr>
            <a:xfrm rot="16200000" flipH="1">
              <a:off x="12245746" y="8795263"/>
              <a:ext cx="2607876" cy="791294"/>
            </a:xfrm>
            <a:custGeom>
              <a:avLst/>
              <a:gdLst>
                <a:gd name="connsiteX0" fmla="*/ 2607876 w 2607876"/>
                <a:gd name="connsiteY0" fmla="*/ 791294 h 791294"/>
                <a:gd name="connsiteX1" fmla="*/ 0 w 2607876"/>
                <a:gd name="connsiteY1" fmla="*/ 0 h 791294"/>
                <a:gd name="connsiteX2" fmla="*/ 1272302 w 2607876"/>
                <a:gd name="connsiteY2" fmla="*/ 791294 h 7912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607876" h="791294">
                  <a:moveTo>
                    <a:pt x="2607876" y="791294"/>
                  </a:moveTo>
                  <a:lnTo>
                    <a:pt x="0" y="0"/>
                  </a:lnTo>
                  <a:lnTo>
                    <a:pt x="1272302" y="791294"/>
                  </a:lnTo>
                  <a:close/>
                </a:path>
              </a:pathLst>
            </a:custGeom>
            <a:gradFill>
              <a:gsLst>
                <a:gs pos="0">
                  <a:schemeClr val="accent5"/>
                </a:gs>
                <a:gs pos="100000">
                  <a:schemeClr val="bg1">
                    <a:lumMod val="95000"/>
                  </a:schemeClr>
                </a:gs>
              </a:gsLst>
              <a:lin ang="27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2"/>
                </a:solidFill>
              </a:endParaRPr>
            </a:p>
          </p:txBody>
        </p:sp>
      </p:grpSp>
      <p:sp>
        <p:nvSpPr>
          <p:cNvPr id="1116" name="Textbox 200">
            <a:extLst>
              <a:ext uri="{FF2B5EF4-FFF2-40B4-BE49-F238E27FC236}">
                <a16:creationId xmlns:a16="http://schemas.microsoft.com/office/drawing/2014/main" id="{DCA961E7-EF5F-6924-3009-EB4CE734537C}"/>
              </a:ext>
            </a:extLst>
          </p:cNvPr>
          <p:cNvSpPr txBox="1"/>
          <p:nvPr/>
        </p:nvSpPr>
        <p:spPr>
          <a:xfrm>
            <a:off x="14853961" y="9351086"/>
            <a:ext cx="728084" cy="3385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sz="1600" b="1" dirty="0">
                <a:solidFill>
                  <a:schemeClr val="tx2"/>
                </a:solidFill>
                <a:latin typeface="Gobold" panose="02000500000000000000" pitchFamily="2" charset="0"/>
              </a:rPr>
              <a:t>FLIGHT</a:t>
            </a:r>
          </a:p>
        </p:txBody>
      </p:sp>
      <p:sp>
        <p:nvSpPr>
          <p:cNvPr id="1117" name="Textbox 200">
            <a:extLst>
              <a:ext uri="{FF2B5EF4-FFF2-40B4-BE49-F238E27FC236}">
                <a16:creationId xmlns:a16="http://schemas.microsoft.com/office/drawing/2014/main" id="{EED36CD0-041B-C5F3-2F63-F179D88988F5}"/>
              </a:ext>
            </a:extLst>
          </p:cNvPr>
          <p:cNvSpPr txBox="1"/>
          <p:nvPr/>
        </p:nvSpPr>
        <p:spPr>
          <a:xfrm>
            <a:off x="14853961" y="9705416"/>
            <a:ext cx="1637653" cy="76944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vi-VN" sz="1100" dirty="0">
                <a:solidFill>
                  <a:schemeClr val="tx2"/>
                </a:solidFill>
              </a:rPr>
              <a:t>Lên máy bay, tận hưởng dịch vụ bay và di chuyển đến điểm đến.</a:t>
            </a:r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1118" name="TextBox 48">
            <a:extLst>
              <a:ext uri="{FF2B5EF4-FFF2-40B4-BE49-F238E27FC236}">
                <a16:creationId xmlns:a16="http://schemas.microsoft.com/office/drawing/2014/main" id="{7B7359FB-8CFA-3CC3-53F5-F4B2E9D2207D}"/>
              </a:ext>
            </a:extLst>
          </p:cNvPr>
          <p:cNvSpPr txBox="1"/>
          <p:nvPr/>
        </p:nvSpPr>
        <p:spPr>
          <a:xfrm>
            <a:off x="6939899" y="1176536"/>
            <a:ext cx="10504222" cy="144655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8800" b="1" dirty="0">
                <a:solidFill>
                  <a:schemeClr val="bg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AIRPORT</a:t>
            </a:r>
            <a:r>
              <a:rPr lang="en-US" sz="8800" b="1" dirty="0">
                <a:solidFill>
                  <a:schemeClr val="accent4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 </a:t>
            </a:r>
            <a:r>
              <a:rPr lang="en-US" sz="880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JOURNEY</a:t>
            </a:r>
            <a:endParaRPr kumimoji="0" lang="en-US" sz="80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1119" name="TextBox 48">
            <a:extLst>
              <a:ext uri="{FF2B5EF4-FFF2-40B4-BE49-F238E27FC236}">
                <a16:creationId xmlns:a16="http://schemas.microsoft.com/office/drawing/2014/main" id="{B5650729-68A9-0154-65E6-8D7B8B34839A}"/>
              </a:ext>
            </a:extLst>
          </p:cNvPr>
          <p:cNvSpPr txBox="1"/>
          <p:nvPr/>
        </p:nvSpPr>
        <p:spPr>
          <a:xfrm>
            <a:off x="9272355" y="2519940"/>
            <a:ext cx="5839291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10000"/>
                    <a:lumOff val="90000"/>
                  </a:schemeClr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1120" name="TextBox 25">
            <a:extLst>
              <a:ext uri="{FF2B5EF4-FFF2-40B4-BE49-F238E27FC236}">
                <a16:creationId xmlns:a16="http://schemas.microsoft.com/office/drawing/2014/main" id="{AF755B25-B86D-CC17-6291-44717B5FBDE5}"/>
              </a:ext>
            </a:extLst>
          </p:cNvPr>
          <p:cNvSpPr txBox="1"/>
          <p:nvPr/>
        </p:nvSpPr>
        <p:spPr>
          <a:xfrm>
            <a:off x="11147484" y="12824916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tx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1121" name="Freeform 138">
            <a:extLst>
              <a:ext uri="{FF2B5EF4-FFF2-40B4-BE49-F238E27FC236}">
                <a16:creationId xmlns:a16="http://schemas.microsoft.com/office/drawing/2014/main" id="{53E15954-231F-F57E-E8F3-B466019D792C}"/>
              </a:ext>
            </a:extLst>
          </p:cNvPr>
          <p:cNvSpPr>
            <a:spLocks noEditPoints="1"/>
          </p:cNvSpPr>
          <p:nvPr/>
        </p:nvSpPr>
        <p:spPr bwMode="auto">
          <a:xfrm>
            <a:off x="715991" y="5730856"/>
            <a:ext cx="531412" cy="470604"/>
          </a:xfrm>
          <a:custGeom>
            <a:avLst/>
            <a:gdLst>
              <a:gd name="T0" fmla="*/ 770 w 840"/>
              <a:gd name="T1" fmla="*/ 742 h 742"/>
              <a:gd name="T2" fmla="*/ 70 w 840"/>
              <a:gd name="T3" fmla="*/ 742 h 742"/>
              <a:gd name="T4" fmla="*/ 0 w 840"/>
              <a:gd name="T5" fmla="*/ 672 h 742"/>
              <a:gd name="T6" fmla="*/ 0 w 840"/>
              <a:gd name="T7" fmla="*/ 210 h 742"/>
              <a:gd name="T8" fmla="*/ 70 w 840"/>
              <a:gd name="T9" fmla="*/ 140 h 742"/>
              <a:gd name="T10" fmla="*/ 770 w 840"/>
              <a:gd name="T11" fmla="*/ 140 h 742"/>
              <a:gd name="T12" fmla="*/ 840 w 840"/>
              <a:gd name="T13" fmla="*/ 210 h 742"/>
              <a:gd name="T14" fmla="*/ 840 w 840"/>
              <a:gd name="T15" fmla="*/ 672 h 742"/>
              <a:gd name="T16" fmla="*/ 770 w 840"/>
              <a:gd name="T17" fmla="*/ 742 h 742"/>
              <a:gd name="T18" fmla="*/ 178 w 840"/>
              <a:gd name="T19" fmla="*/ 676 h 742"/>
              <a:gd name="T20" fmla="*/ 178 w 840"/>
              <a:gd name="T21" fmla="*/ 742 h 742"/>
              <a:gd name="T22" fmla="*/ 178 w 840"/>
              <a:gd name="T23" fmla="*/ 140 h 742"/>
              <a:gd name="T24" fmla="*/ 178 w 840"/>
              <a:gd name="T25" fmla="*/ 331 h 742"/>
              <a:gd name="T26" fmla="*/ 662 w 840"/>
              <a:gd name="T27" fmla="*/ 140 h 742"/>
              <a:gd name="T28" fmla="*/ 662 w 840"/>
              <a:gd name="T29" fmla="*/ 742 h 742"/>
              <a:gd name="T30" fmla="*/ 548 w 840"/>
              <a:gd name="T31" fmla="*/ 140 h 742"/>
              <a:gd name="T32" fmla="*/ 548 w 840"/>
              <a:gd name="T33" fmla="*/ 0 h 742"/>
              <a:gd name="T34" fmla="*/ 292 w 840"/>
              <a:gd name="T35" fmla="*/ 0 h 742"/>
              <a:gd name="T36" fmla="*/ 292 w 840"/>
              <a:gd name="T37" fmla="*/ 140 h 742"/>
              <a:gd name="T38" fmla="*/ 178 w 840"/>
              <a:gd name="T39" fmla="*/ 434 h 742"/>
              <a:gd name="T40" fmla="*/ 109 w 840"/>
              <a:gd name="T41" fmla="*/ 502 h 742"/>
              <a:gd name="T42" fmla="*/ 178 w 840"/>
              <a:gd name="T43" fmla="*/ 570 h 742"/>
              <a:gd name="T44" fmla="*/ 246 w 840"/>
              <a:gd name="T45" fmla="*/ 502 h 742"/>
              <a:gd name="T46" fmla="*/ 178 w 840"/>
              <a:gd name="T47" fmla="*/ 434 h 742"/>
              <a:gd name="T48" fmla="*/ 565 w 840"/>
              <a:gd name="T49" fmla="*/ 330 h 742"/>
              <a:gd name="T50" fmla="*/ 408 w 840"/>
              <a:gd name="T51" fmla="*/ 290 h 742"/>
              <a:gd name="T52" fmla="*/ 376 w 840"/>
              <a:gd name="T53" fmla="*/ 415 h 742"/>
              <a:gd name="T54" fmla="*/ 533 w 840"/>
              <a:gd name="T55" fmla="*/ 455 h 742"/>
              <a:gd name="T56" fmla="*/ 565 w 840"/>
              <a:gd name="T57" fmla="*/ 330 h 7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840" h="742">
                <a:moveTo>
                  <a:pt x="770" y="742"/>
                </a:moveTo>
                <a:cubicBezTo>
                  <a:pt x="70" y="742"/>
                  <a:pt x="70" y="742"/>
                  <a:pt x="70" y="742"/>
                </a:cubicBezTo>
                <a:cubicBezTo>
                  <a:pt x="31" y="742"/>
                  <a:pt x="0" y="711"/>
                  <a:pt x="0" y="672"/>
                </a:cubicBezTo>
                <a:cubicBezTo>
                  <a:pt x="0" y="210"/>
                  <a:pt x="0" y="210"/>
                  <a:pt x="0" y="210"/>
                </a:cubicBezTo>
                <a:cubicBezTo>
                  <a:pt x="0" y="171"/>
                  <a:pt x="31" y="140"/>
                  <a:pt x="70" y="140"/>
                </a:cubicBezTo>
                <a:cubicBezTo>
                  <a:pt x="770" y="140"/>
                  <a:pt x="770" y="140"/>
                  <a:pt x="770" y="140"/>
                </a:cubicBezTo>
                <a:cubicBezTo>
                  <a:pt x="809" y="140"/>
                  <a:pt x="840" y="171"/>
                  <a:pt x="840" y="210"/>
                </a:cubicBezTo>
                <a:cubicBezTo>
                  <a:pt x="840" y="672"/>
                  <a:pt x="840" y="672"/>
                  <a:pt x="840" y="672"/>
                </a:cubicBezTo>
                <a:cubicBezTo>
                  <a:pt x="840" y="711"/>
                  <a:pt x="809" y="742"/>
                  <a:pt x="770" y="742"/>
                </a:cubicBezTo>
                <a:close/>
                <a:moveTo>
                  <a:pt x="178" y="676"/>
                </a:moveTo>
                <a:cubicBezTo>
                  <a:pt x="178" y="742"/>
                  <a:pt x="178" y="742"/>
                  <a:pt x="178" y="742"/>
                </a:cubicBezTo>
                <a:moveTo>
                  <a:pt x="178" y="140"/>
                </a:moveTo>
                <a:cubicBezTo>
                  <a:pt x="178" y="331"/>
                  <a:pt x="178" y="331"/>
                  <a:pt x="178" y="331"/>
                </a:cubicBezTo>
                <a:moveTo>
                  <a:pt x="662" y="140"/>
                </a:moveTo>
                <a:cubicBezTo>
                  <a:pt x="662" y="742"/>
                  <a:pt x="662" y="742"/>
                  <a:pt x="662" y="742"/>
                </a:cubicBezTo>
                <a:moveTo>
                  <a:pt x="548" y="140"/>
                </a:moveTo>
                <a:cubicBezTo>
                  <a:pt x="548" y="0"/>
                  <a:pt x="548" y="0"/>
                  <a:pt x="548" y="0"/>
                </a:cubicBezTo>
                <a:cubicBezTo>
                  <a:pt x="292" y="0"/>
                  <a:pt x="292" y="0"/>
                  <a:pt x="292" y="0"/>
                </a:cubicBezTo>
                <a:cubicBezTo>
                  <a:pt x="292" y="140"/>
                  <a:pt x="292" y="140"/>
                  <a:pt x="292" y="140"/>
                </a:cubicBezTo>
                <a:moveTo>
                  <a:pt x="178" y="434"/>
                </a:moveTo>
                <a:cubicBezTo>
                  <a:pt x="140" y="434"/>
                  <a:pt x="109" y="464"/>
                  <a:pt x="109" y="502"/>
                </a:cubicBezTo>
                <a:cubicBezTo>
                  <a:pt x="109" y="540"/>
                  <a:pt x="140" y="570"/>
                  <a:pt x="178" y="570"/>
                </a:cubicBezTo>
                <a:cubicBezTo>
                  <a:pt x="215" y="570"/>
                  <a:pt x="246" y="540"/>
                  <a:pt x="246" y="502"/>
                </a:cubicBezTo>
                <a:cubicBezTo>
                  <a:pt x="246" y="464"/>
                  <a:pt x="215" y="434"/>
                  <a:pt x="178" y="434"/>
                </a:cubicBezTo>
                <a:close/>
                <a:moveTo>
                  <a:pt x="565" y="330"/>
                </a:moveTo>
                <a:cubicBezTo>
                  <a:pt x="408" y="290"/>
                  <a:pt x="408" y="290"/>
                  <a:pt x="408" y="290"/>
                </a:cubicBezTo>
                <a:cubicBezTo>
                  <a:pt x="376" y="415"/>
                  <a:pt x="376" y="415"/>
                  <a:pt x="376" y="415"/>
                </a:cubicBezTo>
                <a:cubicBezTo>
                  <a:pt x="533" y="455"/>
                  <a:pt x="533" y="455"/>
                  <a:pt x="533" y="455"/>
                </a:cubicBezTo>
                <a:lnTo>
                  <a:pt x="565" y="330"/>
                </a:lnTo>
                <a:close/>
              </a:path>
            </a:pathLst>
          </a:custGeom>
          <a:noFill/>
          <a:ln w="19050">
            <a:solidFill>
              <a:schemeClr val="accent2">
                <a:lumMod val="5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122" name="Freeform: Shape 1121">
            <a:extLst>
              <a:ext uri="{FF2B5EF4-FFF2-40B4-BE49-F238E27FC236}">
                <a16:creationId xmlns:a16="http://schemas.microsoft.com/office/drawing/2014/main" id="{EECE08B2-8D38-1D57-5225-263FBC97D7E2}"/>
              </a:ext>
            </a:extLst>
          </p:cNvPr>
          <p:cNvSpPr/>
          <p:nvPr/>
        </p:nvSpPr>
        <p:spPr>
          <a:xfrm>
            <a:off x="8106597" y="9650338"/>
            <a:ext cx="586014" cy="488344"/>
          </a:xfrm>
          <a:custGeom>
            <a:avLst/>
            <a:gdLst>
              <a:gd name="connsiteX0" fmla="*/ 394335 w 457200"/>
              <a:gd name="connsiteY0" fmla="*/ 266319 h 381000"/>
              <a:gd name="connsiteX1" fmla="*/ 157658 w 457200"/>
              <a:gd name="connsiteY1" fmla="*/ 266319 h 381000"/>
              <a:gd name="connsiteX2" fmla="*/ 111938 w 457200"/>
              <a:gd name="connsiteY2" fmla="*/ 86030 h 381000"/>
              <a:gd name="connsiteX3" fmla="*/ 440055 w 457200"/>
              <a:gd name="connsiteY3" fmla="*/ 86030 h 381000"/>
              <a:gd name="connsiteX4" fmla="*/ 394335 w 457200"/>
              <a:gd name="connsiteY4" fmla="*/ 266319 h 381000"/>
              <a:gd name="connsiteX5" fmla="*/ 159182 w 457200"/>
              <a:gd name="connsiteY5" fmla="*/ 266319 h 381000"/>
              <a:gd name="connsiteX6" fmla="*/ 136017 w 457200"/>
              <a:gd name="connsiteY6" fmla="*/ 289484 h 381000"/>
              <a:gd name="connsiteX7" fmla="*/ 136017 w 457200"/>
              <a:gd name="connsiteY7" fmla="*/ 289484 h 381000"/>
              <a:gd name="connsiteX8" fmla="*/ 159182 w 457200"/>
              <a:gd name="connsiteY8" fmla="*/ 312649 h 381000"/>
              <a:gd name="connsiteX9" fmla="*/ 403936 w 457200"/>
              <a:gd name="connsiteY9" fmla="*/ 312649 h 381000"/>
              <a:gd name="connsiteX10" fmla="*/ 197434 w 457200"/>
              <a:gd name="connsiteY10" fmla="*/ 312801 h 381000"/>
              <a:gd name="connsiteX11" fmla="*/ 167564 w 457200"/>
              <a:gd name="connsiteY11" fmla="*/ 342671 h 381000"/>
              <a:gd name="connsiteX12" fmla="*/ 197434 w 457200"/>
              <a:gd name="connsiteY12" fmla="*/ 372542 h 381000"/>
              <a:gd name="connsiteX13" fmla="*/ 227305 w 457200"/>
              <a:gd name="connsiteY13" fmla="*/ 342671 h 381000"/>
              <a:gd name="connsiteX14" fmla="*/ 197434 w 457200"/>
              <a:gd name="connsiteY14" fmla="*/ 312801 h 381000"/>
              <a:gd name="connsiteX15" fmla="*/ 360197 w 457200"/>
              <a:gd name="connsiteY15" fmla="*/ 312801 h 381000"/>
              <a:gd name="connsiteX16" fmla="*/ 330327 w 457200"/>
              <a:gd name="connsiteY16" fmla="*/ 342671 h 381000"/>
              <a:gd name="connsiteX17" fmla="*/ 360197 w 457200"/>
              <a:gd name="connsiteY17" fmla="*/ 372542 h 381000"/>
              <a:gd name="connsiteX18" fmla="*/ 390068 w 457200"/>
              <a:gd name="connsiteY18" fmla="*/ 342671 h 381000"/>
              <a:gd name="connsiteX19" fmla="*/ 360197 w 457200"/>
              <a:gd name="connsiteY19" fmla="*/ 312801 h 381000"/>
              <a:gd name="connsiteX20" fmla="*/ 111938 w 457200"/>
              <a:gd name="connsiteY20" fmla="*/ 86030 h 381000"/>
              <a:gd name="connsiteX21" fmla="*/ 95326 w 457200"/>
              <a:gd name="connsiteY21" fmla="*/ 19431 h 381000"/>
              <a:gd name="connsiteX22" fmla="*/ 19431 w 457200"/>
              <a:gd name="connsiteY22" fmla="*/ 19431 h 381000"/>
              <a:gd name="connsiteX23" fmla="*/ 212522 w 457200"/>
              <a:gd name="connsiteY23" fmla="*/ 144399 h 381000"/>
              <a:gd name="connsiteX24" fmla="*/ 212522 w 457200"/>
              <a:gd name="connsiteY24" fmla="*/ 207950 h 381000"/>
              <a:gd name="connsiteX25" fmla="*/ 275920 w 457200"/>
              <a:gd name="connsiteY25" fmla="*/ 144399 h 381000"/>
              <a:gd name="connsiteX26" fmla="*/ 275920 w 457200"/>
              <a:gd name="connsiteY26" fmla="*/ 207950 h 381000"/>
              <a:gd name="connsiteX27" fmla="*/ 339471 w 457200"/>
              <a:gd name="connsiteY27" fmla="*/ 144399 h 381000"/>
              <a:gd name="connsiteX28" fmla="*/ 339471 w 457200"/>
              <a:gd name="connsiteY28" fmla="*/ 207950 h 381000"/>
              <a:gd name="connsiteX29" fmla="*/ 363398 w 457200"/>
              <a:gd name="connsiteY29" fmla="*/ 23546 h 381000"/>
              <a:gd name="connsiteX30" fmla="*/ 275768 w 457200"/>
              <a:gd name="connsiteY30" fmla="*/ 23546 h 381000"/>
              <a:gd name="connsiteX31" fmla="*/ 275768 w 457200"/>
              <a:gd name="connsiteY31" fmla="*/ 86182 h 381000"/>
              <a:gd name="connsiteX32" fmla="*/ 363398 w 457200"/>
              <a:gd name="connsiteY32" fmla="*/ 86182 h 381000"/>
              <a:gd name="connsiteX33" fmla="*/ 363398 w 457200"/>
              <a:gd name="connsiteY33" fmla="*/ 23546 h 381000"/>
              <a:gd name="connsiteX34" fmla="*/ 276225 w 457200"/>
              <a:gd name="connsiteY34" fmla="*/ 39395 h 381000"/>
              <a:gd name="connsiteX35" fmla="*/ 188595 w 457200"/>
              <a:gd name="connsiteY35" fmla="*/ 39395 h 381000"/>
              <a:gd name="connsiteX36" fmla="*/ 188595 w 457200"/>
              <a:gd name="connsiteY36" fmla="*/ 86030 h 381000"/>
              <a:gd name="connsiteX37" fmla="*/ 276225 w 457200"/>
              <a:gd name="connsiteY37" fmla="*/ 86030 h 381000"/>
              <a:gd name="connsiteX38" fmla="*/ 276225 w 457200"/>
              <a:gd name="connsiteY38" fmla="*/ 39395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</a:cxnLst>
            <a:rect l="l" t="t" r="r" b="b"/>
            <a:pathLst>
              <a:path w="457200" h="381000">
                <a:moveTo>
                  <a:pt x="394335" y="266319"/>
                </a:moveTo>
                <a:lnTo>
                  <a:pt x="157658" y="266319"/>
                </a:lnTo>
                <a:lnTo>
                  <a:pt x="111938" y="86030"/>
                </a:lnTo>
                <a:lnTo>
                  <a:pt x="440055" y="86030"/>
                </a:lnTo>
                <a:lnTo>
                  <a:pt x="394335" y="266319"/>
                </a:lnTo>
                <a:close/>
                <a:moveTo>
                  <a:pt x="159182" y="266319"/>
                </a:moveTo>
                <a:cubicBezTo>
                  <a:pt x="146380" y="266319"/>
                  <a:pt x="136017" y="276682"/>
                  <a:pt x="136017" y="289484"/>
                </a:cubicBezTo>
                <a:lnTo>
                  <a:pt x="136017" y="289484"/>
                </a:lnTo>
                <a:cubicBezTo>
                  <a:pt x="136017" y="302285"/>
                  <a:pt x="146380" y="312649"/>
                  <a:pt x="159182" y="312649"/>
                </a:cubicBezTo>
                <a:lnTo>
                  <a:pt x="403936" y="312649"/>
                </a:lnTo>
                <a:moveTo>
                  <a:pt x="197434" y="312801"/>
                </a:moveTo>
                <a:cubicBezTo>
                  <a:pt x="180975" y="312801"/>
                  <a:pt x="167564" y="326212"/>
                  <a:pt x="167564" y="342671"/>
                </a:cubicBezTo>
                <a:cubicBezTo>
                  <a:pt x="167564" y="359131"/>
                  <a:pt x="180975" y="372542"/>
                  <a:pt x="197434" y="372542"/>
                </a:cubicBezTo>
                <a:cubicBezTo>
                  <a:pt x="213893" y="372542"/>
                  <a:pt x="227305" y="359131"/>
                  <a:pt x="227305" y="342671"/>
                </a:cubicBezTo>
                <a:cubicBezTo>
                  <a:pt x="227305" y="326060"/>
                  <a:pt x="213893" y="312801"/>
                  <a:pt x="197434" y="312801"/>
                </a:cubicBezTo>
                <a:close/>
                <a:moveTo>
                  <a:pt x="360197" y="312801"/>
                </a:moveTo>
                <a:cubicBezTo>
                  <a:pt x="343738" y="312801"/>
                  <a:pt x="330327" y="326212"/>
                  <a:pt x="330327" y="342671"/>
                </a:cubicBezTo>
                <a:cubicBezTo>
                  <a:pt x="330327" y="359131"/>
                  <a:pt x="343738" y="372542"/>
                  <a:pt x="360197" y="372542"/>
                </a:cubicBezTo>
                <a:cubicBezTo>
                  <a:pt x="376656" y="372542"/>
                  <a:pt x="390068" y="359131"/>
                  <a:pt x="390068" y="342671"/>
                </a:cubicBezTo>
                <a:cubicBezTo>
                  <a:pt x="390068" y="326060"/>
                  <a:pt x="376656" y="312801"/>
                  <a:pt x="360197" y="312801"/>
                </a:cubicBezTo>
                <a:close/>
                <a:moveTo>
                  <a:pt x="111938" y="86030"/>
                </a:moveTo>
                <a:lnTo>
                  <a:pt x="95326" y="19431"/>
                </a:lnTo>
                <a:lnTo>
                  <a:pt x="19431" y="19431"/>
                </a:lnTo>
                <a:moveTo>
                  <a:pt x="212522" y="144399"/>
                </a:moveTo>
                <a:lnTo>
                  <a:pt x="212522" y="207950"/>
                </a:lnTo>
                <a:moveTo>
                  <a:pt x="275920" y="144399"/>
                </a:moveTo>
                <a:lnTo>
                  <a:pt x="275920" y="207950"/>
                </a:lnTo>
                <a:moveTo>
                  <a:pt x="339471" y="144399"/>
                </a:moveTo>
                <a:lnTo>
                  <a:pt x="339471" y="207950"/>
                </a:lnTo>
                <a:moveTo>
                  <a:pt x="363398" y="23546"/>
                </a:moveTo>
                <a:lnTo>
                  <a:pt x="275768" y="23546"/>
                </a:lnTo>
                <a:lnTo>
                  <a:pt x="275768" y="86182"/>
                </a:lnTo>
                <a:lnTo>
                  <a:pt x="363398" y="86182"/>
                </a:lnTo>
                <a:lnTo>
                  <a:pt x="363398" y="23546"/>
                </a:lnTo>
                <a:close/>
                <a:moveTo>
                  <a:pt x="276225" y="39395"/>
                </a:moveTo>
                <a:lnTo>
                  <a:pt x="188595" y="39395"/>
                </a:lnTo>
                <a:lnTo>
                  <a:pt x="188595" y="86030"/>
                </a:lnTo>
                <a:lnTo>
                  <a:pt x="276225" y="86030"/>
                </a:lnTo>
                <a:lnTo>
                  <a:pt x="276225" y="39395"/>
                </a:lnTo>
                <a:close/>
              </a:path>
            </a:pathLst>
          </a:custGeom>
          <a:noFill/>
          <a:ln w="19050">
            <a:solidFill>
              <a:schemeClr val="accent3">
                <a:lumMod val="5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>
              <a:solidFill>
                <a:schemeClr val="accent4"/>
              </a:solidFill>
            </a:endParaRPr>
          </a:p>
        </p:txBody>
      </p:sp>
      <p:sp>
        <p:nvSpPr>
          <p:cNvPr id="1123" name="Freeform 150">
            <a:extLst>
              <a:ext uri="{FF2B5EF4-FFF2-40B4-BE49-F238E27FC236}">
                <a16:creationId xmlns:a16="http://schemas.microsoft.com/office/drawing/2014/main" id="{737B5EF4-9903-BC0B-8800-B4010E36F5C4}"/>
              </a:ext>
            </a:extLst>
          </p:cNvPr>
          <p:cNvSpPr>
            <a:spLocks noEditPoints="1"/>
          </p:cNvSpPr>
          <p:nvPr/>
        </p:nvSpPr>
        <p:spPr bwMode="auto">
          <a:xfrm>
            <a:off x="6711206" y="5707062"/>
            <a:ext cx="534056" cy="518192"/>
          </a:xfrm>
          <a:custGeom>
            <a:avLst/>
            <a:gdLst>
              <a:gd name="T0" fmla="*/ 725 w 844"/>
              <a:gd name="T1" fmla="*/ 385 h 818"/>
              <a:gd name="T2" fmla="*/ 780 w 844"/>
              <a:gd name="T3" fmla="*/ 440 h 818"/>
              <a:gd name="T4" fmla="*/ 780 w 844"/>
              <a:gd name="T5" fmla="*/ 762 h 818"/>
              <a:gd name="T6" fmla="*/ 725 w 844"/>
              <a:gd name="T7" fmla="*/ 818 h 818"/>
              <a:gd name="T8" fmla="*/ 613 w 844"/>
              <a:gd name="T9" fmla="*/ 818 h 818"/>
              <a:gd name="T10" fmla="*/ 544 w 844"/>
              <a:gd name="T11" fmla="*/ 749 h 818"/>
              <a:gd name="T12" fmla="*/ 475 w 844"/>
              <a:gd name="T13" fmla="*/ 818 h 818"/>
              <a:gd name="T14" fmla="*/ 56 w 844"/>
              <a:gd name="T15" fmla="*/ 818 h 818"/>
              <a:gd name="T16" fmla="*/ 0 w 844"/>
              <a:gd name="T17" fmla="*/ 762 h 818"/>
              <a:gd name="T18" fmla="*/ 0 w 844"/>
              <a:gd name="T19" fmla="*/ 440 h 818"/>
              <a:gd name="T20" fmla="*/ 56 w 844"/>
              <a:gd name="T21" fmla="*/ 385 h 818"/>
              <a:gd name="T22" fmla="*/ 475 w 844"/>
              <a:gd name="T23" fmla="*/ 385 h 818"/>
              <a:gd name="T24" fmla="*/ 544 w 844"/>
              <a:gd name="T25" fmla="*/ 454 h 818"/>
              <a:gd name="T26" fmla="*/ 613 w 844"/>
              <a:gd name="T27" fmla="*/ 385 h 818"/>
              <a:gd name="T28" fmla="*/ 725 w 844"/>
              <a:gd name="T29" fmla="*/ 385 h 818"/>
              <a:gd name="T30" fmla="*/ 844 w 844"/>
              <a:gd name="T31" fmla="*/ 313 h 818"/>
              <a:gd name="T32" fmla="*/ 681 w 844"/>
              <a:gd name="T33" fmla="*/ 35 h 818"/>
              <a:gd name="T34" fmla="*/ 604 w 844"/>
              <a:gd name="T35" fmla="*/ 16 h 818"/>
              <a:gd name="T36" fmla="*/ 508 w 844"/>
              <a:gd name="T37" fmla="*/ 73 h 818"/>
              <a:gd name="T38" fmla="*/ 483 w 844"/>
              <a:gd name="T39" fmla="*/ 167 h 818"/>
              <a:gd name="T40" fmla="*/ 389 w 844"/>
              <a:gd name="T41" fmla="*/ 142 h 818"/>
              <a:gd name="T42" fmla="*/ 177 w 844"/>
              <a:gd name="T43" fmla="*/ 267 h 818"/>
              <a:gd name="T44" fmla="*/ 200 w 844"/>
              <a:gd name="T45" fmla="*/ 565 h 818"/>
              <a:gd name="T46" fmla="*/ 231 w 844"/>
              <a:gd name="T47" fmla="*/ 611 h 818"/>
              <a:gd name="T48" fmla="*/ 478 w 844"/>
              <a:gd name="T49" fmla="*/ 611 h 818"/>
              <a:gd name="T50" fmla="*/ 426 w 844"/>
              <a:gd name="T51" fmla="*/ 611 h 818"/>
              <a:gd name="T52" fmla="*/ 333 w 844"/>
              <a:gd name="T53" fmla="*/ 695 h 818"/>
              <a:gd name="T54" fmla="*/ 337 w 844"/>
              <a:gd name="T55" fmla="*/ 530 h 818"/>
              <a:gd name="T56" fmla="*/ 426 w 844"/>
              <a:gd name="T57" fmla="*/ 611 h 8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844" h="818">
                <a:moveTo>
                  <a:pt x="725" y="385"/>
                </a:moveTo>
                <a:cubicBezTo>
                  <a:pt x="755" y="385"/>
                  <a:pt x="780" y="410"/>
                  <a:pt x="780" y="440"/>
                </a:cubicBezTo>
                <a:cubicBezTo>
                  <a:pt x="780" y="762"/>
                  <a:pt x="780" y="762"/>
                  <a:pt x="780" y="762"/>
                </a:cubicBezTo>
                <a:cubicBezTo>
                  <a:pt x="780" y="793"/>
                  <a:pt x="755" y="818"/>
                  <a:pt x="725" y="818"/>
                </a:cubicBezTo>
                <a:cubicBezTo>
                  <a:pt x="613" y="818"/>
                  <a:pt x="613" y="818"/>
                  <a:pt x="613" y="818"/>
                </a:cubicBezTo>
                <a:cubicBezTo>
                  <a:pt x="613" y="780"/>
                  <a:pt x="582" y="749"/>
                  <a:pt x="544" y="749"/>
                </a:cubicBezTo>
                <a:cubicBezTo>
                  <a:pt x="506" y="749"/>
                  <a:pt x="475" y="780"/>
                  <a:pt x="475" y="818"/>
                </a:cubicBezTo>
                <a:cubicBezTo>
                  <a:pt x="56" y="818"/>
                  <a:pt x="56" y="818"/>
                  <a:pt x="56" y="818"/>
                </a:cubicBezTo>
                <a:cubicBezTo>
                  <a:pt x="25" y="818"/>
                  <a:pt x="0" y="793"/>
                  <a:pt x="0" y="762"/>
                </a:cubicBezTo>
                <a:cubicBezTo>
                  <a:pt x="0" y="440"/>
                  <a:pt x="0" y="440"/>
                  <a:pt x="0" y="440"/>
                </a:cubicBezTo>
                <a:cubicBezTo>
                  <a:pt x="0" y="410"/>
                  <a:pt x="25" y="385"/>
                  <a:pt x="56" y="385"/>
                </a:cubicBezTo>
                <a:cubicBezTo>
                  <a:pt x="475" y="385"/>
                  <a:pt x="475" y="385"/>
                  <a:pt x="475" y="385"/>
                </a:cubicBezTo>
                <a:cubicBezTo>
                  <a:pt x="475" y="423"/>
                  <a:pt x="506" y="454"/>
                  <a:pt x="544" y="454"/>
                </a:cubicBezTo>
                <a:cubicBezTo>
                  <a:pt x="582" y="454"/>
                  <a:pt x="613" y="423"/>
                  <a:pt x="613" y="385"/>
                </a:cubicBezTo>
                <a:lnTo>
                  <a:pt x="725" y="385"/>
                </a:lnTo>
                <a:close/>
                <a:moveTo>
                  <a:pt x="844" y="313"/>
                </a:moveTo>
                <a:cubicBezTo>
                  <a:pt x="681" y="35"/>
                  <a:pt x="681" y="35"/>
                  <a:pt x="681" y="35"/>
                </a:cubicBezTo>
                <a:cubicBezTo>
                  <a:pt x="665" y="9"/>
                  <a:pt x="631" y="0"/>
                  <a:pt x="604" y="16"/>
                </a:cubicBezTo>
                <a:cubicBezTo>
                  <a:pt x="508" y="73"/>
                  <a:pt x="508" y="73"/>
                  <a:pt x="508" y="73"/>
                </a:cubicBezTo>
                <a:cubicBezTo>
                  <a:pt x="527" y="105"/>
                  <a:pt x="516" y="148"/>
                  <a:pt x="483" y="167"/>
                </a:cubicBezTo>
                <a:cubicBezTo>
                  <a:pt x="450" y="186"/>
                  <a:pt x="408" y="175"/>
                  <a:pt x="389" y="142"/>
                </a:cubicBezTo>
                <a:cubicBezTo>
                  <a:pt x="177" y="267"/>
                  <a:pt x="177" y="267"/>
                  <a:pt x="177" y="267"/>
                </a:cubicBezTo>
                <a:moveTo>
                  <a:pt x="200" y="565"/>
                </a:moveTo>
                <a:cubicBezTo>
                  <a:pt x="231" y="611"/>
                  <a:pt x="231" y="611"/>
                  <a:pt x="231" y="611"/>
                </a:cubicBezTo>
                <a:cubicBezTo>
                  <a:pt x="478" y="611"/>
                  <a:pt x="478" y="611"/>
                  <a:pt x="478" y="611"/>
                </a:cubicBezTo>
                <a:moveTo>
                  <a:pt x="426" y="611"/>
                </a:moveTo>
                <a:cubicBezTo>
                  <a:pt x="333" y="695"/>
                  <a:pt x="333" y="695"/>
                  <a:pt x="333" y="695"/>
                </a:cubicBezTo>
                <a:moveTo>
                  <a:pt x="337" y="530"/>
                </a:moveTo>
                <a:cubicBezTo>
                  <a:pt x="426" y="611"/>
                  <a:pt x="426" y="611"/>
                  <a:pt x="426" y="611"/>
                </a:cubicBezTo>
              </a:path>
            </a:pathLst>
          </a:custGeom>
          <a:noFill/>
          <a:ln w="19050">
            <a:solidFill>
              <a:schemeClr val="accent4">
                <a:lumMod val="5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124" name="Freeform 147">
            <a:extLst>
              <a:ext uri="{FF2B5EF4-FFF2-40B4-BE49-F238E27FC236}">
                <a16:creationId xmlns:a16="http://schemas.microsoft.com/office/drawing/2014/main" id="{03017294-9B6C-6A07-DEDF-E0E0E0DB6F48}"/>
              </a:ext>
            </a:extLst>
          </p:cNvPr>
          <p:cNvSpPr>
            <a:spLocks noEditPoints="1"/>
          </p:cNvSpPr>
          <p:nvPr/>
        </p:nvSpPr>
        <p:spPr bwMode="auto">
          <a:xfrm>
            <a:off x="2169578" y="9562288"/>
            <a:ext cx="414654" cy="664444"/>
          </a:xfrm>
          <a:custGeom>
            <a:avLst/>
            <a:gdLst>
              <a:gd name="T0" fmla="*/ 588 w 691"/>
              <a:gd name="T1" fmla="*/ 995 h 1112"/>
              <a:gd name="T2" fmla="*/ 103 w 691"/>
              <a:gd name="T3" fmla="*/ 995 h 1112"/>
              <a:gd name="T4" fmla="*/ 0 w 691"/>
              <a:gd name="T5" fmla="*/ 892 h 1112"/>
              <a:gd name="T6" fmla="*/ 26 w 691"/>
              <a:gd name="T7" fmla="*/ 365 h 1112"/>
              <a:gd name="T8" fmla="*/ 122 w 691"/>
              <a:gd name="T9" fmla="*/ 262 h 1112"/>
              <a:gd name="T10" fmla="*/ 569 w 691"/>
              <a:gd name="T11" fmla="*/ 262 h 1112"/>
              <a:gd name="T12" fmla="*/ 665 w 691"/>
              <a:gd name="T13" fmla="*/ 365 h 1112"/>
              <a:gd name="T14" fmla="*/ 691 w 691"/>
              <a:gd name="T15" fmla="*/ 892 h 1112"/>
              <a:gd name="T16" fmla="*/ 588 w 691"/>
              <a:gd name="T17" fmla="*/ 995 h 1112"/>
              <a:gd name="T18" fmla="*/ 481 w 691"/>
              <a:gd name="T19" fmla="*/ 262 h 1112"/>
              <a:gd name="T20" fmla="*/ 481 w 691"/>
              <a:gd name="T21" fmla="*/ 0 h 1112"/>
              <a:gd name="T22" fmla="*/ 210 w 691"/>
              <a:gd name="T23" fmla="*/ 0 h 1112"/>
              <a:gd name="T24" fmla="*/ 210 w 691"/>
              <a:gd name="T25" fmla="*/ 262 h 1112"/>
              <a:gd name="T26" fmla="*/ 174 w 691"/>
              <a:gd name="T27" fmla="*/ 431 h 1112"/>
              <a:gd name="T28" fmla="*/ 174 w 691"/>
              <a:gd name="T29" fmla="*/ 826 h 1112"/>
              <a:gd name="T30" fmla="*/ 346 w 691"/>
              <a:gd name="T31" fmla="*/ 431 h 1112"/>
              <a:gd name="T32" fmla="*/ 346 w 691"/>
              <a:gd name="T33" fmla="*/ 826 h 1112"/>
              <a:gd name="T34" fmla="*/ 517 w 691"/>
              <a:gd name="T35" fmla="*/ 431 h 1112"/>
              <a:gd name="T36" fmla="*/ 517 w 691"/>
              <a:gd name="T37" fmla="*/ 826 h 1112"/>
              <a:gd name="T38" fmla="*/ 210 w 691"/>
              <a:gd name="T39" fmla="*/ 97 h 1112"/>
              <a:gd name="T40" fmla="*/ 481 w 691"/>
              <a:gd name="T41" fmla="*/ 97 h 1112"/>
              <a:gd name="T42" fmla="*/ 167 w 691"/>
              <a:gd name="T43" fmla="*/ 995 h 1112"/>
              <a:gd name="T44" fmla="*/ 108 w 691"/>
              <a:gd name="T45" fmla="*/ 1054 h 1112"/>
              <a:gd name="T46" fmla="*/ 167 w 691"/>
              <a:gd name="T47" fmla="*/ 1112 h 1112"/>
              <a:gd name="T48" fmla="*/ 225 w 691"/>
              <a:gd name="T49" fmla="*/ 1054 h 1112"/>
              <a:gd name="T50" fmla="*/ 167 w 691"/>
              <a:gd name="T51" fmla="*/ 995 h 1112"/>
              <a:gd name="T52" fmla="*/ 524 w 691"/>
              <a:gd name="T53" fmla="*/ 995 h 1112"/>
              <a:gd name="T54" fmla="*/ 466 w 691"/>
              <a:gd name="T55" fmla="*/ 1054 h 1112"/>
              <a:gd name="T56" fmla="*/ 524 w 691"/>
              <a:gd name="T57" fmla="*/ 1112 h 1112"/>
              <a:gd name="T58" fmla="*/ 583 w 691"/>
              <a:gd name="T59" fmla="*/ 1054 h 1112"/>
              <a:gd name="T60" fmla="*/ 524 w 691"/>
              <a:gd name="T61" fmla="*/ 995 h 1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691" h="1112">
                <a:moveTo>
                  <a:pt x="588" y="995"/>
                </a:moveTo>
                <a:cubicBezTo>
                  <a:pt x="103" y="995"/>
                  <a:pt x="103" y="995"/>
                  <a:pt x="103" y="995"/>
                </a:cubicBezTo>
                <a:cubicBezTo>
                  <a:pt x="46" y="995"/>
                  <a:pt x="0" y="949"/>
                  <a:pt x="0" y="892"/>
                </a:cubicBezTo>
                <a:cubicBezTo>
                  <a:pt x="26" y="365"/>
                  <a:pt x="26" y="365"/>
                  <a:pt x="26" y="365"/>
                </a:cubicBezTo>
                <a:cubicBezTo>
                  <a:pt x="26" y="308"/>
                  <a:pt x="69" y="262"/>
                  <a:pt x="122" y="262"/>
                </a:cubicBezTo>
                <a:cubicBezTo>
                  <a:pt x="569" y="262"/>
                  <a:pt x="569" y="262"/>
                  <a:pt x="569" y="262"/>
                </a:cubicBezTo>
                <a:cubicBezTo>
                  <a:pt x="622" y="262"/>
                  <a:pt x="665" y="308"/>
                  <a:pt x="665" y="365"/>
                </a:cubicBezTo>
                <a:cubicBezTo>
                  <a:pt x="691" y="892"/>
                  <a:pt x="691" y="892"/>
                  <a:pt x="691" y="892"/>
                </a:cubicBezTo>
                <a:cubicBezTo>
                  <a:pt x="691" y="949"/>
                  <a:pt x="645" y="995"/>
                  <a:pt x="588" y="995"/>
                </a:cubicBezTo>
                <a:close/>
                <a:moveTo>
                  <a:pt x="481" y="262"/>
                </a:moveTo>
                <a:cubicBezTo>
                  <a:pt x="481" y="0"/>
                  <a:pt x="481" y="0"/>
                  <a:pt x="481" y="0"/>
                </a:cubicBezTo>
                <a:cubicBezTo>
                  <a:pt x="210" y="0"/>
                  <a:pt x="210" y="0"/>
                  <a:pt x="210" y="0"/>
                </a:cubicBezTo>
                <a:cubicBezTo>
                  <a:pt x="210" y="262"/>
                  <a:pt x="210" y="262"/>
                  <a:pt x="210" y="262"/>
                </a:cubicBezTo>
                <a:moveTo>
                  <a:pt x="174" y="431"/>
                </a:moveTo>
                <a:cubicBezTo>
                  <a:pt x="174" y="826"/>
                  <a:pt x="174" y="826"/>
                  <a:pt x="174" y="826"/>
                </a:cubicBezTo>
                <a:moveTo>
                  <a:pt x="346" y="431"/>
                </a:moveTo>
                <a:cubicBezTo>
                  <a:pt x="346" y="826"/>
                  <a:pt x="346" y="826"/>
                  <a:pt x="346" y="826"/>
                </a:cubicBezTo>
                <a:moveTo>
                  <a:pt x="517" y="431"/>
                </a:moveTo>
                <a:cubicBezTo>
                  <a:pt x="517" y="826"/>
                  <a:pt x="517" y="826"/>
                  <a:pt x="517" y="826"/>
                </a:cubicBezTo>
                <a:moveTo>
                  <a:pt x="210" y="97"/>
                </a:moveTo>
                <a:cubicBezTo>
                  <a:pt x="481" y="97"/>
                  <a:pt x="481" y="97"/>
                  <a:pt x="481" y="97"/>
                </a:cubicBezTo>
                <a:moveTo>
                  <a:pt x="167" y="995"/>
                </a:moveTo>
                <a:cubicBezTo>
                  <a:pt x="134" y="995"/>
                  <a:pt x="108" y="1022"/>
                  <a:pt x="108" y="1054"/>
                </a:cubicBezTo>
                <a:cubicBezTo>
                  <a:pt x="108" y="1086"/>
                  <a:pt x="134" y="1112"/>
                  <a:pt x="167" y="1112"/>
                </a:cubicBezTo>
                <a:cubicBezTo>
                  <a:pt x="199" y="1112"/>
                  <a:pt x="225" y="1086"/>
                  <a:pt x="225" y="1054"/>
                </a:cubicBezTo>
                <a:cubicBezTo>
                  <a:pt x="225" y="1022"/>
                  <a:pt x="199" y="995"/>
                  <a:pt x="167" y="995"/>
                </a:cubicBezTo>
                <a:close/>
                <a:moveTo>
                  <a:pt x="524" y="995"/>
                </a:moveTo>
                <a:cubicBezTo>
                  <a:pt x="492" y="995"/>
                  <a:pt x="466" y="1022"/>
                  <a:pt x="466" y="1054"/>
                </a:cubicBezTo>
                <a:cubicBezTo>
                  <a:pt x="466" y="1086"/>
                  <a:pt x="492" y="1112"/>
                  <a:pt x="524" y="1112"/>
                </a:cubicBezTo>
                <a:cubicBezTo>
                  <a:pt x="557" y="1112"/>
                  <a:pt x="583" y="1086"/>
                  <a:pt x="583" y="1054"/>
                </a:cubicBezTo>
                <a:cubicBezTo>
                  <a:pt x="583" y="1022"/>
                  <a:pt x="557" y="995"/>
                  <a:pt x="524" y="995"/>
                </a:cubicBezTo>
                <a:close/>
              </a:path>
            </a:pathLst>
          </a:custGeom>
          <a:noFill/>
          <a:ln w="19050">
            <a:solidFill>
              <a:schemeClr val="accent1">
                <a:lumMod val="5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125" name="Freeform 151">
            <a:extLst>
              <a:ext uri="{FF2B5EF4-FFF2-40B4-BE49-F238E27FC236}">
                <a16:creationId xmlns:a16="http://schemas.microsoft.com/office/drawing/2014/main" id="{043061F6-E5AB-092F-0424-A69FEBC344A7}"/>
              </a:ext>
            </a:extLst>
          </p:cNvPr>
          <p:cNvSpPr>
            <a:spLocks noEditPoints="1"/>
          </p:cNvSpPr>
          <p:nvPr/>
        </p:nvSpPr>
        <p:spPr bwMode="auto">
          <a:xfrm>
            <a:off x="12770172" y="5691138"/>
            <a:ext cx="519938" cy="550040"/>
          </a:xfrm>
          <a:custGeom>
            <a:avLst/>
            <a:gdLst>
              <a:gd name="T0" fmla="*/ 370 w 791"/>
              <a:gd name="T1" fmla="*/ 611 h 834"/>
              <a:gd name="T2" fmla="*/ 444 w 791"/>
              <a:gd name="T3" fmla="*/ 287 h 834"/>
              <a:gd name="T4" fmla="*/ 500 w 791"/>
              <a:gd name="T5" fmla="*/ 40 h 834"/>
              <a:gd name="T6" fmla="*/ 127 w 791"/>
              <a:gd name="T7" fmla="*/ 215 h 834"/>
              <a:gd name="T8" fmla="*/ 760 w 791"/>
              <a:gd name="T9" fmla="*/ 359 h 834"/>
              <a:gd name="T10" fmla="*/ 500 w 791"/>
              <a:gd name="T11" fmla="*/ 40 h 834"/>
              <a:gd name="T12" fmla="*/ 0 w 791"/>
              <a:gd name="T13" fmla="*/ 742 h 834"/>
              <a:gd name="T14" fmla="*/ 571 w 791"/>
              <a:gd name="T15" fmla="*/ 742 h 834"/>
              <a:gd name="T16" fmla="*/ 725 w 791"/>
              <a:gd name="T17" fmla="*/ 572 h 834"/>
              <a:gd name="T18" fmla="*/ 121 w 791"/>
              <a:gd name="T19" fmla="*/ 742 h 834"/>
              <a:gd name="T20" fmla="*/ 56 w 791"/>
              <a:gd name="T21" fmla="*/ 834 h 834"/>
              <a:gd name="T22" fmla="*/ 487 w 791"/>
              <a:gd name="T23" fmla="*/ 742 h 834"/>
              <a:gd name="T24" fmla="*/ 552 w 791"/>
              <a:gd name="T25" fmla="*/ 834 h 834"/>
              <a:gd name="T26" fmla="*/ 500 w 791"/>
              <a:gd name="T27" fmla="*/ 40 h 834"/>
              <a:gd name="T28" fmla="*/ 282 w 791"/>
              <a:gd name="T29" fmla="*/ 250 h 834"/>
              <a:gd name="T30" fmla="*/ 605 w 791"/>
              <a:gd name="T31" fmla="*/ 324 h 834"/>
              <a:gd name="T32" fmla="*/ 500 w 791"/>
              <a:gd name="T33" fmla="*/ 40 h 8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791" h="834">
                <a:moveTo>
                  <a:pt x="370" y="611"/>
                </a:moveTo>
                <a:cubicBezTo>
                  <a:pt x="444" y="287"/>
                  <a:pt x="444" y="287"/>
                  <a:pt x="444" y="287"/>
                </a:cubicBezTo>
                <a:moveTo>
                  <a:pt x="500" y="40"/>
                </a:moveTo>
                <a:cubicBezTo>
                  <a:pt x="325" y="0"/>
                  <a:pt x="158" y="78"/>
                  <a:pt x="127" y="215"/>
                </a:cubicBezTo>
                <a:cubicBezTo>
                  <a:pt x="760" y="359"/>
                  <a:pt x="760" y="359"/>
                  <a:pt x="760" y="359"/>
                </a:cubicBezTo>
                <a:cubicBezTo>
                  <a:pt x="791" y="223"/>
                  <a:pt x="675" y="80"/>
                  <a:pt x="500" y="40"/>
                </a:cubicBezTo>
                <a:close/>
                <a:moveTo>
                  <a:pt x="0" y="742"/>
                </a:moveTo>
                <a:cubicBezTo>
                  <a:pt x="571" y="742"/>
                  <a:pt x="571" y="742"/>
                  <a:pt x="571" y="742"/>
                </a:cubicBezTo>
                <a:cubicBezTo>
                  <a:pt x="725" y="572"/>
                  <a:pt x="725" y="572"/>
                  <a:pt x="725" y="572"/>
                </a:cubicBezTo>
                <a:moveTo>
                  <a:pt x="121" y="742"/>
                </a:moveTo>
                <a:cubicBezTo>
                  <a:pt x="56" y="834"/>
                  <a:pt x="56" y="834"/>
                  <a:pt x="56" y="834"/>
                </a:cubicBezTo>
                <a:moveTo>
                  <a:pt x="487" y="742"/>
                </a:moveTo>
                <a:cubicBezTo>
                  <a:pt x="552" y="834"/>
                  <a:pt x="552" y="834"/>
                  <a:pt x="552" y="834"/>
                </a:cubicBezTo>
                <a:moveTo>
                  <a:pt x="500" y="40"/>
                </a:moveTo>
                <a:cubicBezTo>
                  <a:pt x="427" y="24"/>
                  <a:pt x="315" y="171"/>
                  <a:pt x="282" y="250"/>
                </a:cubicBezTo>
                <a:moveTo>
                  <a:pt x="605" y="324"/>
                </a:moveTo>
                <a:cubicBezTo>
                  <a:pt x="609" y="238"/>
                  <a:pt x="572" y="56"/>
                  <a:pt x="500" y="40"/>
                </a:cubicBezTo>
              </a:path>
            </a:pathLst>
          </a:custGeom>
          <a:noFill/>
          <a:ln w="19050">
            <a:solidFill>
              <a:schemeClr val="accent6">
                <a:lumMod val="5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126" name="Freeform 172">
            <a:extLst>
              <a:ext uri="{FF2B5EF4-FFF2-40B4-BE49-F238E27FC236}">
                <a16:creationId xmlns:a16="http://schemas.microsoft.com/office/drawing/2014/main" id="{9D9301A8-1170-4A44-DAA4-4648F82600C5}"/>
              </a:ext>
            </a:extLst>
          </p:cNvPr>
          <p:cNvSpPr>
            <a:spLocks noEditPoints="1"/>
          </p:cNvSpPr>
          <p:nvPr/>
        </p:nvSpPr>
        <p:spPr bwMode="auto">
          <a:xfrm>
            <a:off x="14110039" y="9692145"/>
            <a:ext cx="624968" cy="421234"/>
          </a:xfrm>
          <a:custGeom>
            <a:avLst/>
            <a:gdLst>
              <a:gd name="T0" fmla="*/ 667 w 947"/>
              <a:gd name="T1" fmla="*/ 73 h 636"/>
              <a:gd name="T2" fmla="*/ 947 w 947"/>
              <a:gd name="T3" fmla="*/ 149 h 636"/>
              <a:gd name="T4" fmla="*/ 279 w 947"/>
              <a:gd name="T5" fmla="*/ 476 h 636"/>
              <a:gd name="T6" fmla="*/ 136 w 947"/>
              <a:gd name="T7" fmla="*/ 438 h 636"/>
              <a:gd name="T8" fmla="*/ 0 w 947"/>
              <a:gd name="T9" fmla="*/ 236 h 636"/>
              <a:gd name="T10" fmla="*/ 192 w 947"/>
              <a:gd name="T11" fmla="*/ 306 h 636"/>
              <a:gd name="T12" fmla="*/ 397 w 947"/>
              <a:gd name="T13" fmla="*/ 206 h 636"/>
              <a:gd name="T14" fmla="*/ 240 w 947"/>
              <a:gd name="T15" fmla="*/ 108 h 636"/>
              <a:gd name="T16" fmla="*/ 216 w 947"/>
              <a:gd name="T17" fmla="*/ 45 h 636"/>
              <a:gd name="T18" fmla="*/ 286 w 947"/>
              <a:gd name="T19" fmla="*/ 10 h 636"/>
              <a:gd name="T20" fmla="*/ 566 w 947"/>
              <a:gd name="T21" fmla="*/ 123 h 636"/>
              <a:gd name="T22" fmla="*/ 667 w 947"/>
              <a:gd name="T23" fmla="*/ 73 h 636"/>
              <a:gd name="T24" fmla="*/ 283 w 947"/>
              <a:gd name="T25" fmla="*/ 636 h 636"/>
              <a:gd name="T26" fmla="*/ 830 w 947"/>
              <a:gd name="T27" fmla="*/ 636 h 6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947" h="636">
                <a:moveTo>
                  <a:pt x="667" y="73"/>
                </a:moveTo>
                <a:cubicBezTo>
                  <a:pt x="788" y="14"/>
                  <a:pt x="888" y="28"/>
                  <a:pt x="947" y="149"/>
                </a:cubicBezTo>
                <a:cubicBezTo>
                  <a:pt x="279" y="476"/>
                  <a:pt x="279" y="476"/>
                  <a:pt x="279" y="476"/>
                </a:cubicBezTo>
                <a:cubicBezTo>
                  <a:pt x="228" y="501"/>
                  <a:pt x="167" y="485"/>
                  <a:pt x="136" y="438"/>
                </a:cubicBezTo>
                <a:cubicBezTo>
                  <a:pt x="0" y="236"/>
                  <a:pt x="0" y="236"/>
                  <a:pt x="0" y="236"/>
                </a:cubicBezTo>
                <a:cubicBezTo>
                  <a:pt x="95" y="190"/>
                  <a:pt x="192" y="306"/>
                  <a:pt x="192" y="306"/>
                </a:cubicBezTo>
                <a:cubicBezTo>
                  <a:pt x="192" y="306"/>
                  <a:pt x="397" y="206"/>
                  <a:pt x="397" y="206"/>
                </a:cubicBezTo>
                <a:cubicBezTo>
                  <a:pt x="240" y="108"/>
                  <a:pt x="240" y="108"/>
                  <a:pt x="240" y="108"/>
                </a:cubicBezTo>
                <a:cubicBezTo>
                  <a:pt x="218" y="95"/>
                  <a:pt x="208" y="69"/>
                  <a:pt x="216" y="45"/>
                </a:cubicBezTo>
                <a:cubicBezTo>
                  <a:pt x="225" y="15"/>
                  <a:pt x="257" y="0"/>
                  <a:pt x="286" y="10"/>
                </a:cubicBezTo>
                <a:cubicBezTo>
                  <a:pt x="566" y="123"/>
                  <a:pt x="566" y="123"/>
                  <a:pt x="566" y="123"/>
                </a:cubicBezTo>
                <a:cubicBezTo>
                  <a:pt x="566" y="123"/>
                  <a:pt x="667" y="73"/>
                  <a:pt x="667" y="73"/>
                </a:cubicBezTo>
                <a:close/>
                <a:moveTo>
                  <a:pt x="283" y="636"/>
                </a:moveTo>
                <a:cubicBezTo>
                  <a:pt x="830" y="636"/>
                  <a:pt x="830" y="636"/>
                  <a:pt x="830" y="636"/>
                </a:cubicBezTo>
              </a:path>
            </a:pathLst>
          </a:custGeom>
          <a:noFill/>
          <a:ln w="19050">
            <a:solidFill>
              <a:schemeClr val="accent5">
                <a:lumMod val="5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</p:spTree>
    <p:extLst>
      <p:ext uri="{BB962C8B-B14F-4D97-AF65-F5344CB8AC3E}">
        <p14:creationId xmlns:p14="http://schemas.microsoft.com/office/powerpoint/2010/main" val="5646641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250" fill="hold"/>
                                            <p:tgtEl>
                                              <p:spTgt spid="11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250" fill="hold"/>
                                            <p:tgtEl>
                                              <p:spTgt spid="11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11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8" decel="125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3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3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" dur="750" fill="hold"/>
                                            <p:tgtEl>
                                              <p:spTgt spid="109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750" fill="hold"/>
                                            <p:tgtEl>
                                              <p:spTgt spid="109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0" dur="750"/>
                                            <p:tgtEl>
                                              <p:spTgt spid="109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" dur="750" fill="hold"/>
                                            <p:tgtEl>
                                              <p:spTgt spid="109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750" fill="hold"/>
                                            <p:tgtEl>
                                              <p:spTgt spid="109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5" dur="750"/>
                                            <p:tgtEl>
                                              <p:spTgt spid="109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2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8" dur="1000"/>
                                            <p:tgtEl>
                                              <p:spTgt spid="109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1" dur="750"/>
                                            <p:tgtEl>
                                              <p:spTgt spid="110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2" dur="750" fill="hold"/>
                                            <p:tgtEl>
                                              <p:spTgt spid="110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750" fill="hold"/>
                                            <p:tgtEl>
                                              <p:spTgt spid="110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6" dur="750"/>
                                            <p:tgtEl>
                                              <p:spTgt spid="110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7" dur="750" fill="hold"/>
                                            <p:tgtEl>
                                              <p:spTgt spid="110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750" fill="hold"/>
                                            <p:tgtEl>
                                              <p:spTgt spid="110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11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11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112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11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7" dur="750" fill="hold"/>
                                            <p:tgtEl>
                                              <p:spTgt spid="107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750" fill="hold"/>
                                            <p:tgtEl>
                                              <p:spTgt spid="107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9" dur="750"/>
                                            <p:tgtEl>
                                              <p:spTgt spid="10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2" dur="750" fill="hold"/>
                                            <p:tgtEl>
                                              <p:spTgt spid="107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750" fill="hold"/>
                                            <p:tgtEl>
                                              <p:spTgt spid="107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4" dur="750"/>
                                            <p:tgtEl>
                                              <p:spTgt spid="10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5" presetID="22" presetClass="entr" presetSubtype="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57" dur="1000"/>
                                            <p:tgtEl>
                                              <p:spTgt spid="10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0" dur="750"/>
                                            <p:tgtEl>
                                              <p:spTgt spid="108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1" dur="750" fill="hold"/>
                                            <p:tgtEl>
                                              <p:spTgt spid="10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10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5" dur="750"/>
                                            <p:tgtEl>
                                              <p:spTgt spid="108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6" dur="750" fill="hold"/>
                                            <p:tgtEl>
                                              <p:spTgt spid="10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750" fill="hold"/>
                                            <p:tgtEl>
                                              <p:spTgt spid="10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8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0" dur="500" fill="hold"/>
                                            <p:tgtEl>
                                              <p:spTgt spid="11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500" fill="hold"/>
                                            <p:tgtEl>
                                              <p:spTgt spid="11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500" fill="hold"/>
                                            <p:tgtEl>
                                              <p:spTgt spid="112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3" dur="500"/>
                                            <p:tgtEl>
                                              <p:spTgt spid="11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6" dur="750" fill="hold"/>
                                            <p:tgtEl>
                                              <p:spTgt spid="110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750" fill="hold"/>
                                            <p:tgtEl>
                                              <p:spTgt spid="110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8" dur="750"/>
                                            <p:tgtEl>
                                              <p:spTgt spid="110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9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1" dur="750" fill="hold"/>
                                            <p:tgtEl>
                                              <p:spTgt spid="110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750" fill="hold"/>
                                            <p:tgtEl>
                                              <p:spTgt spid="110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3" dur="750"/>
                                            <p:tgtEl>
                                              <p:spTgt spid="110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22" presetClass="entr" presetSubtype="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6" dur="1000"/>
                                            <p:tgtEl>
                                              <p:spTgt spid="110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7" presetID="42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9" dur="750"/>
                                            <p:tgtEl>
                                              <p:spTgt spid="110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0" dur="750" fill="hold"/>
                                            <p:tgtEl>
                                              <p:spTgt spid="110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750" fill="hold"/>
                                            <p:tgtEl>
                                              <p:spTgt spid="110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2" presetID="42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4" dur="750"/>
                                            <p:tgtEl>
                                              <p:spTgt spid="111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5" dur="750" fill="hold"/>
                                            <p:tgtEl>
                                              <p:spTgt spid="11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6" dur="750" fill="hold"/>
                                            <p:tgtEl>
                                              <p:spTgt spid="11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7" presetID="31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9" dur="500" fill="hold"/>
                                            <p:tgtEl>
                                              <p:spTgt spid="11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0" dur="500" fill="hold"/>
                                            <p:tgtEl>
                                              <p:spTgt spid="11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500" fill="hold"/>
                                            <p:tgtEl>
                                              <p:spTgt spid="112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2" dur="500"/>
                                            <p:tgtEl>
                                              <p:spTgt spid="11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3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5" dur="750" fill="hold"/>
                                            <p:tgtEl>
                                              <p:spTgt spid="108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6" dur="750" fill="hold"/>
                                            <p:tgtEl>
                                              <p:spTgt spid="108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7" dur="750"/>
                                            <p:tgtEl>
                                              <p:spTgt spid="10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8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0" dur="750" fill="hold"/>
                                            <p:tgtEl>
                                              <p:spTgt spid="108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1" dur="750" fill="hold"/>
                                            <p:tgtEl>
                                              <p:spTgt spid="108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2" dur="750"/>
                                            <p:tgtEl>
                                              <p:spTgt spid="108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3" presetID="42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5" dur="750"/>
                                            <p:tgtEl>
                                              <p:spTgt spid="108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6" dur="750" fill="hold"/>
                                            <p:tgtEl>
                                              <p:spTgt spid="10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7" dur="750" fill="hold"/>
                                            <p:tgtEl>
                                              <p:spTgt spid="10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8" presetID="42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0" dur="750"/>
                                            <p:tgtEl>
                                              <p:spTgt spid="108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1" dur="750" fill="hold"/>
                                            <p:tgtEl>
                                              <p:spTgt spid="108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2" dur="750" fill="hold"/>
                                            <p:tgtEl>
                                              <p:spTgt spid="108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3" presetID="31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5" dur="500" fill="hold"/>
                                            <p:tgtEl>
                                              <p:spTgt spid="11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6" dur="500" fill="hold"/>
                                            <p:tgtEl>
                                              <p:spTgt spid="11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7" dur="500" fill="hold"/>
                                            <p:tgtEl>
                                              <p:spTgt spid="112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8" dur="500"/>
                                            <p:tgtEl>
                                              <p:spTgt spid="11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9" presetID="22" presetClass="entr" presetSubtype="2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31" dur="1000"/>
                                            <p:tgtEl>
                                              <p:spTgt spid="108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2" presetID="53" presetClass="entr" presetSubtype="16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4" dur="750" fill="hold"/>
                                            <p:tgtEl>
                                              <p:spTgt spid="11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5" dur="750" fill="hold"/>
                                            <p:tgtEl>
                                              <p:spTgt spid="11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6" dur="750"/>
                                            <p:tgtEl>
                                              <p:spTgt spid="11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7" presetID="53" presetClass="entr" presetSubtype="16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9" dur="750" fill="hold"/>
                                            <p:tgtEl>
                                              <p:spTgt spid="11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0" dur="750" fill="hold"/>
                                            <p:tgtEl>
                                              <p:spTgt spid="11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1" dur="750"/>
                                            <p:tgtEl>
                                              <p:spTgt spid="11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2" presetID="42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4" dur="750"/>
                                            <p:tgtEl>
                                              <p:spTgt spid="111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5" dur="750" fill="hold"/>
                                            <p:tgtEl>
                                              <p:spTgt spid="11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6" dur="750" fill="hold"/>
                                            <p:tgtEl>
                                              <p:spTgt spid="11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7" presetID="42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9" dur="750"/>
                                            <p:tgtEl>
                                              <p:spTgt spid="111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0" dur="750" fill="hold"/>
                                            <p:tgtEl>
                                              <p:spTgt spid="11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1" dur="750" fill="hold"/>
                                            <p:tgtEl>
                                              <p:spTgt spid="11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2" presetID="31" presetClass="entr" presetSubtype="0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4" dur="500" fill="hold"/>
                                            <p:tgtEl>
                                              <p:spTgt spid="112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5" dur="500" fill="hold"/>
                                            <p:tgtEl>
                                              <p:spTgt spid="112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6" dur="500" fill="hold"/>
                                            <p:tgtEl>
                                              <p:spTgt spid="112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7" dur="500"/>
                                            <p:tgtEl>
                                              <p:spTgt spid="11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8" presetID="22" presetClass="entr" presetSubtype="8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60" dur="1000"/>
                                            <p:tgtEl>
                                              <p:spTgt spid="11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1" presetID="53" presetClass="entr" presetSubtype="16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3" dur="750" fill="hold"/>
                                            <p:tgtEl>
                                              <p:spTgt spid="109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4" dur="750" fill="hold"/>
                                            <p:tgtEl>
                                              <p:spTgt spid="109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5" dur="750"/>
                                            <p:tgtEl>
                                              <p:spTgt spid="109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6" presetID="53" presetClass="entr" presetSubtype="16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8" dur="750" fill="hold"/>
                                            <p:tgtEl>
                                              <p:spTgt spid="109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9" dur="750" fill="hold"/>
                                            <p:tgtEl>
                                              <p:spTgt spid="109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0" dur="750"/>
                                            <p:tgtEl>
                                              <p:spTgt spid="109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1" presetID="42" presetClass="entr" presetSubtype="0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1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3" dur="750"/>
                                            <p:tgtEl>
                                              <p:spTgt spid="109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74" dur="750" fill="hold"/>
                                            <p:tgtEl>
                                              <p:spTgt spid="10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5" dur="750" fill="hold"/>
                                            <p:tgtEl>
                                              <p:spTgt spid="10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6" presetID="42" presetClass="entr" presetSubtype="0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1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8" dur="750"/>
                                            <p:tgtEl>
                                              <p:spTgt spid="109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79" dur="750" fill="hold"/>
                                            <p:tgtEl>
                                              <p:spTgt spid="10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0" dur="750" fill="hold"/>
                                            <p:tgtEl>
                                              <p:spTgt spid="10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1" presetID="31" presetClass="entr" presetSubtype="0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1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3" dur="500" fill="hold"/>
                                            <p:tgtEl>
                                              <p:spTgt spid="11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4" dur="500" fill="hold"/>
                                            <p:tgtEl>
                                              <p:spTgt spid="11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5" dur="500" fill="hold"/>
                                            <p:tgtEl>
                                              <p:spTgt spid="112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6" dur="500"/>
                                            <p:tgtEl>
                                              <p:spTgt spid="11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7" presetID="22" presetClass="entr" presetSubtype="2" fill="hold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89" dur="1000"/>
                                            <p:tgtEl>
                                              <p:spTgt spid="109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076" grpId="0" animBg="1"/>
          <p:bldP spid="1077" grpId="0" animBg="1"/>
          <p:bldP spid="1081" grpId="0"/>
          <p:bldP spid="1082" grpId="0"/>
          <p:bldP spid="1083" grpId="0" animBg="1"/>
          <p:bldP spid="1084" grpId="0" animBg="1"/>
          <p:bldP spid="1088" grpId="0"/>
          <p:bldP spid="1089" grpId="0"/>
          <p:bldP spid="1090" grpId="0" animBg="1"/>
          <p:bldP spid="1091" grpId="0" animBg="1"/>
          <p:bldP spid="1095" grpId="0"/>
          <p:bldP spid="1096" grpId="0"/>
          <p:bldP spid="1097" grpId="0" animBg="1"/>
          <p:bldP spid="1098" grpId="0" animBg="1"/>
          <p:bldP spid="1102" grpId="0"/>
          <p:bldP spid="1103" grpId="0"/>
          <p:bldP spid="1104" grpId="0" animBg="1"/>
          <p:bldP spid="1105" grpId="0" animBg="1"/>
          <p:bldP spid="1109" grpId="0"/>
          <p:bldP spid="1110" grpId="0"/>
          <p:bldP spid="1111" grpId="0" animBg="1"/>
          <p:bldP spid="1112" grpId="0" animBg="1"/>
          <p:bldP spid="1116" grpId="0"/>
          <p:bldP spid="1117" grpId="0"/>
          <p:bldP spid="1118" grpId="0"/>
          <p:bldP spid="1119" grpId="0"/>
          <p:bldP spid="1121" grpId="0" animBg="1"/>
          <p:bldP spid="1122" grpId="0" animBg="1"/>
          <p:bldP spid="1123" grpId="0" animBg="1"/>
          <p:bldP spid="1124" grpId="0" animBg="1"/>
          <p:bldP spid="1125" grpId="0" animBg="1"/>
          <p:bldP spid="1126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250" fill="hold"/>
                                            <p:tgtEl>
                                              <p:spTgt spid="11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250" fill="hold"/>
                                            <p:tgtEl>
                                              <p:spTgt spid="11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11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8" decel="125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3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3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" dur="750" fill="hold"/>
                                            <p:tgtEl>
                                              <p:spTgt spid="109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750" fill="hold"/>
                                            <p:tgtEl>
                                              <p:spTgt spid="109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0" dur="750"/>
                                            <p:tgtEl>
                                              <p:spTgt spid="109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" dur="750" fill="hold"/>
                                            <p:tgtEl>
                                              <p:spTgt spid="109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750" fill="hold"/>
                                            <p:tgtEl>
                                              <p:spTgt spid="109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5" dur="750"/>
                                            <p:tgtEl>
                                              <p:spTgt spid="109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2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8" dur="1000"/>
                                            <p:tgtEl>
                                              <p:spTgt spid="109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1" dur="750"/>
                                            <p:tgtEl>
                                              <p:spTgt spid="110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2" dur="750" fill="hold"/>
                                            <p:tgtEl>
                                              <p:spTgt spid="110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750" fill="hold"/>
                                            <p:tgtEl>
                                              <p:spTgt spid="110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6" dur="750"/>
                                            <p:tgtEl>
                                              <p:spTgt spid="110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7" dur="750" fill="hold"/>
                                            <p:tgtEl>
                                              <p:spTgt spid="110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750" fill="hold"/>
                                            <p:tgtEl>
                                              <p:spTgt spid="110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11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11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112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11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7" dur="750" fill="hold"/>
                                            <p:tgtEl>
                                              <p:spTgt spid="107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750" fill="hold"/>
                                            <p:tgtEl>
                                              <p:spTgt spid="107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9" dur="750"/>
                                            <p:tgtEl>
                                              <p:spTgt spid="10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2" dur="750" fill="hold"/>
                                            <p:tgtEl>
                                              <p:spTgt spid="107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750" fill="hold"/>
                                            <p:tgtEl>
                                              <p:spTgt spid="107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4" dur="750"/>
                                            <p:tgtEl>
                                              <p:spTgt spid="10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5" presetID="22" presetClass="entr" presetSubtype="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57" dur="1000"/>
                                            <p:tgtEl>
                                              <p:spTgt spid="10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0" dur="750"/>
                                            <p:tgtEl>
                                              <p:spTgt spid="108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1" dur="750" fill="hold"/>
                                            <p:tgtEl>
                                              <p:spTgt spid="10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10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5" dur="750"/>
                                            <p:tgtEl>
                                              <p:spTgt spid="108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6" dur="750" fill="hold"/>
                                            <p:tgtEl>
                                              <p:spTgt spid="10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750" fill="hold"/>
                                            <p:tgtEl>
                                              <p:spTgt spid="10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8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0" dur="500" fill="hold"/>
                                            <p:tgtEl>
                                              <p:spTgt spid="11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500" fill="hold"/>
                                            <p:tgtEl>
                                              <p:spTgt spid="11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500" fill="hold"/>
                                            <p:tgtEl>
                                              <p:spTgt spid="112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3" dur="500"/>
                                            <p:tgtEl>
                                              <p:spTgt spid="11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6" dur="750" fill="hold"/>
                                            <p:tgtEl>
                                              <p:spTgt spid="110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750" fill="hold"/>
                                            <p:tgtEl>
                                              <p:spTgt spid="110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8" dur="750"/>
                                            <p:tgtEl>
                                              <p:spTgt spid="110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9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1" dur="750" fill="hold"/>
                                            <p:tgtEl>
                                              <p:spTgt spid="110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750" fill="hold"/>
                                            <p:tgtEl>
                                              <p:spTgt spid="110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3" dur="750"/>
                                            <p:tgtEl>
                                              <p:spTgt spid="110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22" presetClass="entr" presetSubtype="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6" dur="1000"/>
                                            <p:tgtEl>
                                              <p:spTgt spid="110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7" presetID="42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9" dur="750"/>
                                            <p:tgtEl>
                                              <p:spTgt spid="110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0" dur="750" fill="hold"/>
                                            <p:tgtEl>
                                              <p:spTgt spid="110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750" fill="hold"/>
                                            <p:tgtEl>
                                              <p:spTgt spid="110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2" presetID="42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4" dur="750"/>
                                            <p:tgtEl>
                                              <p:spTgt spid="111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5" dur="750" fill="hold"/>
                                            <p:tgtEl>
                                              <p:spTgt spid="11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6" dur="750" fill="hold"/>
                                            <p:tgtEl>
                                              <p:spTgt spid="11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7" presetID="31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9" dur="500" fill="hold"/>
                                            <p:tgtEl>
                                              <p:spTgt spid="11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0" dur="500" fill="hold"/>
                                            <p:tgtEl>
                                              <p:spTgt spid="11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500" fill="hold"/>
                                            <p:tgtEl>
                                              <p:spTgt spid="112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2" dur="500"/>
                                            <p:tgtEl>
                                              <p:spTgt spid="11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3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5" dur="750" fill="hold"/>
                                            <p:tgtEl>
                                              <p:spTgt spid="108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6" dur="750" fill="hold"/>
                                            <p:tgtEl>
                                              <p:spTgt spid="108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7" dur="750"/>
                                            <p:tgtEl>
                                              <p:spTgt spid="10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8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0" dur="750" fill="hold"/>
                                            <p:tgtEl>
                                              <p:spTgt spid="108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1" dur="750" fill="hold"/>
                                            <p:tgtEl>
                                              <p:spTgt spid="108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2" dur="750"/>
                                            <p:tgtEl>
                                              <p:spTgt spid="108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3" presetID="42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5" dur="750"/>
                                            <p:tgtEl>
                                              <p:spTgt spid="108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6" dur="750" fill="hold"/>
                                            <p:tgtEl>
                                              <p:spTgt spid="10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7" dur="750" fill="hold"/>
                                            <p:tgtEl>
                                              <p:spTgt spid="10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8" presetID="42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0" dur="750"/>
                                            <p:tgtEl>
                                              <p:spTgt spid="108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1" dur="750" fill="hold"/>
                                            <p:tgtEl>
                                              <p:spTgt spid="108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2" dur="750" fill="hold"/>
                                            <p:tgtEl>
                                              <p:spTgt spid="108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3" presetID="31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5" dur="500" fill="hold"/>
                                            <p:tgtEl>
                                              <p:spTgt spid="11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6" dur="500" fill="hold"/>
                                            <p:tgtEl>
                                              <p:spTgt spid="11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7" dur="500" fill="hold"/>
                                            <p:tgtEl>
                                              <p:spTgt spid="112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8" dur="500"/>
                                            <p:tgtEl>
                                              <p:spTgt spid="11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9" presetID="22" presetClass="entr" presetSubtype="2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31" dur="1000"/>
                                            <p:tgtEl>
                                              <p:spTgt spid="108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2" presetID="53" presetClass="entr" presetSubtype="16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4" dur="750" fill="hold"/>
                                            <p:tgtEl>
                                              <p:spTgt spid="11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5" dur="750" fill="hold"/>
                                            <p:tgtEl>
                                              <p:spTgt spid="11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6" dur="750"/>
                                            <p:tgtEl>
                                              <p:spTgt spid="11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7" presetID="53" presetClass="entr" presetSubtype="16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9" dur="750" fill="hold"/>
                                            <p:tgtEl>
                                              <p:spTgt spid="11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0" dur="750" fill="hold"/>
                                            <p:tgtEl>
                                              <p:spTgt spid="11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1" dur="750"/>
                                            <p:tgtEl>
                                              <p:spTgt spid="11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2" presetID="42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4" dur="750"/>
                                            <p:tgtEl>
                                              <p:spTgt spid="111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5" dur="750" fill="hold"/>
                                            <p:tgtEl>
                                              <p:spTgt spid="11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6" dur="750" fill="hold"/>
                                            <p:tgtEl>
                                              <p:spTgt spid="11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7" presetID="42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9" dur="750"/>
                                            <p:tgtEl>
                                              <p:spTgt spid="111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0" dur="750" fill="hold"/>
                                            <p:tgtEl>
                                              <p:spTgt spid="11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1" dur="750" fill="hold"/>
                                            <p:tgtEl>
                                              <p:spTgt spid="11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2" presetID="31" presetClass="entr" presetSubtype="0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4" dur="500" fill="hold"/>
                                            <p:tgtEl>
                                              <p:spTgt spid="112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5" dur="500" fill="hold"/>
                                            <p:tgtEl>
                                              <p:spTgt spid="112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6" dur="500" fill="hold"/>
                                            <p:tgtEl>
                                              <p:spTgt spid="112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7" dur="500"/>
                                            <p:tgtEl>
                                              <p:spTgt spid="11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8" presetID="22" presetClass="entr" presetSubtype="8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60" dur="1000"/>
                                            <p:tgtEl>
                                              <p:spTgt spid="11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1" presetID="53" presetClass="entr" presetSubtype="16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3" dur="750" fill="hold"/>
                                            <p:tgtEl>
                                              <p:spTgt spid="109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4" dur="750" fill="hold"/>
                                            <p:tgtEl>
                                              <p:spTgt spid="109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5" dur="750"/>
                                            <p:tgtEl>
                                              <p:spTgt spid="109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6" presetID="53" presetClass="entr" presetSubtype="16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8" dur="750" fill="hold"/>
                                            <p:tgtEl>
                                              <p:spTgt spid="109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9" dur="750" fill="hold"/>
                                            <p:tgtEl>
                                              <p:spTgt spid="109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0" dur="750"/>
                                            <p:tgtEl>
                                              <p:spTgt spid="109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1" presetID="42" presetClass="entr" presetSubtype="0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1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3" dur="750"/>
                                            <p:tgtEl>
                                              <p:spTgt spid="109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74" dur="750" fill="hold"/>
                                            <p:tgtEl>
                                              <p:spTgt spid="10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5" dur="750" fill="hold"/>
                                            <p:tgtEl>
                                              <p:spTgt spid="10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6" presetID="42" presetClass="entr" presetSubtype="0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1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8" dur="750"/>
                                            <p:tgtEl>
                                              <p:spTgt spid="109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79" dur="750" fill="hold"/>
                                            <p:tgtEl>
                                              <p:spTgt spid="10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0" dur="750" fill="hold"/>
                                            <p:tgtEl>
                                              <p:spTgt spid="10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1" presetID="31" presetClass="entr" presetSubtype="0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1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3" dur="500" fill="hold"/>
                                            <p:tgtEl>
                                              <p:spTgt spid="11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4" dur="500" fill="hold"/>
                                            <p:tgtEl>
                                              <p:spTgt spid="11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5" dur="500" fill="hold"/>
                                            <p:tgtEl>
                                              <p:spTgt spid="112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6" dur="500"/>
                                            <p:tgtEl>
                                              <p:spTgt spid="11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7" presetID="22" presetClass="entr" presetSubtype="2" fill="hold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89" dur="1000"/>
                                            <p:tgtEl>
                                              <p:spTgt spid="109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076" grpId="0" animBg="1"/>
          <p:bldP spid="1077" grpId="0" animBg="1"/>
          <p:bldP spid="1081" grpId="0"/>
          <p:bldP spid="1082" grpId="0"/>
          <p:bldP spid="1083" grpId="0" animBg="1"/>
          <p:bldP spid="1084" grpId="0" animBg="1"/>
          <p:bldP spid="1088" grpId="0"/>
          <p:bldP spid="1089" grpId="0"/>
          <p:bldP spid="1090" grpId="0" animBg="1"/>
          <p:bldP spid="1091" grpId="0" animBg="1"/>
          <p:bldP spid="1095" grpId="0"/>
          <p:bldP spid="1096" grpId="0"/>
          <p:bldP spid="1097" grpId="0" animBg="1"/>
          <p:bldP spid="1098" grpId="0" animBg="1"/>
          <p:bldP spid="1102" grpId="0"/>
          <p:bldP spid="1103" grpId="0"/>
          <p:bldP spid="1104" grpId="0" animBg="1"/>
          <p:bldP spid="1105" grpId="0" animBg="1"/>
          <p:bldP spid="1109" grpId="0"/>
          <p:bldP spid="1110" grpId="0"/>
          <p:bldP spid="1111" grpId="0" animBg="1"/>
          <p:bldP spid="1112" grpId="0" animBg="1"/>
          <p:bldP spid="1116" grpId="0"/>
          <p:bldP spid="1117" grpId="0"/>
          <p:bldP spid="1118" grpId="0"/>
          <p:bldP spid="1119" grpId="0"/>
          <p:bldP spid="1121" grpId="0" animBg="1"/>
          <p:bldP spid="1122" grpId="0" animBg="1"/>
          <p:bldP spid="1123" grpId="0" animBg="1"/>
          <p:bldP spid="1124" grpId="0" animBg="1"/>
          <p:bldP spid="1125" grpId="0" animBg="1"/>
          <p:bldP spid="1126" grpId="0" animBg="1"/>
        </p:bldLst>
      </p:timing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Rectangle 58">
            <a:extLst>
              <a:ext uri="{FF2B5EF4-FFF2-40B4-BE49-F238E27FC236}">
                <a16:creationId xmlns:a16="http://schemas.microsoft.com/office/drawing/2014/main" id="{17CF4E96-91D1-F581-D2C0-B5507419CD71}"/>
              </a:ext>
            </a:extLst>
          </p:cNvPr>
          <p:cNvSpPr/>
          <p:nvPr/>
        </p:nvSpPr>
        <p:spPr>
          <a:xfrm>
            <a:off x="0" y="7429004"/>
            <a:ext cx="24384000" cy="956332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843338C0-4AF7-F13C-2F81-5DE27B72A8A7}"/>
              </a:ext>
            </a:extLst>
          </p:cNvPr>
          <p:cNvCxnSpPr>
            <a:cxnSpLocks/>
          </p:cNvCxnSpPr>
          <p:nvPr/>
        </p:nvCxnSpPr>
        <p:spPr>
          <a:xfrm>
            <a:off x="0" y="7907170"/>
            <a:ext cx="24384000" cy="0"/>
          </a:xfrm>
          <a:prstGeom prst="line">
            <a:avLst/>
          </a:prstGeom>
          <a:ln w="76200">
            <a:solidFill>
              <a:schemeClr val="tx2">
                <a:lumMod val="25000"/>
                <a:lumOff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1" name="Graphic 4">
            <a:extLst>
              <a:ext uri="{FF2B5EF4-FFF2-40B4-BE49-F238E27FC236}">
                <a16:creationId xmlns:a16="http://schemas.microsoft.com/office/drawing/2014/main" id="{D3505403-ABBB-378B-BF3D-568D5C867CD4}"/>
              </a:ext>
            </a:extLst>
          </p:cNvPr>
          <p:cNvGrpSpPr/>
          <p:nvPr/>
        </p:nvGrpSpPr>
        <p:grpSpPr>
          <a:xfrm rot="10800000">
            <a:off x="17800476" y="4618278"/>
            <a:ext cx="6110282" cy="6577782"/>
            <a:chOff x="10106491" y="-945603"/>
            <a:chExt cx="1777781" cy="1913799"/>
          </a:xfrm>
          <a:effectLst>
            <a:outerShdw blurRad="63500" dist="508000" dir="10800000" algn="r" rotWithShape="0">
              <a:prstClr val="black">
                <a:alpha val="25000"/>
              </a:prstClr>
            </a:outerShdw>
          </a:effectLst>
        </p:grpSpPr>
        <p:grpSp>
          <p:nvGrpSpPr>
            <p:cNvPr id="62" name="Graphic 4">
              <a:extLst>
                <a:ext uri="{FF2B5EF4-FFF2-40B4-BE49-F238E27FC236}">
                  <a16:creationId xmlns:a16="http://schemas.microsoft.com/office/drawing/2014/main" id="{00E074DB-A18E-836C-8C1A-3BF8C01B44FC}"/>
                </a:ext>
              </a:extLst>
            </p:cNvPr>
            <p:cNvGrpSpPr/>
            <p:nvPr/>
          </p:nvGrpSpPr>
          <p:grpSpPr>
            <a:xfrm>
              <a:off x="10106491" y="-945603"/>
              <a:ext cx="1755571" cy="1913799"/>
              <a:chOff x="10106491" y="-945603"/>
              <a:chExt cx="1755571" cy="1913799"/>
            </a:xfrm>
          </p:grpSpPr>
          <p:sp>
            <p:nvSpPr>
              <p:cNvPr id="67" name="Freeform: Shape 66">
                <a:extLst>
                  <a:ext uri="{FF2B5EF4-FFF2-40B4-BE49-F238E27FC236}">
                    <a16:creationId xmlns:a16="http://schemas.microsoft.com/office/drawing/2014/main" id="{55554BF9-C715-C3DB-842B-CDED1CEDDA3C}"/>
                  </a:ext>
                </a:extLst>
              </p:cNvPr>
              <p:cNvSpPr/>
              <p:nvPr/>
            </p:nvSpPr>
            <p:spPr>
              <a:xfrm>
                <a:off x="10106491" y="-89662"/>
                <a:ext cx="186816" cy="217672"/>
              </a:xfrm>
              <a:custGeom>
                <a:avLst/>
                <a:gdLst>
                  <a:gd name="connsiteX0" fmla="*/ 90373 w 186816"/>
                  <a:gd name="connsiteY0" fmla="*/ 11557 h 217672"/>
                  <a:gd name="connsiteX1" fmla="*/ 161277 w 186816"/>
                  <a:gd name="connsiteY1" fmla="*/ 137 h 217672"/>
                  <a:gd name="connsiteX2" fmla="*/ 162649 w 186816"/>
                  <a:gd name="connsiteY2" fmla="*/ 137 h 217672"/>
                  <a:gd name="connsiteX3" fmla="*/ 183613 w 186816"/>
                  <a:gd name="connsiteY3" fmla="*/ 137 h 217672"/>
                  <a:gd name="connsiteX4" fmla="*/ 184566 w 186816"/>
                  <a:gd name="connsiteY4" fmla="*/ 108836 h 217672"/>
                  <a:gd name="connsiteX5" fmla="*/ 183613 w 186816"/>
                  <a:gd name="connsiteY5" fmla="*/ 217535 h 217672"/>
                  <a:gd name="connsiteX6" fmla="*/ 162649 w 186816"/>
                  <a:gd name="connsiteY6" fmla="*/ 217535 h 217672"/>
                  <a:gd name="connsiteX7" fmla="*/ 161277 w 186816"/>
                  <a:gd name="connsiteY7" fmla="*/ 217535 h 217672"/>
                  <a:gd name="connsiteX8" fmla="*/ 90373 w 186816"/>
                  <a:gd name="connsiteY8" fmla="*/ 206115 h 217672"/>
                  <a:gd name="connsiteX9" fmla="*/ 0 w 186816"/>
                  <a:gd name="connsiteY9" fmla="*/ 108836 h 217672"/>
                  <a:gd name="connsiteX10" fmla="*/ 90373 w 186816"/>
                  <a:gd name="connsiteY10" fmla="*/ 11557 h 2176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86816" h="217672">
                    <a:moveTo>
                      <a:pt x="90373" y="11557"/>
                    </a:moveTo>
                    <a:cubicBezTo>
                      <a:pt x="109995" y="5280"/>
                      <a:pt x="133417" y="1108"/>
                      <a:pt x="161277" y="137"/>
                    </a:cubicBezTo>
                    <a:cubicBezTo>
                      <a:pt x="161744" y="270"/>
                      <a:pt x="162201" y="-130"/>
                      <a:pt x="162649" y="137"/>
                    </a:cubicBezTo>
                    <a:cubicBezTo>
                      <a:pt x="169364" y="-206"/>
                      <a:pt x="176346" y="213"/>
                      <a:pt x="183613" y="137"/>
                    </a:cubicBezTo>
                    <a:cubicBezTo>
                      <a:pt x="187404" y="5014"/>
                      <a:pt x="187966" y="56934"/>
                      <a:pt x="184566" y="108836"/>
                    </a:cubicBezTo>
                    <a:cubicBezTo>
                      <a:pt x="187966" y="160738"/>
                      <a:pt x="187404" y="212668"/>
                      <a:pt x="183613" y="217535"/>
                    </a:cubicBezTo>
                    <a:cubicBezTo>
                      <a:pt x="176336" y="217459"/>
                      <a:pt x="169364" y="217878"/>
                      <a:pt x="162649" y="217535"/>
                    </a:cubicBezTo>
                    <a:cubicBezTo>
                      <a:pt x="162201" y="217802"/>
                      <a:pt x="161744" y="217402"/>
                      <a:pt x="161277" y="217535"/>
                    </a:cubicBezTo>
                    <a:cubicBezTo>
                      <a:pt x="133417" y="216564"/>
                      <a:pt x="109985" y="212392"/>
                      <a:pt x="90373" y="206115"/>
                    </a:cubicBezTo>
                    <a:cubicBezTo>
                      <a:pt x="11782" y="184160"/>
                      <a:pt x="0" y="135906"/>
                      <a:pt x="0" y="108836"/>
                    </a:cubicBezTo>
                    <a:cubicBezTo>
                      <a:pt x="-10" y="81766"/>
                      <a:pt x="11782" y="33512"/>
                      <a:pt x="90373" y="11557"/>
                    </a:cubicBezTo>
                    <a:close/>
                  </a:path>
                </a:pathLst>
              </a:custGeom>
              <a:solidFill>
                <a:srgbClr val="F2F2F2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grpSp>
            <p:nvGrpSpPr>
              <p:cNvPr id="68" name="Graphic 4">
                <a:extLst>
                  <a:ext uri="{FF2B5EF4-FFF2-40B4-BE49-F238E27FC236}">
                    <a16:creationId xmlns:a16="http://schemas.microsoft.com/office/drawing/2014/main" id="{2BE775F0-D4F1-4C7B-BD9B-5DF83EFB00B7}"/>
                  </a:ext>
                </a:extLst>
              </p:cNvPr>
              <p:cNvGrpSpPr/>
              <p:nvPr/>
            </p:nvGrpSpPr>
            <p:grpSpPr>
              <a:xfrm>
                <a:off x="10642492" y="-945603"/>
                <a:ext cx="431810" cy="768417"/>
                <a:chOff x="10642492" y="-945603"/>
                <a:chExt cx="431810" cy="768417"/>
              </a:xfrm>
            </p:grpSpPr>
            <p:grpSp>
              <p:nvGrpSpPr>
                <p:cNvPr id="107" name="Graphic 4">
                  <a:extLst>
                    <a:ext uri="{FF2B5EF4-FFF2-40B4-BE49-F238E27FC236}">
                      <a16:creationId xmlns:a16="http://schemas.microsoft.com/office/drawing/2014/main" id="{9D3CCE0D-BC9B-C11D-9C11-6F3807330877}"/>
                    </a:ext>
                  </a:extLst>
                </p:cNvPr>
                <p:cNvGrpSpPr/>
                <p:nvPr/>
              </p:nvGrpSpPr>
              <p:grpSpPr>
                <a:xfrm>
                  <a:off x="10642492" y="-612312"/>
                  <a:ext cx="431810" cy="256186"/>
                  <a:chOff x="10642492" y="-612312"/>
                  <a:chExt cx="431810" cy="256186"/>
                </a:xfrm>
              </p:grpSpPr>
              <p:grpSp>
                <p:nvGrpSpPr>
                  <p:cNvPr id="111" name="Graphic 4">
                    <a:extLst>
                      <a:ext uri="{FF2B5EF4-FFF2-40B4-BE49-F238E27FC236}">
                        <a16:creationId xmlns:a16="http://schemas.microsoft.com/office/drawing/2014/main" id="{AFCCA29F-9A0D-6023-77A7-F861FF33C04B}"/>
                      </a:ext>
                    </a:extLst>
                  </p:cNvPr>
                  <p:cNvGrpSpPr/>
                  <p:nvPr/>
                </p:nvGrpSpPr>
                <p:grpSpPr>
                  <a:xfrm>
                    <a:off x="10683775" y="-612312"/>
                    <a:ext cx="390527" cy="256186"/>
                    <a:chOff x="10683775" y="-612312"/>
                    <a:chExt cx="390527" cy="256186"/>
                  </a:xfrm>
                </p:grpSpPr>
                <p:sp>
                  <p:nvSpPr>
                    <p:cNvPr id="114" name="Freeform: Shape 113">
                      <a:extLst>
                        <a:ext uri="{FF2B5EF4-FFF2-40B4-BE49-F238E27FC236}">
                          <a16:creationId xmlns:a16="http://schemas.microsoft.com/office/drawing/2014/main" id="{D2FA181D-033C-9603-2078-4F4532B985E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725321" y="-612171"/>
                      <a:ext cx="348981" cy="256045"/>
                    </a:xfrm>
                    <a:custGeom>
                      <a:avLst/>
                      <a:gdLst>
                        <a:gd name="connsiteX0" fmla="*/ 58474 w 348981"/>
                        <a:gd name="connsiteY0" fmla="*/ 0 h 256045"/>
                        <a:gd name="connsiteX1" fmla="*/ 307572 w 348981"/>
                        <a:gd name="connsiteY1" fmla="*/ 51330 h 256045"/>
                        <a:gd name="connsiteX2" fmla="*/ 331994 w 348981"/>
                        <a:gd name="connsiteY2" fmla="*/ 61713 h 256045"/>
                        <a:gd name="connsiteX3" fmla="*/ 321069 w 348981"/>
                        <a:gd name="connsiteY3" fmla="*/ 240411 h 256045"/>
                        <a:gd name="connsiteX4" fmla="*/ 302876 w 348981"/>
                        <a:gd name="connsiteY4" fmla="*/ 247831 h 256045"/>
                        <a:gd name="connsiteX5" fmla="*/ 0 w 348981"/>
                        <a:gd name="connsiteY5" fmla="*/ 240830 h 256045"/>
                        <a:gd name="connsiteX6" fmla="*/ 58474 w 348981"/>
                        <a:gd name="connsiteY6" fmla="*/ 0 h 25604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348981" h="256045">
                          <a:moveTo>
                            <a:pt x="58474" y="0"/>
                          </a:moveTo>
                          <a:cubicBezTo>
                            <a:pt x="130150" y="2362"/>
                            <a:pt x="254756" y="33538"/>
                            <a:pt x="307572" y="51330"/>
                          </a:cubicBezTo>
                          <a:cubicBezTo>
                            <a:pt x="321221" y="55921"/>
                            <a:pt x="330079" y="59627"/>
                            <a:pt x="331994" y="61713"/>
                          </a:cubicBezTo>
                          <a:cubicBezTo>
                            <a:pt x="362493" y="94926"/>
                            <a:pt x="347644" y="219580"/>
                            <a:pt x="321069" y="240411"/>
                          </a:cubicBezTo>
                          <a:cubicBezTo>
                            <a:pt x="317345" y="243335"/>
                            <a:pt x="311086" y="245793"/>
                            <a:pt x="302876" y="247831"/>
                          </a:cubicBezTo>
                          <a:cubicBezTo>
                            <a:pt x="241754" y="263033"/>
                            <a:pt x="70618" y="255041"/>
                            <a:pt x="0" y="240830"/>
                          </a:cubicBezTo>
                          <a:lnTo>
                            <a:pt x="58474" y="0"/>
                          </a:lnTo>
                          <a:close/>
                        </a:path>
                      </a:pathLst>
                    </a:custGeom>
                    <a:solidFill>
                      <a:srgbClr val="EBEEF0"/>
                    </a:solidFill>
                    <a:ln w="9525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15" name="Freeform: Shape 114">
                      <a:extLst>
                        <a:ext uri="{FF2B5EF4-FFF2-40B4-BE49-F238E27FC236}">
                          <a16:creationId xmlns:a16="http://schemas.microsoft.com/office/drawing/2014/main" id="{0B591F59-3D96-6AB2-56DE-812B05F590A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683775" y="-612312"/>
                      <a:ext cx="100020" cy="240980"/>
                    </a:xfrm>
                    <a:custGeom>
                      <a:avLst/>
                      <a:gdLst>
                        <a:gd name="connsiteX0" fmla="*/ 63339 w 100020"/>
                        <a:gd name="connsiteY0" fmla="*/ 2770 h 240980"/>
                        <a:gd name="connsiteX1" fmla="*/ 100020 w 100020"/>
                        <a:gd name="connsiteY1" fmla="*/ 141 h 240980"/>
                        <a:gd name="connsiteX2" fmla="*/ 41537 w 100020"/>
                        <a:gd name="connsiteY2" fmla="*/ 240981 h 240980"/>
                        <a:gd name="connsiteX3" fmla="*/ 12133 w 100020"/>
                        <a:gd name="connsiteY3" fmla="*/ 231227 h 240980"/>
                        <a:gd name="connsiteX4" fmla="*/ 63339 w 100020"/>
                        <a:gd name="connsiteY4" fmla="*/ 2770 h 24098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00020" h="240980">
                          <a:moveTo>
                            <a:pt x="63339" y="2770"/>
                          </a:moveTo>
                          <a:cubicBezTo>
                            <a:pt x="72541" y="398"/>
                            <a:pt x="85142" y="-345"/>
                            <a:pt x="100020" y="141"/>
                          </a:cubicBezTo>
                          <a:lnTo>
                            <a:pt x="41537" y="240981"/>
                          </a:lnTo>
                          <a:cubicBezTo>
                            <a:pt x="26506" y="237961"/>
                            <a:pt x="16019" y="234656"/>
                            <a:pt x="12133" y="231227"/>
                          </a:cubicBezTo>
                          <a:cubicBezTo>
                            <a:pt x="-12489" y="209567"/>
                            <a:pt x="-1659" y="19505"/>
                            <a:pt x="63339" y="2770"/>
                          </a:cubicBezTo>
                          <a:close/>
                        </a:path>
                      </a:pathLst>
                    </a:custGeom>
                    <a:solidFill>
                      <a:srgbClr val="F2F2F2"/>
                    </a:solidFill>
                    <a:ln w="9525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</p:grpSp>
              <p:sp>
                <p:nvSpPr>
                  <p:cNvPr id="112" name="Freeform: Shape 111">
                    <a:extLst>
                      <a:ext uri="{FF2B5EF4-FFF2-40B4-BE49-F238E27FC236}">
                        <a16:creationId xmlns:a16="http://schemas.microsoft.com/office/drawing/2014/main" id="{80B1FFA7-3062-740B-4EF2-032617368D19}"/>
                      </a:ext>
                    </a:extLst>
                  </p:cNvPr>
                  <p:cNvSpPr/>
                  <p:nvPr/>
                </p:nvSpPr>
                <p:spPr>
                  <a:xfrm>
                    <a:off x="10689903" y="-594024"/>
                    <a:ext cx="57653" cy="206163"/>
                  </a:xfrm>
                  <a:custGeom>
                    <a:avLst/>
                    <a:gdLst>
                      <a:gd name="connsiteX0" fmla="*/ 51506 w 57653"/>
                      <a:gd name="connsiteY0" fmla="*/ 922 h 206163"/>
                      <a:gd name="connsiteX1" fmla="*/ 3748 w 57653"/>
                      <a:gd name="connsiteY1" fmla="*/ 93152 h 206163"/>
                      <a:gd name="connsiteX2" fmla="*/ 9101 w 57653"/>
                      <a:gd name="connsiteY2" fmla="*/ 205966 h 206163"/>
                      <a:gd name="connsiteX3" fmla="*/ 47801 w 57653"/>
                      <a:gd name="connsiteY3" fmla="*/ 110440 h 206163"/>
                      <a:gd name="connsiteX4" fmla="*/ 51506 w 57653"/>
                      <a:gd name="connsiteY4" fmla="*/ 922 h 20616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57653" h="206163">
                        <a:moveTo>
                          <a:pt x="51506" y="922"/>
                        </a:moveTo>
                        <a:cubicBezTo>
                          <a:pt x="36485" y="-6260"/>
                          <a:pt x="11158" y="28916"/>
                          <a:pt x="3748" y="93152"/>
                        </a:cubicBezTo>
                        <a:cubicBezTo>
                          <a:pt x="-3663" y="157379"/>
                          <a:pt x="862" y="202671"/>
                          <a:pt x="9101" y="205966"/>
                        </a:cubicBezTo>
                        <a:cubicBezTo>
                          <a:pt x="17330" y="209262"/>
                          <a:pt x="36276" y="170971"/>
                          <a:pt x="47801" y="110440"/>
                        </a:cubicBezTo>
                        <a:cubicBezTo>
                          <a:pt x="59326" y="49918"/>
                          <a:pt x="60974" y="5455"/>
                          <a:pt x="51506" y="922"/>
                        </a:cubicBezTo>
                        <a:close/>
                      </a:path>
                    </a:pathLst>
                  </a:custGeom>
                  <a:solidFill>
                    <a:srgbClr val="CCCCCC"/>
                  </a:solidFill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113" name="Freeform: Shape 112">
                    <a:extLst>
                      <a:ext uri="{FF2B5EF4-FFF2-40B4-BE49-F238E27FC236}">
                        <a16:creationId xmlns:a16="http://schemas.microsoft.com/office/drawing/2014/main" id="{FAF25FBD-7EC4-239E-AA3A-A8B68F9D25FA}"/>
                      </a:ext>
                    </a:extLst>
                  </p:cNvPr>
                  <p:cNvSpPr/>
                  <p:nvPr/>
                </p:nvSpPr>
                <p:spPr>
                  <a:xfrm>
                    <a:off x="10642492" y="-521331"/>
                    <a:ext cx="81087" cy="60769"/>
                  </a:xfrm>
                  <a:custGeom>
                    <a:avLst/>
                    <a:gdLst>
                      <a:gd name="connsiteX0" fmla="*/ 72504 w 81087"/>
                      <a:gd name="connsiteY0" fmla="*/ 781 h 60769"/>
                      <a:gd name="connsiteX1" fmla="*/ 68008 w 81087"/>
                      <a:gd name="connsiteY1" fmla="*/ 60769 h 60769"/>
                      <a:gd name="connsiteX2" fmla="*/ 0 w 81087"/>
                      <a:gd name="connsiteY2" fmla="*/ 23231 h 60769"/>
                      <a:gd name="connsiteX3" fmla="*/ 72504 w 81087"/>
                      <a:gd name="connsiteY3" fmla="*/ 781 h 607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81087" h="60769">
                        <a:moveTo>
                          <a:pt x="72504" y="781"/>
                        </a:moveTo>
                        <a:cubicBezTo>
                          <a:pt x="87259" y="2705"/>
                          <a:pt x="81163" y="60769"/>
                          <a:pt x="68008" y="60769"/>
                        </a:cubicBezTo>
                        <a:cubicBezTo>
                          <a:pt x="21174" y="60131"/>
                          <a:pt x="0" y="29651"/>
                          <a:pt x="0" y="23231"/>
                        </a:cubicBezTo>
                        <a:cubicBezTo>
                          <a:pt x="0" y="16811"/>
                          <a:pt x="33585" y="-4296"/>
                          <a:pt x="72504" y="781"/>
                        </a:cubicBezTo>
                        <a:close/>
                      </a:path>
                    </a:pathLst>
                  </a:custGeom>
                  <a:solidFill>
                    <a:schemeClr val="accent5">
                      <a:lumMod val="50000"/>
                    </a:schemeClr>
                  </a:solidFill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 dirty="0"/>
                  </a:p>
                </p:txBody>
              </p:sp>
            </p:grpSp>
            <p:grpSp>
              <p:nvGrpSpPr>
                <p:cNvPr id="108" name="Graphic 4">
                  <a:extLst>
                    <a:ext uri="{FF2B5EF4-FFF2-40B4-BE49-F238E27FC236}">
                      <a16:creationId xmlns:a16="http://schemas.microsoft.com/office/drawing/2014/main" id="{49C98312-E503-300A-BF05-15C620C6E689}"/>
                    </a:ext>
                  </a:extLst>
                </p:cNvPr>
                <p:cNvGrpSpPr/>
                <p:nvPr/>
              </p:nvGrpSpPr>
              <p:grpSpPr>
                <a:xfrm>
                  <a:off x="10692641" y="-945603"/>
                  <a:ext cx="335607" cy="768417"/>
                  <a:chOff x="10692641" y="-945603"/>
                  <a:chExt cx="335607" cy="768417"/>
                </a:xfrm>
              </p:grpSpPr>
              <p:sp>
                <p:nvSpPr>
                  <p:cNvPr id="109" name="Freeform: Shape 108">
                    <a:extLst>
                      <a:ext uri="{FF2B5EF4-FFF2-40B4-BE49-F238E27FC236}">
                        <a16:creationId xmlns:a16="http://schemas.microsoft.com/office/drawing/2014/main" id="{09B269A7-3D17-D50E-B299-62D86A7C8C07}"/>
                      </a:ext>
                    </a:extLst>
                  </p:cNvPr>
                  <p:cNvSpPr/>
                  <p:nvPr/>
                </p:nvSpPr>
                <p:spPr>
                  <a:xfrm>
                    <a:off x="10702023" y="-945603"/>
                    <a:ext cx="326225" cy="731709"/>
                  </a:xfrm>
                  <a:custGeom>
                    <a:avLst/>
                    <a:gdLst>
                      <a:gd name="connsiteX0" fmla="*/ 0 w 326225"/>
                      <a:gd name="connsiteY0" fmla="*/ 713393 h 731709"/>
                      <a:gd name="connsiteX1" fmla="*/ 180499 w 326225"/>
                      <a:gd name="connsiteY1" fmla="*/ 14287 h 731709"/>
                      <a:gd name="connsiteX2" fmla="*/ 325374 w 326225"/>
                      <a:gd name="connsiteY2" fmla="*/ 19468 h 731709"/>
                      <a:gd name="connsiteX3" fmla="*/ 310801 w 326225"/>
                      <a:gd name="connsiteY3" fmla="*/ 731710 h 731709"/>
                      <a:gd name="connsiteX4" fmla="*/ 59874 w 326225"/>
                      <a:gd name="connsiteY4" fmla="*/ 730262 h 731709"/>
                      <a:gd name="connsiteX5" fmla="*/ 0 w 326225"/>
                      <a:gd name="connsiteY5" fmla="*/ 713393 h 7317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326225" h="731709">
                        <a:moveTo>
                          <a:pt x="0" y="713393"/>
                        </a:moveTo>
                        <a:cubicBezTo>
                          <a:pt x="37309" y="557631"/>
                          <a:pt x="171402" y="34746"/>
                          <a:pt x="180499" y="14287"/>
                        </a:cubicBezTo>
                        <a:cubicBezTo>
                          <a:pt x="190871" y="-9049"/>
                          <a:pt x="320192" y="-1267"/>
                          <a:pt x="325374" y="19468"/>
                        </a:cubicBezTo>
                        <a:cubicBezTo>
                          <a:pt x="330089" y="38309"/>
                          <a:pt x="313830" y="624306"/>
                          <a:pt x="310801" y="731710"/>
                        </a:cubicBezTo>
                        <a:cubicBezTo>
                          <a:pt x="282178" y="731538"/>
                          <a:pt x="72400" y="730262"/>
                          <a:pt x="59874" y="730262"/>
                        </a:cubicBezTo>
                        <a:cubicBezTo>
                          <a:pt x="47387" y="730272"/>
                          <a:pt x="10144" y="729205"/>
                          <a:pt x="0" y="713393"/>
                        </a:cubicBezTo>
                        <a:close/>
                      </a:path>
                    </a:pathLst>
                  </a:custGeom>
                  <a:solidFill>
                    <a:srgbClr val="FFFFFF"/>
                  </a:solidFill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110" name="Freeform: Shape 109">
                    <a:extLst>
                      <a:ext uri="{FF2B5EF4-FFF2-40B4-BE49-F238E27FC236}">
                        <a16:creationId xmlns:a16="http://schemas.microsoft.com/office/drawing/2014/main" id="{1AEE702B-D020-7969-A74A-2870CCFFD3D2}"/>
                      </a:ext>
                    </a:extLst>
                  </p:cNvPr>
                  <p:cNvSpPr/>
                  <p:nvPr/>
                </p:nvSpPr>
                <p:spPr>
                  <a:xfrm>
                    <a:off x="10692641" y="-232209"/>
                    <a:ext cx="320182" cy="55024"/>
                  </a:xfrm>
                  <a:custGeom>
                    <a:avLst/>
                    <a:gdLst>
                      <a:gd name="connsiteX0" fmla="*/ 9382 w 320182"/>
                      <a:gd name="connsiteY0" fmla="*/ 0 h 55024"/>
                      <a:gd name="connsiteX1" fmla="*/ 69256 w 320182"/>
                      <a:gd name="connsiteY1" fmla="*/ 16869 h 55024"/>
                      <a:gd name="connsiteX2" fmla="*/ 320183 w 320182"/>
                      <a:gd name="connsiteY2" fmla="*/ 18317 h 55024"/>
                      <a:gd name="connsiteX3" fmla="*/ 319707 w 320182"/>
                      <a:gd name="connsiteY3" fmla="*/ 35157 h 55024"/>
                      <a:gd name="connsiteX4" fmla="*/ 0 w 320182"/>
                      <a:gd name="connsiteY4" fmla="*/ 41529 h 55024"/>
                      <a:gd name="connsiteX5" fmla="*/ 9382 w 320182"/>
                      <a:gd name="connsiteY5" fmla="*/ 0 h 5502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320182" h="55024">
                        <a:moveTo>
                          <a:pt x="9382" y="0"/>
                        </a:moveTo>
                        <a:cubicBezTo>
                          <a:pt x="19536" y="15812"/>
                          <a:pt x="56769" y="16869"/>
                          <a:pt x="69256" y="16869"/>
                        </a:cubicBezTo>
                        <a:cubicBezTo>
                          <a:pt x="81782" y="16869"/>
                          <a:pt x="291560" y="18145"/>
                          <a:pt x="320183" y="18317"/>
                        </a:cubicBezTo>
                        <a:cubicBezTo>
                          <a:pt x="319878" y="29175"/>
                          <a:pt x="319707" y="35157"/>
                          <a:pt x="319707" y="35157"/>
                        </a:cubicBezTo>
                        <a:cubicBezTo>
                          <a:pt x="319707" y="35157"/>
                          <a:pt x="0" y="75247"/>
                          <a:pt x="0" y="41529"/>
                        </a:cubicBezTo>
                        <a:cubicBezTo>
                          <a:pt x="791" y="36576"/>
                          <a:pt x="4134" y="21917"/>
                          <a:pt x="9382" y="0"/>
                        </a:cubicBezTo>
                        <a:close/>
                      </a:path>
                    </a:pathLst>
                  </a:custGeom>
                  <a:solidFill>
                    <a:srgbClr val="DCDEE8"/>
                  </a:solidFill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69" name="Graphic 4">
                <a:extLst>
                  <a:ext uri="{FF2B5EF4-FFF2-40B4-BE49-F238E27FC236}">
                    <a16:creationId xmlns:a16="http://schemas.microsoft.com/office/drawing/2014/main" id="{A1F0560C-0A77-ACD6-E174-D545A3ED9A9C}"/>
                  </a:ext>
                </a:extLst>
              </p:cNvPr>
              <p:cNvGrpSpPr/>
              <p:nvPr/>
            </p:nvGrpSpPr>
            <p:grpSpPr>
              <a:xfrm>
                <a:off x="10642492" y="199778"/>
                <a:ext cx="431810" cy="768417"/>
                <a:chOff x="10642492" y="199778"/>
                <a:chExt cx="431810" cy="768417"/>
              </a:xfrm>
            </p:grpSpPr>
            <p:grpSp>
              <p:nvGrpSpPr>
                <p:cNvPr id="98" name="Graphic 4">
                  <a:extLst>
                    <a:ext uri="{FF2B5EF4-FFF2-40B4-BE49-F238E27FC236}">
                      <a16:creationId xmlns:a16="http://schemas.microsoft.com/office/drawing/2014/main" id="{80E4B46C-7600-04E2-B5E5-049CA3202F57}"/>
                    </a:ext>
                  </a:extLst>
                </p:cNvPr>
                <p:cNvGrpSpPr/>
                <p:nvPr/>
              </p:nvGrpSpPr>
              <p:grpSpPr>
                <a:xfrm>
                  <a:off x="10642492" y="378728"/>
                  <a:ext cx="431810" cy="256190"/>
                  <a:chOff x="10642492" y="378728"/>
                  <a:chExt cx="431810" cy="256190"/>
                </a:xfrm>
              </p:grpSpPr>
              <p:grpSp>
                <p:nvGrpSpPr>
                  <p:cNvPr id="102" name="Graphic 4">
                    <a:extLst>
                      <a:ext uri="{FF2B5EF4-FFF2-40B4-BE49-F238E27FC236}">
                        <a16:creationId xmlns:a16="http://schemas.microsoft.com/office/drawing/2014/main" id="{DC751A75-1EAE-3EFA-6695-97496FD62844}"/>
                      </a:ext>
                    </a:extLst>
                  </p:cNvPr>
                  <p:cNvGrpSpPr/>
                  <p:nvPr/>
                </p:nvGrpSpPr>
                <p:grpSpPr>
                  <a:xfrm>
                    <a:off x="10683775" y="378728"/>
                    <a:ext cx="390527" cy="256190"/>
                    <a:chOff x="10683775" y="378728"/>
                    <a:chExt cx="390527" cy="256190"/>
                  </a:xfrm>
                </p:grpSpPr>
                <p:sp>
                  <p:nvSpPr>
                    <p:cNvPr id="105" name="Freeform: Shape 104">
                      <a:extLst>
                        <a:ext uri="{FF2B5EF4-FFF2-40B4-BE49-F238E27FC236}">
                          <a16:creationId xmlns:a16="http://schemas.microsoft.com/office/drawing/2014/main" id="{BAA4A692-6FB9-D514-2961-95098872FE0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725321" y="378728"/>
                      <a:ext cx="348981" cy="256045"/>
                    </a:xfrm>
                    <a:custGeom>
                      <a:avLst/>
                      <a:gdLst>
                        <a:gd name="connsiteX0" fmla="*/ 58474 w 348981"/>
                        <a:gd name="connsiteY0" fmla="*/ 256046 h 256045"/>
                        <a:gd name="connsiteX1" fmla="*/ 307572 w 348981"/>
                        <a:gd name="connsiteY1" fmla="*/ 204715 h 256045"/>
                        <a:gd name="connsiteX2" fmla="*/ 331994 w 348981"/>
                        <a:gd name="connsiteY2" fmla="*/ 194333 h 256045"/>
                        <a:gd name="connsiteX3" fmla="*/ 321069 w 348981"/>
                        <a:gd name="connsiteY3" fmla="*/ 15635 h 256045"/>
                        <a:gd name="connsiteX4" fmla="*/ 302876 w 348981"/>
                        <a:gd name="connsiteY4" fmla="*/ 8215 h 256045"/>
                        <a:gd name="connsiteX5" fmla="*/ 0 w 348981"/>
                        <a:gd name="connsiteY5" fmla="*/ 15206 h 256045"/>
                        <a:gd name="connsiteX6" fmla="*/ 58474 w 348981"/>
                        <a:gd name="connsiteY6" fmla="*/ 256046 h 25604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348981" h="256045">
                          <a:moveTo>
                            <a:pt x="58474" y="256046"/>
                          </a:moveTo>
                          <a:cubicBezTo>
                            <a:pt x="130150" y="253683"/>
                            <a:pt x="254756" y="222508"/>
                            <a:pt x="307572" y="204715"/>
                          </a:cubicBezTo>
                          <a:cubicBezTo>
                            <a:pt x="321221" y="200115"/>
                            <a:pt x="330079" y="196419"/>
                            <a:pt x="331994" y="194333"/>
                          </a:cubicBezTo>
                          <a:cubicBezTo>
                            <a:pt x="362493" y="161120"/>
                            <a:pt x="347644" y="36466"/>
                            <a:pt x="321069" y="15635"/>
                          </a:cubicBezTo>
                          <a:cubicBezTo>
                            <a:pt x="317345" y="12711"/>
                            <a:pt x="311086" y="10253"/>
                            <a:pt x="302876" y="8215"/>
                          </a:cubicBezTo>
                          <a:cubicBezTo>
                            <a:pt x="241754" y="-6987"/>
                            <a:pt x="70618" y="1004"/>
                            <a:pt x="0" y="15206"/>
                          </a:cubicBezTo>
                          <a:lnTo>
                            <a:pt x="58474" y="256046"/>
                          </a:lnTo>
                          <a:close/>
                        </a:path>
                      </a:pathLst>
                    </a:custGeom>
                    <a:solidFill>
                      <a:srgbClr val="EBEEF0"/>
                    </a:solidFill>
                    <a:ln w="9525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06" name="Freeform: Shape 105">
                      <a:extLst>
                        <a:ext uri="{FF2B5EF4-FFF2-40B4-BE49-F238E27FC236}">
                          <a16:creationId xmlns:a16="http://schemas.microsoft.com/office/drawing/2014/main" id="{B52B97E3-2C42-B64E-C621-311FCF10C9C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683775" y="393934"/>
                      <a:ext cx="100020" cy="240984"/>
                    </a:xfrm>
                    <a:custGeom>
                      <a:avLst/>
                      <a:gdLst>
                        <a:gd name="connsiteX0" fmla="*/ 63339 w 100020"/>
                        <a:gd name="connsiteY0" fmla="*/ 238211 h 240984"/>
                        <a:gd name="connsiteX1" fmla="*/ 100020 w 100020"/>
                        <a:gd name="connsiteY1" fmla="*/ 240840 h 240984"/>
                        <a:gd name="connsiteX2" fmla="*/ 41537 w 100020"/>
                        <a:gd name="connsiteY2" fmla="*/ 0 h 240984"/>
                        <a:gd name="connsiteX3" fmla="*/ 12133 w 100020"/>
                        <a:gd name="connsiteY3" fmla="*/ 9753 h 240984"/>
                        <a:gd name="connsiteX4" fmla="*/ 63339 w 100020"/>
                        <a:gd name="connsiteY4" fmla="*/ 238211 h 24098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00020" h="240984">
                          <a:moveTo>
                            <a:pt x="63339" y="238211"/>
                          </a:moveTo>
                          <a:cubicBezTo>
                            <a:pt x="72541" y="240582"/>
                            <a:pt x="85142" y="241335"/>
                            <a:pt x="100020" y="240840"/>
                          </a:cubicBezTo>
                          <a:lnTo>
                            <a:pt x="41537" y="0"/>
                          </a:lnTo>
                          <a:cubicBezTo>
                            <a:pt x="26506" y="3029"/>
                            <a:pt x="16019" y="6325"/>
                            <a:pt x="12133" y="9753"/>
                          </a:cubicBezTo>
                          <a:cubicBezTo>
                            <a:pt x="-12489" y="31413"/>
                            <a:pt x="-1659" y="221466"/>
                            <a:pt x="63339" y="238211"/>
                          </a:cubicBezTo>
                          <a:close/>
                        </a:path>
                      </a:pathLst>
                    </a:custGeom>
                    <a:solidFill>
                      <a:srgbClr val="F2F2F2"/>
                    </a:solidFill>
                    <a:ln w="9525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</p:grpSp>
              <p:sp>
                <p:nvSpPr>
                  <p:cNvPr id="103" name="Freeform: Shape 102">
                    <a:extLst>
                      <a:ext uri="{FF2B5EF4-FFF2-40B4-BE49-F238E27FC236}">
                        <a16:creationId xmlns:a16="http://schemas.microsoft.com/office/drawing/2014/main" id="{8BA26233-A34E-F3EC-58E3-5B5A428D916A}"/>
                      </a:ext>
                    </a:extLst>
                  </p:cNvPr>
                  <p:cNvSpPr/>
                  <p:nvPr/>
                </p:nvSpPr>
                <p:spPr>
                  <a:xfrm>
                    <a:off x="10689903" y="410463"/>
                    <a:ext cx="57653" cy="206162"/>
                  </a:xfrm>
                  <a:custGeom>
                    <a:avLst/>
                    <a:gdLst>
                      <a:gd name="connsiteX0" fmla="*/ 51506 w 57653"/>
                      <a:gd name="connsiteY0" fmla="*/ 205242 h 206162"/>
                      <a:gd name="connsiteX1" fmla="*/ 3748 w 57653"/>
                      <a:gd name="connsiteY1" fmla="*/ 113011 h 206162"/>
                      <a:gd name="connsiteX2" fmla="*/ 9101 w 57653"/>
                      <a:gd name="connsiteY2" fmla="*/ 197 h 206162"/>
                      <a:gd name="connsiteX3" fmla="*/ 47801 w 57653"/>
                      <a:gd name="connsiteY3" fmla="*/ 95723 h 206162"/>
                      <a:gd name="connsiteX4" fmla="*/ 51506 w 57653"/>
                      <a:gd name="connsiteY4" fmla="*/ 205242 h 2061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57653" h="206162">
                        <a:moveTo>
                          <a:pt x="51506" y="205242"/>
                        </a:moveTo>
                        <a:cubicBezTo>
                          <a:pt x="36485" y="212423"/>
                          <a:pt x="11158" y="177238"/>
                          <a:pt x="3748" y="113011"/>
                        </a:cubicBezTo>
                        <a:cubicBezTo>
                          <a:pt x="-3663" y="48784"/>
                          <a:pt x="862" y="3493"/>
                          <a:pt x="9101" y="197"/>
                        </a:cubicBezTo>
                        <a:cubicBezTo>
                          <a:pt x="17330" y="-3099"/>
                          <a:pt x="36276" y="35192"/>
                          <a:pt x="47801" y="95723"/>
                        </a:cubicBezTo>
                        <a:cubicBezTo>
                          <a:pt x="59326" y="156236"/>
                          <a:pt x="60974" y="200708"/>
                          <a:pt x="51506" y="205242"/>
                        </a:cubicBezTo>
                        <a:close/>
                      </a:path>
                    </a:pathLst>
                  </a:custGeom>
                  <a:solidFill>
                    <a:srgbClr val="CCCCCC"/>
                  </a:solidFill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104" name="Freeform: Shape 103">
                    <a:extLst>
                      <a:ext uri="{FF2B5EF4-FFF2-40B4-BE49-F238E27FC236}">
                        <a16:creationId xmlns:a16="http://schemas.microsoft.com/office/drawing/2014/main" id="{9215F530-1488-E7A5-5BD3-B155221EA472}"/>
                      </a:ext>
                    </a:extLst>
                  </p:cNvPr>
                  <p:cNvSpPr/>
                  <p:nvPr/>
                </p:nvSpPr>
                <p:spPr>
                  <a:xfrm>
                    <a:off x="10642492" y="483165"/>
                    <a:ext cx="81087" cy="60768"/>
                  </a:xfrm>
                  <a:custGeom>
                    <a:avLst/>
                    <a:gdLst>
                      <a:gd name="connsiteX0" fmla="*/ 72504 w 81087"/>
                      <a:gd name="connsiteY0" fmla="*/ 59988 h 60768"/>
                      <a:gd name="connsiteX1" fmla="*/ 68008 w 81087"/>
                      <a:gd name="connsiteY1" fmla="*/ 0 h 60768"/>
                      <a:gd name="connsiteX2" fmla="*/ 0 w 81087"/>
                      <a:gd name="connsiteY2" fmla="*/ 37538 h 60768"/>
                      <a:gd name="connsiteX3" fmla="*/ 72504 w 81087"/>
                      <a:gd name="connsiteY3" fmla="*/ 59988 h 6076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81087" h="60768">
                        <a:moveTo>
                          <a:pt x="72504" y="59988"/>
                        </a:moveTo>
                        <a:cubicBezTo>
                          <a:pt x="87259" y="58064"/>
                          <a:pt x="81163" y="0"/>
                          <a:pt x="68008" y="0"/>
                        </a:cubicBezTo>
                        <a:cubicBezTo>
                          <a:pt x="21174" y="638"/>
                          <a:pt x="0" y="31118"/>
                          <a:pt x="0" y="37538"/>
                        </a:cubicBezTo>
                        <a:cubicBezTo>
                          <a:pt x="0" y="43948"/>
                          <a:pt x="33585" y="65065"/>
                          <a:pt x="72504" y="59988"/>
                        </a:cubicBezTo>
                        <a:close/>
                      </a:path>
                    </a:pathLst>
                  </a:custGeom>
                  <a:solidFill>
                    <a:schemeClr val="accent5">
                      <a:lumMod val="50000"/>
                    </a:schemeClr>
                  </a:solidFill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99" name="Graphic 4">
                  <a:extLst>
                    <a:ext uri="{FF2B5EF4-FFF2-40B4-BE49-F238E27FC236}">
                      <a16:creationId xmlns:a16="http://schemas.microsoft.com/office/drawing/2014/main" id="{6F5DF74C-25DB-6A83-7EB7-8AB1A00D8374}"/>
                    </a:ext>
                  </a:extLst>
                </p:cNvPr>
                <p:cNvGrpSpPr/>
                <p:nvPr/>
              </p:nvGrpSpPr>
              <p:grpSpPr>
                <a:xfrm>
                  <a:off x="10692641" y="199778"/>
                  <a:ext cx="335607" cy="768417"/>
                  <a:chOff x="10692641" y="199778"/>
                  <a:chExt cx="335607" cy="768417"/>
                </a:xfrm>
              </p:grpSpPr>
              <p:sp>
                <p:nvSpPr>
                  <p:cNvPr id="100" name="Freeform: Shape 99">
                    <a:extLst>
                      <a:ext uri="{FF2B5EF4-FFF2-40B4-BE49-F238E27FC236}">
                        <a16:creationId xmlns:a16="http://schemas.microsoft.com/office/drawing/2014/main" id="{C20C3799-90AE-A414-1DEB-AF148996099B}"/>
                      </a:ext>
                    </a:extLst>
                  </p:cNvPr>
                  <p:cNvSpPr/>
                  <p:nvPr/>
                </p:nvSpPr>
                <p:spPr>
                  <a:xfrm>
                    <a:off x="10702023" y="236486"/>
                    <a:ext cx="326225" cy="731709"/>
                  </a:xfrm>
                  <a:custGeom>
                    <a:avLst/>
                    <a:gdLst>
                      <a:gd name="connsiteX0" fmla="*/ 0 w 326225"/>
                      <a:gd name="connsiteY0" fmla="*/ 18317 h 731709"/>
                      <a:gd name="connsiteX1" fmla="*/ 180499 w 326225"/>
                      <a:gd name="connsiteY1" fmla="*/ 717423 h 731709"/>
                      <a:gd name="connsiteX2" fmla="*/ 325374 w 326225"/>
                      <a:gd name="connsiteY2" fmla="*/ 712241 h 731709"/>
                      <a:gd name="connsiteX3" fmla="*/ 310801 w 326225"/>
                      <a:gd name="connsiteY3" fmla="*/ 0 h 731709"/>
                      <a:gd name="connsiteX4" fmla="*/ 59874 w 326225"/>
                      <a:gd name="connsiteY4" fmla="*/ 1448 h 731709"/>
                      <a:gd name="connsiteX5" fmla="*/ 0 w 326225"/>
                      <a:gd name="connsiteY5" fmla="*/ 18317 h 7317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326225" h="731709">
                        <a:moveTo>
                          <a:pt x="0" y="18317"/>
                        </a:moveTo>
                        <a:cubicBezTo>
                          <a:pt x="37309" y="174079"/>
                          <a:pt x="171402" y="696963"/>
                          <a:pt x="180499" y="717423"/>
                        </a:cubicBezTo>
                        <a:cubicBezTo>
                          <a:pt x="190871" y="740759"/>
                          <a:pt x="320192" y="732977"/>
                          <a:pt x="325374" y="712241"/>
                        </a:cubicBezTo>
                        <a:cubicBezTo>
                          <a:pt x="330089" y="693401"/>
                          <a:pt x="313830" y="107404"/>
                          <a:pt x="310801" y="0"/>
                        </a:cubicBezTo>
                        <a:cubicBezTo>
                          <a:pt x="282178" y="172"/>
                          <a:pt x="72400" y="1448"/>
                          <a:pt x="59874" y="1448"/>
                        </a:cubicBezTo>
                        <a:cubicBezTo>
                          <a:pt x="47387" y="1448"/>
                          <a:pt x="10144" y="2515"/>
                          <a:pt x="0" y="18317"/>
                        </a:cubicBezTo>
                        <a:close/>
                      </a:path>
                    </a:pathLst>
                  </a:custGeom>
                  <a:solidFill>
                    <a:srgbClr val="FFFFFF"/>
                  </a:solidFill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101" name="Freeform: Shape 100">
                    <a:extLst>
                      <a:ext uri="{FF2B5EF4-FFF2-40B4-BE49-F238E27FC236}">
                        <a16:creationId xmlns:a16="http://schemas.microsoft.com/office/drawing/2014/main" id="{34590DFD-F3C1-F715-365B-4F4AB768EE94}"/>
                      </a:ext>
                    </a:extLst>
                  </p:cNvPr>
                  <p:cNvSpPr/>
                  <p:nvPr/>
                </p:nvSpPr>
                <p:spPr>
                  <a:xfrm>
                    <a:off x="10692641" y="199778"/>
                    <a:ext cx="320182" cy="55024"/>
                  </a:xfrm>
                  <a:custGeom>
                    <a:avLst/>
                    <a:gdLst>
                      <a:gd name="connsiteX0" fmla="*/ 9382 w 320182"/>
                      <a:gd name="connsiteY0" fmla="*/ 55024 h 55024"/>
                      <a:gd name="connsiteX1" fmla="*/ 69256 w 320182"/>
                      <a:gd name="connsiteY1" fmla="*/ 38156 h 55024"/>
                      <a:gd name="connsiteX2" fmla="*/ 320183 w 320182"/>
                      <a:gd name="connsiteY2" fmla="*/ 36708 h 55024"/>
                      <a:gd name="connsiteX3" fmla="*/ 319707 w 320182"/>
                      <a:gd name="connsiteY3" fmla="*/ 19868 h 55024"/>
                      <a:gd name="connsiteX4" fmla="*/ 0 w 320182"/>
                      <a:gd name="connsiteY4" fmla="*/ 13495 h 55024"/>
                      <a:gd name="connsiteX5" fmla="*/ 9382 w 320182"/>
                      <a:gd name="connsiteY5" fmla="*/ 55024 h 5502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320182" h="55024">
                        <a:moveTo>
                          <a:pt x="9382" y="55024"/>
                        </a:moveTo>
                        <a:cubicBezTo>
                          <a:pt x="19536" y="39213"/>
                          <a:pt x="56769" y="38156"/>
                          <a:pt x="69256" y="38156"/>
                        </a:cubicBezTo>
                        <a:cubicBezTo>
                          <a:pt x="81782" y="38156"/>
                          <a:pt x="291560" y="36879"/>
                          <a:pt x="320183" y="36708"/>
                        </a:cubicBezTo>
                        <a:cubicBezTo>
                          <a:pt x="319878" y="25849"/>
                          <a:pt x="319707" y="19868"/>
                          <a:pt x="319707" y="19868"/>
                        </a:cubicBezTo>
                        <a:cubicBezTo>
                          <a:pt x="319707" y="19868"/>
                          <a:pt x="0" y="-20223"/>
                          <a:pt x="0" y="13495"/>
                        </a:cubicBezTo>
                        <a:cubicBezTo>
                          <a:pt x="791" y="18448"/>
                          <a:pt x="4134" y="33117"/>
                          <a:pt x="9382" y="55024"/>
                        </a:cubicBezTo>
                        <a:close/>
                      </a:path>
                    </a:pathLst>
                  </a:custGeom>
                  <a:solidFill>
                    <a:srgbClr val="DCDEE8"/>
                  </a:solidFill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</p:grpSp>
          </p:grpSp>
          <p:sp>
            <p:nvSpPr>
              <p:cNvPr id="70" name="Freeform: Shape 69">
                <a:extLst>
                  <a:ext uri="{FF2B5EF4-FFF2-40B4-BE49-F238E27FC236}">
                    <a16:creationId xmlns:a16="http://schemas.microsoft.com/office/drawing/2014/main" id="{82EA60D1-9AD0-0D2C-E67F-D5787E7AE48B}"/>
                  </a:ext>
                </a:extLst>
              </p:cNvPr>
              <p:cNvSpPr/>
              <p:nvPr/>
            </p:nvSpPr>
            <p:spPr>
              <a:xfrm>
                <a:off x="10177916" y="-201859"/>
                <a:ext cx="1684146" cy="428863"/>
              </a:xfrm>
              <a:custGeom>
                <a:avLst/>
                <a:gdLst>
                  <a:gd name="connsiteX0" fmla="*/ 244853 w 1684146"/>
                  <a:gd name="connsiteY0" fmla="*/ 15379 h 428863"/>
                  <a:gd name="connsiteX1" fmla="*/ 1256132 w 1684146"/>
                  <a:gd name="connsiteY1" fmla="*/ 39525 h 428863"/>
                  <a:gd name="connsiteX2" fmla="*/ 1656763 w 1684146"/>
                  <a:gd name="connsiteY2" fmla="*/ 142757 h 428863"/>
                  <a:gd name="connsiteX3" fmla="*/ 1684147 w 1684146"/>
                  <a:gd name="connsiteY3" fmla="*/ 173914 h 428863"/>
                  <a:gd name="connsiteX4" fmla="*/ 1684147 w 1684146"/>
                  <a:gd name="connsiteY4" fmla="*/ 239846 h 428863"/>
                  <a:gd name="connsiteX5" fmla="*/ 1657210 w 1684146"/>
                  <a:gd name="connsiteY5" fmla="*/ 270935 h 428863"/>
                  <a:gd name="connsiteX6" fmla="*/ 1256132 w 1684146"/>
                  <a:gd name="connsiteY6" fmla="*/ 387321 h 428863"/>
                  <a:gd name="connsiteX7" fmla="*/ 244853 w 1684146"/>
                  <a:gd name="connsiteY7" fmla="*/ 409238 h 428863"/>
                  <a:gd name="connsiteX8" fmla="*/ 3 w 1684146"/>
                  <a:gd name="connsiteY8" fmla="*/ 212309 h 428863"/>
                  <a:gd name="connsiteX9" fmla="*/ 244853 w 1684146"/>
                  <a:gd name="connsiteY9" fmla="*/ 15379 h 4288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684146" h="428863">
                    <a:moveTo>
                      <a:pt x="244853" y="15379"/>
                    </a:moveTo>
                    <a:cubicBezTo>
                      <a:pt x="596706" y="-17529"/>
                      <a:pt x="1090597" y="7969"/>
                      <a:pt x="1256132" y="39525"/>
                    </a:cubicBezTo>
                    <a:cubicBezTo>
                      <a:pt x="1472340" y="80740"/>
                      <a:pt x="1552940" y="128565"/>
                      <a:pt x="1656763" y="142757"/>
                    </a:cubicBezTo>
                    <a:cubicBezTo>
                      <a:pt x="1672412" y="144901"/>
                      <a:pt x="1684147" y="158112"/>
                      <a:pt x="1684147" y="173914"/>
                    </a:cubicBezTo>
                    <a:lnTo>
                      <a:pt x="1684147" y="239846"/>
                    </a:lnTo>
                    <a:cubicBezTo>
                      <a:pt x="1684147" y="255476"/>
                      <a:pt x="1672670" y="268611"/>
                      <a:pt x="1657210" y="270935"/>
                    </a:cubicBezTo>
                    <a:cubicBezTo>
                      <a:pt x="1553445" y="286528"/>
                      <a:pt x="1447927" y="356108"/>
                      <a:pt x="1256132" y="387321"/>
                    </a:cubicBezTo>
                    <a:cubicBezTo>
                      <a:pt x="976163" y="432889"/>
                      <a:pt x="596706" y="442147"/>
                      <a:pt x="244853" y="409238"/>
                    </a:cubicBezTo>
                    <a:cubicBezTo>
                      <a:pt x="73146" y="393179"/>
                      <a:pt x="-559" y="302958"/>
                      <a:pt x="3" y="212309"/>
                    </a:cubicBezTo>
                    <a:cubicBezTo>
                      <a:pt x="-559" y="121659"/>
                      <a:pt x="73146" y="31439"/>
                      <a:pt x="244853" y="15379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grpSp>
            <p:nvGrpSpPr>
              <p:cNvPr id="71" name="Graphic 4">
                <a:extLst>
                  <a:ext uri="{FF2B5EF4-FFF2-40B4-BE49-F238E27FC236}">
                    <a16:creationId xmlns:a16="http://schemas.microsoft.com/office/drawing/2014/main" id="{EAE6A2A7-A9DE-1673-79B2-CEFD9EB480CC}"/>
                  </a:ext>
                </a:extLst>
              </p:cNvPr>
              <p:cNvGrpSpPr/>
              <p:nvPr/>
            </p:nvGrpSpPr>
            <p:grpSpPr>
              <a:xfrm>
                <a:off x="10570349" y="-181670"/>
                <a:ext cx="871916" cy="59855"/>
                <a:chOff x="10570349" y="-181670"/>
                <a:chExt cx="871916" cy="59855"/>
              </a:xfrm>
              <a:solidFill>
                <a:srgbClr val="4FC1F7"/>
              </a:solidFill>
            </p:grpSpPr>
            <p:sp>
              <p:nvSpPr>
                <p:cNvPr id="88" name="Freeform: Shape 87">
                  <a:extLst>
                    <a:ext uri="{FF2B5EF4-FFF2-40B4-BE49-F238E27FC236}">
                      <a16:creationId xmlns:a16="http://schemas.microsoft.com/office/drawing/2014/main" id="{D276E42E-0D2B-5359-3580-4A2363D2D40D}"/>
                    </a:ext>
                  </a:extLst>
                </p:cNvPr>
                <p:cNvSpPr/>
                <p:nvPr/>
              </p:nvSpPr>
              <p:spPr>
                <a:xfrm>
                  <a:off x="10570349" y="-181670"/>
                  <a:ext cx="52365" cy="31708"/>
                </a:xfrm>
                <a:custGeom>
                  <a:avLst/>
                  <a:gdLst>
                    <a:gd name="connsiteX0" fmla="*/ 42824 w 52365"/>
                    <a:gd name="connsiteY0" fmla="*/ 0 h 31708"/>
                    <a:gd name="connsiteX1" fmla="*/ 9534 w 52365"/>
                    <a:gd name="connsiteY1" fmla="*/ 0 h 31708"/>
                    <a:gd name="connsiteX2" fmla="*/ 9 w 52365"/>
                    <a:gd name="connsiteY2" fmla="*/ 4448 h 31708"/>
                    <a:gd name="connsiteX3" fmla="*/ 1648 w 52365"/>
                    <a:gd name="connsiteY3" fmla="*/ 21174 h 31708"/>
                    <a:gd name="connsiteX4" fmla="*/ 26260 w 52365"/>
                    <a:gd name="connsiteY4" fmla="*/ 31709 h 31708"/>
                    <a:gd name="connsiteX5" fmla="*/ 26260 w 52365"/>
                    <a:gd name="connsiteY5" fmla="*/ 31709 h 31708"/>
                    <a:gd name="connsiteX6" fmla="*/ 50882 w 52365"/>
                    <a:gd name="connsiteY6" fmla="*/ 21126 h 31708"/>
                    <a:gd name="connsiteX7" fmla="*/ 52359 w 52365"/>
                    <a:gd name="connsiteY7" fmla="*/ 4429 h 31708"/>
                    <a:gd name="connsiteX8" fmla="*/ 42824 w 52365"/>
                    <a:gd name="connsiteY8" fmla="*/ 0 h 317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365" h="31708">
                      <a:moveTo>
                        <a:pt x="42824" y="0"/>
                      </a:moveTo>
                      <a:lnTo>
                        <a:pt x="9534" y="0"/>
                      </a:lnTo>
                      <a:cubicBezTo>
                        <a:pt x="4105" y="0"/>
                        <a:pt x="-229" y="2029"/>
                        <a:pt x="9" y="4448"/>
                      </a:cubicBezTo>
                      <a:lnTo>
                        <a:pt x="1648" y="21174"/>
                      </a:lnTo>
                      <a:cubicBezTo>
                        <a:pt x="2229" y="27070"/>
                        <a:pt x="13078" y="31709"/>
                        <a:pt x="26260" y="31709"/>
                      </a:cubicBezTo>
                      <a:lnTo>
                        <a:pt x="26260" y="31709"/>
                      </a:lnTo>
                      <a:cubicBezTo>
                        <a:pt x="39490" y="31709"/>
                        <a:pt x="50359" y="27032"/>
                        <a:pt x="50882" y="21126"/>
                      </a:cubicBezTo>
                      <a:lnTo>
                        <a:pt x="52359" y="4429"/>
                      </a:lnTo>
                      <a:cubicBezTo>
                        <a:pt x="52559" y="2019"/>
                        <a:pt x="48234" y="0"/>
                        <a:pt x="42824" y="0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89" name="Freeform: Shape 88">
                  <a:extLst>
                    <a:ext uri="{FF2B5EF4-FFF2-40B4-BE49-F238E27FC236}">
                      <a16:creationId xmlns:a16="http://schemas.microsoft.com/office/drawing/2014/main" id="{0EC8999C-E143-CC50-95BC-380D62B54EDA}"/>
                    </a:ext>
                  </a:extLst>
                </p:cNvPr>
                <p:cNvSpPr/>
                <p:nvPr/>
              </p:nvSpPr>
              <p:spPr>
                <a:xfrm>
                  <a:off x="10661485" y="-180632"/>
                  <a:ext cx="52356" cy="31708"/>
                </a:xfrm>
                <a:custGeom>
                  <a:avLst/>
                  <a:gdLst>
                    <a:gd name="connsiteX0" fmla="*/ 42824 w 52356"/>
                    <a:gd name="connsiteY0" fmla="*/ 0 h 31708"/>
                    <a:gd name="connsiteX1" fmla="*/ 9534 w 52356"/>
                    <a:gd name="connsiteY1" fmla="*/ 0 h 31708"/>
                    <a:gd name="connsiteX2" fmla="*/ 9 w 52356"/>
                    <a:gd name="connsiteY2" fmla="*/ 4448 h 31708"/>
                    <a:gd name="connsiteX3" fmla="*/ 1648 w 52356"/>
                    <a:gd name="connsiteY3" fmla="*/ 21174 h 31708"/>
                    <a:gd name="connsiteX4" fmla="*/ 26260 w 52356"/>
                    <a:gd name="connsiteY4" fmla="*/ 31709 h 31708"/>
                    <a:gd name="connsiteX5" fmla="*/ 26260 w 52356"/>
                    <a:gd name="connsiteY5" fmla="*/ 31709 h 31708"/>
                    <a:gd name="connsiteX6" fmla="*/ 50873 w 52356"/>
                    <a:gd name="connsiteY6" fmla="*/ 21117 h 31708"/>
                    <a:gd name="connsiteX7" fmla="*/ 52349 w 52356"/>
                    <a:gd name="connsiteY7" fmla="*/ 4420 h 31708"/>
                    <a:gd name="connsiteX8" fmla="*/ 42824 w 52356"/>
                    <a:gd name="connsiteY8" fmla="*/ 0 h 317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356" h="31708">
                      <a:moveTo>
                        <a:pt x="42824" y="0"/>
                      </a:moveTo>
                      <a:lnTo>
                        <a:pt x="9534" y="0"/>
                      </a:lnTo>
                      <a:cubicBezTo>
                        <a:pt x="4105" y="0"/>
                        <a:pt x="-229" y="2029"/>
                        <a:pt x="9" y="4448"/>
                      </a:cubicBezTo>
                      <a:lnTo>
                        <a:pt x="1648" y="21174"/>
                      </a:lnTo>
                      <a:cubicBezTo>
                        <a:pt x="2229" y="27070"/>
                        <a:pt x="13078" y="31709"/>
                        <a:pt x="26260" y="31709"/>
                      </a:cubicBezTo>
                      <a:lnTo>
                        <a:pt x="26260" y="31709"/>
                      </a:lnTo>
                      <a:cubicBezTo>
                        <a:pt x="39490" y="31709"/>
                        <a:pt x="50358" y="27032"/>
                        <a:pt x="50873" y="21117"/>
                      </a:cubicBezTo>
                      <a:lnTo>
                        <a:pt x="52349" y="4420"/>
                      </a:lnTo>
                      <a:cubicBezTo>
                        <a:pt x="52559" y="2019"/>
                        <a:pt x="48234" y="0"/>
                        <a:pt x="42824" y="0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90" name="Freeform: Shape 89">
                  <a:extLst>
                    <a:ext uri="{FF2B5EF4-FFF2-40B4-BE49-F238E27FC236}">
                      <a16:creationId xmlns:a16="http://schemas.microsoft.com/office/drawing/2014/main" id="{038B6EF9-3814-3344-66FA-E748856E89D4}"/>
                    </a:ext>
                  </a:extLst>
                </p:cNvPr>
                <p:cNvSpPr/>
                <p:nvPr/>
              </p:nvSpPr>
              <p:spPr>
                <a:xfrm>
                  <a:off x="10752610" y="-179593"/>
                  <a:ext cx="52366" cy="31708"/>
                </a:xfrm>
                <a:custGeom>
                  <a:avLst/>
                  <a:gdLst>
                    <a:gd name="connsiteX0" fmla="*/ 42824 w 52366"/>
                    <a:gd name="connsiteY0" fmla="*/ 0 h 31708"/>
                    <a:gd name="connsiteX1" fmla="*/ 9534 w 52366"/>
                    <a:gd name="connsiteY1" fmla="*/ 0 h 31708"/>
                    <a:gd name="connsiteX2" fmla="*/ 9 w 52366"/>
                    <a:gd name="connsiteY2" fmla="*/ 4448 h 31708"/>
                    <a:gd name="connsiteX3" fmla="*/ 1648 w 52366"/>
                    <a:gd name="connsiteY3" fmla="*/ 21174 h 31708"/>
                    <a:gd name="connsiteX4" fmla="*/ 26260 w 52366"/>
                    <a:gd name="connsiteY4" fmla="*/ 31709 h 31708"/>
                    <a:gd name="connsiteX5" fmla="*/ 26260 w 52366"/>
                    <a:gd name="connsiteY5" fmla="*/ 31709 h 31708"/>
                    <a:gd name="connsiteX6" fmla="*/ 50882 w 52366"/>
                    <a:gd name="connsiteY6" fmla="*/ 21126 h 31708"/>
                    <a:gd name="connsiteX7" fmla="*/ 52359 w 52366"/>
                    <a:gd name="connsiteY7" fmla="*/ 4429 h 31708"/>
                    <a:gd name="connsiteX8" fmla="*/ 42824 w 52366"/>
                    <a:gd name="connsiteY8" fmla="*/ 0 h 317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366" h="31708">
                      <a:moveTo>
                        <a:pt x="42824" y="0"/>
                      </a:moveTo>
                      <a:lnTo>
                        <a:pt x="9534" y="0"/>
                      </a:lnTo>
                      <a:cubicBezTo>
                        <a:pt x="4105" y="0"/>
                        <a:pt x="-229" y="2029"/>
                        <a:pt x="9" y="4448"/>
                      </a:cubicBezTo>
                      <a:lnTo>
                        <a:pt x="1648" y="21174"/>
                      </a:lnTo>
                      <a:cubicBezTo>
                        <a:pt x="2229" y="27070"/>
                        <a:pt x="13078" y="31709"/>
                        <a:pt x="26260" y="31709"/>
                      </a:cubicBezTo>
                      <a:lnTo>
                        <a:pt x="26260" y="31709"/>
                      </a:lnTo>
                      <a:cubicBezTo>
                        <a:pt x="39490" y="31709"/>
                        <a:pt x="50358" y="27032"/>
                        <a:pt x="50882" y="21126"/>
                      </a:cubicBezTo>
                      <a:lnTo>
                        <a:pt x="52359" y="4429"/>
                      </a:lnTo>
                      <a:cubicBezTo>
                        <a:pt x="52568" y="2010"/>
                        <a:pt x="48244" y="0"/>
                        <a:pt x="42824" y="0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91" name="Freeform: Shape 90">
                  <a:extLst>
                    <a:ext uri="{FF2B5EF4-FFF2-40B4-BE49-F238E27FC236}">
                      <a16:creationId xmlns:a16="http://schemas.microsoft.com/office/drawing/2014/main" id="{46C1CAE5-D82A-1928-EF01-05498057D301}"/>
                    </a:ext>
                  </a:extLst>
                </p:cNvPr>
                <p:cNvSpPr/>
                <p:nvPr/>
              </p:nvSpPr>
              <p:spPr>
                <a:xfrm>
                  <a:off x="10843745" y="-178555"/>
                  <a:ext cx="52366" cy="31708"/>
                </a:xfrm>
                <a:custGeom>
                  <a:avLst/>
                  <a:gdLst>
                    <a:gd name="connsiteX0" fmla="*/ 42824 w 52366"/>
                    <a:gd name="connsiteY0" fmla="*/ 0 h 31708"/>
                    <a:gd name="connsiteX1" fmla="*/ 9534 w 52366"/>
                    <a:gd name="connsiteY1" fmla="*/ 0 h 31708"/>
                    <a:gd name="connsiteX2" fmla="*/ 9 w 52366"/>
                    <a:gd name="connsiteY2" fmla="*/ 4448 h 31708"/>
                    <a:gd name="connsiteX3" fmla="*/ 1648 w 52366"/>
                    <a:gd name="connsiteY3" fmla="*/ 21174 h 31708"/>
                    <a:gd name="connsiteX4" fmla="*/ 26260 w 52366"/>
                    <a:gd name="connsiteY4" fmla="*/ 31709 h 31708"/>
                    <a:gd name="connsiteX5" fmla="*/ 26260 w 52366"/>
                    <a:gd name="connsiteY5" fmla="*/ 31709 h 31708"/>
                    <a:gd name="connsiteX6" fmla="*/ 50882 w 52366"/>
                    <a:gd name="connsiteY6" fmla="*/ 21126 h 31708"/>
                    <a:gd name="connsiteX7" fmla="*/ 52359 w 52366"/>
                    <a:gd name="connsiteY7" fmla="*/ 4429 h 31708"/>
                    <a:gd name="connsiteX8" fmla="*/ 42824 w 52366"/>
                    <a:gd name="connsiteY8" fmla="*/ 0 h 317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366" h="31708">
                      <a:moveTo>
                        <a:pt x="42824" y="0"/>
                      </a:moveTo>
                      <a:lnTo>
                        <a:pt x="9534" y="0"/>
                      </a:lnTo>
                      <a:cubicBezTo>
                        <a:pt x="4105" y="0"/>
                        <a:pt x="-229" y="2029"/>
                        <a:pt x="9" y="4448"/>
                      </a:cubicBezTo>
                      <a:lnTo>
                        <a:pt x="1648" y="21174"/>
                      </a:lnTo>
                      <a:cubicBezTo>
                        <a:pt x="2229" y="27070"/>
                        <a:pt x="13078" y="31709"/>
                        <a:pt x="26260" y="31709"/>
                      </a:cubicBezTo>
                      <a:lnTo>
                        <a:pt x="26260" y="31709"/>
                      </a:lnTo>
                      <a:cubicBezTo>
                        <a:pt x="39490" y="31709"/>
                        <a:pt x="50358" y="27032"/>
                        <a:pt x="50882" y="21126"/>
                      </a:cubicBezTo>
                      <a:lnTo>
                        <a:pt x="52359" y="4429"/>
                      </a:lnTo>
                      <a:cubicBezTo>
                        <a:pt x="52568" y="2010"/>
                        <a:pt x="48244" y="0"/>
                        <a:pt x="42824" y="0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92" name="Freeform: Shape 91">
                  <a:extLst>
                    <a:ext uri="{FF2B5EF4-FFF2-40B4-BE49-F238E27FC236}">
                      <a16:creationId xmlns:a16="http://schemas.microsoft.com/office/drawing/2014/main" id="{D34CE619-B2C1-AF5E-EC04-9FA1E52119E5}"/>
                    </a:ext>
                  </a:extLst>
                </p:cNvPr>
                <p:cNvSpPr/>
                <p:nvPr/>
              </p:nvSpPr>
              <p:spPr>
                <a:xfrm>
                  <a:off x="10934881" y="-177517"/>
                  <a:ext cx="52357" cy="31708"/>
                </a:xfrm>
                <a:custGeom>
                  <a:avLst/>
                  <a:gdLst>
                    <a:gd name="connsiteX0" fmla="*/ 42824 w 52357"/>
                    <a:gd name="connsiteY0" fmla="*/ 0 h 31708"/>
                    <a:gd name="connsiteX1" fmla="*/ 9534 w 52357"/>
                    <a:gd name="connsiteY1" fmla="*/ 0 h 31708"/>
                    <a:gd name="connsiteX2" fmla="*/ 9 w 52357"/>
                    <a:gd name="connsiteY2" fmla="*/ 4448 h 31708"/>
                    <a:gd name="connsiteX3" fmla="*/ 1648 w 52357"/>
                    <a:gd name="connsiteY3" fmla="*/ 21174 h 31708"/>
                    <a:gd name="connsiteX4" fmla="*/ 26260 w 52357"/>
                    <a:gd name="connsiteY4" fmla="*/ 31709 h 31708"/>
                    <a:gd name="connsiteX5" fmla="*/ 26260 w 52357"/>
                    <a:gd name="connsiteY5" fmla="*/ 31709 h 31708"/>
                    <a:gd name="connsiteX6" fmla="*/ 50873 w 52357"/>
                    <a:gd name="connsiteY6" fmla="*/ 21126 h 31708"/>
                    <a:gd name="connsiteX7" fmla="*/ 52349 w 52357"/>
                    <a:gd name="connsiteY7" fmla="*/ 4429 h 31708"/>
                    <a:gd name="connsiteX8" fmla="*/ 42824 w 52357"/>
                    <a:gd name="connsiteY8" fmla="*/ 0 h 317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357" h="31708">
                      <a:moveTo>
                        <a:pt x="42824" y="0"/>
                      </a:moveTo>
                      <a:lnTo>
                        <a:pt x="9534" y="0"/>
                      </a:lnTo>
                      <a:cubicBezTo>
                        <a:pt x="4105" y="0"/>
                        <a:pt x="-229" y="2029"/>
                        <a:pt x="9" y="4448"/>
                      </a:cubicBezTo>
                      <a:lnTo>
                        <a:pt x="1648" y="21174"/>
                      </a:lnTo>
                      <a:cubicBezTo>
                        <a:pt x="2229" y="27070"/>
                        <a:pt x="13078" y="31709"/>
                        <a:pt x="26260" y="31709"/>
                      </a:cubicBezTo>
                      <a:lnTo>
                        <a:pt x="26260" y="31709"/>
                      </a:lnTo>
                      <a:cubicBezTo>
                        <a:pt x="39491" y="31709"/>
                        <a:pt x="50359" y="27032"/>
                        <a:pt x="50873" y="21126"/>
                      </a:cubicBezTo>
                      <a:lnTo>
                        <a:pt x="52349" y="4429"/>
                      </a:lnTo>
                      <a:cubicBezTo>
                        <a:pt x="52568" y="2010"/>
                        <a:pt x="48244" y="0"/>
                        <a:pt x="42824" y="0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93" name="Freeform: Shape 92">
                  <a:extLst>
                    <a:ext uri="{FF2B5EF4-FFF2-40B4-BE49-F238E27FC236}">
                      <a16:creationId xmlns:a16="http://schemas.microsoft.com/office/drawing/2014/main" id="{08E08904-605C-31E2-8C00-D12988B8478E}"/>
                    </a:ext>
                  </a:extLst>
                </p:cNvPr>
                <p:cNvSpPr/>
                <p:nvPr/>
              </p:nvSpPr>
              <p:spPr>
                <a:xfrm>
                  <a:off x="11025959" y="-174755"/>
                  <a:ext cx="52366" cy="31708"/>
                </a:xfrm>
                <a:custGeom>
                  <a:avLst/>
                  <a:gdLst>
                    <a:gd name="connsiteX0" fmla="*/ 42824 w 52366"/>
                    <a:gd name="connsiteY0" fmla="*/ 0 h 31708"/>
                    <a:gd name="connsiteX1" fmla="*/ 9534 w 52366"/>
                    <a:gd name="connsiteY1" fmla="*/ 0 h 31708"/>
                    <a:gd name="connsiteX2" fmla="*/ 9 w 52366"/>
                    <a:gd name="connsiteY2" fmla="*/ 4448 h 31708"/>
                    <a:gd name="connsiteX3" fmla="*/ 1648 w 52366"/>
                    <a:gd name="connsiteY3" fmla="*/ 21174 h 31708"/>
                    <a:gd name="connsiteX4" fmla="*/ 26260 w 52366"/>
                    <a:gd name="connsiteY4" fmla="*/ 31709 h 31708"/>
                    <a:gd name="connsiteX5" fmla="*/ 26260 w 52366"/>
                    <a:gd name="connsiteY5" fmla="*/ 31709 h 31708"/>
                    <a:gd name="connsiteX6" fmla="*/ 50882 w 52366"/>
                    <a:gd name="connsiteY6" fmla="*/ 21126 h 31708"/>
                    <a:gd name="connsiteX7" fmla="*/ 52359 w 52366"/>
                    <a:gd name="connsiteY7" fmla="*/ 4429 h 31708"/>
                    <a:gd name="connsiteX8" fmla="*/ 42824 w 52366"/>
                    <a:gd name="connsiteY8" fmla="*/ 0 h 317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366" h="31708">
                      <a:moveTo>
                        <a:pt x="42824" y="0"/>
                      </a:moveTo>
                      <a:lnTo>
                        <a:pt x="9534" y="0"/>
                      </a:lnTo>
                      <a:cubicBezTo>
                        <a:pt x="4105" y="0"/>
                        <a:pt x="-229" y="2029"/>
                        <a:pt x="9" y="4448"/>
                      </a:cubicBezTo>
                      <a:lnTo>
                        <a:pt x="1648" y="21174"/>
                      </a:lnTo>
                      <a:cubicBezTo>
                        <a:pt x="2229" y="27070"/>
                        <a:pt x="13078" y="31709"/>
                        <a:pt x="26260" y="31709"/>
                      </a:cubicBezTo>
                      <a:lnTo>
                        <a:pt x="26260" y="31709"/>
                      </a:lnTo>
                      <a:cubicBezTo>
                        <a:pt x="39491" y="31709"/>
                        <a:pt x="50358" y="27032"/>
                        <a:pt x="50882" y="21126"/>
                      </a:cubicBezTo>
                      <a:lnTo>
                        <a:pt x="52359" y="4429"/>
                      </a:lnTo>
                      <a:cubicBezTo>
                        <a:pt x="52568" y="2019"/>
                        <a:pt x="48234" y="0"/>
                        <a:pt x="42824" y="0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94" name="Freeform: Shape 93">
                  <a:extLst>
                    <a:ext uri="{FF2B5EF4-FFF2-40B4-BE49-F238E27FC236}">
                      <a16:creationId xmlns:a16="http://schemas.microsoft.com/office/drawing/2014/main" id="{385A907C-8CC9-EA89-5BC9-169475918918}"/>
                    </a:ext>
                  </a:extLst>
                </p:cNvPr>
                <p:cNvSpPr/>
                <p:nvPr/>
              </p:nvSpPr>
              <p:spPr>
                <a:xfrm>
                  <a:off x="11116942" y="-169440"/>
                  <a:ext cx="52366" cy="31708"/>
                </a:xfrm>
                <a:custGeom>
                  <a:avLst/>
                  <a:gdLst>
                    <a:gd name="connsiteX0" fmla="*/ 42824 w 52366"/>
                    <a:gd name="connsiteY0" fmla="*/ 0 h 31708"/>
                    <a:gd name="connsiteX1" fmla="*/ 9534 w 52366"/>
                    <a:gd name="connsiteY1" fmla="*/ 0 h 31708"/>
                    <a:gd name="connsiteX2" fmla="*/ 9 w 52366"/>
                    <a:gd name="connsiteY2" fmla="*/ 4448 h 31708"/>
                    <a:gd name="connsiteX3" fmla="*/ 1648 w 52366"/>
                    <a:gd name="connsiteY3" fmla="*/ 21174 h 31708"/>
                    <a:gd name="connsiteX4" fmla="*/ 26260 w 52366"/>
                    <a:gd name="connsiteY4" fmla="*/ 31709 h 31708"/>
                    <a:gd name="connsiteX5" fmla="*/ 26260 w 52366"/>
                    <a:gd name="connsiteY5" fmla="*/ 31709 h 31708"/>
                    <a:gd name="connsiteX6" fmla="*/ 50882 w 52366"/>
                    <a:gd name="connsiteY6" fmla="*/ 21117 h 31708"/>
                    <a:gd name="connsiteX7" fmla="*/ 52359 w 52366"/>
                    <a:gd name="connsiteY7" fmla="*/ 4420 h 31708"/>
                    <a:gd name="connsiteX8" fmla="*/ 42824 w 52366"/>
                    <a:gd name="connsiteY8" fmla="*/ 0 h 317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366" h="31708">
                      <a:moveTo>
                        <a:pt x="42824" y="0"/>
                      </a:moveTo>
                      <a:lnTo>
                        <a:pt x="9534" y="0"/>
                      </a:lnTo>
                      <a:cubicBezTo>
                        <a:pt x="4105" y="0"/>
                        <a:pt x="-229" y="2029"/>
                        <a:pt x="9" y="4448"/>
                      </a:cubicBezTo>
                      <a:lnTo>
                        <a:pt x="1648" y="21174"/>
                      </a:lnTo>
                      <a:cubicBezTo>
                        <a:pt x="2229" y="27070"/>
                        <a:pt x="13078" y="31709"/>
                        <a:pt x="26260" y="31709"/>
                      </a:cubicBezTo>
                      <a:lnTo>
                        <a:pt x="26260" y="31709"/>
                      </a:lnTo>
                      <a:cubicBezTo>
                        <a:pt x="39491" y="31709"/>
                        <a:pt x="50358" y="27032"/>
                        <a:pt x="50882" y="21117"/>
                      </a:cubicBezTo>
                      <a:lnTo>
                        <a:pt x="52359" y="4420"/>
                      </a:lnTo>
                      <a:cubicBezTo>
                        <a:pt x="52568" y="2010"/>
                        <a:pt x="48234" y="0"/>
                        <a:pt x="42824" y="0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95" name="Freeform: Shape 94">
                  <a:extLst>
                    <a:ext uri="{FF2B5EF4-FFF2-40B4-BE49-F238E27FC236}">
                      <a16:creationId xmlns:a16="http://schemas.microsoft.com/office/drawing/2014/main" id="{866687EE-4B40-21EF-FCDE-A709B0F6A855}"/>
                    </a:ext>
                  </a:extLst>
                </p:cNvPr>
                <p:cNvSpPr/>
                <p:nvPr/>
              </p:nvSpPr>
              <p:spPr>
                <a:xfrm>
                  <a:off x="11207934" y="-164134"/>
                  <a:ext cx="52365" cy="31718"/>
                </a:xfrm>
                <a:custGeom>
                  <a:avLst/>
                  <a:gdLst>
                    <a:gd name="connsiteX0" fmla="*/ 42824 w 52365"/>
                    <a:gd name="connsiteY0" fmla="*/ 0 h 31718"/>
                    <a:gd name="connsiteX1" fmla="*/ 9534 w 52365"/>
                    <a:gd name="connsiteY1" fmla="*/ 0 h 31718"/>
                    <a:gd name="connsiteX2" fmla="*/ 9 w 52365"/>
                    <a:gd name="connsiteY2" fmla="*/ 4448 h 31718"/>
                    <a:gd name="connsiteX3" fmla="*/ 1648 w 52365"/>
                    <a:gd name="connsiteY3" fmla="*/ 21174 h 31718"/>
                    <a:gd name="connsiteX4" fmla="*/ 26260 w 52365"/>
                    <a:gd name="connsiteY4" fmla="*/ 31718 h 31718"/>
                    <a:gd name="connsiteX5" fmla="*/ 26260 w 52365"/>
                    <a:gd name="connsiteY5" fmla="*/ 31718 h 31718"/>
                    <a:gd name="connsiteX6" fmla="*/ 50882 w 52365"/>
                    <a:gd name="connsiteY6" fmla="*/ 21136 h 31718"/>
                    <a:gd name="connsiteX7" fmla="*/ 52359 w 52365"/>
                    <a:gd name="connsiteY7" fmla="*/ 4439 h 31718"/>
                    <a:gd name="connsiteX8" fmla="*/ 42824 w 52365"/>
                    <a:gd name="connsiteY8" fmla="*/ 0 h 317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365" h="31718">
                      <a:moveTo>
                        <a:pt x="42824" y="0"/>
                      </a:moveTo>
                      <a:lnTo>
                        <a:pt x="9534" y="0"/>
                      </a:lnTo>
                      <a:cubicBezTo>
                        <a:pt x="4105" y="0"/>
                        <a:pt x="-229" y="2029"/>
                        <a:pt x="9" y="4448"/>
                      </a:cubicBezTo>
                      <a:lnTo>
                        <a:pt x="1648" y="21174"/>
                      </a:lnTo>
                      <a:cubicBezTo>
                        <a:pt x="2229" y="27070"/>
                        <a:pt x="13078" y="31718"/>
                        <a:pt x="26260" y="31718"/>
                      </a:cubicBezTo>
                      <a:lnTo>
                        <a:pt x="26260" y="31718"/>
                      </a:lnTo>
                      <a:cubicBezTo>
                        <a:pt x="39491" y="31718"/>
                        <a:pt x="50359" y="27041"/>
                        <a:pt x="50882" y="21136"/>
                      </a:cubicBezTo>
                      <a:lnTo>
                        <a:pt x="52359" y="4439"/>
                      </a:lnTo>
                      <a:cubicBezTo>
                        <a:pt x="52559" y="2010"/>
                        <a:pt x="48234" y="0"/>
                        <a:pt x="42824" y="0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96" name="Freeform: Shape 95">
                  <a:extLst>
                    <a:ext uri="{FF2B5EF4-FFF2-40B4-BE49-F238E27FC236}">
                      <a16:creationId xmlns:a16="http://schemas.microsoft.com/office/drawing/2014/main" id="{781817DA-E69C-7840-30F4-A2B62C7B4BD1}"/>
                    </a:ext>
                  </a:extLst>
                </p:cNvPr>
                <p:cNvSpPr/>
                <p:nvPr/>
              </p:nvSpPr>
              <p:spPr>
                <a:xfrm>
                  <a:off x="11298917" y="-158829"/>
                  <a:ext cx="52365" cy="31708"/>
                </a:xfrm>
                <a:custGeom>
                  <a:avLst/>
                  <a:gdLst>
                    <a:gd name="connsiteX0" fmla="*/ 42824 w 52365"/>
                    <a:gd name="connsiteY0" fmla="*/ 0 h 31708"/>
                    <a:gd name="connsiteX1" fmla="*/ 9534 w 52365"/>
                    <a:gd name="connsiteY1" fmla="*/ 0 h 31708"/>
                    <a:gd name="connsiteX2" fmla="*/ 9 w 52365"/>
                    <a:gd name="connsiteY2" fmla="*/ 4448 h 31708"/>
                    <a:gd name="connsiteX3" fmla="*/ 1648 w 52365"/>
                    <a:gd name="connsiteY3" fmla="*/ 21174 h 31708"/>
                    <a:gd name="connsiteX4" fmla="*/ 26260 w 52365"/>
                    <a:gd name="connsiteY4" fmla="*/ 31709 h 31708"/>
                    <a:gd name="connsiteX5" fmla="*/ 26260 w 52365"/>
                    <a:gd name="connsiteY5" fmla="*/ 31709 h 31708"/>
                    <a:gd name="connsiteX6" fmla="*/ 50882 w 52365"/>
                    <a:gd name="connsiteY6" fmla="*/ 21117 h 31708"/>
                    <a:gd name="connsiteX7" fmla="*/ 52359 w 52365"/>
                    <a:gd name="connsiteY7" fmla="*/ 4420 h 31708"/>
                    <a:gd name="connsiteX8" fmla="*/ 42824 w 52365"/>
                    <a:gd name="connsiteY8" fmla="*/ 0 h 317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365" h="31708">
                      <a:moveTo>
                        <a:pt x="42824" y="0"/>
                      </a:moveTo>
                      <a:lnTo>
                        <a:pt x="9534" y="0"/>
                      </a:lnTo>
                      <a:cubicBezTo>
                        <a:pt x="4105" y="0"/>
                        <a:pt x="-229" y="2029"/>
                        <a:pt x="9" y="4448"/>
                      </a:cubicBezTo>
                      <a:lnTo>
                        <a:pt x="1648" y="21174"/>
                      </a:lnTo>
                      <a:cubicBezTo>
                        <a:pt x="2229" y="27070"/>
                        <a:pt x="13078" y="31709"/>
                        <a:pt x="26260" y="31709"/>
                      </a:cubicBezTo>
                      <a:lnTo>
                        <a:pt x="26260" y="31709"/>
                      </a:lnTo>
                      <a:cubicBezTo>
                        <a:pt x="39491" y="31709"/>
                        <a:pt x="50358" y="27032"/>
                        <a:pt x="50882" y="21117"/>
                      </a:cubicBezTo>
                      <a:lnTo>
                        <a:pt x="52359" y="4420"/>
                      </a:lnTo>
                      <a:cubicBezTo>
                        <a:pt x="52559" y="2019"/>
                        <a:pt x="48234" y="0"/>
                        <a:pt x="42824" y="0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97" name="Freeform: Shape 96">
                  <a:extLst>
                    <a:ext uri="{FF2B5EF4-FFF2-40B4-BE49-F238E27FC236}">
                      <a16:creationId xmlns:a16="http://schemas.microsoft.com/office/drawing/2014/main" id="{CBB6F7B7-736C-B9B1-7927-BD1140E2A94C}"/>
                    </a:ext>
                  </a:extLst>
                </p:cNvPr>
                <p:cNvSpPr/>
                <p:nvPr/>
              </p:nvSpPr>
              <p:spPr>
                <a:xfrm>
                  <a:off x="11389899" y="-153523"/>
                  <a:ext cx="52366" cy="31708"/>
                </a:xfrm>
                <a:custGeom>
                  <a:avLst/>
                  <a:gdLst>
                    <a:gd name="connsiteX0" fmla="*/ 42824 w 52366"/>
                    <a:gd name="connsiteY0" fmla="*/ 0 h 31708"/>
                    <a:gd name="connsiteX1" fmla="*/ 9534 w 52366"/>
                    <a:gd name="connsiteY1" fmla="*/ 0 h 31708"/>
                    <a:gd name="connsiteX2" fmla="*/ 9 w 52366"/>
                    <a:gd name="connsiteY2" fmla="*/ 4448 h 31708"/>
                    <a:gd name="connsiteX3" fmla="*/ 1648 w 52366"/>
                    <a:gd name="connsiteY3" fmla="*/ 21174 h 31708"/>
                    <a:gd name="connsiteX4" fmla="*/ 26260 w 52366"/>
                    <a:gd name="connsiteY4" fmla="*/ 31709 h 31708"/>
                    <a:gd name="connsiteX5" fmla="*/ 26260 w 52366"/>
                    <a:gd name="connsiteY5" fmla="*/ 31709 h 31708"/>
                    <a:gd name="connsiteX6" fmla="*/ 50882 w 52366"/>
                    <a:gd name="connsiteY6" fmla="*/ 21117 h 31708"/>
                    <a:gd name="connsiteX7" fmla="*/ 52359 w 52366"/>
                    <a:gd name="connsiteY7" fmla="*/ 4419 h 31708"/>
                    <a:gd name="connsiteX8" fmla="*/ 42824 w 52366"/>
                    <a:gd name="connsiteY8" fmla="*/ 0 h 317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366" h="31708">
                      <a:moveTo>
                        <a:pt x="42824" y="0"/>
                      </a:moveTo>
                      <a:lnTo>
                        <a:pt x="9534" y="0"/>
                      </a:lnTo>
                      <a:cubicBezTo>
                        <a:pt x="4105" y="0"/>
                        <a:pt x="-229" y="2029"/>
                        <a:pt x="9" y="4448"/>
                      </a:cubicBezTo>
                      <a:lnTo>
                        <a:pt x="1648" y="21174"/>
                      </a:lnTo>
                      <a:cubicBezTo>
                        <a:pt x="2229" y="27070"/>
                        <a:pt x="13078" y="31709"/>
                        <a:pt x="26260" y="31709"/>
                      </a:cubicBezTo>
                      <a:lnTo>
                        <a:pt x="26260" y="31709"/>
                      </a:lnTo>
                      <a:cubicBezTo>
                        <a:pt x="39491" y="31709"/>
                        <a:pt x="50358" y="27032"/>
                        <a:pt x="50882" y="21117"/>
                      </a:cubicBezTo>
                      <a:lnTo>
                        <a:pt x="52359" y="4419"/>
                      </a:lnTo>
                      <a:cubicBezTo>
                        <a:pt x="52568" y="2019"/>
                        <a:pt x="48234" y="0"/>
                        <a:pt x="42824" y="0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grpSp>
            <p:nvGrpSpPr>
              <p:cNvPr id="72" name="Graphic 4">
                <a:extLst>
                  <a:ext uri="{FF2B5EF4-FFF2-40B4-BE49-F238E27FC236}">
                    <a16:creationId xmlns:a16="http://schemas.microsoft.com/office/drawing/2014/main" id="{2AFA2522-5CD2-1129-56AB-EEED2AFA664F}"/>
                  </a:ext>
                </a:extLst>
              </p:cNvPr>
              <p:cNvGrpSpPr/>
              <p:nvPr/>
            </p:nvGrpSpPr>
            <p:grpSpPr>
              <a:xfrm>
                <a:off x="10570349" y="140512"/>
                <a:ext cx="871916" cy="59855"/>
                <a:chOff x="10570349" y="140512"/>
                <a:chExt cx="871916" cy="59855"/>
              </a:xfrm>
              <a:solidFill>
                <a:srgbClr val="4FC1F7"/>
              </a:solidFill>
            </p:grpSpPr>
            <p:sp>
              <p:nvSpPr>
                <p:cNvPr id="78" name="Freeform: Shape 77">
                  <a:extLst>
                    <a:ext uri="{FF2B5EF4-FFF2-40B4-BE49-F238E27FC236}">
                      <a16:creationId xmlns:a16="http://schemas.microsoft.com/office/drawing/2014/main" id="{6C1C1771-461F-0532-D965-00673C6C10E2}"/>
                    </a:ext>
                  </a:extLst>
                </p:cNvPr>
                <p:cNvSpPr/>
                <p:nvPr/>
              </p:nvSpPr>
              <p:spPr>
                <a:xfrm>
                  <a:off x="10570349" y="168659"/>
                  <a:ext cx="52365" cy="31708"/>
                </a:xfrm>
                <a:custGeom>
                  <a:avLst/>
                  <a:gdLst>
                    <a:gd name="connsiteX0" fmla="*/ 42824 w 52365"/>
                    <a:gd name="connsiteY0" fmla="*/ 31709 h 31708"/>
                    <a:gd name="connsiteX1" fmla="*/ 9534 w 52365"/>
                    <a:gd name="connsiteY1" fmla="*/ 31709 h 31708"/>
                    <a:gd name="connsiteX2" fmla="*/ 9 w 52365"/>
                    <a:gd name="connsiteY2" fmla="*/ 27261 h 31708"/>
                    <a:gd name="connsiteX3" fmla="*/ 1648 w 52365"/>
                    <a:gd name="connsiteY3" fmla="*/ 10535 h 31708"/>
                    <a:gd name="connsiteX4" fmla="*/ 26260 w 52365"/>
                    <a:gd name="connsiteY4" fmla="*/ 0 h 31708"/>
                    <a:gd name="connsiteX5" fmla="*/ 26260 w 52365"/>
                    <a:gd name="connsiteY5" fmla="*/ 0 h 31708"/>
                    <a:gd name="connsiteX6" fmla="*/ 50882 w 52365"/>
                    <a:gd name="connsiteY6" fmla="*/ 10592 h 31708"/>
                    <a:gd name="connsiteX7" fmla="*/ 52359 w 52365"/>
                    <a:gd name="connsiteY7" fmla="*/ 27289 h 31708"/>
                    <a:gd name="connsiteX8" fmla="*/ 42824 w 52365"/>
                    <a:gd name="connsiteY8" fmla="*/ 31709 h 317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365" h="31708">
                      <a:moveTo>
                        <a:pt x="42824" y="31709"/>
                      </a:moveTo>
                      <a:lnTo>
                        <a:pt x="9534" y="31709"/>
                      </a:lnTo>
                      <a:cubicBezTo>
                        <a:pt x="4105" y="31709"/>
                        <a:pt x="-229" y="29680"/>
                        <a:pt x="9" y="27261"/>
                      </a:cubicBezTo>
                      <a:lnTo>
                        <a:pt x="1648" y="10535"/>
                      </a:lnTo>
                      <a:cubicBezTo>
                        <a:pt x="2229" y="4639"/>
                        <a:pt x="13078" y="0"/>
                        <a:pt x="26260" y="0"/>
                      </a:cubicBezTo>
                      <a:lnTo>
                        <a:pt x="26260" y="0"/>
                      </a:lnTo>
                      <a:cubicBezTo>
                        <a:pt x="39490" y="0"/>
                        <a:pt x="50359" y="4677"/>
                        <a:pt x="50882" y="10592"/>
                      </a:cubicBezTo>
                      <a:lnTo>
                        <a:pt x="52359" y="27289"/>
                      </a:lnTo>
                      <a:cubicBezTo>
                        <a:pt x="52559" y="29699"/>
                        <a:pt x="48234" y="31709"/>
                        <a:pt x="42824" y="31709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79" name="Freeform: Shape 78">
                  <a:extLst>
                    <a:ext uri="{FF2B5EF4-FFF2-40B4-BE49-F238E27FC236}">
                      <a16:creationId xmlns:a16="http://schemas.microsoft.com/office/drawing/2014/main" id="{A2A8ED61-257F-2A08-8042-E22B497FA97F}"/>
                    </a:ext>
                  </a:extLst>
                </p:cNvPr>
                <p:cNvSpPr/>
                <p:nvPr/>
              </p:nvSpPr>
              <p:spPr>
                <a:xfrm>
                  <a:off x="10661485" y="167620"/>
                  <a:ext cx="52356" cy="31708"/>
                </a:xfrm>
                <a:custGeom>
                  <a:avLst/>
                  <a:gdLst>
                    <a:gd name="connsiteX0" fmla="*/ 42824 w 52356"/>
                    <a:gd name="connsiteY0" fmla="*/ 31709 h 31708"/>
                    <a:gd name="connsiteX1" fmla="*/ 9534 w 52356"/>
                    <a:gd name="connsiteY1" fmla="*/ 31709 h 31708"/>
                    <a:gd name="connsiteX2" fmla="*/ 9 w 52356"/>
                    <a:gd name="connsiteY2" fmla="*/ 27261 h 31708"/>
                    <a:gd name="connsiteX3" fmla="*/ 1648 w 52356"/>
                    <a:gd name="connsiteY3" fmla="*/ 10535 h 31708"/>
                    <a:gd name="connsiteX4" fmla="*/ 26260 w 52356"/>
                    <a:gd name="connsiteY4" fmla="*/ 0 h 31708"/>
                    <a:gd name="connsiteX5" fmla="*/ 26260 w 52356"/>
                    <a:gd name="connsiteY5" fmla="*/ 0 h 31708"/>
                    <a:gd name="connsiteX6" fmla="*/ 50873 w 52356"/>
                    <a:gd name="connsiteY6" fmla="*/ 10592 h 31708"/>
                    <a:gd name="connsiteX7" fmla="*/ 52349 w 52356"/>
                    <a:gd name="connsiteY7" fmla="*/ 27289 h 31708"/>
                    <a:gd name="connsiteX8" fmla="*/ 42824 w 52356"/>
                    <a:gd name="connsiteY8" fmla="*/ 31709 h 317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356" h="31708">
                      <a:moveTo>
                        <a:pt x="42824" y="31709"/>
                      </a:moveTo>
                      <a:lnTo>
                        <a:pt x="9534" y="31709"/>
                      </a:lnTo>
                      <a:cubicBezTo>
                        <a:pt x="4105" y="31709"/>
                        <a:pt x="-229" y="29680"/>
                        <a:pt x="9" y="27261"/>
                      </a:cubicBezTo>
                      <a:lnTo>
                        <a:pt x="1648" y="10535"/>
                      </a:lnTo>
                      <a:cubicBezTo>
                        <a:pt x="2229" y="4639"/>
                        <a:pt x="13078" y="0"/>
                        <a:pt x="26260" y="0"/>
                      </a:cubicBezTo>
                      <a:lnTo>
                        <a:pt x="26260" y="0"/>
                      </a:lnTo>
                      <a:cubicBezTo>
                        <a:pt x="39490" y="0"/>
                        <a:pt x="50358" y="4677"/>
                        <a:pt x="50873" y="10592"/>
                      </a:cubicBezTo>
                      <a:lnTo>
                        <a:pt x="52349" y="27289"/>
                      </a:lnTo>
                      <a:cubicBezTo>
                        <a:pt x="52559" y="29699"/>
                        <a:pt x="48234" y="31709"/>
                        <a:pt x="42824" y="31709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80" name="Freeform: Shape 79">
                  <a:extLst>
                    <a:ext uri="{FF2B5EF4-FFF2-40B4-BE49-F238E27FC236}">
                      <a16:creationId xmlns:a16="http://schemas.microsoft.com/office/drawing/2014/main" id="{46F07BFD-D92F-A4DE-F37E-9CE56C2F77C7}"/>
                    </a:ext>
                  </a:extLst>
                </p:cNvPr>
                <p:cNvSpPr/>
                <p:nvPr/>
              </p:nvSpPr>
              <p:spPr>
                <a:xfrm>
                  <a:off x="10752610" y="166592"/>
                  <a:ext cx="52366" cy="31708"/>
                </a:xfrm>
                <a:custGeom>
                  <a:avLst/>
                  <a:gdLst>
                    <a:gd name="connsiteX0" fmla="*/ 42824 w 52366"/>
                    <a:gd name="connsiteY0" fmla="*/ 31709 h 31708"/>
                    <a:gd name="connsiteX1" fmla="*/ 9534 w 52366"/>
                    <a:gd name="connsiteY1" fmla="*/ 31709 h 31708"/>
                    <a:gd name="connsiteX2" fmla="*/ 9 w 52366"/>
                    <a:gd name="connsiteY2" fmla="*/ 27261 h 31708"/>
                    <a:gd name="connsiteX3" fmla="*/ 1648 w 52366"/>
                    <a:gd name="connsiteY3" fmla="*/ 10535 h 31708"/>
                    <a:gd name="connsiteX4" fmla="*/ 26260 w 52366"/>
                    <a:gd name="connsiteY4" fmla="*/ 0 h 31708"/>
                    <a:gd name="connsiteX5" fmla="*/ 26260 w 52366"/>
                    <a:gd name="connsiteY5" fmla="*/ 0 h 31708"/>
                    <a:gd name="connsiteX6" fmla="*/ 50882 w 52366"/>
                    <a:gd name="connsiteY6" fmla="*/ 10592 h 31708"/>
                    <a:gd name="connsiteX7" fmla="*/ 52359 w 52366"/>
                    <a:gd name="connsiteY7" fmla="*/ 27289 h 31708"/>
                    <a:gd name="connsiteX8" fmla="*/ 42824 w 52366"/>
                    <a:gd name="connsiteY8" fmla="*/ 31709 h 317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366" h="31708">
                      <a:moveTo>
                        <a:pt x="42824" y="31709"/>
                      </a:moveTo>
                      <a:lnTo>
                        <a:pt x="9534" y="31709"/>
                      </a:lnTo>
                      <a:cubicBezTo>
                        <a:pt x="4105" y="31709"/>
                        <a:pt x="-229" y="29680"/>
                        <a:pt x="9" y="27261"/>
                      </a:cubicBezTo>
                      <a:lnTo>
                        <a:pt x="1648" y="10535"/>
                      </a:lnTo>
                      <a:cubicBezTo>
                        <a:pt x="2229" y="4639"/>
                        <a:pt x="13078" y="0"/>
                        <a:pt x="26260" y="0"/>
                      </a:cubicBezTo>
                      <a:lnTo>
                        <a:pt x="26260" y="0"/>
                      </a:lnTo>
                      <a:cubicBezTo>
                        <a:pt x="39490" y="0"/>
                        <a:pt x="50358" y="4677"/>
                        <a:pt x="50882" y="10592"/>
                      </a:cubicBezTo>
                      <a:lnTo>
                        <a:pt x="52359" y="27289"/>
                      </a:lnTo>
                      <a:cubicBezTo>
                        <a:pt x="52568" y="29689"/>
                        <a:pt x="48244" y="31709"/>
                        <a:pt x="42824" y="31709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81" name="Freeform: Shape 80">
                  <a:extLst>
                    <a:ext uri="{FF2B5EF4-FFF2-40B4-BE49-F238E27FC236}">
                      <a16:creationId xmlns:a16="http://schemas.microsoft.com/office/drawing/2014/main" id="{B257614F-83BA-3AB0-9063-88005F0E711A}"/>
                    </a:ext>
                  </a:extLst>
                </p:cNvPr>
                <p:cNvSpPr/>
                <p:nvPr/>
              </p:nvSpPr>
              <p:spPr>
                <a:xfrm>
                  <a:off x="10843745" y="165554"/>
                  <a:ext cx="52366" cy="31708"/>
                </a:xfrm>
                <a:custGeom>
                  <a:avLst/>
                  <a:gdLst>
                    <a:gd name="connsiteX0" fmla="*/ 42824 w 52366"/>
                    <a:gd name="connsiteY0" fmla="*/ 31709 h 31708"/>
                    <a:gd name="connsiteX1" fmla="*/ 9534 w 52366"/>
                    <a:gd name="connsiteY1" fmla="*/ 31709 h 31708"/>
                    <a:gd name="connsiteX2" fmla="*/ 9 w 52366"/>
                    <a:gd name="connsiteY2" fmla="*/ 27261 h 31708"/>
                    <a:gd name="connsiteX3" fmla="*/ 1648 w 52366"/>
                    <a:gd name="connsiteY3" fmla="*/ 10535 h 31708"/>
                    <a:gd name="connsiteX4" fmla="*/ 26260 w 52366"/>
                    <a:gd name="connsiteY4" fmla="*/ 0 h 31708"/>
                    <a:gd name="connsiteX5" fmla="*/ 26260 w 52366"/>
                    <a:gd name="connsiteY5" fmla="*/ 0 h 31708"/>
                    <a:gd name="connsiteX6" fmla="*/ 50882 w 52366"/>
                    <a:gd name="connsiteY6" fmla="*/ 10582 h 31708"/>
                    <a:gd name="connsiteX7" fmla="*/ 52359 w 52366"/>
                    <a:gd name="connsiteY7" fmla="*/ 27279 h 31708"/>
                    <a:gd name="connsiteX8" fmla="*/ 42824 w 52366"/>
                    <a:gd name="connsiteY8" fmla="*/ 31709 h 317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366" h="31708">
                      <a:moveTo>
                        <a:pt x="42824" y="31709"/>
                      </a:moveTo>
                      <a:lnTo>
                        <a:pt x="9534" y="31709"/>
                      </a:lnTo>
                      <a:cubicBezTo>
                        <a:pt x="4105" y="31709"/>
                        <a:pt x="-229" y="29680"/>
                        <a:pt x="9" y="27261"/>
                      </a:cubicBezTo>
                      <a:lnTo>
                        <a:pt x="1648" y="10535"/>
                      </a:lnTo>
                      <a:cubicBezTo>
                        <a:pt x="2229" y="4639"/>
                        <a:pt x="13078" y="0"/>
                        <a:pt x="26260" y="0"/>
                      </a:cubicBezTo>
                      <a:lnTo>
                        <a:pt x="26260" y="0"/>
                      </a:lnTo>
                      <a:cubicBezTo>
                        <a:pt x="39490" y="0"/>
                        <a:pt x="50358" y="4677"/>
                        <a:pt x="50882" y="10582"/>
                      </a:cubicBezTo>
                      <a:lnTo>
                        <a:pt x="52359" y="27279"/>
                      </a:lnTo>
                      <a:cubicBezTo>
                        <a:pt x="52568" y="29689"/>
                        <a:pt x="48244" y="31709"/>
                        <a:pt x="42824" y="31709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82" name="Freeform: Shape 81">
                  <a:extLst>
                    <a:ext uri="{FF2B5EF4-FFF2-40B4-BE49-F238E27FC236}">
                      <a16:creationId xmlns:a16="http://schemas.microsoft.com/office/drawing/2014/main" id="{8B9A0DB4-DF17-1A70-3A33-F589D2AB3D24}"/>
                    </a:ext>
                  </a:extLst>
                </p:cNvPr>
                <p:cNvSpPr/>
                <p:nvPr/>
              </p:nvSpPr>
              <p:spPr>
                <a:xfrm>
                  <a:off x="10934881" y="164515"/>
                  <a:ext cx="52357" cy="31708"/>
                </a:xfrm>
                <a:custGeom>
                  <a:avLst/>
                  <a:gdLst>
                    <a:gd name="connsiteX0" fmla="*/ 42824 w 52357"/>
                    <a:gd name="connsiteY0" fmla="*/ 31709 h 31708"/>
                    <a:gd name="connsiteX1" fmla="*/ 9534 w 52357"/>
                    <a:gd name="connsiteY1" fmla="*/ 31709 h 31708"/>
                    <a:gd name="connsiteX2" fmla="*/ 9 w 52357"/>
                    <a:gd name="connsiteY2" fmla="*/ 27261 h 31708"/>
                    <a:gd name="connsiteX3" fmla="*/ 1648 w 52357"/>
                    <a:gd name="connsiteY3" fmla="*/ 10535 h 31708"/>
                    <a:gd name="connsiteX4" fmla="*/ 26260 w 52357"/>
                    <a:gd name="connsiteY4" fmla="*/ 0 h 31708"/>
                    <a:gd name="connsiteX5" fmla="*/ 26260 w 52357"/>
                    <a:gd name="connsiteY5" fmla="*/ 0 h 31708"/>
                    <a:gd name="connsiteX6" fmla="*/ 50873 w 52357"/>
                    <a:gd name="connsiteY6" fmla="*/ 10582 h 31708"/>
                    <a:gd name="connsiteX7" fmla="*/ 52349 w 52357"/>
                    <a:gd name="connsiteY7" fmla="*/ 27279 h 31708"/>
                    <a:gd name="connsiteX8" fmla="*/ 42824 w 52357"/>
                    <a:gd name="connsiteY8" fmla="*/ 31709 h 317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357" h="31708">
                      <a:moveTo>
                        <a:pt x="42824" y="31709"/>
                      </a:moveTo>
                      <a:lnTo>
                        <a:pt x="9534" y="31709"/>
                      </a:lnTo>
                      <a:cubicBezTo>
                        <a:pt x="4105" y="31709"/>
                        <a:pt x="-229" y="29680"/>
                        <a:pt x="9" y="27261"/>
                      </a:cubicBezTo>
                      <a:lnTo>
                        <a:pt x="1648" y="10535"/>
                      </a:lnTo>
                      <a:cubicBezTo>
                        <a:pt x="2229" y="4639"/>
                        <a:pt x="13078" y="0"/>
                        <a:pt x="26260" y="0"/>
                      </a:cubicBezTo>
                      <a:lnTo>
                        <a:pt x="26260" y="0"/>
                      </a:lnTo>
                      <a:cubicBezTo>
                        <a:pt x="39491" y="0"/>
                        <a:pt x="50359" y="4677"/>
                        <a:pt x="50873" y="10582"/>
                      </a:cubicBezTo>
                      <a:lnTo>
                        <a:pt x="52349" y="27279"/>
                      </a:lnTo>
                      <a:cubicBezTo>
                        <a:pt x="52568" y="29689"/>
                        <a:pt x="48244" y="31709"/>
                        <a:pt x="42824" y="31709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83" name="Freeform: Shape 82">
                  <a:extLst>
                    <a:ext uri="{FF2B5EF4-FFF2-40B4-BE49-F238E27FC236}">
                      <a16:creationId xmlns:a16="http://schemas.microsoft.com/office/drawing/2014/main" id="{4CE4213C-7692-6D7A-4931-CCB02C98793A}"/>
                    </a:ext>
                  </a:extLst>
                </p:cNvPr>
                <p:cNvSpPr/>
                <p:nvPr/>
              </p:nvSpPr>
              <p:spPr>
                <a:xfrm>
                  <a:off x="11025959" y="161743"/>
                  <a:ext cx="52366" cy="31708"/>
                </a:xfrm>
                <a:custGeom>
                  <a:avLst/>
                  <a:gdLst>
                    <a:gd name="connsiteX0" fmla="*/ 42824 w 52366"/>
                    <a:gd name="connsiteY0" fmla="*/ 31709 h 31708"/>
                    <a:gd name="connsiteX1" fmla="*/ 9534 w 52366"/>
                    <a:gd name="connsiteY1" fmla="*/ 31709 h 31708"/>
                    <a:gd name="connsiteX2" fmla="*/ 9 w 52366"/>
                    <a:gd name="connsiteY2" fmla="*/ 27261 h 31708"/>
                    <a:gd name="connsiteX3" fmla="*/ 1648 w 52366"/>
                    <a:gd name="connsiteY3" fmla="*/ 10535 h 31708"/>
                    <a:gd name="connsiteX4" fmla="*/ 26260 w 52366"/>
                    <a:gd name="connsiteY4" fmla="*/ 0 h 31708"/>
                    <a:gd name="connsiteX5" fmla="*/ 26260 w 52366"/>
                    <a:gd name="connsiteY5" fmla="*/ 0 h 31708"/>
                    <a:gd name="connsiteX6" fmla="*/ 50882 w 52366"/>
                    <a:gd name="connsiteY6" fmla="*/ 10582 h 31708"/>
                    <a:gd name="connsiteX7" fmla="*/ 52359 w 52366"/>
                    <a:gd name="connsiteY7" fmla="*/ 27280 h 31708"/>
                    <a:gd name="connsiteX8" fmla="*/ 42824 w 52366"/>
                    <a:gd name="connsiteY8" fmla="*/ 31709 h 317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366" h="31708">
                      <a:moveTo>
                        <a:pt x="42824" y="31709"/>
                      </a:moveTo>
                      <a:lnTo>
                        <a:pt x="9534" y="31709"/>
                      </a:lnTo>
                      <a:cubicBezTo>
                        <a:pt x="4105" y="31709"/>
                        <a:pt x="-229" y="29680"/>
                        <a:pt x="9" y="27261"/>
                      </a:cubicBezTo>
                      <a:lnTo>
                        <a:pt x="1648" y="10535"/>
                      </a:lnTo>
                      <a:cubicBezTo>
                        <a:pt x="2229" y="4639"/>
                        <a:pt x="13078" y="0"/>
                        <a:pt x="26260" y="0"/>
                      </a:cubicBezTo>
                      <a:lnTo>
                        <a:pt x="26260" y="0"/>
                      </a:lnTo>
                      <a:cubicBezTo>
                        <a:pt x="39491" y="0"/>
                        <a:pt x="50358" y="4677"/>
                        <a:pt x="50882" y="10582"/>
                      </a:cubicBezTo>
                      <a:lnTo>
                        <a:pt x="52359" y="27280"/>
                      </a:lnTo>
                      <a:cubicBezTo>
                        <a:pt x="52568" y="29699"/>
                        <a:pt x="48234" y="31709"/>
                        <a:pt x="42824" y="31709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84" name="Freeform: Shape 83">
                  <a:extLst>
                    <a:ext uri="{FF2B5EF4-FFF2-40B4-BE49-F238E27FC236}">
                      <a16:creationId xmlns:a16="http://schemas.microsoft.com/office/drawing/2014/main" id="{8FA546BA-D747-ADF4-38B3-322A188BCD40}"/>
                    </a:ext>
                  </a:extLst>
                </p:cNvPr>
                <p:cNvSpPr/>
                <p:nvPr/>
              </p:nvSpPr>
              <p:spPr>
                <a:xfrm>
                  <a:off x="11116942" y="156438"/>
                  <a:ext cx="52366" cy="31708"/>
                </a:xfrm>
                <a:custGeom>
                  <a:avLst/>
                  <a:gdLst>
                    <a:gd name="connsiteX0" fmla="*/ 42824 w 52366"/>
                    <a:gd name="connsiteY0" fmla="*/ 31709 h 31708"/>
                    <a:gd name="connsiteX1" fmla="*/ 9534 w 52366"/>
                    <a:gd name="connsiteY1" fmla="*/ 31709 h 31708"/>
                    <a:gd name="connsiteX2" fmla="*/ 9 w 52366"/>
                    <a:gd name="connsiteY2" fmla="*/ 27261 h 31708"/>
                    <a:gd name="connsiteX3" fmla="*/ 1648 w 52366"/>
                    <a:gd name="connsiteY3" fmla="*/ 10535 h 31708"/>
                    <a:gd name="connsiteX4" fmla="*/ 26260 w 52366"/>
                    <a:gd name="connsiteY4" fmla="*/ 0 h 31708"/>
                    <a:gd name="connsiteX5" fmla="*/ 26260 w 52366"/>
                    <a:gd name="connsiteY5" fmla="*/ 0 h 31708"/>
                    <a:gd name="connsiteX6" fmla="*/ 50882 w 52366"/>
                    <a:gd name="connsiteY6" fmla="*/ 10592 h 31708"/>
                    <a:gd name="connsiteX7" fmla="*/ 52359 w 52366"/>
                    <a:gd name="connsiteY7" fmla="*/ 27289 h 31708"/>
                    <a:gd name="connsiteX8" fmla="*/ 42824 w 52366"/>
                    <a:gd name="connsiteY8" fmla="*/ 31709 h 317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366" h="31708">
                      <a:moveTo>
                        <a:pt x="42824" y="31709"/>
                      </a:moveTo>
                      <a:lnTo>
                        <a:pt x="9534" y="31709"/>
                      </a:lnTo>
                      <a:cubicBezTo>
                        <a:pt x="4105" y="31709"/>
                        <a:pt x="-229" y="29680"/>
                        <a:pt x="9" y="27261"/>
                      </a:cubicBezTo>
                      <a:lnTo>
                        <a:pt x="1648" y="10535"/>
                      </a:lnTo>
                      <a:cubicBezTo>
                        <a:pt x="2229" y="4639"/>
                        <a:pt x="13078" y="0"/>
                        <a:pt x="26260" y="0"/>
                      </a:cubicBezTo>
                      <a:lnTo>
                        <a:pt x="26260" y="0"/>
                      </a:lnTo>
                      <a:cubicBezTo>
                        <a:pt x="39491" y="0"/>
                        <a:pt x="50358" y="4677"/>
                        <a:pt x="50882" y="10592"/>
                      </a:cubicBezTo>
                      <a:lnTo>
                        <a:pt x="52359" y="27289"/>
                      </a:lnTo>
                      <a:cubicBezTo>
                        <a:pt x="52568" y="29689"/>
                        <a:pt x="48234" y="31709"/>
                        <a:pt x="42824" y="31709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85" name="Freeform: Shape 84">
                  <a:extLst>
                    <a:ext uri="{FF2B5EF4-FFF2-40B4-BE49-F238E27FC236}">
                      <a16:creationId xmlns:a16="http://schemas.microsoft.com/office/drawing/2014/main" id="{754E1430-DECB-B33F-ECBA-33A438699732}"/>
                    </a:ext>
                  </a:extLst>
                </p:cNvPr>
                <p:cNvSpPr/>
                <p:nvPr/>
              </p:nvSpPr>
              <p:spPr>
                <a:xfrm>
                  <a:off x="11207934" y="151133"/>
                  <a:ext cx="52365" cy="31708"/>
                </a:xfrm>
                <a:custGeom>
                  <a:avLst/>
                  <a:gdLst>
                    <a:gd name="connsiteX0" fmla="*/ 42824 w 52365"/>
                    <a:gd name="connsiteY0" fmla="*/ 31709 h 31708"/>
                    <a:gd name="connsiteX1" fmla="*/ 9534 w 52365"/>
                    <a:gd name="connsiteY1" fmla="*/ 31709 h 31708"/>
                    <a:gd name="connsiteX2" fmla="*/ 9 w 52365"/>
                    <a:gd name="connsiteY2" fmla="*/ 27261 h 31708"/>
                    <a:gd name="connsiteX3" fmla="*/ 1648 w 52365"/>
                    <a:gd name="connsiteY3" fmla="*/ 10535 h 31708"/>
                    <a:gd name="connsiteX4" fmla="*/ 26260 w 52365"/>
                    <a:gd name="connsiteY4" fmla="*/ 0 h 31708"/>
                    <a:gd name="connsiteX5" fmla="*/ 26260 w 52365"/>
                    <a:gd name="connsiteY5" fmla="*/ 0 h 31708"/>
                    <a:gd name="connsiteX6" fmla="*/ 50882 w 52365"/>
                    <a:gd name="connsiteY6" fmla="*/ 10582 h 31708"/>
                    <a:gd name="connsiteX7" fmla="*/ 52359 w 52365"/>
                    <a:gd name="connsiteY7" fmla="*/ 27279 h 31708"/>
                    <a:gd name="connsiteX8" fmla="*/ 42824 w 52365"/>
                    <a:gd name="connsiteY8" fmla="*/ 31709 h 317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365" h="31708">
                      <a:moveTo>
                        <a:pt x="42824" y="31709"/>
                      </a:moveTo>
                      <a:lnTo>
                        <a:pt x="9534" y="31709"/>
                      </a:lnTo>
                      <a:cubicBezTo>
                        <a:pt x="4105" y="31709"/>
                        <a:pt x="-229" y="29680"/>
                        <a:pt x="9" y="27261"/>
                      </a:cubicBezTo>
                      <a:lnTo>
                        <a:pt x="1648" y="10535"/>
                      </a:lnTo>
                      <a:cubicBezTo>
                        <a:pt x="2229" y="4639"/>
                        <a:pt x="13078" y="0"/>
                        <a:pt x="26260" y="0"/>
                      </a:cubicBezTo>
                      <a:lnTo>
                        <a:pt x="26260" y="0"/>
                      </a:lnTo>
                      <a:cubicBezTo>
                        <a:pt x="39491" y="0"/>
                        <a:pt x="50359" y="4677"/>
                        <a:pt x="50882" y="10582"/>
                      </a:cubicBezTo>
                      <a:lnTo>
                        <a:pt x="52359" y="27279"/>
                      </a:lnTo>
                      <a:cubicBezTo>
                        <a:pt x="52559" y="29689"/>
                        <a:pt x="48234" y="31709"/>
                        <a:pt x="42824" y="31709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86" name="Freeform: Shape 85">
                  <a:extLst>
                    <a:ext uri="{FF2B5EF4-FFF2-40B4-BE49-F238E27FC236}">
                      <a16:creationId xmlns:a16="http://schemas.microsoft.com/office/drawing/2014/main" id="{9E423990-7F4A-FA4E-32DB-0C3F7E7B042F}"/>
                    </a:ext>
                  </a:extLst>
                </p:cNvPr>
                <p:cNvSpPr/>
                <p:nvPr/>
              </p:nvSpPr>
              <p:spPr>
                <a:xfrm>
                  <a:off x="11298917" y="145818"/>
                  <a:ext cx="52365" cy="31708"/>
                </a:xfrm>
                <a:custGeom>
                  <a:avLst/>
                  <a:gdLst>
                    <a:gd name="connsiteX0" fmla="*/ 42824 w 52365"/>
                    <a:gd name="connsiteY0" fmla="*/ 31709 h 31708"/>
                    <a:gd name="connsiteX1" fmla="*/ 9534 w 52365"/>
                    <a:gd name="connsiteY1" fmla="*/ 31709 h 31708"/>
                    <a:gd name="connsiteX2" fmla="*/ 9 w 52365"/>
                    <a:gd name="connsiteY2" fmla="*/ 27261 h 31708"/>
                    <a:gd name="connsiteX3" fmla="*/ 1648 w 52365"/>
                    <a:gd name="connsiteY3" fmla="*/ 10535 h 31708"/>
                    <a:gd name="connsiteX4" fmla="*/ 26260 w 52365"/>
                    <a:gd name="connsiteY4" fmla="*/ 0 h 31708"/>
                    <a:gd name="connsiteX5" fmla="*/ 26260 w 52365"/>
                    <a:gd name="connsiteY5" fmla="*/ 0 h 31708"/>
                    <a:gd name="connsiteX6" fmla="*/ 50882 w 52365"/>
                    <a:gd name="connsiteY6" fmla="*/ 10582 h 31708"/>
                    <a:gd name="connsiteX7" fmla="*/ 52359 w 52365"/>
                    <a:gd name="connsiteY7" fmla="*/ 27280 h 31708"/>
                    <a:gd name="connsiteX8" fmla="*/ 42824 w 52365"/>
                    <a:gd name="connsiteY8" fmla="*/ 31709 h 317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365" h="31708">
                      <a:moveTo>
                        <a:pt x="42824" y="31709"/>
                      </a:moveTo>
                      <a:lnTo>
                        <a:pt x="9534" y="31709"/>
                      </a:lnTo>
                      <a:cubicBezTo>
                        <a:pt x="4105" y="31709"/>
                        <a:pt x="-229" y="29680"/>
                        <a:pt x="9" y="27261"/>
                      </a:cubicBezTo>
                      <a:lnTo>
                        <a:pt x="1648" y="10535"/>
                      </a:lnTo>
                      <a:cubicBezTo>
                        <a:pt x="2229" y="4639"/>
                        <a:pt x="13078" y="0"/>
                        <a:pt x="26260" y="0"/>
                      </a:cubicBezTo>
                      <a:lnTo>
                        <a:pt x="26260" y="0"/>
                      </a:lnTo>
                      <a:cubicBezTo>
                        <a:pt x="39491" y="0"/>
                        <a:pt x="50358" y="4677"/>
                        <a:pt x="50882" y="10582"/>
                      </a:cubicBezTo>
                      <a:lnTo>
                        <a:pt x="52359" y="27280"/>
                      </a:lnTo>
                      <a:cubicBezTo>
                        <a:pt x="52559" y="29699"/>
                        <a:pt x="48234" y="31709"/>
                        <a:pt x="42824" y="31709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87" name="Freeform: Shape 86">
                  <a:extLst>
                    <a:ext uri="{FF2B5EF4-FFF2-40B4-BE49-F238E27FC236}">
                      <a16:creationId xmlns:a16="http://schemas.microsoft.com/office/drawing/2014/main" id="{AB9B6A48-0430-1330-B92D-DE06329BAA0A}"/>
                    </a:ext>
                  </a:extLst>
                </p:cNvPr>
                <p:cNvSpPr/>
                <p:nvPr/>
              </p:nvSpPr>
              <p:spPr>
                <a:xfrm>
                  <a:off x="11389899" y="140512"/>
                  <a:ext cx="52366" cy="31708"/>
                </a:xfrm>
                <a:custGeom>
                  <a:avLst/>
                  <a:gdLst>
                    <a:gd name="connsiteX0" fmla="*/ 42824 w 52366"/>
                    <a:gd name="connsiteY0" fmla="*/ 31709 h 31708"/>
                    <a:gd name="connsiteX1" fmla="*/ 9534 w 52366"/>
                    <a:gd name="connsiteY1" fmla="*/ 31709 h 31708"/>
                    <a:gd name="connsiteX2" fmla="*/ 9 w 52366"/>
                    <a:gd name="connsiteY2" fmla="*/ 27261 h 31708"/>
                    <a:gd name="connsiteX3" fmla="*/ 1648 w 52366"/>
                    <a:gd name="connsiteY3" fmla="*/ 10535 h 31708"/>
                    <a:gd name="connsiteX4" fmla="*/ 26260 w 52366"/>
                    <a:gd name="connsiteY4" fmla="*/ 0 h 31708"/>
                    <a:gd name="connsiteX5" fmla="*/ 26260 w 52366"/>
                    <a:gd name="connsiteY5" fmla="*/ 0 h 31708"/>
                    <a:gd name="connsiteX6" fmla="*/ 50882 w 52366"/>
                    <a:gd name="connsiteY6" fmla="*/ 10582 h 31708"/>
                    <a:gd name="connsiteX7" fmla="*/ 52359 w 52366"/>
                    <a:gd name="connsiteY7" fmla="*/ 27279 h 31708"/>
                    <a:gd name="connsiteX8" fmla="*/ 42824 w 52366"/>
                    <a:gd name="connsiteY8" fmla="*/ 31709 h 317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366" h="31708">
                      <a:moveTo>
                        <a:pt x="42824" y="31709"/>
                      </a:moveTo>
                      <a:lnTo>
                        <a:pt x="9534" y="31709"/>
                      </a:lnTo>
                      <a:cubicBezTo>
                        <a:pt x="4105" y="31709"/>
                        <a:pt x="-229" y="29680"/>
                        <a:pt x="9" y="27261"/>
                      </a:cubicBezTo>
                      <a:lnTo>
                        <a:pt x="1648" y="10535"/>
                      </a:lnTo>
                      <a:cubicBezTo>
                        <a:pt x="2229" y="4639"/>
                        <a:pt x="13078" y="0"/>
                        <a:pt x="26260" y="0"/>
                      </a:cubicBezTo>
                      <a:lnTo>
                        <a:pt x="26260" y="0"/>
                      </a:lnTo>
                      <a:cubicBezTo>
                        <a:pt x="39491" y="0"/>
                        <a:pt x="50358" y="4677"/>
                        <a:pt x="50882" y="10582"/>
                      </a:cubicBezTo>
                      <a:lnTo>
                        <a:pt x="52359" y="27279"/>
                      </a:lnTo>
                      <a:cubicBezTo>
                        <a:pt x="52568" y="29699"/>
                        <a:pt x="48234" y="31709"/>
                        <a:pt x="42824" y="31709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sp>
            <p:nvSpPr>
              <p:cNvPr id="73" name="Freeform: Shape 72">
                <a:extLst>
                  <a:ext uri="{FF2B5EF4-FFF2-40B4-BE49-F238E27FC236}">
                    <a16:creationId xmlns:a16="http://schemas.microsoft.com/office/drawing/2014/main" id="{EF5E1873-5E21-E417-EEBF-905C6518BE74}"/>
                  </a:ext>
                </a:extLst>
              </p:cNvPr>
              <p:cNvSpPr/>
              <p:nvPr/>
            </p:nvSpPr>
            <p:spPr>
              <a:xfrm>
                <a:off x="10360129" y="-58864"/>
                <a:ext cx="1243691" cy="110480"/>
              </a:xfrm>
              <a:custGeom>
                <a:avLst/>
                <a:gdLst>
                  <a:gd name="connsiteX0" fmla="*/ 1243692 w 1243691"/>
                  <a:gd name="connsiteY0" fmla="*/ 59055 h 110480"/>
                  <a:gd name="connsiteX1" fmla="*/ 110274 w 1243691"/>
                  <a:gd name="connsiteY1" fmla="*/ 0 h 110480"/>
                  <a:gd name="connsiteX2" fmla="*/ 108369 w 1243691"/>
                  <a:gd name="connsiteY2" fmla="*/ 110480 h 110480"/>
                  <a:gd name="connsiteX3" fmla="*/ 1243692 w 1243691"/>
                  <a:gd name="connsiteY3" fmla="*/ 59055 h 1104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43691" h="110480">
                    <a:moveTo>
                      <a:pt x="1243692" y="59055"/>
                    </a:moveTo>
                    <a:cubicBezTo>
                      <a:pt x="1243692" y="34290"/>
                      <a:pt x="847471" y="0"/>
                      <a:pt x="110274" y="0"/>
                    </a:cubicBezTo>
                    <a:cubicBezTo>
                      <a:pt x="-32592" y="0"/>
                      <a:pt x="-40212" y="110480"/>
                      <a:pt x="108369" y="110480"/>
                    </a:cubicBezTo>
                    <a:cubicBezTo>
                      <a:pt x="832231" y="110490"/>
                      <a:pt x="1243692" y="100965"/>
                      <a:pt x="1243692" y="59055"/>
                    </a:cubicBezTo>
                    <a:close/>
                  </a:path>
                </a:pathLst>
              </a:custGeom>
              <a:solidFill>
                <a:schemeClr val="accent5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4" name="Freeform: Shape 73">
                <a:extLst>
                  <a:ext uri="{FF2B5EF4-FFF2-40B4-BE49-F238E27FC236}">
                    <a16:creationId xmlns:a16="http://schemas.microsoft.com/office/drawing/2014/main" id="{6F9C13DA-E2B3-0C41-AB18-41F0C4581243}"/>
                  </a:ext>
                </a:extLst>
              </p:cNvPr>
              <p:cNvSpPr/>
              <p:nvPr/>
            </p:nvSpPr>
            <p:spPr>
              <a:xfrm>
                <a:off x="10123179" y="-10610"/>
                <a:ext cx="37623" cy="46234"/>
              </a:xfrm>
              <a:custGeom>
                <a:avLst/>
                <a:gdLst>
                  <a:gd name="connsiteX0" fmla="*/ 37624 w 37623"/>
                  <a:gd name="connsiteY0" fmla="*/ 23117 h 46234"/>
                  <a:gd name="connsiteX1" fmla="*/ 18812 w 37623"/>
                  <a:gd name="connsiteY1" fmla="*/ 46234 h 46234"/>
                  <a:gd name="connsiteX2" fmla="*/ 0 w 37623"/>
                  <a:gd name="connsiteY2" fmla="*/ 23117 h 46234"/>
                  <a:gd name="connsiteX3" fmla="*/ 18812 w 37623"/>
                  <a:gd name="connsiteY3" fmla="*/ 0 h 46234"/>
                  <a:gd name="connsiteX4" fmla="*/ 37624 w 37623"/>
                  <a:gd name="connsiteY4" fmla="*/ 23117 h 46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7623" h="46234">
                    <a:moveTo>
                      <a:pt x="37624" y="23117"/>
                    </a:moveTo>
                    <a:cubicBezTo>
                      <a:pt x="37624" y="35884"/>
                      <a:pt x="29201" y="46234"/>
                      <a:pt x="18812" y="46234"/>
                    </a:cubicBezTo>
                    <a:cubicBezTo>
                      <a:pt x="8422" y="46234"/>
                      <a:pt x="0" y="35884"/>
                      <a:pt x="0" y="23117"/>
                    </a:cubicBezTo>
                    <a:cubicBezTo>
                      <a:pt x="0" y="10350"/>
                      <a:pt x="8422" y="0"/>
                      <a:pt x="18812" y="0"/>
                    </a:cubicBezTo>
                    <a:cubicBezTo>
                      <a:pt x="29201" y="0"/>
                      <a:pt x="37624" y="10350"/>
                      <a:pt x="37624" y="23117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grpSp>
            <p:nvGrpSpPr>
              <p:cNvPr id="75" name="Graphic 4">
                <a:extLst>
                  <a:ext uri="{FF2B5EF4-FFF2-40B4-BE49-F238E27FC236}">
                    <a16:creationId xmlns:a16="http://schemas.microsoft.com/office/drawing/2014/main" id="{BA0B89BF-E5D9-81E4-4E5D-1DCCD04914C3}"/>
                  </a:ext>
                </a:extLst>
              </p:cNvPr>
              <p:cNvGrpSpPr/>
              <p:nvPr/>
            </p:nvGrpSpPr>
            <p:grpSpPr>
              <a:xfrm>
                <a:off x="10198541" y="-106422"/>
                <a:ext cx="80405" cy="232609"/>
                <a:chOff x="10198541" y="-106422"/>
                <a:chExt cx="80405" cy="232609"/>
              </a:xfrm>
              <a:solidFill>
                <a:srgbClr val="4FC1F7"/>
              </a:solidFill>
            </p:grpSpPr>
            <p:sp>
              <p:nvSpPr>
                <p:cNvPr id="76" name="Freeform: Shape 75">
                  <a:extLst>
                    <a:ext uri="{FF2B5EF4-FFF2-40B4-BE49-F238E27FC236}">
                      <a16:creationId xmlns:a16="http://schemas.microsoft.com/office/drawing/2014/main" id="{B8C7565D-C674-E164-475A-F02181A9013F}"/>
                    </a:ext>
                  </a:extLst>
                </p:cNvPr>
                <p:cNvSpPr/>
                <p:nvPr/>
              </p:nvSpPr>
              <p:spPr>
                <a:xfrm>
                  <a:off x="10198541" y="-106422"/>
                  <a:ext cx="80405" cy="114242"/>
                </a:xfrm>
                <a:custGeom>
                  <a:avLst/>
                  <a:gdLst>
                    <a:gd name="connsiteX0" fmla="*/ 0 w 80405"/>
                    <a:gd name="connsiteY0" fmla="*/ 112862 h 114242"/>
                    <a:gd name="connsiteX1" fmla="*/ 71571 w 80405"/>
                    <a:gd name="connsiteY1" fmla="*/ 114243 h 114242"/>
                    <a:gd name="connsiteX2" fmla="*/ 79629 w 80405"/>
                    <a:gd name="connsiteY2" fmla="*/ 27384 h 114242"/>
                    <a:gd name="connsiteX3" fmla="*/ 69113 w 80405"/>
                    <a:gd name="connsiteY3" fmla="*/ 6296 h 114242"/>
                    <a:gd name="connsiteX4" fmla="*/ 50930 w 80405"/>
                    <a:gd name="connsiteY4" fmla="*/ 0 h 114242"/>
                    <a:gd name="connsiteX5" fmla="*/ 0 w 80405"/>
                    <a:gd name="connsiteY5" fmla="*/ 112862 h 1142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80405" h="114242">
                      <a:moveTo>
                        <a:pt x="0" y="112862"/>
                      </a:moveTo>
                      <a:lnTo>
                        <a:pt x="71571" y="114243"/>
                      </a:lnTo>
                      <a:cubicBezTo>
                        <a:pt x="71571" y="88078"/>
                        <a:pt x="72438" y="50702"/>
                        <a:pt x="79629" y="27384"/>
                      </a:cubicBezTo>
                      <a:cubicBezTo>
                        <a:pt x="82334" y="18621"/>
                        <a:pt x="77772" y="9296"/>
                        <a:pt x="69113" y="6296"/>
                      </a:cubicBezTo>
                      <a:lnTo>
                        <a:pt x="50930" y="0"/>
                      </a:lnTo>
                      <a:cubicBezTo>
                        <a:pt x="50921" y="10"/>
                        <a:pt x="0" y="28223"/>
                        <a:pt x="0" y="112862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77" name="Freeform: Shape 76">
                  <a:extLst>
                    <a:ext uri="{FF2B5EF4-FFF2-40B4-BE49-F238E27FC236}">
                      <a16:creationId xmlns:a16="http://schemas.microsoft.com/office/drawing/2014/main" id="{550AA037-C477-AC0B-82C1-1EEC08D6329E}"/>
                    </a:ext>
                  </a:extLst>
                </p:cNvPr>
                <p:cNvSpPr/>
                <p:nvPr/>
              </p:nvSpPr>
              <p:spPr>
                <a:xfrm>
                  <a:off x="10198541" y="11944"/>
                  <a:ext cx="80405" cy="114242"/>
                </a:xfrm>
                <a:custGeom>
                  <a:avLst/>
                  <a:gdLst>
                    <a:gd name="connsiteX0" fmla="*/ 0 w 80405"/>
                    <a:gd name="connsiteY0" fmla="*/ 1381 h 114242"/>
                    <a:gd name="connsiteX1" fmla="*/ 71571 w 80405"/>
                    <a:gd name="connsiteY1" fmla="*/ 0 h 114242"/>
                    <a:gd name="connsiteX2" fmla="*/ 79629 w 80405"/>
                    <a:gd name="connsiteY2" fmla="*/ 86858 h 114242"/>
                    <a:gd name="connsiteX3" fmla="*/ 69113 w 80405"/>
                    <a:gd name="connsiteY3" fmla="*/ 107947 h 114242"/>
                    <a:gd name="connsiteX4" fmla="*/ 50930 w 80405"/>
                    <a:gd name="connsiteY4" fmla="*/ 114243 h 114242"/>
                    <a:gd name="connsiteX5" fmla="*/ 0 w 80405"/>
                    <a:gd name="connsiteY5" fmla="*/ 1381 h 1142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80405" h="114242">
                      <a:moveTo>
                        <a:pt x="0" y="1381"/>
                      </a:moveTo>
                      <a:lnTo>
                        <a:pt x="71571" y="0"/>
                      </a:lnTo>
                      <a:cubicBezTo>
                        <a:pt x="71571" y="26165"/>
                        <a:pt x="72438" y="63551"/>
                        <a:pt x="79629" y="86858"/>
                      </a:cubicBezTo>
                      <a:cubicBezTo>
                        <a:pt x="82334" y="95621"/>
                        <a:pt x="77772" y="104947"/>
                        <a:pt x="69113" y="107947"/>
                      </a:cubicBezTo>
                      <a:lnTo>
                        <a:pt x="50930" y="114243"/>
                      </a:lnTo>
                      <a:cubicBezTo>
                        <a:pt x="50921" y="114233"/>
                        <a:pt x="0" y="86020"/>
                        <a:pt x="0" y="1381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</p:grp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1DF71CBB-F9B3-9506-3220-4B2BD600A46B}"/>
                </a:ext>
              </a:extLst>
            </p:cNvPr>
            <p:cNvSpPr/>
            <p:nvPr/>
          </p:nvSpPr>
          <p:spPr>
            <a:xfrm>
              <a:off x="11765918" y="-11103"/>
              <a:ext cx="102336" cy="28171"/>
            </a:xfrm>
            <a:custGeom>
              <a:avLst/>
              <a:gdLst>
                <a:gd name="connsiteX0" fmla="*/ 102337 w 102336"/>
                <a:gd name="connsiteY0" fmla="*/ 15123 h 28171"/>
                <a:gd name="connsiteX1" fmla="*/ 77257 w 102336"/>
                <a:gd name="connsiteY1" fmla="*/ 73 h 28171"/>
                <a:gd name="connsiteX2" fmla="*/ 0 w 102336"/>
                <a:gd name="connsiteY2" fmla="*/ 14123 h 28171"/>
                <a:gd name="connsiteX3" fmla="*/ 77257 w 102336"/>
                <a:gd name="connsiteY3" fmla="*/ 28172 h 28171"/>
                <a:gd name="connsiteX4" fmla="*/ 102337 w 102336"/>
                <a:gd name="connsiteY4" fmla="*/ 15123 h 281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2336" h="28171">
                  <a:moveTo>
                    <a:pt x="102337" y="15123"/>
                  </a:moveTo>
                  <a:cubicBezTo>
                    <a:pt x="102337" y="-1937"/>
                    <a:pt x="88287" y="73"/>
                    <a:pt x="77257" y="73"/>
                  </a:cubicBezTo>
                  <a:cubicBezTo>
                    <a:pt x="66218" y="73"/>
                    <a:pt x="0" y="7093"/>
                    <a:pt x="0" y="14123"/>
                  </a:cubicBezTo>
                  <a:cubicBezTo>
                    <a:pt x="0" y="21142"/>
                    <a:pt x="57188" y="28172"/>
                    <a:pt x="77257" y="28172"/>
                  </a:cubicBezTo>
                  <a:cubicBezTo>
                    <a:pt x="97326" y="28172"/>
                    <a:pt x="102337" y="23657"/>
                    <a:pt x="102337" y="15123"/>
                  </a:cubicBezTo>
                  <a:close/>
                </a:path>
              </a:pathLst>
            </a:custGeom>
            <a:solidFill>
              <a:srgbClr val="E6E6E6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64" name="Graphic 4">
              <a:extLst>
                <a:ext uri="{FF2B5EF4-FFF2-40B4-BE49-F238E27FC236}">
                  <a16:creationId xmlns:a16="http://schemas.microsoft.com/office/drawing/2014/main" id="{C647CF7F-6DA8-4D38-4ED8-56A707A8FC27}"/>
                </a:ext>
              </a:extLst>
            </p:cNvPr>
            <p:cNvGrpSpPr/>
            <p:nvPr/>
          </p:nvGrpSpPr>
          <p:grpSpPr>
            <a:xfrm>
              <a:off x="11758593" y="-134501"/>
              <a:ext cx="125679" cy="277365"/>
              <a:chOff x="11758593" y="-134501"/>
              <a:chExt cx="125679" cy="277365"/>
            </a:xfrm>
            <a:solidFill>
              <a:srgbClr val="F2F2F2"/>
            </a:solidFill>
          </p:grpSpPr>
          <p:sp>
            <p:nvSpPr>
              <p:cNvPr id="65" name="Freeform: Shape 64">
                <a:extLst>
                  <a:ext uri="{FF2B5EF4-FFF2-40B4-BE49-F238E27FC236}">
                    <a16:creationId xmlns:a16="http://schemas.microsoft.com/office/drawing/2014/main" id="{4455A7AC-178A-A4E9-42F2-F972E9610FCC}"/>
                  </a:ext>
                </a:extLst>
              </p:cNvPr>
              <p:cNvSpPr/>
              <p:nvPr/>
            </p:nvSpPr>
            <p:spPr>
              <a:xfrm>
                <a:off x="11758593" y="-134501"/>
                <a:ext cx="125679" cy="112901"/>
              </a:xfrm>
              <a:custGeom>
                <a:avLst/>
                <a:gdLst>
                  <a:gd name="connsiteX0" fmla="*/ 102851 w 125679"/>
                  <a:gd name="connsiteY0" fmla="*/ 108317 h 112901"/>
                  <a:gd name="connsiteX1" fmla="*/ 125616 w 125679"/>
                  <a:gd name="connsiteY1" fmla="*/ 10695 h 112901"/>
                  <a:gd name="connsiteX2" fmla="*/ 67304 w 125679"/>
                  <a:gd name="connsiteY2" fmla="*/ 2409 h 112901"/>
                  <a:gd name="connsiteX3" fmla="*/ 29 w 125679"/>
                  <a:gd name="connsiteY3" fmla="*/ 97001 h 112901"/>
                  <a:gd name="connsiteX4" fmla="*/ 102851 w 125679"/>
                  <a:gd name="connsiteY4" fmla="*/ 108317 h 1129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5679" h="112901">
                    <a:moveTo>
                      <a:pt x="102851" y="108317"/>
                    </a:moveTo>
                    <a:cubicBezTo>
                      <a:pt x="102851" y="62788"/>
                      <a:pt x="123587" y="15753"/>
                      <a:pt x="125616" y="10695"/>
                    </a:cubicBezTo>
                    <a:cubicBezTo>
                      <a:pt x="127635" y="5638"/>
                      <a:pt x="80963" y="-4678"/>
                      <a:pt x="67304" y="2409"/>
                    </a:cubicBezTo>
                    <a:cubicBezTo>
                      <a:pt x="53645" y="9495"/>
                      <a:pt x="2048" y="88400"/>
                      <a:pt x="29" y="97001"/>
                    </a:cubicBezTo>
                    <a:cubicBezTo>
                      <a:pt x="-2000" y="105593"/>
                      <a:pt x="102851" y="120461"/>
                      <a:pt x="102851" y="108317"/>
                    </a:cubicBezTo>
                    <a:close/>
                  </a:path>
                </a:pathLst>
              </a:custGeom>
              <a:solidFill>
                <a:srgbClr val="F2F2F2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6" name="Freeform: Shape 65">
                <a:extLst>
                  <a:ext uri="{FF2B5EF4-FFF2-40B4-BE49-F238E27FC236}">
                    <a16:creationId xmlns:a16="http://schemas.microsoft.com/office/drawing/2014/main" id="{B1B92B45-D226-4B9D-CC42-727E23C51F69}"/>
                  </a:ext>
                </a:extLst>
              </p:cNvPr>
              <p:cNvSpPr/>
              <p:nvPr/>
            </p:nvSpPr>
            <p:spPr>
              <a:xfrm>
                <a:off x="11758593" y="29962"/>
                <a:ext cx="125679" cy="112901"/>
              </a:xfrm>
              <a:custGeom>
                <a:avLst/>
                <a:gdLst>
                  <a:gd name="connsiteX0" fmla="*/ 102851 w 125679"/>
                  <a:gd name="connsiteY0" fmla="*/ 4584 h 112901"/>
                  <a:gd name="connsiteX1" fmla="*/ 125616 w 125679"/>
                  <a:gd name="connsiteY1" fmla="*/ 102206 h 112901"/>
                  <a:gd name="connsiteX2" fmla="*/ 67304 w 125679"/>
                  <a:gd name="connsiteY2" fmla="*/ 110493 h 112901"/>
                  <a:gd name="connsiteX3" fmla="*/ 29 w 125679"/>
                  <a:gd name="connsiteY3" fmla="*/ 15900 h 112901"/>
                  <a:gd name="connsiteX4" fmla="*/ 102851 w 125679"/>
                  <a:gd name="connsiteY4" fmla="*/ 4584 h 1129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5679" h="112901">
                    <a:moveTo>
                      <a:pt x="102851" y="4584"/>
                    </a:moveTo>
                    <a:cubicBezTo>
                      <a:pt x="102851" y="50105"/>
                      <a:pt x="123587" y="97148"/>
                      <a:pt x="125616" y="102206"/>
                    </a:cubicBezTo>
                    <a:cubicBezTo>
                      <a:pt x="127635" y="107264"/>
                      <a:pt x="80963" y="117579"/>
                      <a:pt x="67304" y="110493"/>
                    </a:cubicBezTo>
                    <a:cubicBezTo>
                      <a:pt x="53645" y="103406"/>
                      <a:pt x="2048" y="24501"/>
                      <a:pt x="29" y="15900"/>
                    </a:cubicBezTo>
                    <a:cubicBezTo>
                      <a:pt x="-2000" y="7309"/>
                      <a:pt x="102851" y="-7560"/>
                      <a:pt x="102851" y="4584"/>
                    </a:cubicBezTo>
                    <a:close/>
                  </a:path>
                </a:pathLst>
              </a:custGeom>
              <a:solidFill>
                <a:srgbClr val="F2F2F2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sp>
        <p:nvSpPr>
          <p:cNvPr id="116" name="Circle: Hollow 115">
            <a:extLst>
              <a:ext uri="{FF2B5EF4-FFF2-40B4-BE49-F238E27FC236}">
                <a16:creationId xmlns:a16="http://schemas.microsoft.com/office/drawing/2014/main" id="{3B2B2AA2-DF05-3EC1-6D01-EB8465B002F5}"/>
              </a:ext>
            </a:extLst>
          </p:cNvPr>
          <p:cNvSpPr/>
          <p:nvPr/>
        </p:nvSpPr>
        <p:spPr>
          <a:xfrm>
            <a:off x="3460414" y="7337314"/>
            <a:ext cx="1133770" cy="1133770"/>
          </a:xfrm>
          <a:prstGeom prst="donut">
            <a:avLst>
              <a:gd name="adj" fmla="val 20799"/>
            </a:avLst>
          </a:prstGeom>
          <a:solidFill>
            <a:schemeClr val="accent2"/>
          </a:solidFill>
          <a:ln>
            <a:noFill/>
          </a:ln>
          <a:effectLst>
            <a:outerShdw blurRad="63500" dist="127000" dir="10800000" algn="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sp>
        <p:nvSpPr>
          <p:cNvPr id="117" name="Oval 116">
            <a:extLst>
              <a:ext uri="{FF2B5EF4-FFF2-40B4-BE49-F238E27FC236}">
                <a16:creationId xmlns:a16="http://schemas.microsoft.com/office/drawing/2014/main" id="{6BDBE892-BD32-86D1-57D7-28DC3E27B205}"/>
              </a:ext>
            </a:extLst>
          </p:cNvPr>
          <p:cNvSpPr/>
          <p:nvPr/>
        </p:nvSpPr>
        <p:spPr>
          <a:xfrm>
            <a:off x="3807562" y="7684462"/>
            <a:ext cx="439474" cy="439474"/>
          </a:xfrm>
          <a:prstGeom prst="ellipse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grpSp>
        <p:nvGrpSpPr>
          <p:cNvPr id="118" name="Group 117">
            <a:extLst>
              <a:ext uri="{FF2B5EF4-FFF2-40B4-BE49-F238E27FC236}">
                <a16:creationId xmlns:a16="http://schemas.microsoft.com/office/drawing/2014/main" id="{67267E34-2834-6623-7624-6A96BDE245C6}"/>
              </a:ext>
            </a:extLst>
          </p:cNvPr>
          <p:cNvGrpSpPr/>
          <p:nvPr/>
        </p:nvGrpSpPr>
        <p:grpSpPr>
          <a:xfrm>
            <a:off x="473242" y="5319492"/>
            <a:ext cx="3544018" cy="2607876"/>
            <a:chOff x="320842" y="4273293"/>
            <a:chExt cx="3544018" cy="2607876"/>
          </a:xfrm>
          <a:effectLst>
            <a:outerShdw blurRad="63500" dist="254000" dir="10800000" algn="r" rotWithShape="0">
              <a:prstClr val="black">
                <a:alpha val="25000"/>
              </a:prstClr>
            </a:outerShdw>
          </a:effectLst>
        </p:grpSpPr>
        <p:sp>
          <p:nvSpPr>
            <p:cNvPr id="119" name="Rectangle 118">
              <a:extLst>
                <a:ext uri="{FF2B5EF4-FFF2-40B4-BE49-F238E27FC236}">
                  <a16:creationId xmlns:a16="http://schemas.microsoft.com/office/drawing/2014/main" id="{EFA7414C-2873-A7C0-A877-A235D8B9C07E}"/>
                </a:ext>
              </a:extLst>
            </p:cNvPr>
            <p:cNvSpPr/>
            <p:nvPr/>
          </p:nvSpPr>
          <p:spPr>
            <a:xfrm>
              <a:off x="320842" y="4278054"/>
              <a:ext cx="2752725" cy="1334551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120" name="Freeform: Shape 119">
              <a:extLst>
                <a:ext uri="{FF2B5EF4-FFF2-40B4-BE49-F238E27FC236}">
                  <a16:creationId xmlns:a16="http://schemas.microsoft.com/office/drawing/2014/main" id="{E78DFEB7-2F29-ABE0-161F-DCE3EC99D61A}"/>
                </a:ext>
              </a:extLst>
            </p:cNvPr>
            <p:cNvSpPr/>
            <p:nvPr/>
          </p:nvSpPr>
          <p:spPr>
            <a:xfrm rot="5400000" flipH="1">
              <a:off x="2165275" y="5181584"/>
              <a:ext cx="2607876" cy="791294"/>
            </a:xfrm>
            <a:custGeom>
              <a:avLst/>
              <a:gdLst>
                <a:gd name="connsiteX0" fmla="*/ 2607876 w 2607876"/>
                <a:gd name="connsiteY0" fmla="*/ 791294 h 791294"/>
                <a:gd name="connsiteX1" fmla="*/ 0 w 2607876"/>
                <a:gd name="connsiteY1" fmla="*/ 0 h 791294"/>
                <a:gd name="connsiteX2" fmla="*/ 1272302 w 2607876"/>
                <a:gd name="connsiteY2" fmla="*/ 791294 h 7912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607876" h="791294">
                  <a:moveTo>
                    <a:pt x="2607876" y="791294"/>
                  </a:moveTo>
                  <a:lnTo>
                    <a:pt x="0" y="0"/>
                  </a:lnTo>
                  <a:lnTo>
                    <a:pt x="1272302" y="791294"/>
                  </a:lnTo>
                  <a:close/>
                </a:path>
              </a:pathLst>
            </a:custGeom>
            <a:gradFill>
              <a:gsLst>
                <a:gs pos="0">
                  <a:schemeClr val="accent2"/>
                </a:gs>
                <a:gs pos="100000">
                  <a:schemeClr val="bg1">
                    <a:lumMod val="95000"/>
                  </a:schemeClr>
                </a:gs>
              </a:gsLst>
              <a:lin ang="27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>
                <a:solidFill>
                  <a:schemeClr val="tx2"/>
                </a:solidFill>
              </a:endParaRPr>
            </a:p>
          </p:txBody>
        </p:sp>
      </p:grpSp>
      <p:sp>
        <p:nvSpPr>
          <p:cNvPr id="121" name="Textbox 200">
            <a:extLst>
              <a:ext uri="{FF2B5EF4-FFF2-40B4-BE49-F238E27FC236}">
                <a16:creationId xmlns:a16="http://schemas.microsoft.com/office/drawing/2014/main" id="{7D0E1D69-FCBC-BC35-0530-0F6B5402C8B4}"/>
              </a:ext>
            </a:extLst>
          </p:cNvPr>
          <p:cNvSpPr txBox="1"/>
          <p:nvPr/>
        </p:nvSpPr>
        <p:spPr>
          <a:xfrm>
            <a:off x="1408293" y="5508760"/>
            <a:ext cx="950901" cy="3385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sz="1600" b="1" dirty="0">
                <a:solidFill>
                  <a:schemeClr val="tx2"/>
                </a:solidFill>
                <a:latin typeface="Gobold" panose="02000500000000000000" pitchFamily="2" charset="0"/>
              </a:rPr>
              <a:t>SECURITY</a:t>
            </a:r>
          </a:p>
        </p:txBody>
      </p:sp>
      <p:sp>
        <p:nvSpPr>
          <p:cNvPr id="122" name="Textbox 200">
            <a:extLst>
              <a:ext uri="{FF2B5EF4-FFF2-40B4-BE49-F238E27FC236}">
                <a16:creationId xmlns:a16="http://schemas.microsoft.com/office/drawing/2014/main" id="{9D614195-697D-80FB-C449-DC090F6BE57C}"/>
              </a:ext>
            </a:extLst>
          </p:cNvPr>
          <p:cNvSpPr txBox="1"/>
          <p:nvPr/>
        </p:nvSpPr>
        <p:spPr>
          <a:xfrm>
            <a:off x="1408293" y="5863090"/>
            <a:ext cx="1637653" cy="60016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100" dirty="0" err="1">
                <a:solidFill>
                  <a:schemeClr val="tx2"/>
                </a:solidFill>
              </a:rPr>
              <a:t>Kiểm</a:t>
            </a:r>
            <a:r>
              <a:rPr lang="en-US" sz="1100" dirty="0">
                <a:solidFill>
                  <a:schemeClr val="tx2"/>
                </a:solidFill>
              </a:rPr>
              <a:t> </a:t>
            </a:r>
            <a:r>
              <a:rPr lang="en-US" sz="1100" dirty="0" err="1">
                <a:solidFill>
                  <a:schemeClr val="tx2"/>
                </a:solidFill>
              </a:rPr>
              <a:t>tra</a:t>
            </a:r>
            <a:r>
              <a:rPr lang="en-US" sz="1100" dirty="0">
                <a:solidFill>
                  <a:schemeClr val="tx2"/>
                </a:solidFill>
              </a:rPr>
              <a:t> an </a:t>
            </a:r>
            <a:r>
              <a:rPr lang="en-US" sz="1100" dirty="0" err="1">
                <a:solidFill>
                  <a:schemeClr val="tx2"/>
                </a:solidFill>
              </a:rPr>
              <a:t>ninh</a:t>
            </a:r>
            <a:r>
              <a:rPr lang="en-US" sz="1100" dirty="0">
                <a:solidFill>
                  <a:schemeClr val="tx2"/>
                </a:solidFill>
              </a:rPr>
              <a:t> </a:t>
            </a:r>
            <a:r>
              <a:rPr lang="en-US" sz="1100" dirty="0" err="1">
                <a:solidFill>
                  <a:schemeClr val="tx2"/>
                </a:solidFill>
              </a:rPr>
              <a:t>nghiêm</a:t>
            </a:r>
            <a:r>
              <a:rPr lang="en-US" sz="1100" dirty="0">
                <a:solidFill>
                  <a:schemeClr val="tx2"/>
                </a:solidFill>
              </a:rPr>
              <a:t> </a:t>
            </a:r>
            <a:r>
              <a:rPr lang="en-US" sz="1100" dirty="0" err="1">
                <a:solidFill>
                  <a:schemeClr val="tx2"/>
                </a:solidFill>
              </a:rPr>
              <a:t>ngặt</a:t>
            </a:r>
            <a:r>
              <a:rPr lang="en-US" sz="1100" dirty="0">
                <a:solidFill>
                  <a:schemeClr val="tx2"/>
                </a:solidFill>
              </a:rPr>
              <a:t> </a:t>
            </a:r>
            <a:r>
              <a:rPr lang="en-US" sz="1100" dirty="0" err="1">
                <a:solidFill>
                  <a:schemeClr val="tx2"/>
                </a:solidFill>
              </a:rPr>
              <a:t>để</a:t>
            </a:r>
            <a:r>
              <a:rPr lang="en-US" sz="1100" dirty="0">
                <a:solidFill>
                  <a:schemeClr val="tx2"/>
                </a:solidFill>
              </a:rPr>
              <a:t> </a:t>
            </a:r>
            <a:r>
              <a:rPr lang="en-US" sz="1100" dirty="0" err="1">
                <a:solidFill>
                  <a:schemeClr val="tx2"/>
                </a:solidFill>
              </a:rPr>
              <a:t>đảm</a:t>
            </a:r>
            <a:r>
              <a:rPr lang="en-US" sz="1100" dirty="0">
                <a:solidFill>
                  <a:schemeClr val="tx2"/>
                </a:solidFill>
              </a:rPr>
              <a:t> </a:t>
            </a:r>
            <a:r>
              <a:rPr lang="en-US" sz="1100" dirty="0" err="1">
                <a:solidFill>
                  <a:schemeClr val="tx2"/>
                </a:solidFill>
              </a:rPr>
              <a:t>bảo</a:t>
            </a:r>
            <a:r>
              <a:rPr lang="en-US" sz="1100" dirty="0">
                <a:solidFill>
                  <a:schemeClr val="tx2"/>
                </a:solidFill>
              </a:rPr>
              <a:t> an </a:t>
            </a:r>
            <a:r>
              <a:rPr lang="en-US" sz="1100" dirty="0" err="1">
                <a:solidFill>
                  <a:schemeClr val="tx2"/>
                </a:solidFill>
              </a:rPr>
              <a:t>toàn</a:t>
            </a:r>
            <a:r>
              <a:rPr lang="en-US" sz="1100" dirty="0">
                <a:solidFill>
                  <a:schemeClr val="tx2"/>
                </a:solidFill>
              </a:rPr>
              <a:t>.</a:t>
            </a:r>
          </a:p>
        </p:txBody>
      </p:sp>
      <p:sp>
        <p:nvSpPr>
          <p:cNvPr id="123" name="Circle: Hollow 122">
            <a:extLst>
              <a:ext uri="{FF2B5EF4-FFF2-40B4-BE49-F238E27FC236}">
                <a16:creationId xmlns:a16="http://schemas.microsoft.com/office/drawing/2014/main" id="{A493331E-24CD-8956-4B4B-AC369C0674D7}"/>
              </a:ext>
            </a:extLst>
          </p:cNvPr>
          <p:cNvSpPr/>
          <p:nvPr/>
        </p:nvSpPr>
        <p:spPr>
          <a:xfrm>
            <a:off x="9464261" y="7337314"/>
            <a:ext cx="1133770" cy="1133770"/>
          </a:xfrm>
          <a:prstGeom prst="donut">
            <a:avLst>
              <a:gd name="adj" fmla="val 20799"/>
            </a:avLst>
          </a:prstGeom>
          <a:solidFill>
            <a:schemeClr val="accent4"/>
          </a:solidFill>
          <a:ln>
            <a:noFill/>
          </a:ln>
          <a:effectLst>
            <a:outerShdw blurRad="63500" dist="127000" dir="10800000" algn="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sp>
        <p:nvSpPr>
          <p:cNvPr id="124" name="Oval 123">
            <a:extLst>
              <a:ext uri="{FF2B5EF4-FFF2-40B4-BE49-F238E27FC236}">
                <a16:creationId xmlns:a16="http://schemas.microsoft.com/office/drawing/2014/main" id="{6081C534-9188-9710-F5B3-9EB13E8F9CBC}"/>
              </a:ext>
            </a:extLst>
          </p:cNvPr>
          <p:cNvSpPr/>
          <p:nvPr/>
        </p:nvSpPr>
        <p:spPr>
          <a:xfrm>
            <a:off x="9811409" y="7684462"/>
            <a:ext cx="439474" cy="439474"/>
          </a:xfrm>
          <a:prstGeom prst="ellipse">
            <a:avLst/>
          </a:prstGeom>
          <a:solidFill>
            <a:schemeClr val="accent4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grpSp>
        <p:nvGrpSpPr>
          <p:cNvPr id="125" name="Group 124">
            <a:extLst>
              <a:ext uri="{FF2B5EF4-FFF2-40B4-BE49-F238E27FC236}">
                <a16:creationId xmlns:a16="http://schemas.microsoft.com/office/drawing/2014/main" id="{2D369B1E-AB7A-B43D-4B19-4EF0F61E63CB}"/>
              </a:ext>
            </a:extLst>
          </p:cNvPr>
          <p:cNvGrpSpPr/>
          <p:nvPr/>
        </p:nvGrpSpPr>
        <p:grpSpPr>
          <a:xfrm>
            <a:off x="6477089" y="5319492"/>
            <a:ext cx="3544018" cy="2607876"/>
            <a:chOff x="320842" y="4273293"/>
            <a:chExt cx="3544018" cy="2607876"/>
          </a:xfrm>
          <a:effectLst>
            <a:outerShdw blurRad="63500" dist="254000" dir="10800000" algn="r" rotWithShape="0">
              <a:prstClr val="black">
                <a:alpha val="25000"/>
              </a:prstClr>
            </a:outerShdw>
          </a:effectLst>
        </p:grpSpPr>
        <p:sp>
          <p:nvSpPr>
            <p:cNvPr id="126" name="Rectangle 125">
              <a:extLst>
                <a:ext uri="{FF2B5EF4-FFF2-40B4-BE49-F238E27FC236}">
                  <a16:creationId xmlns:a16="http://schemas.microsoft.com/office/drawing/2014/main" id="{01858D4E-1307-9F50-D15C-D4274297189B}"/>
                </a:ext>
              </a:extLst>
            </p:cNvPr>
            <p:cNvSpPr/>
            <p:nvPr/>
          </p:nvSpPr>
          <p:spPr>
            <a:xfrm>
              <a:off x="320842" y="4278054"/>
              <a:ext cx="2752725" cy="1334551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127" name="Freeform: Shape 126">
              <a:extLst>
                <a:ext uri="{FF2B5EF4-FFF2-40B4-BE49-F238E27FC236}">
                  <a16:creationId xmlns:a16="http://schemas.microsoft.com/office/drawing/2014/main" id="{32659E4C-EB50-9C3F-CA0E-7A142F49CC9C}"/>
                </a:ext>
              </a:extLst>
            </p:cNvPr>
            <p:cNvSpPr/>
            <p:nvPr/>
          </p:nvSpPr>
          <p:spPr>
            <a:xfrm rot="5400000" flipH="1">
              <a:off x="2165275" y="5181584"/>
              <a:ext cx="2607876" cy="791294"/>
            </a:xfrm>
            <a:custGeom>
              <a:avLst/>
              <a:gdLst>
                <a:gd name="connsiteX0" fmla="*/ 2607876 w 2607876"/>
                <a:gd name="connsiteY0" fmla="*/ 791294 h 791294"/>
                <a:gd name="connsiteX1" fmla="*/ 0 w 2607876"/>
                <a:gd name="connsiteY1" fmla="*/ 0 h 791294"/>
                <a:gd name="connsiteX2" fmla="*/ 1272302 w 2607876"/>
                <a:gd name="connsiteY2" fmla="*/ 791294 h 7912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607876" h="791294">
                  <a:moveTo>
                    <a:pt x="2607876" y="791294"/>
                  </a:moveTo>
                  <a:lnTo>
                    <a:pt x="0" y="0"/>
                  </a:lnTo>
                  <a:lnTo>
                    <a:pt x="1272302" y="791294"/>
                  </a:lnTo>
                  <a:close/>
                </a:path>
              </a:pathLst>
            </a:custGeom>
            <a:gradFill>
              <a:gsLst>
                <a:gs pos="0">
                  <a:schemeClr val="accent4"/>
                </a:gs>
                <a:gs pos="100000">
                  <a:schemeClr val="bg1">
                    <a:lumMod val="95000"/>
                  </a:schemeClr>
                </a:gs>
              </a:gsLst>
              <a:lin ang="27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2"/>
                </a:solidFill>
              </a:endParaRPr>
            </a:p>
          </p:txBody>
        </p:sp>
      </p:grpSp>
      <p:sp>
        <p:nvSpPr>
          <p:cNvPr id="128" name="Textbox 200">
            <a:extLst>
              <a:ext uri="{FF2B5EF4-FFF2-40B4-BE49-F238E27FC236}">
                <a16:creationId xmlns:a16="http://schemas.microsoft.com/office/drawing/2014/main" id="{C64E2100-920D-87AC-3723-B80FF70D0B69}"/>
              </a:ext>
            </a:extLst>
          </p:cNvPr>
          <p:cNvSpPr txBox="1"/>
          <p:nvPr/>
        </p:nvSpPr>
        <p:spPr>
          <a:xfrm>
            <a:off x="7412140" y="5508760"/>
            <a:ext cx="970137" cy="3385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sz="1600" b="1" dirty="0">
                <a:solidFill>
                  <a:schemeClr val="tx2"/>
                </a:solidFill>
                <a:latin typeface="Gobold" panose="02000500000000000000" pitchFamily="2" charset="0"/>
              </a:rPr>
              <a:t>BOARDING</a:t>
            </a:r>
          </a:p>
        </p:txBody>
      </p:sp>
      <p:sp>
        <p:nvSpPr>
          <p:cNvPr id="129" name="Textbox 200">
            <a:extLst>
              <a:ext uri="{FF2B5EF4-FFF2-40B4-BE49-F238E27FC236}">
                <a16:creationId xmlns:a16="http://schemas.microsoft.com/office/drawing/2014/main" id="{9450BF21-9163-6ADE-BFF7-F74A547A4666}"/>
              </a:ext>
            </a:extLst>
          </p:cNvPr>
          <p:cNvSpPr txBox="1"/>
          <p:nvPr/>
        </p:nvSpPr>
        <p:spPr>
          <a:xfrm>
            <a:off x="7412140" y="5863090"/>
            <a:ext cx="1637653" cy="60016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100" dirty="0" err="1">
                <a:solidFill>
                  <a:schemeClr val="tx2"/>
                </a:solidFill>
              </a:rPr>
              <a:t>Chờ</a:t>
            </a:r>
            <a:r>
              <a:rPr lang="en-US" sz="1100" dirty="0">
                <a:solidFill>
                  <a:schemeClr val="tx2"/>
                </a:solidFill>
              </a:rPr>
              <a:t> </a:t>
            </a:r>
            <a:r>
              <a:rPr lang="en-US" sz="1100" dirty="0" err="1">
                <a:solidFill>
                  <a:schemeClr val="tx2"/>
                </a:solidFill>
              </a:rPr>
              <a:t>lên</a:t>
            </a:r>
            <a:r>
              <a:rPr lang="en-US" sz="1100" dirty="0">
                <a:solidFill>
                  <a:schemeClr val="tx2"/>
                </a:solidFill>
              </a:rPr>
              <a:t> </a:t>
            </a:r>
            <a:r>
              <a:rPr lang="en-US" sz="1100" dirty="0" err="1">
                <a:solidFill>
                  <a:schemeClr val="tx2"/>
                </a:solidFill>
              </a:rPr>
              <a:t>máy</a:t>
            </a:r>
            <a:r>
              <a:rPr lang="en-US" sz="1100" dirty="0">
                <a:solidFill>
                  <a:schemeClr val="tx2"/>
                </a:solidFill>
              </a:rPr>
              <a:t> bay, </a:t>
            </a:r>
            <a:r>
              <a:rPr lang="en-US" sz="1100" dirty="0" err="1">
                <a:solidFill>
                  <a:schemeClr val="tx2"/>
                </a:solidFill>
              </a:rPr>
              <a:t>đối</a:t>
            </a:r>
            <a:r>
              <a:rPr lang="en-US" sz="1100" dirty="0">
                <a:solidFill>
                  <a:schemeClr val="tx2"/>
                </a:solidFill>
              </a:rPr>
              <a:t> </a:t>
            </a:r>
            <a:r>
              <a:rPr lang="en-US" sz="1100" dirty="0" err="1">
                <a:solidFill>
                  <a:schemeClr val="tx2"/>
                </a:solidFill>
              </a:rPr>
              <a:t>chiếu</a:t>
            </a:r>
            <a:r>
              <a:rPr lang="en-US" sz="1100" dirty="0">
                <a:solidFill>
                  <a:schemeClr val="tx2"/>
                </a:solidFill>
              </a:rPr>
              <a:t> </a:t>
            </a:r>
            <a:r>
              <a:rPr lang="en-US" sz="1100" dirty="0" err="1">
                <a:solidFill>
                  <a:schemeClr val="tx2"/>
                </a:solidFill>
              </a:rPr>
              <a:t>giấy</a:t>
            </a:r>
            <a:r>
              <a:rPr lang="en-US" sz="1100" dirty="0">
                <a:solidFill>
                  <a:schemeClr val="tx2"/>
                </a:solidFill>
              </a:rPr>
              <a:t> </a:t>
            </a:r>
            <a:r>
              <a:rPr lang="en-US" sz="1100" dirty="0" err="1">
                <a:solidFill>
                  <a:schemeClr val="tx2"/>
                </a:solidFill>
              </a:rPr>
              <a:t>tờ</a:t>
            </a:r>
            <a:r>
              <a:rPr lang="en-US" sz="1100" dirty="0">
                <a:solidFill>
                  <a:schemeClr val="tx2"/>
                </a:solidFill>
              </a:rPr>
              <a:t> </a:t>
            </a:r>
            <a:r>
              <a:rPr lang="en-US" sz="1100" dirty="0" err="1">
                <a:solidFill>
                  <a:schemeClr val="tx2"/>
                </a:solidFill>
              </a:rPr>
              <a:t>và</a:t>
            </a:r>
            <a:r>
              <a:rPr lang="en-US" sz="1100" dirty="0">
                <a:solidFill>
                  <a:schemeClr val="tx2"/>
                </a:solidFill>
              </a:rPr>
              <a:t> </a:t>
            </a:r>
            <a:r>
              <a:rPr lang="en-US" sz="1100" dirty="0" err="1">
                <a:solidFill>
                  <a:schemeClr val="tx2"/>
                </a:solidFill>
              </a:rPr>
              <a:t>chuẩn</a:t>
            </a:r>
            <a:r>
              <a:rPr lang="en-US" sz="1100" dirty="0">
                <a:solidFill>
                  <a:schemeClr val="tx2"/>
                </a:solidFill>
              </a:rPr>
              <a:t> </a:t>
            </a:r>
            <a:r>
              <a:rPr lang="en-US" sz="1100" dirty="0" err="1">
                <a:solidFill>
                  <a:schemeClr val="tx2"/>
                </a:solidFill>
              </a:rPr>
              <a:t>bị</a:t>
            </a:r>
            <a:r>
              <a:rPr lang="en-US" sz="1100" dirty="0">
                <a:solidFill>
                  <a:schemeClr val="tx2"/>
                </a:solidFill>
              </a:rPr>
              <a:t> </a:t>
            </a:r>
            <a:r>
              <a:rPr lang="en-US" sz="1100" dirty="0" err="1">
                <a:solidFill>
                  <a:schemeClr val="tx2"/>
                </a:solidFill>
              </a:rPr>
              <a:t>khởi</a:t>
            </a:r>
            <a:r>
              <a:rPr lang="en-US" sz="1100" dirty="0">
                <a:solidFill>
                  <a:schemeClr val="tx2"/>
                </a:solidFill>
              </a:rPr>
              <a:t> </a:t>
            </a:r>
            <a:r>
              <a:rPr lang="en-US" sz="1100" dirty="0" err="1">
                <a:solidFill>
                  <a:schemeClr val="tx2"/>
                </a:solidFill>
              </a:rPr>
              <a:t>hành</a:t>
            </a:r>
            <a:r>
              <a:rPr lang="en-US" sz="1100" dirty="0">
                <a:solidFill>
                  <a:schemeClr val="tx2"/>
                </a:solidFill>
              </a:rPr>
              <a:t>.</a:t>
            </a:r>
          </a:p>
        </p:txBody>
      </p:sp>
      <p:sp>
        <p:nvSpPr>
          <p:cNvPr id="130" name="Circle: Hollow 129">
            <a:extLst>
              <a:ext uri="{FF2B5EF4-FFF2-40B4-BE49-F238E27FC236}">
                <a16:creationId xmlns:a16="http://schemas.microsoft.com/office/drawing/2014/main" id="{C30D867F-A031-C1E9-0DD1-0F995D506B29}"/>
              </a:ext>
            </a:extLst>
          </p:cNvPr>
          <p:cNvSpPr/>
          <p:nvPr/>
        </p:nvSpPr>
        <p:spPr>
          <a:xfrm>
            <a:off x="15468109" y="7337314"/>
            <a:ext cx="1133770" cy="1133770"/>
          </a:xfrm>
          <a:prstGeom prst="donut">
            <a:avLst>
              <a:gd name="adj" fmla="val 20799"/>
            </a:avLst>
          </a:prstGeom>
          <a:solidFill>
            <a:schemeClr val="accent6"/>
          </a:solidFill>
          <a:ln>
            <a:noFill/>
          </a:ln>
          <a:effectLst>
            <a:outerShdw blurRad="63500" dist="127000" dir="10800000" algn="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sp>
        <p:nvSpPr>
          <p:cNvPr id="131" name="Oval 130">
            <a:extLst>
              <a:ext uri="{FF2B5EF4-FFF2-40B4-BE49-F238E27FC236}">
                <a16:creationId xmlns:a16="http://schemas.microsoft.com/office/drawing/2014/main" id="{646D97FC-ED5E-4A2E-759D-7A7D17270EF5}"/>
              </a:ext>
            </a:extLst>
          </p:cNvPr>
          <p:cNvSpPr/>
          <p:nvPr/>
        </p:nvSpPr>
        <p:spPr>
          <a:xfrm>
            <a:off x="15815257" y="7684462"/>
            <a:ext cx="439474" cy="439474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grpSp>
        <p:nvGrpSpPr>
          <p:cNvPr id="132" name="Group 131">
            <a:extLst>
              <a:ext uri="{FF2B5EF4-FFF2-40B4-BE49-F238E27FC236}">
                <a16:creationId xmlns:a16="http://schemas.microsoft.com/office/drawing/2014/main" id="{1D069C86-B1C6-B0D2-BEFA-F91DCB5FDE75}"/>
              </a:ext>
            </a:extLst>
          </p:cNvPr>
          <p:cNvGrpSpPr/>
          <p:nvPr/>
        </p:nvGrpSpPr>
        <p:grpSpPr>
          <a:xfrm>
            <a:off x="12480937" y="5319492"/>
            <a:ext cx="3544018" cy="2607876"/>
            <a:chOff x="320842" y="4273293"/>
            <a:chExt cx="3544018" cy="2607876"/>
          </a:xfrm>
          <a:effectLst>
            <a:outerShdw blurRad="63500" dist="254000" dir="10800000" algn="r" rotWithShape="0">
              <a:prstClr val="black">
                <a:alpha val="25000"/>
              </a:prstClr>
            </a:outerShdw>
          </a:effectLst>
        </p:grpSpPr>
        <p:sp>
          <p:nvSpPr>
            <p:cNvPr id="133" name="Rectangle 132">
              <a:extLst>
                <a:ext uri="{FF2B5EF4-FFF2-40B4-BE49-F238E27FC236}">
                  <a16:creationId xmlns:a16="http://schemas.microsoft.com/office/drawing/2014/main" id="{A3737A4A-D75C-A2F3-56AD-F0663E0C9029}"/>
                </a:ext>
              </a:extLst>
            </p:cNvPr>
            <p:cNvSpPr/>
            <p:nvPr/>
          </p:nvSpPr>
          <p:spPr>
            <a:xfrm>
              <a:off x="320842" y="4278054"/>
              <a:ext cx="2752725" cy="1334551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134" name="Freeform: Shape 133">
              <a:extLst>
                <a:ext uri="{FF2B5EF4-FFF2-40B4-BE49-F238E27FC236}">
                  <a16:creationId xmlns:a16="http://schemas.microsoft.com/office/drawing/2014/main" id="{BF8AA4D7-4E5B-78E6-B7B8-5B916F0BA4FE}"/>
                </a:ext>
              </a:extLst>
            </p:cNvPr>
            <p:cNvSpPr/>
            <p:nvPr/>
          </p:nvSpPr>
          <p:spPr>
            <a:xfrm rot="5400000" flipH="1">
              <a:off x="2165275" y="5181584"/>
              <a:ext cx="2607876" cy="791294"/>
            </a:xfrm>
            <a:custGeom>
              <a:avLst/>
              <a:gdLst>
                <a:gd name="connsiteX0" fmla="*/ 2607876 w 2607876"/>
                <a:gd name="connsiteY0" fmla="*/ 791294 h 791294"/>
                <a:gd name="connsiteX1" fmla="*/ 0 w 2607876"/>
                <a:gd name="connsiteY1" fmla="*/ 0 h 791294"/>
                <a:gd name="connsiteX2" fmla="*/ 1272302 w 2607876"/>
                <a:gd name="connsiteY2" fmla="*/ 791294 h 7912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607876" h="791294">
                  <a:moveTo>
                    <a:pt x="2607876" y="791294"/>
                  </a:moveTo>
                  <a:lnTo>
                    <a:pt x="0" y="0"/>
                  </a:lnTo>
                  <a:lnTo>
                    <a:pt x="1272302" y="791294"/>
                  </a:lnTo>
                  <a:close/>
                </a:path>
              </a:pathLst>
            </a:custGeom>
            <a:gradFill>
              <a:gsLst>
                <a:gs pos="0">
                  <a:schemeClr val="accent6"/>
                </a:gs>
                <a:gs pos="100000">
                  <a:schemeClr val="bg1">
                    <a:lumMod val="95000"/>
                  </a:schemeClr>
                </a:gs>
              </a:gsLst>
              <a:lin ang="27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2"/>
                </a:solidFill>
              </a:endParaRPr>
            </a:p>
          </p:txBody>
        </p:sp>
      </p:grpSp>
      <p:sp>
        <p:nvSpPr>
          <p:cNvPr id="135" name="Textbox 200">
            <a:extLst>
              <a:ext uri="{FF2B5EF4-FFF2-40B4-BE49-F238E27FC236}">
                <a16:creationId xmlns:a16="http://schemas.microsoft.com/office/drawing/2014/main" id="{3F012AD9-0DE7-2306-CFA0-2A09F0A0FDCD}"/>
              </a:ext>
            </a:extLst>
          </p:cNvPr>
          <p:cNvSpPr txBox="1"/>
          <p:nvPr/>
        </p:nvSpPr>
        <p:spPr>
          <a:xfrm>
            <a:off x="13415988" y="5508760"/>
            <a:ext cx="854016" cy="3385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sz="1600" b="1" dirty="0">
                <a:solidFill>
                  <a:schemeClr val="tx2"/>
                </a:solidFill>
                <a:latin typeface="Gobold" panose="02000500000000000000" pitchFamily="2" charset="0"/>
              </a:rPr>
              <a:t>ARRIVAL</a:t>
            </a:r>
          </a:p>
        </p:txBody>
      </p:sp>
      <p:sp>
        <p:nvSpPr>
          <p:cNvPr id="136" name="Textbox 200">
            <a:extLst>
              <a:ext uri="{FF2B5EF4-FFF2-40B4-BE49-F238E27FC236}">
                <a16:creationId xmlns:a16="http://schemas.microsoft.com/office/drawing/2014/main" id="{925FB577-97EF-0919-3158-40C06573DADC}"/>
              </a:ext>
            </a:extLst>
          </p:cNvPr>
          <p:cNvSpPr txBox="1"/>
          <p:nvPr/>
        </p:nvSpPr>
        <p:spPr>
          <a:xfrm>
            <a:off x="13415988" y="5863090"/>
            <a:ext cx="1662087" cy="60016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100" dirty="0" err="1">
                <a:solidFill>
                  <a:schemeClr val="tx2"/>
                </a:solidFill>
              </a:rPr>
              <a:t>Làm</a:t>
            </a:r>
            <a:r>
              <a:rPr lang="en-US" sz="1100" dirty="0">
                <a:solidFill>
                  <a:schemeClr val="tx2"/>
                </a:solidFill>
              </a:rPr>
              <a:t> </a:t>
            </a:r>
            <a:r>
              <a:rPr lang="en-US" sz="1100" dirty="0" err="1">
                <a:solidFill>
                  <a:schemeClr val="tx2"/>
                </a:solidFill>
              </a:rPr>
              <a:t>thủ</a:t>
            </a:r>
            <a:r>
              <a:rPr lang="en-US" sz="1100" dirty="0">
                <a:solidFill>
                  <a:schemeClr val="tx2"/>
                </a:solidFill>
              </a:rPr>
              <a:t> </a:t>
            </a:r>
            <a:r>
              <a:rPr lang="en-US" sz="1100" dirty="0" err="1">
                <a:solidFill>
                  <a:schemeClr val="tx2"/>
                </a:solidFill>
              </a:rPr>
              <a:t>tục</a:t>
            </a:r>
            <a:r>
              <a:rPr lang="en-US" sz="1100" dirty="0">
                <a:solidFill>
                  <a:schemeClr val="tx2"/>
                </a:solidFill>
              </a:rPr>
              <a:t> </a:t>
            </a:r>
            <a:r>
              <a:rPr lang="en-US" sz="1100" dirty="0" err="1">
                <a:solidFill>
                  <a:schemeClr val="tx2"/>
                </a:solidFill>
              </a:rPr>
              <a:t>nhập</a:t>
            </a:r>
            <a:r>
              <a:rPr lang="en-US" sz="1100" dirty="0">
                <a:solidFill>
                  <a:schemeClr val="tx2"/>
                </a:solidFill>
              </a:rPr>
              <a:t> </a:t>
            </a:r>
            <a:r>
              <a:rPr lang="en-US" sz="1100" dirty="0" err="1">
                <a:solidFill>
                  <a:schemeClr val="tx2"/>
                </a:solidFill>
              </a:rPr>
              <a:t>cảnh</a:t>
            </a:r>
            <a:r>
              <a:rPr lang="en-US" sz="1100" dirty="0">
                <a:solidFill>
                  <a:schemeClr val="tx2"/>
                </a:solidFill>
              </a:rPr>
              <a:t>, </a:t>
            </a:r>
            <a:r>
              <a:rPr lang="en-US" sz="1100" dirty="0" err="1">
                <a:solidFill>
                  <a:schemeClr val="tx2"/>
                </a:solidFill>
              </a:rPr>
              <a:t>nhận</a:t>
            </a:r>
            <a:r>
              <a:rPr lang="en-US" sz="1100" dirty="0">
                <a:solidFill>
                  <a:schemeClr val="tx2"/>
                </a:solidFill>
              </a:rPr>
              <a:t> </a:t>
            </a:r>
            <a:r>
              <a:rPr lang="en-US" sz="1100" dirty="0" err="1">
                <a:solidFill>
                  <a:schemeClr val="tx2"/>
                </a:solidFill>
              </a:rPr>
              <a:t>hành</a:t>
            </a:r>
            <a:r>
              <a:rPr lang="en-US" sz="1100" dirty="0">
                <a:solidFill>
                  <a:schemeClr val="tx2"/>
                </a:solidFill>
              </a:rPr>
              <a:t> </a:t>
            </a:r>
            <a:r>
              <a:rPr lang="en-US" sz="1100" dirty="0" err="1">
                <a:solidFill>
                  <a:schemeClr val="tx2"/>
                </a:solidFill>
              </a:rPr>
              <a:t>lý</a:t>
            </a:r>
            <a:r>
              <a:rPr lang="en-US" sz="1100" dirty="0">
                <a:solidFill>
                  <a:schemeClr val="tx2"/>
                </a:solidFill>
              </a:rPr>
              <a:t> </a:t>
            </a:r>
            <a:r>
              <a:rPr lang="en-US" sz="1100" dirty="0" err="1">
                <a:solidFill>
                  <a:schemeClr val="tx2"/>
                </a:solidFill>
              </a:rPr>
              <a:t>và</a:t>
            </a:r>
            <a:r>
              <a:rPr lang="en-US" sz="1100" dirty="0">
                <a:solidFill>
                  <a:schemeClr val="tx2"/>
                </a:solidFill>
              </a:rPr>
              <a:t> </a:t>
            </a:r>
            <a:r>
              <a:rPr lang="en-US" sz="1100" dirty="0" err="1">
                <a:solidFill>
                  <a:schemeClr val="tx2"/>
                </a:solidFill>
              </a:rPr>
              <a:t>rời</a:t>
            </a:r>
            <a:r>
              <a:rPr lang="en-US" sz="1100" dirty="0">
                <a:solidFill>
                  <a:schemeClr val="tx2"/>
                </a:solidFill>
              </a:rPr>
              <a:t> </a:t>
            </a:r>
            <a:r>
              <a:rPr lang="en-US" sz="1100" dirty="0" err="1">
                <a:solidFill>
                  <a:schemeClr val="tx2"/>
                </a:solidFill>
              </a:rPr>
              <a:t>sân</a:t>
            </a:r>
            <a:r>
              <a:rPr lang="en-US" sz="1100" dirty="0">
                <a:solidFill>
                  <a:schemeClr val="tx2"/>
                </a:solidFill>
              </a:rPr>
              <a:t> bay.</a:t>
            </a:r>
          </a:p>
        </p:txBody>
      </p:sp>
      <p:sp>
        <p:nvSpPr>
          <p:cNvPr id="137" name="Circle: Hollow 136">
            <a:extLst>
              <a:ext uri="{FF2B5EF4-FFF2-40B4-BE49-F238E27FC236}">
                <a16:creationId xmlns:a16="http://schemas.microsoft.com/office/drawing/2014/main" id="{101F5949-2B23-D723-86B4-F26E4FFD4C9D}"/>
              </a:ext>
            </a:extLst>
          </p:cNvPr>
          <p:cNvSpPr/>
          <p:nvPr/>
        </p:nvSpPr>
        <p:spPr>
          <a:xfrm rot="10800000">
            <a:off x="569418" y="7343256"/>
            <a:ext cx="1133770" cy="1133770"/>
          </a:xfrm>
          <a:prstGeom prst="donut">
            <a:avLst>
              <a:gd name="adj" fmla="val 20799"/>
            </a:avLst>
          </a:prstGeom>
          <a:solidFill>
            <a:schemeClr val="accent1"/>
          </a:solidFill>
          <a:ln>
            <a:noFill/>
          </a:ln>
          <a:effectLst>
            <a:outerShdw blurRad="63500" dist="127000" dir="10800000" algn="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sp>
        <p:nvSpPr>
          <p:cNvPr id="138" name="Oval 137">
            <a:extLst>
              <a:ext uri="{FF2B5EF4-FFF2-40B4-BE49-F238E27FC236}">
                <a16:creationId xmlns:a16="http://schemas.microsoft.com/office/drawing/2014/main" id="{5BBA2FB8-7726-4CF8-269B-E7BB11102060}"/>
              </a:ext>
            </a:extLst>
          </p:cNvPr>
          <p:cNvSpPr/>
          <p:nvPr/>
        </p:nvSpPr>
        <p:spPr>
          <a:xfrm rot="10800000">
            <a:off x="916566" y="7690404"/>
            <a:ext cx="439474" cy="439474"/>
          </a:xfrm>
          <a:prstGeom prst="ellips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grpSp>
        <p:nvGrpSpPr>
          <p:cNvPr id="139" name="Group 138">
            <a:extLst>
              <a:ext uri="{FF2B5EF4-FFF2-40B4-BE49-F238E27FC236}">
                <a16:creationId xmlns:a16="http://schemas.microsoft.com/office/drawing/2014/main" id="{06FA1C2D-E004-16F5-4484-86448278FD55}"/>
              </a:ext>
            </a:extLst>
          </p:cNvPr>
          <p:cNvGrpSpPr/>
          <p:nvPr/>
        </p:nvGrpSpPr>
        <p:grpSpPr>
          <a:xfrm rot="10800000">
            <a:off x="1146342" y="7886972"/>
            <a:ext cx="3544018" cy="2607876"/>
            <a:chOff x="320842" y="4273293"/>
            <a:chExt cx="3544018" cy="2607876"/>
          </a:xfrm>
          <a:effectLst>
            <a:outerShdw blurRad="63500" dist="254000" dir="10800000" algn="r" rotWithShape="0">
              <a:prstClr val="black">
                <a:alpha val="25000"/>
              </a:prstClr>
            </a:outerShdw>
          </a:effectLst>
        </p:grpSpPr>
        <p:sp>
          <p:nvSpPr>
            <p:cNvPr id="140" name="Rectangle 139">
              <a:extLst>
                <a:ext uri="{FF2B5EF4-FFF2-40B4-BE49-F238E27FC236}">
                  <a16:creationId xmlns:a16="http://schemas.microsoft.com/office/drawing/2014/main" id="{1DEA534C-40DA-5BA5-4762-97FE26336C59}"/>
                </a:ext>
              </a:extLst>
            </p:cNvPr>
            <p:cNvSpPr/>
            <p:nvPr/>
          </p:nvSpPr>
          <p:spPr>
            <a:xfrm>
              <a:off x="320842" y="4278054"/>
              <a:ext cx="2752725" cy="1334551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141" name="Freeform: Shape 140">
              <a:extLst>
                <a:ext uri="{FF2B5EF4-FFF2-40B4-BE49-F238E27FC236}">
                  <a16:creationId xmlns:a16="http://schemas.microsoft.com/office/drawing/2014/main" id="{71D782A5-E8FE-EAA5-2CC5-9A866EC71E87}"/>
                </a:ext>
              </a:extLst>
            </p:cNvPr>
            <p:cNvSpPr/>
            <p:nvPr/>
          </p:nvSpPr>
          <p:spPr>
            <a:xfrm rot="5400000" flipH="1">
              <a:off x="2165275" y="5181584"/>
              <a:ext cx="2607876" cy="791294"/>
            </a:xfrm>
            <a:custGeom>
              <a:avLst/>
              <a:gdLst>
                <a:gd name="connsiteX0" fmla="*/ 2607876 w 2607876"/>
                <a:gd name="connsiteY0" fmla="*/ 791294 h 791294"/>
                <a:gd name="connsiteX1" fmla="*/ 0 w 2607876"/>
                <a:gd name="connsiteY1" fmla="*/ 0 h 791294"/>
                <a:gd name="connsiteX2" fmla="*/ 1272302 w 2607876"/>
                <a:gd name="connsiteY2" fmla="*/ 791294 h 7912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607876" h="791294">
                  <a:moveTo>
                    <a:pt x="2607876" y="791294"/>
                  </a:moveTo>
                  <a:lnTo>
                    <a:pt x="0" y="0"/>
                  </a:lnTo>
                  <a:lnTo>
                    <a:pt x="1272302" y="791294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bg1">
                    <a:lumMod val="95000"/>
                  </a:schemeClr>
                </a:gs>
              </a:gsLst>
              <a:lin ang="27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2"/>
                </a:solidFill>
              </a:endParaRPr>
            </a:p>
          </p:txBody>
        </p:sp>
      </p:grpSp>
      <p:sp>
        <p:nvSpPr>
          <p:cNvPr id="142" name="Textbox 200">
            <a:extLst>
              <a:ext uri="{FF2B5EF4-FFF2-40B4-BE49-F238E27FC236}">
                <a16:creationId xmlns:a16="http://schemas.microsoft.com/office/drawing/2014/main" id="{7A987C8F-CEEB-BC51-D18A-9054686D29ED}"/>
              </a:ext>
            </a:extLst>
          </p:cNvPr>
          <p:cNvSpPr txBox="1"/>
          <p:nvPr/>
        </p:nvSpPr>
        <p:spPr>
          <a:xfrm>
            <a:off x="2846266" y="9351086"/>
            <a:ext cx="950901" cy="3385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sz="1600" b="1" dirty="0">
                <a:solidFill>
                  <a:schemeClr val="tx2"/>
                </a:solidFill>
                <a:latin typeface="Gobold" panose="02000500000000000000" pitchFamily="2" charset="0"/>
              </a:rPr>
              <a:t>CHECK-IN</a:t>
            </a:r>
          </a:p>
        </p:txBody>
      </p:sp>
      <p:sp>
        <p:nvSpPr>
          <p:cNvPr id="143" name="Textbox 200">
            <a:extLst>
              <a:ext uri="{FF2B5EF4-FFF2-40B4-BE49-F238E27FC236}">
                <a16:creationId xmlns:a16="http://schemas.microsoft.com/office/drawing/2014/main" id="{19DFC5CC-DCD7-3F92-0EB1-30909FE24ACE}"/>
              </a:ext>
            </a:extLst>
          </p:cNvPr>
          <p:cNvSpPr txBox="1"/>
          <p:nvPr/>
        </p:nvSpPr>
        <p:spPr>
          <a:xfrm>
            <a:off x="2846266" y="9705416"/>
            <a:ext cx="1637653" cy="60016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100" dirty="0" err="1">
                <a:solidFill>
                  <a:schemeClr val="tx2"/>
                </a:solidFill>
              </a:rPr>
              <a:t>Đăng</a:t>
            </a:r>
            <a:r>
              <a:rPr lang="en-US" sz="1100" dirty="0">
                <a:solidFill>
                  <a:schemeClr val="tx2"/>
                </a:solidFill>
              </a:rPr>
              <a:t> </a:t>
            </a:r>
            <a:r>
              <a:rPr lang="en-US" sz="1100" dirty="0" err="1">
                <a:solidFill>
                  <a:schemeClr val="tx2"/>
                </a:solidFill>
              </a:rPr>
              <a:t>ký</a:t>
            </a:r>
            <a:r>
              <a:rPr lang="en-US" sz="1100" dirty="0">
                <a:solidFill>
                  <a:schemeClr val="tx2"/>
                </a:solidFill>
              </a:rPr>
              <a:t> </a:t>
            </a:r>
            <a:r>
              <a:rPr lang="en-US" sz="1100" dirty="0" err="1">
                <a:solidFill>
                  <a:schemeClr val="tx2"/>
                </a:solidFill>
              </a:rPr>
              <a:t>chuyến</a:t>
            </a:r>
            <a:r>
              <a:rPr lang="en-US" sz="1100" dirty="0">
                <a:solidFill>
                  <a:schemeClr val="tx2"/>
                </a:solidFill>
              </a:rPr>
              <a:t> bay, </a:t>
            </a:r>
            <a:r>
              <a:rPr lang="en-US" sz="1100" dirty="0" err="1">
                <a:solidFill>
                  <a:schemeClr val="tx2"/>
                </a:solidFill>
              </a:rPr>
              <a:t>ký</a:t>
            </a:r>
            <a:r>
              <a:rPr lang="en-US" sz="1100" dirty="0">
                <a:solidFill>
                  <a:schemeClr val="tx2"/>
                </a:solidFill>
              </a:rPr>
              <a:t> </a:t>
            </a:r>
            <a:r>
              <a:rPr lang="en-US" sz="1100" dirty="0" err="1">
                <a:solidFill>
                  <a:schemeClr val="tx2"/>
                </a:solidFill>
              </a:rPr>
              <a:t>gửi</a:t>
            </a:r>
            <a:r>
              <a:rPr lang="en-US" sz="1100" dirty="0">
                <a:solidFill>
                  <a:schemeClr val="tx2"/>
                </a:solidFill>
              </a:rPr>
              <a:t> </a:t>
            </a:r>
            <a:r>
              <a:rPr lang="en-US" sz="1100" dirty="0" err="1">
                <a:solidFill>
                  <a:schemeClr val="tx2"/>
                </a:solidFill>
              </a:rPr>
              <a:t>hành</a:t>
            </a:r>
            <a:r>
              <a:rPr lang="en-US" sz="1100" dirty="0">
                <a:solidFill>
                  <a:schemeClr val="tx2"/>
                </a:solidFill>
              </a:rPr>
              <a:t> </a:t>
            </a:r>
            <a:r>
              <a:rPr lang="en-US" sz="1100" dirty="0" err="1">
                <a:solidFill>
                  <a:schemeClr val="tx2"/>
                </a:solidFill>
              </a:rPr>
              <a:t>lý</a:t>
            </a:r>
            <a:r>
              <a:rPr lang="en-US" sz="1100" dirty="0">
                <a:solidFill>
                  <a:schemeClr val="tx2"/>
                </a:solidFill>
              </a:rPr>
              <a:t> </a:t>
            </a:r>
            <a:r>
              <a:rPr lang="en-US" sz="1100" dirty="0" err="1">
                <a:solidFill>
                  <a:schemeClr val="tx2"/>
                </a:solidFill>
              </a:rPr>
              <a:t>và</a:t>
            </a:r>
            <a:r>
              <a:rPr lang="en-US" sz="1100" dirty="0">
                <a:solidFill>
                  <a:schemeClr val="tx2"/>
                </a:solidFill>
              </a:rPr>
              <a:t> </a:t>
            </a:r>
            <a:r>
              <a:rPr lang="en-US" sz="1100" dirty="0" err="1">
                <a:solidFill>
                  <a:schemeClr val="tx2"/>
                </a:solidFill>
              </a:rPr>
              <a:t>nhận</a:t>
            </a:r>
            <a:r>
              <a:rPr lang="en-US" sz="1100" dirty="0">
                <a:solidFill>
                  <a:schemeClr val="tx2"/>
                </a:solidFill>
              </a:rPr>
              <a:t> </a:t>
            </a:r>
            <a:r>
              <a:rPr lang="en-US" sz="1100" dirty="0" err="1">
                <a:solidFill>
                  <a:schemeClr val="tx2"/>
                </a:solidFill>
              </a:rPr>
              <a:t>thẻ</a:t>
            </a:r>
            <a:r>
              <a:rPr lang="en-US" sz="1100" dirty="0">
                <a:solidFill>
                  <a:schemeClr val="tx2"/>
                </a:solidFill>
              </a:rPr>
              <a:t> </a:t>
            </a:r>
            <a:r>
              <a:rPr lang="en-US" sz="1100" dirty="0" err="1">
                <a:solidFill>
                  <a:schemeClr val="tx2"/>
                </a:solidFill>
              </a:rPr>
              <a:t>lên</a:t>
            </a:r>
            <a:r>
              <a:rPr lang="en-US" sz="1100" dirty="0">
                <a:solidFill>
                  <a:schemeClr val="tx2"/>
                </a:solidFill>
              </a:rPr>
              <a:t> </a:t>
            </a:r>
            <a:r>
              <a:rPr lang="en-US" sz="1100" dirty="0" err="1">
                <a:solidFill>
                  <a:schemeClr val="tx2"/>
                </a:solidFill>
              </a:rPr>
              <a:t>máy</a:t>
            </a:r>
            <a:r>
              <a:rPr lang="en-US" sz="1100" dirty="0">
                <a:solidFill>
                  <a:schemeClr val="tx2"/>
                </a:solidFill>
              </a:rPr>
              <a:t> bay.</a:t>
            </a:r>
          </a:p>
        </p:txBody>
      </p:sp>
      <p:sp>
        <p:nvSpPr>
          <p:cNvPr id="144" name="Circle: Hollow 143">
            <a:extLst>
              <a:ext uri="{FF2B5EF4-FFF2-40B4-BE49-F238E27FC236}">
                <a16:creationId xmlns:a16="http://schemas.microsoft.com/office/drawing/2014/main" id="{11EC024E-5A70-E04B-7280-D06B45132C13}"/>
              </a:ext>
            </a:extLst>
          </p:cNvPr>
          <p:cNvSpPr/>
          <p:nvPr/>
        </p:nvSpPr>
        <p:spPr>
          <a:xfrm rot="10800000">
            <a:off x="6573265" y="7343256"/>
            <a:ext cx="1133770" cy="1133770"/>
          </a:xfrm>
          <a:prstGeom prst="donut">
            <a:avLst>
              <a:gd name="adj" fmla="val 20799"/>
            </a:avLst>
          </a:prstGeom>
          <a:solidFill>
            <a:schemeClr val="accent3"/>
          </a:solidFill>
          <a:ln>
            <a:noFill/>
          </a:ln>
          <a:effectLst>
            <a:outerShdw blurRad="63500" dist="127000" dir="10800000" algn="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sp>
        <p:nvSpPr>
          <p:cNvPr id="145" name="Oval 144">
            <a:extLst>
              <a:ext uri="{FF2B5EF4-FFF2-40B4-BE49-F238E27FC236}">
                <a16:creationId xmlns:a16="http://schemas.microsoft.com/office/drawing/2014/main" id="{02E6E809-34EB-F5C2-6E08-F5215E9593A3}"/>
              </a:ext>
            </a:extLst>
          </p:cNvPr>
          <p:cNvSpPr/>
          <p:nvPr/>
        </p:nvSpPr>
        <p:spPr>
          <a:xfrm rot="10800000">
            <a:off x="6920413" y="7690404"/>
            <a:ext cx="439474" cy="439474"/>
          </a:xfrm>
          <a:prstGeom prst="ellipse">
            <a:avLst/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grpSp>
        <p:nvGrpSpPr>
          <p:cNvPr id="146" name="Group 145">
            <a:extLst>
              <a:ext uri="{FF2B5EF4-FFF2-40B4-BE49-F238E27FC236}">
                <a16:creationId xmlns:a16="http://schemas.microsoft.com/office/drawing/2014/main" id="{504047AA-7076-126E-6521-BB29F72641E7}"/>
              </a:ext>
            </a:extLst>
          </p:cNvPr>
          <p:cNvGrpSpPr/>
          <p:nvPr/>
        </p:nvGrpSpPr>
        <p:grpSpPr>
          <a:xfrm rot="10800000">
            <a:off x="7150189" y="7886972"/>
            <a:ext cx="3544018" cy="2607876"/>
            <a:chOff x="320842" y="4273293"/>
            <a:chExt cx="3544018" cy="2607876"/>
          </a:xfrm>
          <a:effectLst>
            <a:outerShdw blurRad="63500" dist="254000" dir="10800000" algn="r" rotWithShape="0">
              <a:prstClr val="black">
                <a:alpha val="25000"/>
              </a:prstClr>
            </a:outerShdw>
          </a:effectLst>
        </p:grpSpPr>
        <p:sp>
          <p:nvSpPr>
            <p:cNvPr id="147" name="Rectangle 146">
              <a:extLst>
                <a:ext uri="{FF2B5EF4-FFF2-40B4-BE49-F238E27FC236}">
                  <a16:creationId xmlns:a16="http://schemas.microsoft.com/office/drawing/2014/main" id="{C47067A5-68A0-3501-60EF-A33F10AA5DF5}"/>
                </a:ext>
              </a:extLst>
            </p:cNvPr>
            <p:cNvSpPr/>
            <p:nvPr/>
          </p:nvSpPr>
          <p:spPr>
            <a:xfrm>
              <a:off x="320842" y="4278054"/>
              <a:ext cx="2752725" cy="1334551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148" name="Freeform: Shape 147">
              <a:extLst>
                <a:ext uri="{FF2B5EF4-FFF2-40B4-BE49-F238E27FC236}">
                  <a16:creationId xmlns:a16="http://schemas.microsoft.com/office/drawing/2014/main" id="{5A55FC5C-2538-F6F6-DE37-660A4939B6C3}"/>
                </a:ext>
              </a:extLst>
            </p:cNvPr>
            <p:cNvSpPr/>
            <p:nvPr/>
          </p:nvSpPr>
          <p:spPr>
            <a:xfrm rot="5400000" flipH="1">
              <a:off x="2165275" y="5181584"/>
              <a:ext cx="2607876" cy="791294"/>
            </a:xfrm>
            <a:custGeom>
              <a:avLst/>
              <a:gdLst>
                <a:gd name="connsiteX0" fmla="*/ 2607876 w 2607876"/>
                <a:gd name="connsiteY0" fmla="*/ 791294 h 791294"/>
                <a:gd name="connsiteX1" fmla="*/ 0 w 2607876"/>
                <a:gd name="connsiteY1" fmla="*/ 0 h 791294"/>
                <a:gd name="connsiteX2" fmla="*/ 1272302 w 2607876"/>
                <a:gd name="connsiteY2" fmla="*/ 791294 h 7912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607876" h="791294">
                  <a:moveTo>
                    <a:pt x="2607876" y="791294"/>
                  </a:moveTo>
                  <a:lnTo>
                    <a:pt x="0" y="0"/>
                  </a:lnTo>
                  <a:lnTo>
                    <a:pt x="1272302" y="791294"/>
                  </a:lnTo>
                  <a:close/>
                </a:path>
              </a:pathLst>
            </a:custGeom>
            <a:gradFill>
              <a:gsLst>
                <a:gs pos="0">
                  <a:schemeClr val="accent3"/>
                </a:gs>
                <a:gs pos="100000">
                  <a:schemeClr val="bg1">
                    <a:lumMod val="95000"/>
                  </a:schemeClr>
                </a:gs>
              </a:gsLst>
              <a:lin ang="27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2"/>
                </a:solidFill>
              </a:endParaRPr>
            </a:p>
          </p:txBody>
        </p:sp>
      </p:grpSp>
      <p:sp>
        <p:nvSpPr>
          <p:cNvPr id="149" name="Textbox 200">
            <a:extLst>
              <a:ext uri="{FF2B5EF4-FFF2-40B4-BE49-F238E27FC236}">
                <a16:creationId xmlns:a16="http://schemas.microsoft.com/office/drawing/2014/main" id="{915F8E18-40B2-A4AA-5B8A-4767A222F589}"/>
              </a:ext>
            </a:extLst>
          </p:cNvPr>
          <p:cNvSpPr txBox="1"/>
          <p:nvPr/>
        </p:nvSpPr>
        <p:spPr>
          <a:xfrm>
            <a:off x="8850113" y="9351086"/>
            <a:ext cx="976549" cy="3385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sz="1600" b="1" dirty="0">
                <a:solidFill>
                  <a:schemeClr val="tx2"/>
                </a:solidFill>
                <a:latin typeface="Gobold" panose="02000500000000000000" pitchFamily="2" charset="0"/>
              </a:rPr>
              <a:t>SHOPPING</a:t>
            </a:r>
          </a:p>
        </p:txBody>
      </p:sp>
      <p:sp>
        <p:nvSpPr>
          <p:cNvPr id="150" name="Textbox 200">
            <a:extLst>
              <a:ext uri="{FF2B5EF4-FFF2-40B4-BE49-F238E27FC236}">
                <a16:creationId xmlns:a16="http://schemas.microsoft.com/office/drawing/2014/main" id="{E28BBABB-44B9-6993-39EC-F69728C9EBB3}"/>
              </a:ext>
            </a:extLst>
          </p:cNvPr>
          <p:cNvSpPr txBox="1"/>
          <p:nvPr/>
        </p:nvSpPr>
        <p:spPr>
          <a:xfrm>
            <a:off x="8850113" y="9705416"/>
            <a:ext cx="1637653" cy="60016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100" dirty="0">
                <a:solidFill>
                  <a:schemeClr val="tx2"/>
                </a:solidFill>
              </a:rPr>
              <a:t>Mua </a:t>
            </a:r>
            <a:r>
              <a:rPr lang="en-US" sz="1100" dirty="0" err="1">
                <a:solidFill>
                  <a:schemeClr val="tx2"/>
                </a:solidFill>
              </a:rPr>
              <a:t>sắm</a:t>
            </a:r>
            <a:r>
              <a:rPr lang="en-US" sz="1100" dirty="0">
                <a:solidFill>
                  <a:schemeClr val="tx2"/>
                </a:solidFill>
              </a:rPr>
              <a:t> </a:t>
            </a:r>
            <a:r>
              <a:rPr lang="en-US" sz="1100" dirty="0" err="1">
                <a:solidFill>
                  <a:schemeClr val="tx2"/>
                </a:solidFill>
              </a:rPr>
              <a:t>miễn</a:t>
            </a:r>
            <a:r>
              <a:rPr lang="en-US" sz="1100" dirty="0">
                <a:solidFill>
                  <a:schemeClr val="tx2"/>
                </a:solidFill>
              </a:rPr>
              <a:t> </a:t>
            </a:r>
            <a:r>
              <a:rPr lang="en-US" sz="1100" dirty="0" err="1">
                <a:solidFill>
                  <a:schemeClr val="tx2"/>
                </a:solidFill>
              </a:rPr>
              <a:t>thuế</a:t>
            </a:r>
            <a:r>
              <a:rPr lang="en-US" sz="1100" dirty="0">
                <a:solidFill>
                  <a:schemeClr val="tx2"/>
                </a:solidFill>
              </a:rPr>
              <a:t>, </a:t>
            </a:r>
            <a:r>
              <a:rPr lang="en-US" sz="1100" dirty="0" err="1">
                <a:solidFill>
                  <a:schemeClr val="tx2"/>
                </a:solidFill>
              </a:rPr>
              <a:t>trải</a:t>
            </a:r>
            <a:r>
              <a:rPr lang="en-US" sz="1100" dirty="0">
                <a:solidFill>
                  <a:schemeClr val="tx2"/>
                </a:solidFill>
              </a:rPr>
              <a:t> </a:t>
            </a:r>
            <a:r>
              <a:rPr lang="en-US" sz="1100" dirty="0" err="1">
                <a:solidFill>
                  <a:schemeClr val="tx2"/>
                </a:solidFill>
              </a:rPr>
              <a:t>nghiệm</a:t>
            </a:r>
            <a:r>
              <a:rPr lang="en-US" sz="1100" dirty="0">
                <a:solidFill>
                  <a:schemeClr val="tx2"/>
                </a:solidFill>
              </a:rPr>
              <a:t> </a:t>
            </a:r>
            <a:r>
              <a:rPr lang="en-US" sz="1100" dirty="0" err="1">
                <a:solidFill>
                  <a:schemeClr val="tx2"/>
                </a:solidFill>
              </a:rPr>
              <a:t>ẩm</a:t>
            </a:r>
            <a:r>
              <a:rPr lang="en-US" sz="1100" dirty="0">
                <a:solidFill>
                  <a:schemeClr val="tx2"/>
                </a:solidFill>
              </a:rPr>
              <a:t> </a:t>
            </a:r>
            <a:r>
              <a:rPr lang="en-US" sz="1100" dirty="0" err="1">
                <a:solidFill>
                  <a:schemeClr val="tx2"/>
                </a:solidFill>
              </a:rPr>
              <a:t>thực</a:t>
            </a:r>
            <a:r>
              <a:rPr lang="en-US" sz="1100" dirty="0">
                <a:solidFill>
                  <a:schemeClr val="tx2"/>
                </a:solidFill>
              </a:rPr>
              <a:t> </a:t>
            </a:r>
            <a:r>
              <a:rPr lang="en-US" sz="1100" dirty="0" err="1">
                <a:solidFill>
                  <a:schemeClr val="tx2"/>
                </a:solidFill>
              </a:rPr>
              <a:t>và</a:t>
            </a:r>
            <a:r>
              <a:rPr lang="en-US" sz="1100" dirty="0">
                <a:solidFill>
                  <a:schemeClr val="tx2"/>
                </a:solidFill>
              </a:rPr>
              <a:t> </a:t>
            </a:r>
            <a:r>
              <a:rPr lang="en-US" sz="1100" dirty="0" err="1">
                <a:solidFill>
                  <a:schemeClr val="tx2"/>
                </a:solidFill>
              </a:rPr>
              <a:t>dịch</a:t>
            </a:r>
            <a:r>
              <a:rPr lang="en-US" sz="1100" dirty="0">
                <a:solidFill>
                  <a:schemeClr val="tx2"/>
                </a:solidFill>
              </a:rPr>
              <a:t> </a:t>
            </a:r>
            <a:r>
              <a:rPr lang="en-US" sz="1100" dirty="0" err="1">
                <a:solidFill>
                  <a:schemeClr val="tx2"/>
                </a:solidFill>
              </a:rPr>
              <a:t>vụ</a:t>
            </a:r>
            <a:r>
              <a:rPr lang="en-US" sz="1100" dirty="0">
                <a:solidFill>
                  <a:schemeClr val="tx2"/>
                </a:solidFill>
              </a:rPr>
              <a:t> </a:t>
            </a:r>
            <a:r>
              <a:rPr lang="en-US" sz="1100" dirty="0" err="1">
                <a:solidFill>
                  <a:schemeClr val="tx2"/>
                </a:solidFill>
              </a:rPr>
              <a:t>tại</a:t>
            </a:r>
            <a:r>
              <a:rPr lang="en-US" sz="1100" dirty="0">
                <a:solidFill>
                  <a:schemeClr val="tx2"/>
                </a:solidFill>
              </a:rPr>
              <a:t> </a:t>
            </a:r>
            <a:r>
              <a:rPr lang="en-US" sz="1100" dirty="0" err="1">
                <a:solidFill>
                  <a:schemeClr val="tx2"/>
                </a:solidFill>
              </a:rPr>
              <a:t>sân</a:t>
            </a:r>
            <a:r>
              <a:rPr lang="en-US" sz="1100" dirty="0">
                <a:solidFill>
                  <a:schemeClr val="tx2"/>
                </a:solidFill>
              </a:rPr>
              <a:t> bay.</a:t>
            </a:r>
          </a:p>
        </p:txBody>
      </p:sp>
      <p:sp>
        <p:nvSpPr>
          <p:cNvPr id="151" name="Circle: Hollow 150">
            <a:extLst>
              <a:ext uri="{FF2B5EF4-FFF2-40B4-BE49-F238E27FC236}">
                <a16:creationId xmlns:a16="http://schemas.microsoft.com/office/drawing/2014/main" id="{54605B80-B157-CAF6-FED1-FB98712D7D5B}"/>
              </a:ext>
            </a:extLst>
          </p:cNvPr>
          <p:cNvSpPr/>
          <p:nvPr/>
        </p:nvSpPr>
        <p:spPr>
          <a:xfrm rot="10800000">
            <a:off x="12577113" y="7343256"/>
            <a:ext cx="1133770" cy="1133770"/>
          </a:xfrm>
          <a:prstGeom prst="donut">
            <a:avLst>
              <a:gd name="adj" fmla="val 20799"/>
            </a:avLst>
          </a:prstGeom>
          <a:solidFill>
            <a:schemeClr val="accent5"/>
          </a:solidFill>
          <a:ln>
            <a:noFill/>
          </a:ln>
          <a:effectLst>
            <a:outerShdw blurRad="63500" dist="127000" dir="10800000" algn="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sp>
        <p:nvSpPr>
          <p:cNvPr id="152" name="Oval 151">
            <a:extLst>
              <a:ext uri="{FF2B5EF4-FFF2-40B4-BE49-F238E27FC236}">
                <a16:creationId xmlns:a16="http://schemas.microsoft.com/office/drawing/2014/main" id="{85702AE3-898F-5F98-1DF6-D4467C6D01CD}"/>
              </a:ext>
            </a:extLst>
          </p:cNvPr>
          <p:cNvSpPr/>
          <p:nvPr/>
        </p:nvSpPr>
        <p:spPr>
          <a:xfrm rot="10800000">
            <a:off x="12924261" y="7690404"/>
            <a:ext cx="439474" cy="439474"/>
          </a:xfrm>
          <a:prstGeom prst="ellipse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grpSp>
        <p:nvGrpSpPr>
          <p:cNvPr id="153" name="Group 152">
            <a:extLst>
              <a:ext uri="{FF2B5EF4-FFF2-40B4-BE49-F238E27FC236}">
                <a16:creationId xmlns:a16="http://schemas.microsoft.com/office/drawing/2014/main" id="{996A9C88-8202-EDEA-699B-1750296F2286}"/>
              </a:ext>
            </a:extLst>
          </p:cNvPr>
          <p:cNvGrpSpPr/>
          <p:nvPr/>
        </p:nvGrpSpPr>
        <p:grpSpPr>
          <a:xfrm>
            <a:off x="13154037" y="7886972"/>
            <a:ext cx="3544018" cy="2607876"/>
            <a:chOff x="13154037" y="7886972"/>
            <a:chExt cx="3544018" cy="2607876"/>
          </a:xfrm>
          <a:effectLst>
            <a:outerShdw blurRad="63500" dist="254000" dir="10800000" algn="r" rotWithShape="0">
              <a:prstClr val="black">
                <a:alpha val="25000"/>
              </a:prstClr>
            </a:outerShdw>
          </a:effectLst>
        </p:grpSpPr>
        <p:sp>
          <p:nvSpPr>
            <p:cNvPr id="154" name="Rectangle 153">
              <a:extLst>
                <a:ext uri="{FF2B5EF4-FFF2-40B4-BE49-F238E27FC236}">
                  <a16:creationId xmlns:a16="http://schemas.microsoft.com/office/drawing/2014/main" id="{5E618C54-E1E9-7493-EF27-36DEDB3DC4F6}"/>
                </a:ext>
              </a:extLst>
            </p:cNvPr>
            <p:cNvSpPr/>
            <p:nvPr/>
          </p:nvSpPr>
          <p:spPr>
            <a:xfrm rot="10800000">
              <a:off x="13945330" y="9155536"/>
              <a:ext cx="2752725" cy="1334551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155" name="Freeform: Shape 154">
              <a:extLst>
                <a:ext uri="{FF2B5EF4-FFF2-40B4-BE49-F238E27FC236}">
                  <a16:creationId xmlns:a16="http://schemas.microsoft.com/office/drawing/2014/main" id="{404B7830-449D-5119-E5CC-B5751CB7A42E}"/>
                </a:ext>
              </a:extLst>
            </p:cNvPr>
            <p:cNvSpPr/>
            <p:nvPr/>
          </p:nvSpPr>
          <p:spPr>
            <a:xfrm rot="16200000" flipH="1">
              <a:off x="12245746" y="8795263"/>
              <a:ext cx="2607876" cy="791294"/>
            </a:xfrm>
            <a:custGeom>
              <a:avLst/>
              <a:gdLst>
                <a:gd name="connsiteX0" fmla="*/ 2607876 w 2607876"/>
                <a:gd name="connsiteY0" fmla="*/ 791294 h 791294"/>
                <a:gd name="connsiteX1" fmla="*/ 0 w 2607876"/>
                <a:gd name="connsiteY1" fmla="*/ 0 h 791294"/>
                <a:gd name="connsiteX2" fmla="*/ 1272302 w 2607876"/>
                <a:gd name="connsiteY2" fmla="*/ 791294 h 7912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607876" h="791294">
                  <a:moveTo>
                    <a:pt x="2607876" y="791294"/>
                  </a:moveTo>
                  <a:lnTo>
                    <a:pt x="0" y="0"/>
                  </a:lnTo>
                  <a:lnTo>
                    <a:pt x="1272302" y="791294"/>
                  </a:lnTo>
                  <a:close/>
                </a:path>
              </a:pathLst>
            </a:custGeom>
            <a:gradFill>
              <a:gsLst>
                <a:gs pos="0">
                  <a:schemeClr val="accent5"/>
                </a:gs>
                <a:gs pos="100000">
                  <a:schemeClr val="bg1">
                    <a:lumMod val="95000"/>
                  </a:schemeClr>
                </a:gs>
              </a:gsLst>
              <a:lin ang="27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2"/>
                </a:solidFill>
              </a:endParaRPr>
            </a:p>
          </p:txBody>
        </p:sp>
      </p:grpSp>
      <p:sp>
        <p:nvSpPr>
          <p:cNvPr id="156" name="Textbox 200">
            <a:extLst>
              <a:ext uri="{FF2B5EF4-FFF2-40B4-BE49-F238E27FC236}">
                <a16:creationId xmlns:a16="http://schemas.microsoft.com/office/drawing/2014/main" id="{014F1F29-0D5B-DA0F-0A2D-796EFAD4124F}"/>
              </a:ext>
            </a:extLst>
          </p:cNvPr>
          <p:cNvSpPr txBox="1"/>
          <p:nvPr/>
        </p:nvSpPr>
        <p:spPr>
          <a:xfrm>
            <a:off x="14853961" y="9351086"/>
            <a:ext cx="728084" cy="3385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sz="1600" b="1" dirty="0">
                <a:solidFill>
                  <a:schemeClr val="tx2"/>
                </a:solidFill>
                <a:latin typeface="Gobold" panose="02000500000000000000" pitchFamily="2" charset="0"/>
              </a:rPr>
              <a:t>FLIGHT</a:t>
            </a:r>
          </a:p>
        </p:txBody>
      </p:sp>
      <p:sp>
        <p:nvSpPr>
          <p:cNvPr id="157" name="Textbox 200">
            <a:extLst>
              <a:ext uri="{FF2B5EF4-FFF2-40B4-BE49-F238E27FC236}">
                <a16:creationId xmlns:a16="http://schemas.microsoft.com/office/drawing/2014/main" id="{BFF155F7-E37D-3D1B-0175-DA0DCB3358FE}"/>
              </a:ext>
            </a:extLst>
          </p:cNvPr>
          <p:cNvSpPr txBox="1"/>
          <p:nvPr/>
        </p:nvSpPr>
        <p:spPr>
          <a:xfrm>
            <a:off x="14853961" y="9705416"/>
            <a:ext cx="1637653" cy="76944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vi-VN" sz="1100" dirty="0">
                <a:solidFill>
                  <a:schemeClr val="tx2"/>
                </a:solidFill>
              </a:rPr>
              <a:t>Lên máy bay, tận hưởng dịch vụ bay và di chuyển đến điểm đến.</a:t>
            </a:r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158" name="TextBox 48">
            <a:extLst>
              <a:ext uri="{FF2B5EF4-FFF2-40B4-BE49-F238E27FC236}">
                <a16:creationId xmlns:a16="http://schemas.microsoft.com/office/drawing/2014/main" id="{622EC685-42D6-776F-941F-CFA0D62F9F08}"/>
              </a:ext>
            </a:extLst>
          </p:cNvPr>
          <p:cNvSpPr txBox="1"/>
          <p:nvPr/>
        </p:nvSpPr>
        <p:spPr>
          <a:xfrm>
            <a:off x="6939899" y="1176536"/>
            <a:ext cx="10504222" cy="144655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8800" b="1" dirty="0">
                <a:solidFill>
                  <a:schemeClr val="accent5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AIRPORT</a:t>
            </a:r>
            <a:r>
              <a:rPr lang="en-US" sz="8800" b="1" dirty="0">
                <a:solidFill>
                  <a:schemeClr val="accent4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 </a:t>
            </a:r>
            <a:r>
              <a:rPr lang="en-US" sz="8800" dirty="0"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JOURNEY</a:t>
            </a:r>
            <a:endParaRPr kumimoji="0" lang="en-US" sz="8000" i="0" u="none" strike="noStrike" kern="1200" cap="none" spc="0" normalizeH="0" baseline="0" noProof="0" dirty="0">
              <a:ln>
                <a:noFill/>
              </a:ln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159" name="TextBox 48">
            <a:extLst>
              <a:ext uri="{FF2B5EF4-FFF2-40B4-BE49-F238E27FC236}">
                <a16:creationId xmlns:a16="http://schemas.microsoft.com/office/drawing/2014/main" id="{42F24BD4-F123-CA7E-42C6-9504AA732C19}"/>
              </a:ext>
            </a:extLst>
          </p:cNvPr>
          <p:cNvSpPr txBox="1"/>
          <p:nvPr/>
        </p:nvSpPr>
        <p:spPr>
          <a:xfrm>
            <a:off x="9272355" y="2519940"/>
            <a:ext cx="5839291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160" name="TextBox 25">
            <a:extLst>
              <a:ext uri="{FF2B5EF4-FFF2-40B4-BE49-F238E27FC236}">
                <a16:creationId xmlns:a16="http://schemas.microsoft.com/office/drawing/2014/main" id="{77D49202-3CD0-1146-354D-D7D48E8290A4}"/>
              </a:ext>
            </a:extLst>
          </p:cNvPr>
          <p:cNvSpPr txBox="1"/>
          <p:nvPr/>
        </p:nvSpPr>
        <p:spPr>
          <a:xfrm>
            <a:off x="11147484" y="12824916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tx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161" name="Freeform 138">
            <a:extLst>
              <a:ext uri="{FF2B5EF4-FFF2-40B4-BE49-F238E27FC236}">
                <a16:creationId xmlns:a16="http://schemas.microsoft.com/office/drawing/2014/main" id="{871D4889-C9A7-469E-2407-D0BC208A608D}"/>
              </a:ext>
            </a:extLst>
          </p:cNvPr>
          <p:cNvSpPr>
            <a:spLocks noEditPoints="1"/>
          </p:cNvSpPr>
          <p:nvPr/>
        </p:nvSpPr>
        <p:spPr bwMode="auto">
          <a:xfrm>
            <a:off x="715991" y="5730856"/>
            <a:ext cx="531412" cy="470604"/>
          </a:xfrm>
          <a:custGeom>
            <a:avLst/>
            <a:gdLst>
              <a:gd name="T0" fmla="*/ 770 w 840"/>
              <a:gd name="T1" fmla="*/ 742 h 742"/>
              <a:gd name="T2" fmla="*/ 70 w 840"/>
              <a:gd name="T3" fmla="*/ 742 h 742"/>
              <a:gd name="T4" fmla="*/ 0 w 840"/>
              <a:gd name="T5" fmla="*/ 672 h 742"/>
              <a:gd name="T6" fmla="*/ 0 w 840"/>
              <a:gd name="T7" fmla="*/ 210 h 742"/>
              <a:gd name="T8" fmla="*/ 70 w 840"/>
              <a:gd name="T9" fmla="*/ 140 h 742"/>
              <a:gd name="T10" fmla="*/ 770 w 840"/>
              <a:gd name="T11" fmla="*/ 140 h 742"/>
              <a:gd name="T12" fmla="*/ 840 w 840"/>
              <a:gd name="T13" fmla="*/ 210 h 742"/>
              <a:gd name="T14" fmla="*/ 840 w 840"/>
              <a:gd name="T15" fmla="*/ 672 h 742"/>
              <a:gd name="T16" fmla="*/ 770 w 840"/>
              <a:gd name="T17" fmla="*/ 742 h 742"/>
              <a:gd name="T18" fmla="*/ 178 w 840"/>
              <a:gd name="T19" fmla="*/ 676 h 742"/>
              <a:gd name="T20" fmla="*/ 178 w 840"/>
              <a:gd name="T21" fmla="*/ 742 h 742"/>
              <a:gd name="T22" fmla="*/ 178 w 840"/>
              <a:gd name="T23" fmla="*/ 140 h 742"/>
              <a:gd name="T24" fmla="*/ 178 w 840"/>
              <a:gd name="T25" fmla="*/ 331 h 742"/>
              <a:gd name="T26" fmla="*/ 662 w 840"/>
              <a:gd name="T27" fmla="*/ 140 h 742"/>
              <a:gd name="T28" fmla="*/ 662 w 840"/>
              <a:gd name="T29" fmla="*/ 742 h 742"/>
              <a:gd name="T30" fmla="*/ 548 w 840"/>
              <a:gd name="T31" fmla="*/ 140 h 742"/>
              <a:gd name="T32" fmla="*/ 548 w 840"/>
              <a:gd name="T33" fmla="*/ 0 h 742"/>
              <a:gd name="T34" fmla="*/ 292 w 840"/>
              <a:gd name="T35" fmla="*/ 0 h 742"/>
              <a:gd name="T36" fmla="*/ 292 w 840"/>
              <a:gd name="T37" fmla="*/ 140 h 742"/>
              <a:gd name="T38" fmla="*/ 178 w 840"/>
              <a:gd name="T39" fmla="*/ 434 h 742"/>
              <a:gd name="T40" fmla="*/ 109 w 840"/>
              <a:gd name="T41" fmla="*/ 502 h 742"/>
              <a:gd name="T42" fmla="*/ 178 w 840"/>
              <a:gd name="T43" fmla="*/ 570 h 742"/>
              <a:gd name="T44" fmla="*/ 246 w 840"/>
              <a:gd name="T45" fmla="*/ 502 h 742"/>
              <a:gd name="T46" fmla="*/ 178 w 840"/>
              <a:gd name="T47" fmla="*/ 434 h 742"/>
              <a:gd name="T48" fmla="*/ 565 w 840"/>
              <a:gd name="T49" fmla="*/ 330 h 742"/>
              <a:gd name="T50" fmla="*/ 408 w 840"/>
              <a:gd name="T51" fmla="*/ 290 h 742"/>
              <a:gd name="T52" fmla="*/ 376 w 840"/>
              <a:gd name="T53" fmla="*/ 415 h 742"/>
              <a:gd name="T54" fmla="*/ 533 w 840"/>
              <a:gd name="T55" fmla="*/ 455 h 742"/>
              <a:gd name="T56" fmla="*/ 565 w 840"/>
              <a:gd name="T57" fmla="*/ 330 h 7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840" h="742">
                <a:moveTo>
                  <a:pt x="770" y="742"/>
                </a:moveTo>
                <a:cubicBezTo>
                  <a:pt x="70" y="742"/>
                  <a:pt x="70" y="742"/>
                  <a:pt x="70" y="742"/>
                </a:cubicBezTo>
                <a:cubicBezTo>
                  <a:pt x="31" y="742"/>
                  <a:pt x="0" y="711"/>
                  <a:pt x="0" y="672"/>
                </a:cubicBezTo>
                <a:cubicBezTo>
                  <a:pt x="0" y="210"/>
                  <a:pt x="0" y="210"/>
                  <a:pt x="0" y="210"/>
                </a:cubicBezTo>
                <a:cubicBezTo>
                  <a:pt x="0" y="171"/>
                  <a:pt x="31" y="140"/>
                  <a:pt x="70" y="140"/>
                </a:cubicBezTo>
                <a:cubicBezTo>
                  <a:pt x="770" y="140"/>
                  <a:pt x="770" y="140"/>
                  <a:pt x="770" y="140"/>
                </a:cubicBezTo>
                <a:cubicBezTo>
                  <a:pt x="809" y="140"/>
                  <a:pt x="840" y="171"/>
                  <a:pt x="840" y="210"/>
                </a:cubicBezTo>
                <a:cubicBezTo>
                  <a:pt x="840" y="672"/>
                  <a:pt x="840" y="672"/>
                  <a:pt x="840" y="672"/>
                </a:cubicBezTo>
                <a:cubicBezTo>
                  <a:pt x="840" y="711"/>
                  <a:pt x="809" y="742"/>
                  <a:pt x="770" y="742"/>
                </a:cubicBezTo>
                <a:close/>
                <a:moveTo>
                  <a:pt x="178" y="676"/>
                </a:moveTo>
                <a:cubicBezTo>
                  <a:pt x="178" y="742"/>
                  <a:pt x="178" y="742"/>
                  <a:pt x="178" y="742"/>
                </a:cubicBezTo>
                <a:moveTo>
                  <a:pt x="178" y="140"/>
                </a:moveTo>
                <a:cubicBezTo>
                  <a:pt x="178" y="331"/>
                  <a:pt x="178" y="331"/>
                  <a:pt x="178" y="331"/>
                </a:cubicBezTo>
                <a:moveTo>
                  <a:pt x="662" y="140"/>
                </a:moveTo>
                <a:cubicBezTo>
                  <a:pt x="662" y="742"/>
                  <a:pt x="662" y="742"/>
                  <a:pt x="662" y="742"/>
                </a:cubicBezTo>
                <a:moveTo>
                  <a:pt x="548" y="140"/>
                </a:moveTo>
                <a:cubicBezTo>
                  <a:pt x="548" y="0"/>
                  <a:pt x="548" y="0"/>
                  <a:pt x="548" y="0"/>
                </a:cubicBezTo>
                <a:cubicBezTo>
                  <a:pt x="292" y="0"/>
                  <a:pt x="292" y="0"/>
                  <a:pt x="292" y="0"/>
                </a:cubicBezTo>
                <a:cubicBezTo>
                  <a:pt x="292" y="140"/>
                  <a:pt x="292" y="140"/>
                  <a:pt x="292" y="140"/>
                </a:cubicBezTo>
                <a:moveTo>
                  <a:pt x="178" y="434"/>
                </a:moveTo>
                <a:cubicBezTo>
                  <a:pt x="140" y="434"/>
                  <a:pt x="109" y="464"/>
                  <a:pt x="109" y="502"/>
                </a:cubicBezTo>
                <a:cubicBezTo>
                  <a:pt x="109" y="540"/>
                  <a:pt x="140" y="570"/>
                  <a:pt x="178" y="570"/>
                </a:cubicBezTo>
                <a:cubicBezTo>
                  <a:pt x="215" y="570"/>
                  <a:pt x="246" y="540"/>
                  <a:pt x="246" y="502"/>
                </a:cubicBezTo>
                <a:cubicBezTo>
                  <a:pt x="246" y="464"/>
                  <a:pt x="215" y="434"/>
                  <a:pt x="178" y="434"/>
                </a:cubicBezTo>
                <a:close/>
                <a:moveTo>
                  <a:pt x="565" y="330"/>
                </a:moveTo>
                <a:cubicBezTo>
                  <a:pt x="408" y="290"/>
                  <a:pt x="408" y="290"/>
                  <a:pt x="408" y="290"/>
                </a:cubicBezTo>
                <a:cubicBezTo>
                  <a:pt x="376" y="415"/>
                  <a:pt x="376" y="415"/>
                  <a:pt x="376" y="415"/>
                </a:cubicBezTo>
                <a:cubicBezTo>
                  <a:pt x="533" y="455"/>
                  <a:pt x="533" y="455"/>
                  <a:pt x="533" y="455"/>
                </a:cubicBezTo>
                <a:lnTo>
                  <a:pt x="565" y="330"/>
                </a:lnTo>
                <a:close/>
              </a:path>
            </a:pathLst>
          </a:custGeom>
          <a:noFill/>
          <a:ln w="19050">
            <a:solidFill>
              <a:schemeClr val="accent2">
                <a:lumMod val="5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62" name="Freeform: Shape 161">
            <a:extLst>
              <a:ext uri="{FF2B5EF4-FFF2-40B4-BE49-F238E27FC236}">
                <a16:creationId xmlns:a16="http://schemas.microsoft.com/office/drawing/2014/main" id="{3DCD9A20-F022-83AC-F509-CFB24C9038BA}"/>
              </a:ext>
            </a:extLst>
          </p:cNvPr>
          <p:cNvSpPr/>
          <p:nvPr/>
        </p:nvSpPr>
        <p:spPr>
          <a:xfrm>
            <a:off x="8106597" y="9650338"/>
            <a:ext cx="586014" cy="488344"/>
          </a:xfrm>
          <a:custGeom>
            <a:avLst/>
            <a:gdLst>
              <a:gd name="connsiteX0" fmla="*/ 394335 w 457200"/>
              <a:gd name="connsiteY0" fmla="*/ 266319 h 381000"/>
              <a:gd name="connsiteX1" fmla="*/ 157658 w 457200"/>
              <a:gd name="connsiteY1" fmla="*/ 266319 h 381000"/>
              <a:gd name="connsiteX2" fmla="*/ 111938 w 457200"/>
              <a:gd name="connsiteY2" fmla="*/ 86030 h 381000"/>
              <a:gd name="connsiteX3" fmla="*/ 440055 w 457200"/>
              <a:gd name="connsiteY3" fmla="*/ 86030 h 381000"/>
              <a:gd name="connsiteX4" fmla="*/ 394335 w 457200"/>
              <a:gd name="connsiteY4" fmla="*/ 266319 h 381000"/>
              <a:gd name="connsiteX5" fmla="*/ 159182 w 457200"/>
              <a:gd name="connsiteY5" fmla="*/ 266319 h 381000"/>
              <a:gd name="connsiteX6" fmla="*/ 136017 w 457200"/>
              <a:gd name="connsiteY6" fmla="*/ 289484 h 381000"/>
              <a:gd name="connsiteX7" fmla="*/ 136017 w 457200"/>
              <a:gd name="connsiteY7" fmla="*/ 289484 h 381000"/>
              <a:gd name="connsiteX8" fmla="*/ 159182 w 457200"/>
              <a:gd name="connsiteY8" fmla="*/ 312649 h 381000"/>
              <a:gd name="connsiteX9" fmla="*/ 403936 w 457200"/>
              <a:gd name="connsiteY9" fmla="*/ 312649 h 381000"/>
              <a:gd name="connsiteX10" fmla="*/ 197434 w 457200"/>
              <a:gd name="connsiteY10" fmla="*/ 312801 h 381000"/>
              <a:gd name="connsiteX11" fmla="*/ 167564 w 457200"/>
              <a:gd name="connsiteY11" fmla="*/ 342671 h 381000"/>
              <a:gd name="connsiteX12" fmla="*/ 197434 w 457200"/>
              <a:gd name="connsiteY12" fmla="*/ 372542 h 381000"/>
              <a:gd name="connsiteX13" fmla="*/ 227305 w 457200"/>
              <a:gd name="connsiteY13" fmla="*/ 342671 h 381000"/>
              <a:gd name="connsiteX14" fmla="*/ 197434 w 457200"/>
              <a:gd name="connsiteY14" fmla="*/ 312801 h 381000"/>
              <a:gd name="connsiteX15" fmla="*/ 360197 w 457200"/>
              <a:gd name="connsiteY15" fmla="*/ 312801 h 381000"/>
              <a:gd name="connsiteX16" fmla="*/ 330327 w 457200"/>
              <a:gd name="connsiteY16" fmla="*/ 342671 h 381000"/>
              <a:gd name="connsiteX17" fmla="*/ 360197 w 457200"/>
              <a:gd name="connsiteY17" fmla="*/ 372542 h 381000"/>
              <a:gd name="connsiteX18" fmla="*/ 390068 w 457200"/>
              <a:gd name="connsiteY18" fmla="*/ 342671 h 381000"/>
              <a:gd name="connsiteX19" fmla="*/ 360197 w 457200"/>
              <a:gd name="connsiteY19" fmla="*/ 312801 h 381000"/>
              <a:gd name="connsiteX20" fmla="*/ 111938 w 457200"/>
              <a:gd name="connsiteY20" fmla="*/ 86030 h 381000"/>
              <a:gd name="connsiteX21" fmla="*/ 95326 w 457200"/>
              <a:gd name="connsiteY21" fmla="*/ 19431 h 381000"/>
              <a:gd name="connsiteX22" fmla="*/ 19431 w 457200"/>
              <a:gd name="connsiteY22" fmla="*/ 19431 h 381000"/>
              <a:gd name="connsiteX23" fmla="*/ 212522 w 457200"/>
              <a:gd name="connsiteY23" fmla="*/ 144399 h 381000"/>
              <a:gd name="connsiteX24" fmla="*/ 212522 w 457200"/>
              <a:gd name="connsiteY24" fmla="*/ 207950 h 381000"/>
              <a:gd name="connsiteX25" fmla="*/ 275920 w 457200"/>
              <a:gd name="connsiteY25" fmla="*/ 144399 h 381000"/>
              <a:gd name="connsiteX26" fmla="*/ 275920 w 457200"/>
              <a:gd name="connsiteY26" fmla="*/ 207950 h 381000"/>
              <a:gd name="connsiteX27" fmla="*/ 339471 w 457200"/>
              <a:gd name="connsiteY27" fmla="*/ 144399 h 381000"/>
              <a:gd name="connsiteX28" fmla="*/ 339471 w 457200"/>
              <a:gd name="connsiteY28" fmla="*/ 207950 h 381000"/>
              <a:gd name="connsiteX29" fmla="*/ 363398 w 457200"/>
              <a:gd name="connsiteY29" fmla="*/ 23546 h 381000"/>
              <a:gd name="connsiteX30" fmla="*/ 275768 w 457200"/>
              <a:gd name="connsiteY30" fmla="*/ 23546 h 381000"/>
              <a:gd name="connsiteX31" fmla="*/ 275768 w 457200"/>
              <a:gd name="connsiteY31" fmla="*/ 86182 h 381000"/>
              <a:gd name="connsiteX32" fmla="*/ 363398 w 457200"/>
              <a:gd name="connsiteY32" fmla="*/ 86182 h 381000"/>
              <a:gd name="connsiteX33" fmla="*/ 363398 w 457200"/>
              <a:gd name="connsiteY33" fmla="*/ 23546 h 381000"/>
              <a:gd name="connsiteX34" fmla="*/ 276225 w 457200"/>
              <a:gd name="connsiteY34" fmla="*/ 39395 h 381000"/>
              <a:gd name="connsiteX35" fmla="*/ 188595 w 457200"/>
              <a:gd name="connsiteY35" fmla="*/ 39395 h 381000"/>
              <a:gd name="connsiteX36" fmla="*/ 188595 w 457200"/>
              <a:gd name="connsiteY36" fmla="*/ 86030 h 381000"/>
              <a:gd name="connsiteX37" fmla="*/ 276225 w 457200"/>
              <a:gd name="connsiteY37" fmla="*/ 86030 h 381000"/>
              <a:gd name="connsiteX38" fmla="*/ 276225 w 457200"/>
              <a:gd name="connsiteY38" fmla="*/ 39395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</a:cxnLst>
            <a:rect l="l" t="t" r="r" b="b"/>
            <a:pathLst>
              <a:path w="457200" h="381000">
                <a:moveTo>
                  <a:pt x="394335" y="266319"/>
                </a:moveTo>
                <a:lnTo>
                  <a:pt x="157658" y="266319"/>
                </a:lnTo>
                <a:lnTo>
                  <a:pt x="111938" y="86030"/>
                </a:lnTo>
                <a:lnTo>
                  <a:pt x="440055" y="86030"/>
                </a:lnTo>
                <a:lnTo>
                  <a:pt x="394335" y="266319"/>
                </a:lnTo>
                <a:close/>
                <a:moveTo>
                  <a:pt x="159182" y="266319"/>
                </a:moveTo>
                <a:cubicBezTo>
                  <a:pt x="146380" y="266319"/>
                  <a:pt x="136017" y="276682"/>
                  <a:pt x="136017" y="289484"/>
                </a:cubicBezTo>
                <a:lnTo>
                  <a:pt x="136017" y="289484"/>
                </a:lnTo>
                <a:cubicBezTo>
                  <a:pt x="136017" y="302285"/>
                  <a:pt x="146380" y="312649"/>
                  <a:pt x="159182" y="312649"/>
                </a:cubicBezTo>
                <a:lnTo>
                  <a:pt x="403936" y="312649"/>
                </a:lnTo>
                <a:moveTo>
                  <a:pt x="197434" y="312801"/>
                </a:moveTo>
                <a:cubicBezTo>
                  <a:pt x="180975" y="312801"/>
                  <a:pt x="167564" y="326212"/>
                  <a:pt x="167564" y="342671"/>
                </a:cubicBezTo>
                <a:cubicBezTo>
                  <a:pt x="167564" y="359131"/>
                  <a:pt x="180975" y="372542"/>
                  <a:pt x="197434" y="372542"/>
                </a:cubicBezTo>
                <a:cubicBezTo>
                  <a:pt x="213893" y="372542"/>
                  <a:pt x="227305" y="359131"/>
                  <a:pt x="227305" y="342671"/>
                </a:cubicBezTo>
                <a:cubicBezTo>
                  <a:pt x="227305" y="326060"/>
                  <a:pt x="213893" y="312801"/>
                  <a:pt x="197434" y="312801"/>
                </a:cubicBezTo>
                <a:close/>
                <a:moveTo>
                  <a:pt x="360197" y="312801"/>
                </a:moveTo>
                <a:cubicBezTo>
                  <a:pt x="343738" y="312801"/>
                  <a:pt x="330327" y="326212"/>
                  <a:pt x="330327" y="342671"/>
                </a:cubicBezTo>
                <a:cubicBezTo>
                  <a:pt x="330327" y="359131"/>
                  <a:pt x="343738" y="372542"/>
                  <a:pt x="360197" y="372542"/>
                </a:cubicBezTo>
                <a:cubicBezTo>
                  <a:pt x="376656" y="372542"/>
                  <a:pt x="390068" y="359131"/>
                  <a:pt x="390068" y="342671"/>
                </a:cubicBezTo>
                <a:cubicBezTo>
                  <a:pt x="390068" y="326060"/>
                  <a:pt x="376656" y="312801"/>
                  <a:pt x="360197" y="312801"/>
                </a:cubicBezTo>
                <a:close/>
                <a:moveTo>
                  <a:pt x="111938" y="86030"/>
                </a:moveTo>
                <a:lnTo>
                  <a:pt x="95326" y="19431"/>
                </a:lnTo>
                <a:lnTo>
                  <a:pt x="19431" y="19431"/>
                </a:lnTo>
                <a:moveTo>
                  <a:pt x="212522" y="144399"/>
                </a:moveTo>
                <a:lnTo>
                  <a:pt x="212522" y="207950"/>
                </a:lnTo>
                <a:moveTo>
                  <a:pt x="275920" y="144399"/>
                </a:moveTo>
                <a:lnTo>
                  <a:pt x="275920" y="207950"/>
                </a:lnTo>
                <a:moveTo>
                  <a:pt x="339471" y="144399"/>
                </a:moveTo>
                <a:lnTo>
                  <a:pt x="339471" y="207950"/>
                </a:lnTo>
                <a:moveTo>
                  <a:pt x="363398" y="23546"/>
                </a:moveTo>
                <a:lnTo>
                  <a:pt x="275768" y="23546"/>
                </a:lnTo>
                <a:lnTo>
                  <a:pt x="275768" y="86182"/>
                </a:lnTo>
                <a:lnTo>
                  <a:pt x="363398" y="86182"/>
                </a:lnTo>
                <a:lnTo>
                  <a:pt x="363398" y="23546"/>
                </a:lnTo>
                <a:close/>
                <a:moveTo>
                  <a:pt x="276225" y="39395"/>
                </a:moveTo>
                <a:lnTo>
                  <a:pt x="188595" y="39395"/>
                </a:lnTo>
                <a:lnTo>
                  <a:pt x="188595" y="86030"/>
                </a:lnTo>
                <a:lnTo>
                  <a:pt x="276225" y="86030"/>
                </a:lnTo>
                <a:lnTo>
                  <a:pt x="276225" y="39395"/>
                </a:lnTo>
                <a:close/>
              </a:path>
            </a:pathLst>
          </a:custGeom>
          <a:noFill/>
          <a:ln w="19050">
            <a:solidFill>
              <a:schemeClr val="accent3">
                <a:lumMod val="5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>
              <a:solidFill>
                <a:schemeClr val="accent4"/>
              </a:solidFill>
            </a:endParaRPr>
          </a:p>
        </p:txBody>
      </p:sp>
      <p:sp>
        <p:nvSpPr>
          <p:cNvPr id="163" name="Freeform 150">
            <a:extLst>
              <a:ext uri="{FF2B5EF4-FFF2-40B4-BE49-F238E27FC236}">
                <a16:creationId xmlns:a16="http://schemas.microsoft.com/office/drawing/2014/main" id="{762EAAF8-64C9-5247-DA52-6377F03007B1}"/>
              </a:ext>
            </a:extLst>
          </p:cNvPr>
          <p:cNvSpPr>
            <a:spLocks noEditPoints="1"/>
          </p:cNvSpPr>
          <p:nvPr/>
        </p:nvSpPr>
        <p:spPr bwMode="auto">
          <a:xfrm>
            <a:off x="6711206" y="5707062"/>
            <a:ext cx="534056" cy="518192"/>
          </a:xfrm>
          <a:custGeom>
            <a:avLst/>
            <a:gdLst>
              <a:gd name="T0" fmla="*/ 725 w 844"/>
              <a:gd name="T1" fmla="*/ 385 h 818"/>
              <a:gd name="T2" fmla="*/ 780 w 844"/>
              <a:gd name="T3" fmla="*/ 440 h 818"/>
              <a:gd name="T4" fmla="*/ 780 w 844"/>
              <a:gd name="T5" fmla="*/ 762 h 818"/>
              <a:gd name="T6" fmla="*/ 725 w 844"/>
              <a:gd name="T7" fmla="*/ 818 h 818"/>
              <a:gd name="T8" fmla="*/ 613 w 844"/>
              <a:gd name="T9" fmla="*/ 818 h 818"/>
              <a:gd name="T10" fmla="*/ 544 w 844"/>
              <a:gd name="T11" fmla="*/ 749 h 818"/>
              <a:gd name="T12" fmla="*/ 475 w 844"/>
              <a:gd name="T13" fmla="*/ 818 h 818"/>
              <a:gd name="T14" fmla="*/ 56 w 844"/>
              <a:gd name="T15" fmla="*/ 818 h 818"/>
              <a:gd name="T16" fmla="*/ 0 w 844"/>
              <a:gd name="T17" fmla="*/ 762 h 818"/>
              <a:gd name="T18" fmla="*/ 0 w 844"/>
              <a:gd name="T19" fmla="*/ 440 h 818"/>
              <a:gd name="T20" fmla="*/ 56 w 844"/>
              <a:gd name="T21" fmla="*/ 385 h 818"/>
              <a:gd name="T22" fmla="*/ 475 w 844"/>
              <a:gd name="T23" fmla="*/ 385 h 818"/>
              <a:gd name="T24" fmla="*/ 544 w 844"/>
              <a:gd name="T25" fmla="*/ 454 h 818"/>
              <a:gd name="T26" fmla="*/ 613 w 844"/>
              <a:gd name="T27" fmla="*/ 385 h 818"/>
              <a:gd name="T28" fmla="*/ 725 w 844"/>
              <a:gd name="T29" fmla="*/ 385 h 818"/>
              <a:gd name="T30" fmla="*/ 844 w 844"/>
              <a:gd name="T31" fmla="*/ 313 h 818"/>
              <a:gd name="T32" fmla="*/ 681 w 844"/>
              <a:gd name="T33" fmla="*/ 35 h 818"/>
              <a:gd name="T34" fmla="*/ 604 w 844"/>
              <a:gd name="T35" fmla="*/ 16 h 818"/>
              <a:gd name="T36" fmla="*/ 508 w 844"/>
              <a:gd name="T37" fmla="*/ 73 h 818"/>
              <a:gd name="T38" fmla="*/ 483 w 844"/>
              <a:gd name="T39" fmla="*/ 167 h 818"/>
              <a:gd name="T40" fmla="*/ 389 w 844"/>
              <a:gd name="T41" fmla="*/ 142 h 818"/>
              <a:gd name="T42" fmla="*/ 177 w 844"/>
              <a:gd name="T43" fmla="*/ 267 h 818"/>
              <a:gd name="T44" fmla="*/ 200 w 844"/>
              <a:gd name="T45" fmla="*/ 565 h 818"/>
              <a:gd name="T46" fmla="*/ 231 w 844"/>
              <a:gd name="T47" fmla="*/ 611 h 818"/>
              <a:gd name="T48" fmla="*/ 478 w 844"/>
              <a:gd name="T49" fmla="*/ 611 h 818"/>
              <a:gd name="T50" fmla="*/ 426 w 844"/>
              <a:gd name="T51" fmla="*/ 611 h 818"/>
              <a:gd name="T52" fmla="*/ 333 w 844"/>
              <a:gd name="T53" fmla="*/ 695 h 818"/>
              <a:gd name="T54" fmla="*/ 337 w 844"/>
              <a:gd name="T55" fmla="*/ 530 h 818"/>
              <a:gd name="T56" fmla="*/ 426 w 844"/>
              <a:gd name="T57" fmla="*/ 611 h 8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844" h="818">
                <a:moveTo>
                  <a:pt x="725" y="385"/>
                </a:moveTo>
                <a:cubicBezTo>
                  <a:pt x="755" y="385"/>
                  <a:pt x="780" y="410"/>
                  <a:pt x="780" y="440"/>
                </a:cubicBezTo>
                <a:cubicBezTo>
                  <a:pt x="780" y="762"/>
                  <a:pt x="780" y="762"/>
                  <a:pt x="780" y="762"/>
                </a:cubicBezTo>
                <a:cubicBezTo>
                  <a:pt x="780" y="793"/>
                  <a:pt x="755" y="818"/>
                  <a:pt x="725" y="818"/>
                </a:cubicBezTo>
                <a:cubicBezTo>
                  <a:pt x="613" y="818"/>
                  <a:pt x="613" y="818"/>
                  <a:pt x="613" y="818"/>
                </a:cubicBezTo>
                <a:cubicBezTo>
                  <a:pt x="613" y="780"/>
                  <a:pt x="582" y="749"/>
                  <a:pt x="544" y="749"/>
                </a:cubicBezTo>
                <a:cubicBezTo>
                  <a:pt x="506" y="749"/>
                  <a:pt x="475" y="780"/>
                  <a:pt x="475" y="818"/>
                </a:cubicBezTo>
                <a:cubicBezTo>
                  <a:pt x="56" y="818"/>
                  <a:pt x="56" y="818"/>
                  <a:pt x="56" y="818"/>
                </a:cubicBezTo>
                <a:cubicBezTo>
                  <a:pt x="25" y="818"/>
                  <a:pt x="0" y="793"/>
                  <a:pt x="0" y="762"/>
                </a:cubicBezTo>
                <a:cubicBezTo>
                  <a:pt x="0" y="440"/>
                  <a:pt x="0" y="440"/>
                  <a:pt x="0" y="440"/>
                </a:cubicBezTo>
                <a:cubicBezTo>
                  <a:pt x="0" y="410"/>
                  <a:pt x="25" y="385"/>
                  <a:pt x="56" y="385"/>
                </a:cubicBezTo>
                <a:cubicBezTo>
                  <a:pt x="475" y="385"/>
                  <a:pt x="475" y="385"/>
                  <a:pt x="475" y="385"/>
                </a:cubicBezTo>
                <a:cubicBezTo>
                  <a:pt x="475" y="423"/>
                  <a:pt x="506" y="454"/>
                  <a:pt x="544" y="454"/>
                </a:cubicBezTo>
                <a:cubicBezTo>
                  <a:pt x="582" y="454"/>
                  <a:pt x="613" y="423"/>
                  <a:pt x="613" y="385"/>
                </a:cubicBezTo>
                <a:lnTo>
                  <a:pt x="725" y="385"/>
                </a:lnTo>
                <a:close/>
                <a:moveTo>
                  <a:pt x="844" y="313"/>
                </a:moveTo>
                <a:cubicBezTo>
                  <a:pt x="681" y="35"/>
                  <a:pt x="681" y="35"/>
                  <a:pt x="681" y="35"/>
                </a:cubicBezTo>
                <a:cubicBezTo>
                  <a:pt x="665" y="9"/>
                  <a:pt x="631" y="0"/>
                  <a:pt x="604" y="16"/>
                </a:cubicBezTo>
                <a:cubicBezTo>
                  <a:pt x="508" y="73"/>
                  <a:pt x="508" y="73"/>
                  <a:pt x="508" y="73"/>
                </a:cubicBezTo>
                <a:cubicBezTo>
                  <a:pt x="527" y="105"/>
                  <a:pt x="516" y="148"/>
                  <a:pt x="483" y="167"/>
                </a:cubicBezTo>
                <a:cubicBezTo>
                  <a:pt x="450" y="186"/>
                  <a:pt x="408" y="175"/>
                  <a:pt x="389" y="142"/>
                </a:cubicBezTo>
                <a:cubicBezTo>
                  <a:pt x="177" y="267"/>
                  <a:pt x="177" y="267"/>
                  <a:pt x="177" y="267"/>
                </a:cubicBezTo>
                <a:moveTo>
                  <a:pt x="200" y="565"/>
                </a:moveTo>
                <a:cubicBezTo>
                  <a:pt x="231" y="611"/>
                  <a:pt x="231" y="611"/>
                  <a:pt x="231" y="611"/>
                </a:cubicBezTo>
                <a:cubicBezTo>
                  <a:pt x="478" y="611"/>
                  <a:pt x="478" y="611"/>
                  <a:pt x="478" y="611"/>
                </a:cubicBezTo>
                <a:moveTo>
                  <a:pt x="426" y="611"/>
                </a:moveTo>
                <a:cubicBezTo>
                  <a:pt x="333" y="695"/>
                  <a:pt x="333" y="695"/>
                  <a:pt x="333" y="695"/>
                </a:cubicBezTo>
                <a:moveTo>
                  <a:pt x="337" y="530"/>
                </a:moveTo>
                <a:cubicBezTo>
                  <a:pt x="426" y="611"/>
                  <a:pt x="426" y="611"/>
                  <a:pt x="426" y="611"/>
                </a:cubicBezTo>
              </a:path>
            </a:pathLst>
          </a:custGeom>
          <a:noFill/>
          <a:ln w="19050">
            <a:solidFill>
              <a:schemeClr val="accent4">
                <a:lumMod val="5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64" name="Freeform 147">
            <a:extLst>
              <a:ext uri="{FF2B5EF4-FFF2-40B4-BE49-F238E27FC236}">
                <a16:creationId xmlns:a16="http://schemas.microsoft.com/office/drawing/2014/main" id="{444E708E-BEA8-75E5-F741-887879D5D400}"/>
              </a:ext>
            </a:extLst>
          </p:cNvPr>
          <p:cNvSpPr>
            <a:spLocks noEditPoints="1"/>
          </p:cNvSpPr>
          <p:nvPr/>
        </p:nvSpPr>
        <p:spPr bwMode="auto">
          <a:xfrm>
            <a:off x="2169578" y="9562288"/>
            <a:ext cx="414654" cy="664444"/>
          </a:xfrm>
          <a:custGeom>
            <a:avLst/>
            <a:gdLst>
              <a:gd name="T0" fmla="*/ 588 w 691"/>
              <a:gd name="T1" fmla="*/ 995 h 1112"/>
              <a:gd name="T2" fmla="*/ 103 w 691"/>
              <a:gd name="T3" fmla="*/ 995 h 1112"/>
              <a:gd name="T4" fmla="*/ 0 w 691"/>
              <a:gd name="T5" fmla="*/ 892 h 1112"/>
              <a:gd name="T6" fmla="*/ 26 w 691"/>
              <a:gd name="T7" fmla="*/ 365 h 1112"/>
              <a:gd name="T8" fmla="*/ 122 w 691"/>
              <a:gd name="T9" fmla="*/ 262 h 1112"/>
              <a:gd name="T10" fmla="*/ 569 w 691"/>
              <a:gd name="T11" fmla="*/ 262 h 1112"/>
              <a:gd name="T12" fmla="*/ 665 w 691"/>
              <a:gd name="T13" fmla="*/ 365 h 1112"/>
              <a:gd name="T14" fmla="*/ 691 w 691"/>
              <a:gd name="T15" fmla="*/ 892 h 1112"/>
              <a:gd name="T16" fmla="*/ 588 w 691"/>
              <a:gd name="T17" fmla="*/ 995 h 1112"/>
              <a:gd name="T18" fmla="*/ 481 w 691"/>
              <a:gd name="T19" fmla="*/ 262 h 1112"/>
              <a:gd name="T20" fmla="*/ 481 w 691"/>
              <a:gd name="T21" fmla="*/ 0 h 1112"/>
              <a:gd name="T22" fmla="*/ 210 w 691"/>
              <a:gd name="T23" fmla="*/ 0 h 1112"/>
              <a:gd name="T24" fmla="*/ 210 w 691"/>
              <a:gd name="T25" fmla="*/ 262 h 1112"/>
              <a:gd name="T26" fmla="*/ 174 w 691"/>
              <a:gd name="T27" fmla="*/ 431 h 1112"/>
              <a:gd name="T28" fmla="*/ 174 w 691"/>
              <a:gd name="T29" fmla="*/ 826 h 1112"/>
              <a:gd name="T30" fmla="*/ 346 w 691"/>
              <a:gd name="T31" fmla="*/ 431 h 1112"/>
              <a:gd name="T32" fmla="*/ 346 w 691"/>
              <a:gd name="T33" fmla="*/ 826 h 1112"/>
              <a:gd name="T34" fmla="*/ 517 w 691"/>
              <a:gd name="T35" fmla="*/ 431 h 1112"/>
              <a:gd name="T36" fmla="*/ 517 w 691"/>
              <a:gd name="T37" fmla="*/ 826 h 1112"/>
              <a:gd name="T38" fmla="*/ 210 w 691"/>
              <a:gd name="T39" fmla="*/ 97 h 1112"/>
              <a:gd name="T40" fmla="*/ 481 w 691"/>
              <a:gd name="T41" fmla="*/ 97 h 1112"/>
              <a:gd name="T42" fmla="*/ 167 w 691"/>
              <a:gd name="T43" fmla="*/ 995 h 1112"/>
              <a:gd name="T44" fmla="*/ 108 w 691"/>
              <a:gd name="T45" fmla="*/ 1054 h 1112"/>
              <a:gd name="T46" fmla="*/ 167 w 691"/>
              <a:gd name="T47" fmla="*/ 1112 h 1112"/>
              <a:gd name="T48" fmla="*/ 225 w 691"/>
              <a:gd name="T49" fmla="*/ 1054 h 1112"/>
              <a:gd name="T50" fmla="*/ 167 w 691"/>
              <a:gd name="T51" fmla="*/ 995 h 1112"/>
              <a:gd name="T52" fmla="*/ 524 w 691"/>
              <a:gd name="T53" fmla="*/ 995 h 1112"/>
              <a:gd name="T54" fmla="*/ 466 w 691"/>
              <a:gd name="T55" fmla="*/ 1054 h 1112"/>
              <a:gd name="T56" fmla="*/ 524 w 691"/>
              <a:gd name="T57" fmla="*/ 1112 h 1112"/>
              <a:gd name="T58" fmla="*/ 583 w 691"/>
              <a:gd name="T59" fmla="*/ 1054 h 1112"/>
              <a:gd name="T60" fmla="*/ 524 w 691"/>
              <a:gd name="T61" fmla="*/ 995 h 1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691" h="1112">
                <a:moveTo>
                  <a:pt x="588" y="995"/>
                </a:moveTo>
                <a:cubicBezTo>
                  <a:pt x="103" y="995"/>
                  <a:pt x="103" y="995"/>
                  <a:pt x="103" y="995"/>
                </a:cubicBezTo>
                <a:cubicBezTo>
                  <a:pt x="46" y="995"/>
                  <a:pt x="0" y="949"/>
                  <a:pt x="0" y="892"/>
                </a:cubicBezTo>
                <a:cubicBezTo>
                  <a:pt x="26" y="365"/>
                  <a:pt x="26" y="365"/>
                  <a:pt x="26" y="365"/>
                </a:cubicBezTo>
                <a:cubicBezTo>
                  <a:pt x="26" y="308"/>
                  <a:pt x="69" y="262"/>
                  <a:pt x="122" y="262"/>
                </a:cubicBezTo>
                <a:cubicBezTo>
                  <a:pt x="569" y="262"/>
                  <a:pt x="569" y="262"/>
                  <a:pt x="569" y="262"/>
                </a:cubicBezTo>
                <a:cubicBezTo>
                  <a:pt x="622" y="262"/>
                  <a:pt x="665" y="308"/>
                  <a:pt x="665" y="365"/>
                </a:cubicBezTo>
                <a:cubicBezTo>
                  <a:pt x="691" y="892"/>
                  <a:pt x="691" y="892"/>
                  <a:pt x="691" y="892"/>
                </a:cubicBezTo>
                <a:cubicBezTo>
                  <a:pt x="691" y="949"/>
                  <a:pt x="645" y="995"/>
                  <a:pt x="588" y="995"/>
                </a:cubicBezTo>
                <a:close/>
                <a:moveTo>
                  <a:pt x="481" y="262"/>
                </a:moveTo>
                <a:cubicBezTo>
                  <a:pt x="481" y="0"/>
                  <a:pt x="481" y="0"/>
                  <a:pt x="481" y="0"/>
                </a:cubicBezTo>
                <a:cubicBezTo>
                  <a:pt x="210" y="0"/>
                  <a:pt x="210" y="0"/>
                  <a:pt x="210" y="0"/>
                </a:cubicBezTo>
                <a:cubicBezTo>
                  <a:pt x="210" y="262"/>
                  <a:pt x="210" y="262"/>
                  <a:pt x="210" y="262"/>
                </a:cubicBezTo>
                <a:moveTo>
                  <a:pt x="174" y="431"/>
                </a:moveTo>
                <a:cubicBezTo>
                  <a:pt x="174" y="826"/>
                  <a:pt x="174" y="826"/>
                  <a:pt x="174" y="826"/>
                </a:cubicBezTo>
                <a:moveTo>
                  <a:pt x="346" y="431"/>
                </a:moveTo>
                <a:cubicBezTo>
                  <a:pt x="346" y="826"/>
                  <a:pt x="346" y="826"/>
                  <a:pt x="346" y="826"/>
                </a:cubicBezTo>
                <a:moveTo>
                  <a:pt x="517" y="431"/>
                </a:moveTo>
                <a:cubicBezTo>
                  <a:pt x="517" y="826"/>
                  <a:pt x="517" y="826"/>
                  <a:pt x="517" y="826"/>
                </a:cubicBezTo>
                <a:moveTo>
                  <a:pt x="210" y="97"/>
                </a:moveTo>
                <a:cubicBezTo>
                  <a:pt x="481" y="97"/>
                  <a:pt x="481" y="97"/>
                  <a:pt x="481" y="97"/>
                </a:cubicBezTo>
                <a:moveTo>
                  <a:pt x="167" y="995"/>
                </a:moveTo>
                <a:cubicBezTo>
                  <a:pt x="134" y="995"/>
                  <a:pt x="108" y="1022"/>
                  <a:pt x="108" y="1054"/>
                </a:cubicBezTo>
                <a:cubicBezTo>
                  <a:pt x="108" y="1086"/>
                  <a:pt x="134" y="1112"/>
                  <a:pt x="167" y="1112"/>
                </a:cubicBezTo>
                <a:cubicBezTo>
                  <a:pt x="199" y="1112"/>
                  <a:pt x="225" y="1086"/>
                  <a:pt x="225" y="1054"/>
                </a:cubicBezTo>
                <a:cubicBezTo>
                  <a:pt x="225" y="1022"/>
                  <a:pt x="199" y="995"/>
                  <a:pt x="167" y="995"/>
                </a:cubicBezTo>
                <a:close/>
                <a:moveTo>
                  <a:pt x="524" y="995"/>
                </a:moveTo>
                <a:cubicBezTo>
                  <a:pt x="492" y="995"/>
                  <a:pt x="466" y="1022"/>
                  <a:pt x="466" y="1054"/>
                </a:cubicBezTo>
                <a:cubicBezTo>
                  <a:pt x="466" y="1086"/>
                  <a:pt x="492" y="1112"/>
                  <a:pt x="524" y="1112"/>
                </a:cubicBezTo>
                <a:cubicBezTo>
                  <a:pt x="557" y="1112"/>
                  <a:pt x="583" y="1086"/>
                  <a:pt x="583" y="1054"/>
                </a:cubicBezTo>
                <a:cubicBezTo>
                  <a:pt x="583" y="1022"/>
                  <a:pt x="557" y="995"/>
                  <a:pt x="524" y="995"/>
                </a:cubicBezTo>
                <a:close/>
              </a:path>
            </a:pathLst>
          </a:custGeom>
          <a:noFill/>
          <a:ln w="19050">
            <a:solidFill>
              <a:schemeClr val="accent1">
                <a:lumMod val="5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65" name="Freeform 151">
            <a:extLst>
              <a:ext uri="{FF2B5EF4-FFF2-40B4-BE49-F238E27FC236}">
                <a16:creationId xmlns:a16="http://schemas.microsoft.com/office/drawing/2014/main" id="{50E1B84E-4540-17CF-C717-BC7527E76FC5}"/>
              </a:ext>
            </a:extLst>
          </p:cNvPr>
          <p:cNvSpPr>
            <a:spLocks noEditPoints="1"/>
          </p:cNvSpPr>
          <p:nvPr/>
        </p:nvSpPr>
        <p:spPr bwMode="auto">
          <a:xfrm>
            <a:off x="12770172" y="5691138"/>
            <a:ext cx="519938" cy="550040"/>
          </a:xfrm>
          <a:custGeom>
            <a:avLst/>
            <a:gdLst>
              <a:gd name="T0" fmla="*/ 370 w 791"/>
              <a:gd name="T1" fmla="*/ 611 h 834"/>
              <a:gd name="T2" fmla="*/ 444 w 791"/>
              <a:gd name="T3" fmla="*/ 287 h 834"/>
              <a:gd name="T4" fmla="*/ 500 w 791"/>
              <a:gd name="T5" fmla="*/ 40 h 834"/>
              <a:gd name="T6" fmla="*/ 127 w 791"/>
              <a:gd name="T7" fmla="*/ 215 h 834"/>
              <a:gd name="T8" fmla="*/ 760 w 791"/>
              <a:gd name="T9" fmla="*/ 359 h 834"/>
              <a:gd name="T10" fmla="*/ 500 w 791"/>
              <a:gd name="T11" fmla="*/ 40 h 834"/>
              <a:gd name="T12" fmla="*/ 0 w 791"/>
              <a:gd name="T13" fmla="*/ 742 h 834"/>
              <a:gd name="T14" fmla="*/ 571 w 791"/>
              <a:gd name="T15" fmla="*/ 742 h 834"/>
              <a:gd name="T16" fmla="*/ 725 w 791"/>
              <a:gd name="T17" fmla="*/ 572 h 834"/>
              <a:gd name="T18" fmla="*/ 121 w 791"/>
              <a:gd name="T19" fmla="*/ 742 h 834"/>
              <a:gd name="T20" fmla="*/ 56 w 791"/>
              <a:gd name="T21" fmla="*/ 834 h 834"/>
              <a:gd name="T22" fmla="*/ 487 w 791"/>
              <a:gd name="T23" fmla="*/ 742 h 834"/>
              <a:gd name="T24" fmla="*/ 552 w 791"/>
              <a:gd name="T25" fmla="*/ 834 h 834"/>
              <a:gd name="T26" fmla="*/ 500 w 791"/>
              <a:gd name="T27" fmla="*/ 40 h 834"/>
              <a:gd name="T28" fmla="*/ 282 w 791"/>
              <a:gd name="T29" fmla="*/ 250 h 834"/>
              <a:gd name="T30" fmla="*/ 605 w 791"/>
              <a:gd name="T31" fmla="*/ 324 h 834"/>
              <a:gd name="T32" fmla="*/ 500 w 791"/>
              <a:gd name="T33" fmla="*/ 40 h 8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791" h="834">
                <a:moveTo>
                  <a:pt x="370" y="611"/>
                </a:moveTo>
                <a:cubicBezTo>
                  <a:pt x="444" y="287"/>
                  <a:pt x="444" y="287"/>
                  <a:pt x="444" y="287"/>
                </a:cubicBezTo>
                <a:moveTo>
                  <a:pt x="500" y="40"/>
                </a:moveTo>
                <a:cubicBezTo>
                  <a:pt x="325" y="0"/>
                  <a:pt x="158" y="78"/>
                  <a:pt x="127" y="215"/>
                </a:cubicBezTo>
                <a:cubicBezTo>
                  <a:pt x="760" y="359"/>
                  <a:pt x="760" y="359"/>
                  <a:pt x="760" y="359"/>
                </a:cubicBezTo>
                <a:cubicBezTo>
                  <a:pt x="791" y="223"/>
                  <a:pt x="675" y="80"/>
                  <a:pt x="500" y="40"/>
                </a:cubicBezTo>
                <a:close/>
                <a:moveTo>
                  <a:pt x="0" y="742"/>
                </a:moveTo>
                <a:cubicBezTo>
                  <a:pt x="571" y="742"/>
                  <a:pt x="571" y="742"/>
                  <a:pt x="571" y="742"/>
                </a:cubicBezTo>
                <a:cubicBezTo>
                  <a:pt x="725" y="572"/>
                  <a:pt x="725" y="572"/>
                  <a:pt x="725" y="572"/>
                </a:cubicBezTo>
                <a:moveTo>
                  <a:pt x="121" y="742"/>
                </a:moveTo>
                <a:cubicBezTo>
                  <a:pt x="56" y="834"/>
                  <a:pt x="56" y="834"/>
                  <a:pt x="56" y="834"/>
                </a:cubicBezTo>
                <a:moveTo>
                  <a:pt x="487" y="742"/>
                </a:moveTo>
                <a:cubicBezTo>
                  <a:pt x="552" y="834"/>
                  <a:pt x="552" y="834"/>
                  <a:pt x="552" y="834"/>
                </a:cubicBezTo>
                <a:moveTo>
                  <a:pt x="500" y="40"/>
                </a:moveTo>
                <a:cubicBezTo>
                  <a:pt x="427" y="24"/>
                  <a:pt x="315" y="171"/>
                  <a:pt x="282" y="250"/>
                </a:cubicBezTo>
                <a:moveTo>
                  <a:pt x="605" y="324"/>
                </a:moveTo>
                <a:cubicBezTo>
                  <a:pt x="609" y="238"/>
                  <a:pt x="572" y="56"/>
                  <a:pt x="500" y="40"/>
                </a:cubicBezTo>
              </a:path>
            </a:pathLst>
          </a:custGeom>
          <a:noFill/>
          <a:ln w="19050">
            <a:solidFill>
              <a:schemeClr val="accent6">
                <a:lumMod val="5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66" name="Freeform 172">
            <a:extLst>
              <a:ext uri="{FF2B5EF4-FFF2-40B4-BE49-F238E27FC236}">
                <a16:creationId xmlns:a16="http://schemas.microsoft.com/office/drawing/2014/main" id="{5E8E59DF-A7B3-C8EF-4A2B-200849A09988}"/>
              </a:ext>
            </a:extLst>
          </p:cNvPr>
          <p:cNvSpPr>
            <a:spLocks noEditPoints="1"/>
          </p:cNvSpPr>
          <p:nvPr/>
        </p:nvSpPr>
        <p:spPr bwMode="auto">
          <a:xfrm>
            <a:off x="14110039" y="9692145"/>
            <a:ext cx="624968" cy="421234"/>
          </a:xfrm>
          <a:custGeom>
            <a:avLst/>
            <a:gdLst>
              <a:gd name="T0" fmla="*/ 667 w 947"/>
              <a:gd name="T1" fmla="*/ 73 h 636"/>
              <a:gd name="T2" fmla="*/ 947 w 947"/>
              <a:gd name="T3" fmla="*/ 149 h 636"/>
              <a:gd name="T4" fmla="*/ 279 w 947"/>
              <a:gd name="T5" fmla="*/ 476 h 636"/>
              <a:gd name="T6" fmla="*/ 136 w 947"/>
              <a:gd name="T7" fmla="*/ 438 h 636"/>
              <a:gd name="T8" fmla="*/ 0 w 947"/>
              <a:gd name="T9" fmla="*/ 236 h 636"/>
              <a:gd name="T10" fmla="*/ 192 w 947"/>
              <a:gd name="T11" fmla="*/ 306 h 636"/>
              <a:gd name="T12" fmla="*/ 397 w 947"/>
              <a:gd name="T13" fmla="*/ 206 h 636"/>
              <a:gd name="T14" fmla="*/ 240 w 947"/>
              <a:gd name="T15" fmla="*/ 108 h 636"/>
              <a:gd name="T16" fmla="*/ 216 w 947"/>
              <a:gd name="T17" fmla="*/ 45 h 636"/>
              <a:gd name="T18" fmla="*/ 286 w 947"/>
              <a:gd name="T19" fmla="*/ 10 h 636"/>
              <a:gd name="T20" fmla="*/ 566 w 947"/>
              <a:gd name="T21" fmla="*/ 123 h 636"/>
              <a:gd name="T22" fmla="*/ 667 w 947"/>
              <a:gd name="T23" fmla="*/ 73 h 636"/>
              <a:gd name="T24" fmla="*/ 283 w 947"/>
              <a:gd name="T25" fmla="*/ 636 h 636"/>
              <a:gd name="T26" fmla="*/ 830 w 947"/>
              <a:gd name="T27" fmla="*/ 636 h 6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947" h="636">
                <a:moveTo>
                  <a:pt x="667" y="73"/>
                </a:moveTo>
                <a:cubicBezTo>
                  <a:pt x="788" y="14"/>
                  <a:pt x="888" y="28"/>
                  <a:pt x="947" y="149"/>
                </a:cubicBezTo>
                <a:cubicBezTo>
                  <a:pt x="279" y="476"/>
                  <a:pt x="279" y="476"/>
                  <a:pt x="279" y="476"/>
                </a:cubicBezTo>
                <a:cubicBezTo>
                  <a:pt x="228" y="501"/>
                  <a:pt x="167" y="485"/>
                  <a:pt x="136" y="438"/>
                </a:cubicBezTo>
                <a:cubicBezTo>
                  <a:pt x="0" y="236"/>
                  <a:pt x="0" y="236"/>
                  <a:pt x="0" y="236"/>
                </a:cubicBezTo>
                <a:cubicBezTo>
                  <a:pt x="95" y="190"/>
                  <a:pt x="192" y="306"/>
                  <a:pt x="192" y="306"/>
                </a:cubicBezTo>
                <a:cubicBezTo>
                  <a:pt x="192" y="306"/>
                  <a:pt x="397" y="206"/>
                  <a:pt x="397" y="206"/>
                </a:cubicBezTo>
                <a:cubicBezTo>
                  <a:pt x="240" y="108"/>
                  <a:pt x="240" y="108"/>
                  <a:pt x="240" y="108"/>
                </a:cubicBezTo>
                <a:cubicBezTo>
                  <a:pt x="218" y="95"/>
                  <a:pt x="208" y="69"/>
                  <a:pt x="216" y="45"/>
                </a:cubicBezTo>
                <a:cubicBezTo>
                  <a:pt x="225" y="15"/>
                  <a:pt x="257" y="0"/>
                  <a:pt x="286" y="10"/>
                </a:cubicBezTo>
                <a:cubicBezTo>
                  <a:pt x="566" y="123"/>
                  <a:pt x="566" y="123"/>
                  <a:pt x="566" y="123"/>
                </a:cubicBezTo>
                <a:cubicBezTo>
                  <a:pt x="566" y="123"/>
                  <a:pt x="667" y="73"/>
                  <a:pt x="667" y="73"/>
                </a:cubicBezTo>
                <a:close/>
                <a:moveTo>
                  <a:pt x="283" y="636"/>
                </a:moveTo>
                <a:cubicBezTo>
                  <a:pt x="830" y="636"/>
                  <a:pt x="830" y="636"/>
                  <a:pt x="830" y="636"/>
                </a:cubicBezTo>
              </a:path>
            </a:pathLst>
          </a:custGeom>
          <a:noFill/>
          <a:ln w="19050">
            <a:solidFill>
              <a:schemeClr val="accent5">
                <a:lumMod val="5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</p:spTree>
    <p:extLst>
      <p:ext uri="{BB962C8B-B14F-4D97-AF65-F5344CB8AC3E}">
        <p14:creationId xmlns:p14="http://schemas.microsoft.com/office/powerpoint/2010/main" val="3126032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250" fill="hold"/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250" fill="hold"/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1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8" decel="125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3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3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" dur="750" fill="hold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750" fill="hold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0" dur="750"/>
                                            <p:tgtEl>
                                              <p:spTgt spid="1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" dur="750" fill="hold"/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750" fill="hold"/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5" dur="750"/>
                                            <p:tgtEl>
                                              <p:spTgt spid="1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2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8" dur="1000"/>
                                            <p:tgtEl>
                                              <p:spTgt spid="1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1" dur="750"/>
                                            <p:tgtEl>
                                              <p:spTgt spid="14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2" dur="750" fill="hold"/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750" fill="hold"/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6" dur="750"/>
                                            <p:tgtEl>
                                              <p:spTgt spid="14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7" dur="75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75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1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7" dur="75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75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9" dur="750"/>
                                            <p:tgtEl>
                                              <p:spTgt spid="1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2" dur="75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75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4" dur="750"/>
                                            <p:tgtEl>
                                              <p:spTgt spid="1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5" presetID="22" presetClass="entr" presetSubtype="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57" dur="1000"/>
                                            <p:tgtEl>
                                              <p:spTgt spid="1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0" dur="750"/>
                                            <p:tgtEl>
                                              <p:spTgt spid="12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1" dur="75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5" dur="750"/>
                                            <p:tgtEl>
                                              <p:spTgt spid="12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6" dur="75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75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8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0" dur="500" fill="hold"/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500" fill="hold"/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500" fill="hold"/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3" dur="500"/>
                                            <p:tgtEl>
                                              <p:spTgt spid="1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6" dur="75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75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8" dur="750"/>
                                            <p:tgtEl>
                                              <p:spTgt spid="1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9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1" dur="750" fill="hold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750" fill="hold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3" dur="750"/>
                                            <p:tgtEl>
                                              <p:spTgt spid="1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22" presetClass="entr" presetSubtype="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6" dur="1000"/>
                                            <p:tgtEl>
                                              <p:spTgt spid="1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7" presetID="42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9" dur="750"/>
                                            <p:tgtEl>
                                              <p:spTgt spid="14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0" dur="75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75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2" presetID="42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4" dur="750"/>
                                            <p:tgtEl>
                                              <p:spTgt spid="15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5" dur="750" fill="hold"/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6" dur="750" fill="hold"/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7" presetID="31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9" dur="500" fill="hold"/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0" dur="500" fill="hold"/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500" fill="hold"/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2" dur="500"/>
                                            <p:tgtEl>
                                              <p:spTgt spid="1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3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5" dur="75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6" dur="75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7" dur="750"/>
                                            <p:tgtEl>
                                              <p:spTgt spid="1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8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0" dur="75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1" dur="75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2" dur="750"/>
                                            <p:tgtEl>
                                              <p:spTgt spid="1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3" presetID="42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5" dur="750"/>
                                            <p:tgtEl>
                                              <p:spTgt spid="12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6" dur="75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7" dur="75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8" presetID="42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0" dur="750"/>
                                            <p:tgtEl>
                                              <p:spTgt spid="12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1" dur="75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2" dur="75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3" presetID="31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5" dur="50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6" dur="50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7" dur="50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8" dur="500"/>
                                            <p:tgtEl>
                                              <p:spTgt spid="1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9" presetID="22" presetClass="entr" presetSubtype="2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31" dur="1000"/>
                                            <p:tgtEl>
                                              <p:spTgt spid="1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2" presetID="53" presetClass="entr" presetSubtype="16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4" dur="750" fill="hold"/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5" dur="750" fill="hold"/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6" dur="750"/>
                                            <p:tgtEl>
                                              <p:spTgt spid="1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7" presetID="53" presetClass="entr" presetSubtype="16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9" dur="750" fill="hold"/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0" dur="750" fill="hold"/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1" dur="750"/>
                                            <p:tgtEl>
                                              <p:spTgt spid="1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2" presetID="42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4" dur="750"/>
                                            <p:tgtEl>
                                              <p:spTgt spid="15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5" dur="750" fill="hold"/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6" dur="750" fill="hold"/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7" presetID="42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9" dur="750"/>
                                            <p:tgtEl>
                                              <p:spTgt spid="15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0" dur="750" fill="hold"/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1" dur="750" fill="hold"/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2" presetID="31" presetClass="entr" presetSubtype="0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4" dur="500" fill="hold"/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5" dur="500" fill="hold"/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6" dur="500" fill="hold"/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7" dur="500"/>
                                            <p:tgtEl>
                                              <p:spTgt spid="1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8" presetID="22" presetClass="entr" presetSubtype="8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60" dur="1000"/>
                                            <p:tgtEl>
                                              <p:spTgt spid="1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1" presetID="53" presetClass="entr" presetSubtype="16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3" dur="750" fill="hold"/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4" dur="750" fill="hold"/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5" dur="750"/>
                                            <p:tgtEl>
                                              <p:spTgt spid="1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6" presetID="53" presetClass="entr" presetSubtype="16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8" dur="75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9" dur="75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0" dur="750"/>
                                            <p:tgtEl>
                                              <p:spTgt spid="1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1" presetID="42" presetClass="entr" presetSubtype="0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1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3" dur="750"/>
                                            <p:tgtEl>
                                              <p:spTgt spid="13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74" dur="75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5" dur="75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6" presetID="42" presetClass="entr" presetSubtype="0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1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8" dur="750"/>
                                            <p:tgtEl>
                                              <p:spTgt spid="13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79" dur="750" fill="hold"/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0" dur="750" fill="hold"/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1" presetID="31" presetClass="entr" presetSubtype="0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1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3" dur="500" fill="hold"/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4" dur="500" fill="hold"/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5" dur="500" fill="hold"/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6" dur="500"/>
                                            <p:tgtEl>
                                              <p:spTgt spid="1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7" presetID="22" presetClass="entr" presetSubtype="2" fill="hold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89" dur="1000"/>
                                            <p:tgtEl>
                                              <p:spTgt spid="1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16" grpId="0" animBg="1"/>
          <p:bldP spid="117" grpId="0" animBg="1"/>
          <p:bldP spid="121" grpId="0"/>
          <p:bldP spid="122" grpId="0"/>
          <p:bldP spid="123" grpId="0" animBg="1"/>
          <p:bldP spid="124" grpId="0" animBg="1"/>
          <p:bldP spid="128" grpId="0"/>
          <p:bldP spid="129" grpId="0"/>
          <p:bldP spid="130" grpId="0" animBg="1"/>
          <p:bldP spid="131" grpId="0" animBg="1"/>
          <p:bldP spid="135" grpId="0"/>
          <p:bldP spid="136" grpId="0"/>
          <p:bldP spid="137" grpId="0" animBg="1"/>
          <p:bldP spid="138" grpId="0" animBg="1"/>
          <p:bldP spid="142" grpId="0"/>
          <p:bldP spid="143" grpId="0"/>
          <p:bldP spid="144" grpId="0" animBg="1"/>
          <p:bldP spid="145" grpId="0" animBg="1"/>
          <p:bldP spid="149" grpId="0"/>
          <p:bldP spid="150" grpId="0"/>
          <p:bldP spid="151" grpId="0" animBg="1"/>
          <p:bldP spid="152" grpId="0" animBg="1"/>
          <p:bldP spid="156" grpId="0"/>
          <p:bldP spid="157" grpId="0"/>
          <p:bldP spid="158" grpId="0"/>
          <p:bldP spid="159" grpId="0"/>
          <p:bldP spid="161" grpId="0" animBg="1"/>
          <p:bldP spid="162" grpId="0" animBg="1"/>
          <p:bldP spid="163" grpId="0" animBg="1"/>
          <p:bldP spid="164" grpId="0" animBg="1"/>
          <p:bldP spid="165" grpId="0" animBg="1"/>
          <p:bldP spid="166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250" fill="hold"/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250" fill="hold"/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1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8" decel="125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3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3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" dur="750" fill="hold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750" fill="hold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0" dur="750"/>
                                            <p:tgtEl>
                                              <p:spTgt spid="1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" dur="750" fill="hold"/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750" fill="hold"/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5" dur="750"/>
                                            <p:tgtEl>
                                              <p:spTgt spid="1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2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8" dur="1000"/>
                                            <p:tgtEl>
                                              <p:spTgt spid="1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1" dur="750"/>
                                            <p:tgtEl>
                                              <p:spTgt spid="14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2" dur="750" fill="hold"/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750" fill="hold"/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6" dur="750"/>
                                            <p:tgtEl>
                                              <p:spTgt spid="14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7" dur="75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75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1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7" dur="75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75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9" dur="750"/>
                                            <p:tgtEl>
                                              <p:spTgt spid="1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2" dur="75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75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4" dur="750"/>
                                            <p:tgtEl>
                                              <p:spTgt spid="1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5" presetID="22" presetClass="entr" presetSubtype="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57" dur="1000"/>
                                            <p:tgtEl>
                                              <p:spTgt spid="1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0" dur="750"/>
                                            <p:tgtEl>
                                              <p:spTgt spid="12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1" dur="75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5" dur="750"/>
                                            <p:tgtEl>
                                              <p:spTgt spid="12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6" dur="75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75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8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0" dur="500" fill="hold"/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500" fill="hold"/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500" fill="hold"/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3" dur="500"/>
                                            <p:tgtEl>
                                              <p:spTgt spid="1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6" dur="75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75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8" dur="750"/>
                                            <p:tgtEl>
                                              <p:spTgt spid="1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9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1" dur="750" fill="hold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750" fill="hold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3" dur="750"/>
                                            <p:tgtEl>
                                              <p:spTgt spid="1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22" presetClass="entr" presetSubtype="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6" dur="1000"/>
                                            <p:tgtEl>
                                              <p:spTgt spid="1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7" presetID="42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9" dur="750"/>
                                            <p:tgtEl>
                                              <p:spTgt spid="14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0" dur="75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75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2" presetID="42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4" dur="750"/>
                                            <p:tgtEl>
                                              <p:spTgt spid="15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5" dur="750" fill="hold"/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6" dur="750" fill="hold"/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7" presetID="31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9" dur="500" fill="hold"/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0" dur="500" fill="hold"/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500" fill="hold"/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2" dur="500"/>
                                            <p:tgtEl>
                                              <p:spTgt spid="1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3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5" dur="75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6" dur="75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7" dur="750"/>
                                            <p:tgtEl>
                                              <p:spTgt spid="1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8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0" dur="75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1" dur="75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2" dur="750"/>
                                            <p:tgtEl>
                                              <p:spTgt spid="1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3" presetID="42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5" dur="750"/>
                                            <p:tgtEl>
                                              <p:spTgt spid="12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6" dur="75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7" dur="75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8" presetID="42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0" dur="750"/>
                                            <p:tgtEl>
                                              <p:spTgt spid="12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1" dur="75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2" dur="75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3" presetID="31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5" dur="50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6" dur="50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7" dur="50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8" dur="500"/>
                                            <p:tgtEl>
                                              <p:spTgt spid="1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9" presetID="22" presetClass="entr" presetSubtype="2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31" dur="1000"/>
                                            <p:tgtEl>
                                              <p:spTgt spid="1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2" presetID="53" presetClass="entr" presetSubtype="16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4" dur="750" fill="hold"/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5" dur="750" fill="hold"/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6" dur="750"/>
                                            <p:tgtEl>
                                              <p:spTgt spid="1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7" presetID="53" presetClass="entr" presetSubtype="16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9" dur="750" fill="hold"/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0" dur="750" fill="hold"/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1" dur="750"/>
                                            <p:tgtEl>
                                              <p:spTgt spid="1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2" presetID="42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4" dur="750"/>
                                            <p:tgtEl>
                                              <p:spTgt spid="15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5" dur="750" fill="hold"/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6" dur="750" fill="hold"/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7" presetID="42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9" dur="750"/>
                                            <p:tgtEl>
                                              <p:spTgt spid="15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0" dur="750" fill="hold"/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1" dur="750" fill="hold"/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2" presetID="31" presetClass="entr" presetSubtype="0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4" dur="500" fill="hold"/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5" dur="500" fill="hold"/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6" dur="500" fill="hold"/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7" dur="500"/>
                                            <p:tgtEl>
                                              <p:spTgt spid="1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8" presetID="22" presetClass="entr" presetSubtype="8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60" dur="1000"/>
                                            <p:tgtEl>
                                              <p:spTgt spid="1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1" presetID="53" presetClass="entr" presetSubtype="16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3" dur="750" fill="hold"/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4" dur="750" fill="hold"/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5" dur="750"/>
                                            <p:tgtEl>
                                              <p:spTgt spid="1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6" presetID="53" presetClass="entr" presetSubtype="16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8" dur="75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9" dur="75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0" dur="750"/>
                                            <p:tgtEl>
                                              <p:spTgt spid="1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1" presetID="42" presetClass="entr" presetSubtype="0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1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3" dur="750"/>
                                            <p:tgtEl>
                                              <p:spTgt spid="13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74" dur="75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5" dur="75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6" presetID="42" presetClass="entr" presetSubtype="0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1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8" dur="750"/>
                                            <p:tgtEl>
                                              <p:spTgt spid="13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79" dur="750" fill="hold"/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0" dur="750" fill="hold"/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1" presetID="31" presetClass="entr" presetSubtype="0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1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3" dur="500" fill="hold"/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4" dur="500" fill="hold"/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5" dur="500" fill="hold"/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6" dur="500"/>
                                            <p:tgtEl>
                                              <p:spTgt spid="1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7" presetID="22" presetClass="entr" presetSubtype="2" fill="hold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89" dur="1000"/>
                                            <p:tgtEl>
                                              <p:spTgt spid="1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16" grpId="0" animBg="1"/>
          <p:bldP spid="117" grpId="0" animBg="1"/>
          <p:bldP spid="121" grpId="0"/>
          <p:bldP spid="122" grpId="0"/>
          <p:bldP spid="123" grpId="0" animBg="1"/>
          <p:bldP spid="124" grpId="0" animBg="1"/>
          <p:bldP spid="128" grpId="0"/>
          <p:bldP spid="129" grpId="0"/>
          <p:bldP spid="130" grpId="0" animBg="1"/>
          <p:bldP spid="131" grpId="0" animBg="1"/>
          <p:bldP spid="135" grpId="0"/>
          <p:bldP spid="136" grpId="0"/>
          <p:bldP spid="137" grpId="0" animBg="1"/>
          <p:bldP spid="138" grpId="0" animBg="1"/>
          <p:bldP spid="142" grpId="0"/>
          <p:bldP spid="143" grpId="0"/>
          <p:bldP spid="144" grpId="0" animBg="1"/>
          <p:bldP spid="145" grpId="0" animBg="1"/>
          <p:bldP spid="149" grpId="0"/>
          <p:bldP spid="150" grpId="0"/>
          <p:bldP spid="151" grpId="0" animBg="1"/>
          <p:bldP spid="152" grpId="0" animBg="1"/>
          <p:bldP spid="156" grpId="0"/>
          <p:bldP spid="157" grpId="0"/>
          <p:bldP spid="158" grpId="0"/>
          <p:bldP spid="159" grpId="0"/>
          <p:bldP spid="161" grpId="0" animBg="1"/>
          <p:bldP spid="162" grpId="0" animBg="1"/>
          <p:bldP spid="163" grpId="0" animBg="1"/>
          <p:bldP spid="164" grpId="0" animBg="1"/>
          <p:bldP spid="165" grpId="0" animBg="1"/>
          <p:bldP spid="166" grpId="0" animBg="1"/>
        </p:bldLst>
      </p:timing>
    </mc:Fallback>
  </mc:AlternateContent>
</p:sld>
</file>

<file path=ppt/theme/theme1.xml><?xml version="1.0" encoding="utf-8"?>
<a:theme xmlns:a="http://schemas.openxmlformats.org/drawingml/2006/main" name="SO 02">
  <a:themeElements>
    <a:clrScheme name="CP_L_96">
      <a:dk1>
        <a:srgbClr val="000000"/>
      </a:dk1>
      <a:lt1>
        <a:srgbClr val="E5E8EC"/>
      </a:lt1>
      <a:dk2>
        <a:srgbClr val="2E2DA1"/>
      </a:dk2>
      <a:lt2>
        <a:srgbClr val="D1E1F6"/>
      </a:lt2>
      <a:accent1>
        <a:srgbClr val="EFBE39"/>
      </a:accent1>
      <a:accent2>
        <a:srgbClr val="E84D3B"/>
      </a:accent2>
      <a:accent3>
        <a:srgbClr val="20BBEB"/>
      </a:accent3>
      <a:accent4>
        <a:srgbClr val="6858C2"/>
      </a:accent4>
      <a:accent5>
        <a:srgbClr val="5342B4"/>
      </a:accent5>
      <a:accent6>
        <a:srgbClr val="F7AFB0"/>
      </a:accent6>
      <a:hlink>
        <a:srgbClr val="2E2DA1"/>
      </a:hlink>
      <a:folHlink>
        <a:srgbClr val="0097A7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0.xml><?xml version="1.0" encoding="utf-8"?>
<a:theme xmlns:a="http://schemas.openxmlformats.org/drawingml/2006/main" name="1_SO 05">
  <a:themeElements>
    <a:clrScheme name="CP_L_89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A0E8D4"/>
      </a:accent1>
      <a:accent2>
        <a:srgbClr val="642F7F"/>
      </a:accent2>
      <a:accent3>
        <a:srgbClr val="7C1949"/>
      </a:accent3>
      <a:accent4>
        <a:srgbClr val="F65531"/>
      </a:accent4>
      <a:accent5>
        <a:srgbClr val="F8DAC2"/>
      </a:accent5>
      <a:accent6>
        <a:srgbClr val="FFC684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1.xml><?xml version="1.0" encoding="utf-8"?>
<a:theme xmlns:a="http://schemas.openxmlformats.org/drawingml/2006/main" name="1_SO 08">
  <a:themeElements>
    <a:clrScheme name="CP_L_94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CE54F5"/>
      </a:accent1>
      <a:accent2>
        <a:srgbClr val="A34FEB"/>
      </a:accent2>
      <a:accent3>
        <a:srgbClr val="7C47EE"/>
      </a:accent3>
      <a:accent4>
        <a:srgbClr val="6162F3"/>
      </a:accent4>
      <a:accent5>
        <a:srgbClr val="30B4F6"/>
      </a:accent5>
      <a:accent6>
        <a:srgbClr val="3DE9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2.xml><?xml version="1.0" encoding="utf-8"?>
<a:theme xmlns:a="http://schemas.openxmlformats.org/drawingml/2006/main" name="1_SO 04">
  <a:themeElements>
    <a:clrScheme name="CP_L_83">
      <a:dk1>
        <a:srgbClr val="374047"/>
      </a:dk1>
      <a:lt1>
        <a:srgbClr val="FFFFFF"/>
      </a:lt1>
      <a:dk2>
        <a:srgbClr val="242655"/>
      </a:dk2>
      <a:lt2>
        <a:srgbClr val="FFFFFF"/>
      </a:lt2>
      <a:accent1>
        <a:srgbClr val="001F3F"/>
      </a:accent1>
      <a:accent2>
        <a:srgbClr val="1E488F"/>
      </a:accent2>
      <a:accent3>
        <a:srgbClr val="00804C"/>
      </a:accent3>
      <a:accent4>
        <a:srgbClr val="74C365"/>
      </a:accent4>
      <a:accent5>
        <a:srgbClr val="F6F7ED"/>
      </a:accent5>
      <a:accent6>
        <a:srgbClr val="DBE64C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3.xml><?xml version="1.0" encoding="utf-8"?>
<a:theme xmlns:a="http://schemas.openxmlformats.org/drawingml/2006/main" name="1_SO 03">
  <a:themeElements>
    <a:clrScheme name="CP_L_86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010030"/>
      </a:accent1>
      <a:accent2>
        <a:srgbClr val="160078"/>
      </a:accent2>
      <a:accent3>
        <a:srgbClr val="7226FF"/>
      </a:accent3>
      <a:accent4>
        <a:srgbClr val="F042FF"/>
      </a:accent4>
      <a:accent5>
        <a:srgbClr val="87F5F5"/>
      </a:accent5>
      <a:accent6>
        <a:srgbClr val="FFE5F1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4.xml><?xml version="1.0" encoding="utf-8"?>
<a:theme xmlns:a="http://schemas.openxmlformats.org/drawingml/2006/main" name="1_SO 02">
  <a:themeElements>
    <a:clrScheme name="CP_L_94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CE54F5"/>
      </a:accent1>
      <a:accent2>
        <a:srgbClr val="A34FEB"/>
      </a:accent2>
      <a:accent3>
        <a:srgbClr val="7C47EE"/>
      </a:accent3>
      <a:accent4>
        <a:srgbClr val="6162F3"/>
      </a:accent4>
      <a:accent5>
        <a:srgbClr val="30B4F6"/>
      </a:accent5>
      <a:accent6>
        <a:srgbClr val="3DE9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5.xml><?xml version="1.0" encoding="utf-8"?>
<a:theme xmlns:a="http://schemas.openxmlformats.org/drawingml/2006/main" name="SO 01">
  <a:themeElements>
    <a:clrScheme name="CP_L_94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CE54F5"/>
      </a:accent1>
      <a:accent2>
        <a:srgbClr val="A34FEB"/>
      </a:accent2>
      <a:accent3>
        <a:srgbClr val="7C47EE"/>
      </a:accent3>
      <a:accent4>
        <a:srgbClr val="6162F3"/>
      </a:accent4>
      <a:accent5>
        <a:srgbClr val="30B4F6"/>
      </a:accent5>
      <a:accent6>
        <a:srgbClr val="3DE9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6.xml><?xml version="1.0" encoding="utf-8"?>
<a:theme xmlns:a="http://schemas.openxmlformats.org/drawingml/2006/main" name="2_SO 07">
  <a:themeElements>
    <a:clrScheme name="CP_D_83">
      <a:dk1>
        <a:srgbClr val="FFFFFF"/>
      </a:dk1>
      <a:lt1>
        <a:srgbClr val="374047"/>
      </a:lt1>
      <a:dk2>
        <a:srgbClr val="FFFFFF"/>
      </a:dk2>
      <a:lt2>
        <a:srgbClr val="242655"/>
      </a:lt2>
      <a:accent1>
        <a:srgbClr val="001F3F"/>
      </a:accent1>
      <a:accent2>
        <a:srgbClr val="1E488F"/>
      </a:accent2>
      <a:accent3>
        <a:srgbClr val="00804C"/>
      </a:accent3>
      <a:accent4>
        <a:srgbClr val="74C365"/>
      </a:accent4>
      <a:accent5>
        <a:srgbClr val="F6F7ED"/>
      </a:accent5>
      <a:accent6>
        <a:srgbClr val="DBE64C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7.xml><?xml version="1.0" encoding="utf-8"?>
<a:theme xmlns:a="http://schemas.openxmlformats.org/drawingml/2006/main" name="2_SO 06">
  <a:themeElements>
    <a:clrScheme name="a_LeadConsulting_07">
      <a:dk1>
        <a:srgbClr val="6E808E"/>
      </a:dk1>
      <a:lt1>
        <a:srgbClr val="FFFFFF"/>
      </a:lt1>
      <a:dk2>
        <a:srgbClr val="242655"/>
      </a:dk2>
      <a:lt2>
        <a:srgbClr val="FFFFFF"/>
      </a:lt2>
      <a:accent1>
        <a:srgbClr val="1F299C"/>
      </a:accent1>
      <a:accent2>
        <a:srgbClr val="16205B"/>
      </a:accent2>
      <a:accent3>
        <a:srgbClr val="0471FF"/>
      </a:accent3>
      <a:accent4>
        <a:srgbClr val="2BD2FF"/>
      </a:accent4>
      <a:accent5>
        <a:srgbClr val="A2AAF3"/>
      </a:accent5>
      <a:accent6>
        <a:srgbClr val="DFEBFB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8.xml><?xml version="1.0" encoding="utf-8"?>
<a:theme xmlns:a="http://schemas.openxmlformats.org/drawingml/2006/main" name="2_SO 05">
  <a:themeElements>
    <a:clrScheme name="CP_L_104">
      <a:dk1>
        <a:srgbClr val="251E3B"/>
      </a:dk1>
      <a:lt1>
        <a:srgbClr val="FFFFFF"/>
      </a:lt1>
      <a:dk2>
        <a:srgbClr val="595959"/>
      </a:dk2>
      <a:lt2>
        <a:srgbClr val="EEEEEE"/>
      </a:lt2>
      <a:accent1>
        <a:srgbClr val="0D4899"/>
      </a:accent1>
      <a:accent2>
        <a:srgbClr val="FF8C00"/>
      </a:accent2>
      <a:accent3>
        <a:srgbClr val="FF0039"/>
      </a:accent3>
      <a:accent4>
        <a:srgbClr val="1578FF"/>
      </a:accent4>
      <a:accent5>
        <a:srgbClr val="372F52"/>
      </a:accent5>
      <a:accent6>
        <a:srgbClr val="77BEB6"/>
      </a:accent6>
      <a:hlink>
        <a:srgbClr val="251E3B"/>
      </a:hlink>
      <a:folHlink>
        <a:srgbClr val="0097A7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9.xml><?xml version="1.0" encoding="utf-8"?>
<a:theme xmlns:a="http://schemas.openxmlformats.org/drawingml/2006/main" name="2_SO 03">
  <a:themeElements>
    <a:clrScheme name="CP_L_80">
      <a:dk1>
        <a:srgbClr val="374047"/>
      </a:dk1>
      <a:lt1>
        <a:srgbClr val="FFFFFF"/>
      </a:lt1>
      <a:dk2>
        <a:srgbClr val="242655"/>
      </a:dk2>
      <a:lt2>
        <a:srgbClr val="FFFFFF"/>
      </a:lt2>
      <a:accent1>
        <a:srgbClr val="393156"/>
      </a:accent1>
      <a:accent2>
        <a:srgbClr val="5E56CC"/>
      </a:accent2>
      <a:accent3>
        <a:srgbClr val="9C85FF"/>
      </a:accent3>
      <a:accent4>
        <a:srgbClr val="FBCCFF"/>
      </a:accent4>
      <a:accent5>
        <a:srgbClr val="E7E3FF"/>
      </a:accent5>
      <a:accent6>
        <a:srgbClr val="FFDE68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SO 03">
  <a:themeElements>
    <a:clrScheme name="Resume - Pink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DB6BA7"/>
      </a:accent1>
      <a:accent2>
        <a:srgbClr val="FF0066"/>
      </a:accent2>
      <a:accent3>
        <a:srgbClr val="C6CED4"/>
      </a:accent3>
      <a:accent4>
        <a:srgbClr val="A0A6AB"/>
      </a:accent4>
      <a:accent5>
        <a:srgbClr val="7F8387"/>
      </a:accent5>
      <a:accent6>
        <a:srgbClr val="66666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0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SO 04">
  <a:themeElements>
    <a:clrScheme name="CP_D_94">
      <a:dk1>
        <a:srgbClr val="FFFFFF"/>
      </a:dk1>
      <a:lt1>
        <a:srgbClr val="2A2833"/>
      </a:lt1>
      <a:dk2>
        <a:srgbClr val="FAFBFF"/>
      </a:dk2>
      <a:lt2>
        <a:srgbClr val="2A2834"/>
      </a:lt2>
      <a:accent1>
        <a:srgbClr val="CE54F5"/>
      </a:accent1>
      <a:accent2>
        <a:srgbClr val="A34FEB"/>
      </a:accent2>
      <a:accent3>
        <a:srgbClr val="7C47EE"/>
      </a:accent3>
      <a:accent4>
        <a:srgbClr val="6162F3"/>
      </a:accent4>
      <a:accent5>
        <a:srgbClr val="30B4F6"/>
      </a:accent5>
      <a:accent6>
        <a:srgbClr val="3DE9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4.xml><?xml version="1.0" encoding="utf-8"?>
<a:theme xmlns:a="http://schemas.openxmlformats.org/drawingml/2006/main" name="SO 05">
  <a:themeElements>
    <a:clrScheme name="CP_D_59">
      <a:dk1>
        <a:srgbClr val="FFFFFF"/>
      </a:dk1>
      <a:lt1>
        <a:srgbClr val="6E808E"/>
      </a:lt1>
      <a:dk2>
        <a:srgbClr val="FFFFFF"/>
      </a:dk2>
      <a:lt2>
        <a:srgbClr val="242655"/>
      </a:lt2>
      <a:accent1>
        <a:srgbClr val="135C5A"/>
      </a:accent1>
      <a:accent2>
        <a:srgbClr val="00996C"/>
      </a:accent2>
      <a:accent3>
        <a:srgbClr val="B5EAB1"/>
      </a:accent3>
      <a:accent4>
        <a:srgbClr val="ECFAD9"/>
      </a:accent4>
      <a:accent5>
        <a:srgbClr val="E6E300"/>
      </a:accent5>
      <a:accent6>
        <a:srgbClr val="C4CACA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5.xml><?xml version="1.0" encoding="utf-8"?>
<a:theme xmlns:a="http://schemas.openxmlformats.org/drawingml/2006/main" name="SO 06">
  <a:themeElements>
    <a:clrScheme name="CP_L_59">
      <a:dk1>
        <a:srgbClr val="6E808E"/>
      </a:dk1>
      <a:lt1>
        <a:srgbClr val="FFFFFF"/>
      </a:lt1>
      <a:dk2>
        <a:srgbClr val="242655"/>
      </a:dk2>
      <a:lt2>
        <a:srgbClr val="FFFFFF"/>
      </a:lt2>
      <a:accent1>
        <a:srgbClr val="135C5A"/>
      </a:accent1>
      <a:accent2>
        <a:srgbClr val="00996C"/>
      </a:accent2>
      <a:accent3>
        <a:srgbClr val="B5EAB1"/>
      </a:accent3>
      <a:accent4>
        <a:srgbClr val="ECFAD9"/>
      </a:accent4>
      <a:accent5>
        <a:srgbClr val="E6E300"/>
      </a:accent5>
      <a:accent6>
        <a:srgbClr val="C4CACA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6.xml><?xml version="1.0" encoding="utf-8"?>
<a:theme xmlns:a="http://schemas.openxmlformats.org/drawingml/2006/main" name="SO 07">
  <a:themeElements>
    <a:clrScheme name="SlideOcean - Light 01">
      <a:dk1>
        <a:srgbClr val="F2F2F2"/>
      </a:dk1>
      <a:lt1>
        <a:srgbClr val="525252"/>
      </a:lt1>
      <a:dk2>
        <a:srgbClr val="7B7B7B"/>
      </a:dk2>
      <a:lt2>
        <a:srgbClr val="FFFFFF"/>
      </a:lt2>
      <a:accent1>
        <a:srgbClr val="E45F1A"/>
      </a:accent1>
      <a:accent2>
        <a:srgbClr val="FAE218"/>
      </a:accent2>
      <a:accent3>
        <a:srgbClr val="9EB411"/>
      </a:accent3>
      <a:accent4>
        <a:srgbClr val="3B3C29"/>
      </a:accent4>
      <a:accent5>
        <a:srgbClr val="1E4039"/>
      </a:accent5>
      <a:accent6>
        <a:srgbClr val="9F8B2F"/>
      </a:accent6>
      <a:hlink>
        <a:srgbClr val="F33B48"/>
      </a:hlink>
      <a:folHlink>
        <a:srgbClr val="FFC00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7.xml><?xml version="1.0" encoding="utf-8"?>
<a:theme xmlns:a="http://schemas.openxmlformats.org/drawingml/2006/main" name="SO 08">
  <a:themeElements>
    <a:clrScheme name="SlideOcean - Light 07">
      <a:dk1>
        <a:srgbClr val="FFFFFF"/>
      </a:dk1>
      <a:lt1>
        <a:sysClr val="window" lastClr="FFFFFF"/>
      </a:lt1>
      <a:dk2>
        <a:srgbClr val="242E3D"/>
      </a:dk2>
      <a:lt2>
        <a:srgbClr val="FFFFFF"/>
      </a:lt2>
      <a:accent1>
        <a:srgbClr val="F72585"/>
      </a:accent1>
      <a:accent2>
        <a:srgbClr val="7209B7"/>
      </a:accent2>
      <a:accent3>
        <a:srgbClr val="3A0CA3"/>
      </a:accent3>
      <a:accent4>
        <a:srgbClr val="4361EE"/>
      </a:accent4>
      <a:accent5>
        <a:srgbClr val="4CC9F0"/>
      </a:accent5>
      <a:accent6>
        <a:srgbClr val="FEE440"/>
      </a:accent6>
      <a:hlink>
        <a:srgbClr val="F33B48"/>
      </a:hlink>
      <a:folHlink>
        <a:srgbClr val="FFC00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8.xml><?xml version="1.0" encoding="utf-8"?>
<a:theme xmlns:a="http://schemas.openxmlformats.org/drawingml/2006/main" name="1_SO 07">
  <a:themeElements>
    <a:clrScheme name="CP_L_94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CE54F5"/>
      </a:accent1>
      <a:accent2>
        <a:srgbClr val="A34FEB"/>
      </a:accent2>
      <a:accent3>
        <a:srgbClr val="7C47EE"/>
      </a:accent3>
      <a:accent4>
        <a:srgbClr val="6162F3"/>
      </a:accent4>
      <a:accent5>
        <a:srgbClr val="30B4F6"/>
      </a:accent5>
      <a:accent6>
        <a:srgbClr val="3DE9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9.xml><?xml version="1.0" encoding="utf-8"?>
<a:theme xmlns:a="http://schemas.openxmlformats.org/drawingml/2006/main" name="1_SO 06">
  <a:themeElements>
    <a:clrScheme name="CP_D_78">
      <a:dk1>
        <a:srgbClr val="FFFFFF"/>
      </a:dk1>
      <a:lt1>
        <a:srgbClr val="374047"/>
      </a:lt1>
      <a:dk2>
        <a:srgbClr val="FFFFFF"/>
      </a:dk2>
      <a:lt2>
        <a:srgbClr val="242655"/>
      </a:lt2>
      <a:accent1>
        <a:srgbClr val="393156"/>
      </a:accent1>
      <a:accent2>
        <a:srgbClr val="152644"/>
      </a:accent2>
      <a:accent3>
        <a:srgbClr val="1743D7"/>
      </a:accent3>
      <a:accent4>
        <a:srgbClr val="E2FF65"/>
      </a:accent4>
      <a:accent5>
        <a:srgbClr val="8CC3E1"/>
      </a:accent5>
      <a:accent6>
        <a:srgbClr val="ECECE0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8584</TotalTime>
  <Words>945</Words>
  <Application>Microsoft Office PowerPoint</Application>
  <PresentationFormat>Custom</PresentationFormat>
  <Paragraphs>135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19</vt:i4>
      </vt:variant>
      <vt:variant>
        <vt:lpstr>Slide Titles</vt:lpstr>
      </vt:variant>
      <vt:variant>
        <vt:i4>9</vt:i4>
      </vt:variant>
    </vt:vector>
  </HeadingPairs>
  <TitlesOfParts>
    <vt:vector size="34" baseType="lpstr">
      <vt:lpstr>Aptos</vt:lpstr>
      <vt:lpstr>Arial</vt:lpstr>
      <vt:lpstr>Calibri</vt:lpstr>
      <vt:lpstr>Gobold</vt:lpstr>
      <vt:lpstr>Open Sans Light</vt:lpstr>
      <vt:lpstr>UTM Avo</vt:lpstr>
      <vt:lpstr>SO 02</vt:lpstr>
      <vt:lpstr>SO 03</vt:lpstr>
      <vt:lpstr>SO 04</vt:lpstr>
      <vt:lpstr>SO 05</vt:lpstr>
      <vt:lpstr>SO 06</vt:lpstr>
      <vt:lpstr>SO 07</vt:lpstr>
      <vt:lpstr>SO 08</vt:lpstr>
      <vt:lpstr>1_SO 07</vt:lpstr>
      <vt:lpstr>1_SO 06</vt:lpstr>
      <vt:lpstr>1_SO 05</vt:lpstr>
      <vt:lpstr>1_SO 08</vt:lpstr>
      <vt:lpstr>1_SO 04</vt:lpstr>
      <vt:lpstr>1_SO 03</vt:lpstr>
      <vt:lpstr>1_SO 02</vt:lpstr>
      <vt:lpstr>SO 01</vt:lpstr>
      <vt:lpstr>2_SO 07</vt:lpstr>
      <vt:lpstr>2_SO 06</vt:lpstr>
      <vt:lpstr>2_SO 05</vt:lpstr>
      <vt:lpstr>2_SO 03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Slide Ocean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Infographic Design 52 - Airport Journey</dc:title>
  <dc:creator>Slide Ocean</dc:creator>
  <cp:lastModifiedBy>SO</cp:lastModifiedBy>
  <cp:revision>1651</cp:revision>
  <dcterms:created xsi:type="dcterms:W3CDTF">2024-04-24T08:43:56Z</dcterms:created>
  <dcterms:modified xsi:type="dcterms:W3CDTF">2025-09-19T05:57:14Z</dcterms:modified>
</cp:coreProperties>
</file>