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5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theme/theme17.xml" ContentType="application/vnd.openxmlformats-officedocument.theme+xml"/>
  <Override PartName="/ppt/slideLayouts/slideLayout164.xml" ContentType="application/vnd.openxmlformats-officedocument.presentationml.slideLayout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theme/theme18.xml" ContentType="application/vnd.openxmlformats-officedocument.theme+xml"/>
  <Override PartName="/ppt/slideLayouts/slideLayout173.xml" ContentType="application/vnd.openxmlformats-officedocument.presentationml.slideLayout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theme/theme19.xml" ContentType="application/vnd.openxmlformats-officedocument.theme+xml"/>
  <Override PartName="/ppt/theme/theme20.xml" ContentType="application/vnd.openxmlformats-officedocument.theme+xml"/>
  <Override PartName="/ppt/theme/theme2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43" r:id="rId15"/>
    <p:sldMasterId id="2147483853" r:id="rId16"/>
    <p:sldMasterId id="2147483865" r:id="rId17"/>
    <p:sldMasterId id="2147483875" r:id="rId18"/>
    <p:sldMasterId id="2147483885" r:id="rId19"/>
  </p:sldMasterIdLst>
  <p:notesMasterIdLst>
    <p:notesMasterId r:id="rId29"/>
  </p:notesMasterIdLst>
  <p:handoutMasterIdLst>
    <p:handoutMasterId r:id="rId30"/>
  </p:handoutMasterIdLst>
  <p:sldIdLst>
    <p:sldId id="2147378073" r:id="rId20"/>
    <p:sldId id="2147378155" r:id="rId21"/>
    <p:sldId id="2147378120" r:id="rId22"/>
    <p:sldId id="2147378165" r:id="rId23"/>
    <p:sldId id="2147378119" r:id="rId24"/>
    <p:sldId id="2147378161" r:id="rId25"/>
    <p:sldId id="2147378159" r:id="rId26"/>
    <p:sldId id="2147378164" r:id="rId27"/>
    <p:sldId id="2147378147" r:id="rId28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0A0E"/>
    <a:srgbClr val="003366"/>
    <a:srgbClr val="445774"/>
    <a:srgbClr val="334257"/>
    <a:srgbClr val="BC8F00"/>
    <a:srgbClr val="ABBDC1"/>
    <a:srgbClr val="E3DFE9"/>
    <a:srgbClr val="F0EEF3"/>
    <a:srgbClr val="F1F1F1"/>
    <a:srgbClr val="FAF8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69" autoAdjust="0"/>
    <p:restoredTop sz="96247" autoAdjust="0"/>
  </p:normalViewPr>
  <p:slideViewPr>
    <p:cSldViewPr snapToGrid="0">
      <p:cViewPr varScale="1">
        <p:scale>
          <a:sx n="53" d="100"/>
          <a:sy n="53" d="100"/>
        </p:scale>
        <p:origin x="156" y="25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7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2.xml"/><Relationship Id="rId34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6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" Target="slides/slide1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5.xml"/><Relationship Id="rId32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4.xml"/><Relationship Id="rId28" Type="http://schemas.openxmlformats.org/officeDocument/2006/relationships/slide" Target="slides/slide9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3.xml"/><Relationship Id="rId27" Type="http://schemas.openxmlformats.org/officeDocument/2006/relationships/slide" Target="slides/slide8.xml"/><Relationship Id="rId30" Type="http://schemas.openxmlformats.org/officeDocument/2006/relationships/handoutMaster" Target="handoutMasters/handoutMaster1.xml"/><Relationship Id="rId8" Type="http://schemas.openxmlformats.org/officeDocument/2006/relationships/slideMaster" Target="slideMasters/slideMaster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1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0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9/19/2025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2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4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3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18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77220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55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957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12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5" Type="http://schemas.openxmlformats.org/officeDocument/2006/relationships/slideLayout" Target="../slideLayouts/slideLayout139.xml"/><Relationship Id="rId10" Type="http://schemas.openxmlformats.org/officeDocument/2006/relationships/theme" Target="../theme/theme15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1.xml"/><Relationship Id="rId3" Type="http://schemas.openxmlformats.org/officeDocument/2006/relationships/slideLayout" Target="../slideLayouts/slideLayout146.xml"/><Relationship Id="rId7" Type="http://schemas.openxmlformats.org/officeDocument/2006/relationships/slideLayout" Target="../slideLayouts/slideLayout150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45.xml"/><Relationship Id="rId1" Type="http://schemas.openxmlformats.org/officeDocument/2006/relationships/slideLayout" Target="../slideLayouts/slideLayout144.xml"/><Relationship Id="rId6" Type="http://schemas.openxmlformats.org/officeDocument/2006/relationships/slideLayout" Target="../slideLayouts/slideLayout149.xml"/><Relationship Id="rId11" Type="http://schemas.openxmlformats.org/officeDocument/2006/relationships/slideLayout" Target="../slideLayouts/slideLayout154.xml"/><Relationship Id="rId5" Type="http://schemas.openxmlformats.org/officeDocument/2006/relationships/slideLayout" Target="../slideLayouts/slideLayout148.xml"/><Relationship Id="rId10" Type="http://schemas.openxmlformats.org/officeDocument/2006/relationships/slideLayout" Target="../slideLayouts/slideLayout153.xml"/><Relationship Id="rId4" Type="http://schemas.openxmlformats.org/officeDocument/2006/relationships/slideLayout" Target="../slideLayouts/slideLayout147.xml"/><Relationship Id="rId9" Type="http://schemas.openxmlformats.org/officeDocument/2006/relationships/slideLayout" Target="../slideLayouts/slideLayout152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5" Type="http://schemas.openxmlformats.org/officeDocument/2006/relationships/slideLayout" Target="../slideLayouts/slideLayout159.xml"/><Relationship Id="rId10" Type="http://schemas.openxmlformats.org/officeDocument/2006/relationships/theme" Target="../theme/theme17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1.xml"/><Relationship Id="rId3" Type="http://schemas.openxmlformats.org/officeDocument/2006/relationships/slideLayout" Target="../slideLayouts/slideLayout166.xml"/><Relationship Id="rId7" Type="http://schemas.openxmlformats.org/officeDocument/2006/relationships/slideLayout" Target="../slideLayouts/slideLayout170.xml"/><Relationship Id="rId2" Type="http://schemas.openxmlformats.org/officeDocument/2006/relationships/slideLayout" Target="../slideLayouts/slideLayout165.xml"/><Relationship Id="rId1" Type="http://schemas.openxmlformats.org/officeDocument/2006/relationships/slideLayout" Target="../slideLayouts/slideLayout164.xml"/><Relationship Id="rId6" Type="http://schemas.openxmlformats.org/officeDocument/2006/relationships/slideLayout" Target="../slideLayouts/slideLayout169.xml"/><Relationship Id="rId5" Type="http://schemas.openxmlformats.org/officeDocument/2006/relationships/slideLayout" Target="../slideLayouts/slideLayout168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7.xml"/><Relationship Id="rId9" Type="http://schemas.openxmlformats.org/officeDocument/2006/relationships/slideLayout" Target="../slideLayouts/slideLayout172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0.xml"/><Relationship Id="rId3" Type="http://schemas.openxmlformats.org/officeDocument/2006/relationships/slideLayout" Target="../slideLayouts/slideLayout175.xml"/><Relationship Id="rId7" Type="http://schemas.openxmlformats.org/officeDocument/2006/relationships/slideLayout" Target="../slideLayouts/slideLayout179.xml"/><Relationship Id="rId2" Type="http://schemas.openxmlformats.org/officeDocument/2006/relationships/slideLayout" Target="../slideLayouts/slideLayout174.xml"/><Relationship Id="rId1" Type="http://schemas.openxmlformats.org/officeDocument/2006/relationships/slideLayout" Target="../slideLayouts/slideLayout173.xml"/><Relationship Id="rId6" Type="http://schemas.openxmlformats.org/officeDocument/2006/relationships/slideLayout" Target="../slideLayouts/slideLayout178.xml"/><Relationship Id="rId5" Type="http://schemas.openxmlformats.org/officeDocument/2006/relationships/slideLayout" Target="../slideLayouts/slideLayout177.xml"/><Relationship Id="rId10" Type="http://schemas.openxmlformats.org/officeDocument/2006/relationships/theme" Target="../theme/theme19.xml"/><Relationship Id="rId4" Type="http://schemas.openxmlformats.org/officeDocument/2006/relationships/slideLayout" Target="../slideLayouts/slideLayout176.xml"/><Relationship Id="rId9" Type="http://schemas.openxmlformats.org/officeDocument/2006/relationships/slideLayout" Target="../slideLayouts/slideLayout18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04631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45" r:id="rId2"/>
    <p:sldLayoutId id="2147483846" r:id="rId3"/>
    <p:sldLayoutId id="2147483847" r:id="rId4"/>
    <p:sldLayoutId id="2147483848" r:id="rId5"/>
    <p:sldLayoutId id="2147483849" r:id="rId6"/>
    <p:sldLayoutId id="2147483850" r:id="rId7"/>
    <p:sldLayoutId id="2147483851" r:id="rId8"/>
    <p:sldLayoutId id="2147483852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9/19/2025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0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24ED2719-1282-40DE-F4B1-55B18C2FF86E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8F9D889F-CCF7-B664-B83B-426F94592DC2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C83CF3D2-4DF3-16CA-CA10-204EFAA9F11F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8D620EDB-0E90-1C87-7E47-2091F2E7FFC8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08ED0EB2-B183-526B-4F63-4D0024364BE3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43548733-8D62-F0E2-A448-EF895DAFFBA0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23AB36F-4BF6-0676-CA67-AE774D4291E8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7524DB36-E89A-45F7-F7E5-26EDB68DB1BB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634E15CE-F333-29E4-9567-0D0BD1B29066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90F1F943-D122-6729-CD3B-45228E9F07A0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E1125E42-A4A2-5899-9C69-998A90AABF72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D10BD451-419E-2AAF-8A12-610F4038E31B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48794859-55C6-8D84-3BF0-A6454D68A029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DEE840BB-8D7B-B78A-A185-A9B51194E55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323CFE36-7D9D-BF78-D5BC-CC25DCE7AEB7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656E5844-5BDC-5E8E-B973-BE2245DE0BAA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CE43CBD4-D573-5315-8766-D738EE172062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4EC81F3A-1D27-795B-8930-2D96E080FBFA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A1B7006D-16B0-EE30-7801-DF2257EF725A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58847E16-3FA9-EC50-F385-2999D48DE264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45000">
                <a:schemeClr val="bg1">
                  <a:lumMod val="95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5153D5AD-296F-5E5C-40E2-FB3708AE1961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18BA60D3-D1C2-D1AC-8A9B-243542236C95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7589A9C-9E9E-52D9-51B2-CE0F8DC9731B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BEE65E30-91C0-EB50-CE63-1FFA612824CF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8447CC44-57D7-A1CF-B23E-302BF29F31DA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Parallelogram 26">
            <a:extLst>
              <a:ext uri="{FF2B5EF4-FFF2-40B4-BE49-F238E27FC236}">
                <a16:creationId xmlns:a16="http://schemas.microsoft.com/office/drawing/2014/main" id="{DBCDA71F-43DD-3AB0-6A7B-4EE60262B911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Parallelogram 27">
            <a:extLst>
              <a:ext uri="{FF2B5EF4-FFF2-40B4-BE49-F238E27FC236}">
                <a16:creationId xmlns:a16="http://schemas.microsoft.com/office/drawing/2014/main" id="{D48C92D9-469F-1334-53BE-B0F25FFD9408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03BF61C5-EE7B-2F83-D696-6DC454CD4F37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9E6042A3-30A3-9D11-86A7-1EB454402885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E3102E52-8344-0AF2-32C1-7F8F8372C279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759231B6-7FA4-88E2-C297-C4ABECD3B135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381EACB8-E2FC-87D8-1BE6-28DE4313781A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BB0CB36-CB55-0712-324F-47A05438317C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5ED8162A-18C8-E220-8D35-6A51CD5F9FF0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200">
            <a:extLst>
              <a:ext uri="{FF2B5EF4-FFF2-40B4-BE49-F238E27FC236}">
                <a16:creationId xmlns:a16="http://schemas.microsoft.com/office/drawing/2014/main" id="{29B04CD2-9E31-61ED-A464-03DDEB572287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37" name="Textbox 200">
            <a:extLst>
              <a:ext uri="{FF2B5EF4-FFF2-40B4-BE49-F238E27FC236}">
                <a16:creationId xmlns:a16="http://schemas.microsoft.com/office/drawing/2014/main" id="{696AFFDB-8065-78C7-7EC9-E9B438EF64E8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38" name="Textbox 200">
            <a:extLst>
              <a:ext uri="{FF2B5EF4-FFF2-40B4-BE49-F238E27FC236}">
                <a16:creationId xmlns:a16="http://schemas.microsoft.com/office/drawing/2014/main" id="{BFF2C6EC-715E-233C-7CBA-1CE069E2379D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39" name="Textbox 200">
            <a:extLst>
              <a:ext uri="{FF2B5EF4-FFF2-40B4-BE49-F238E27FC236}">
                <a16:creationId xmlns:a16="http://schemas.microsoft.com/office/drawing/2014/main" id="{8DA7EF62-529B-546B-3CA2-933595FF8ED7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40" name="Textbox 200">
            <a:extLst>
              <a:ext uri="{FF2B5EF4-FFF2-40B4-BE49-F238E27FC236}">
                <a16:creationId xmlns:a16="http://schemas.microsoft.com/office/drawing/2014/main" id="{C9F852CF-8626-8EFD-27EF-FD6399A83780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524B8C28-C4BC-5E1B-417C-C395B9A15175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9633ACED-8C96-B754-0DE9-260831EE3F93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4A70769D-D00E-C986-D54C-8561A3727D95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Textbox 200">
            <a:extLst>
              <a:ext uri="{FF2B5EF4-FFF2-40B4-BE49-F238E27FC236}">
                <a16:creationId xmlns:a16="http://schemas.microsoft.com/office/drawing/2014/main" id="{693AB06B-9C82-B67B-FBE4-8C36B558D47E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A8404015-949A-E881-7455-BA349A9BDEBF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46" name="Textbox 200">
            <a:extLst>
              <a:ext uri="{FF2B5EF4-FFF2-40B4-BE49-F238E27FC236}">
                <a16:creationId xmlns:a16="http://schemas.microsoft.com/office/drawing/2014/main" id="{AF89397B-23D5-B7F1-D028-20FE1C1C0925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852D9AC1-E5E4-6E65-577E-B52D072CB971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8A50781B-2CB1-C6A3-7E62-4B7410BD713A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6D52CF22-D5CB-9C4E-EB2E-C6E6364E36E2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50" name="Textbox 200">
            <a:extLst>
              <a:ext uri="{FF2B5EF4-FFF2-40B4-BE49-F238E27FC236}">
                <a16:creationId xmlns:a16="http://schemas.microsoft.com/office/drawing/2014/main" id="{85661633-C386-E4F5-5B2D-7B586A7F98A9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53571070-28EA-0014-4029-8EA482A4ECFD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CCC36E43-9426-7DA9-2268-8FB7B9E1B488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53" name="Textbox 200">
            <a:extLst>
              <a:ext uri="{FF2B5EF4-FFF2-40B4-BE49-F238E27FC236}">
                <a16:creationId xmlns:a16="http://schemas.microsoft.com/office/drawing/2014/main" id="{C6D69AF9-8D4D-3689-825A-A4F9F184F24E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4" name="Freeform 110">
            <a:extLst>
              <a:ext uri="{FF2B5EF4-FFF2-40B4-BE49-F238E27FC236}">
                <a16:creationId xmlns:a16="http://schemas.microsoft.com/office/drawing/2014/main" id="{D1C6712B-6F1A-608D-BE88-844749C0796B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 127">
            <a:extLst>
              <a:ext uri="{FF2B5EF4-FFF2-40B4-BE49-F238E27FC236}">
                <a16:creationId xmlns:a16="http://schemas.microsoft.com/office/drawing/2014/main" id="{B45B6991-476C-4139-6D7E-B042E682B941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6" name="Freeform 126">
            <a:extLst>
              <a:ext uri="{FF2B5EF4-FFF2-40B4-BE49-F238E27FC236}">
                <a16:creationId xmlns:a16="http://schemas.microsoft.com/office/drawing/2014/main" id="{73C920E3-4E32-2943-0275-82D2C96B1E96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7" name="Freeform 160">
            <a:extLst>
              <a:ext uri="{FF2B5EF4-FFF2-40B4-BE49-F238E27FC236}">
                <a16:creationId xmlns:a16="http://schemas.microsoft.com/office/drawing/2014/main" id="{17618594-19F7-99FA-A77C-81AAACBA62AE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9653FC19-8B7C-241A-28E8-2A265C809FD3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734AD0A6-7BC8-4DAF-CEF3-3AB25347A264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3E2B6DE6-C48B-79D2-1BCB-AFD1ADCD9E8C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1612E73B-4C23-996F-0638-24E0A86002DB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EA30683-5BE3-1473-0A73-45627ED49009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7E0A5F70-255D-A283-95F7-3DFA1741C149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94604699-8322-735C-F678-C9559D3270F4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F9251336-2C0D-71A2-E316-A1E0B7735D5A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AAB76C2-3B85-9AD2-4AB3-51650C27567F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6C9E8143-4274-0265-8D91-E4596EC0FA3D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A2EAB2AE-5BB5-6BE5-B5C3-5BE62F63C02D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0948ECD6-0789-3304-7AE5-F7E56AA85BCC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F239F186-379F-59C4-B0E4-B412D512082D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291ED47F-4F92-78CF-FE90-E5DC8B9314F0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F6634751-C6C7-2BC0-3B7C-0312A3FD051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B70BE3CD-9272-63BF-9757-B6ACC03C1215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E92E2DD9-2F22-3AC0-5344-155FC3507D79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18D52C04-054C-17B0-063F-95288764F622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FCFD68F6-C481-2567-2BB0-CFCA0BA36B6A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8B3F47B9-C0C5-C047-1D62-AAAC40108892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8C443934-091B-B04B-5445-1AAD908248EA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29270CD6-B3A8-F904-4DF3-68798C9C9D25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568141EF-5A4C-4E50-DEF1-25720A436739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378E5A63-EAF3-5333-85C5-EFD633027035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3BDC1EE0-3ABD-13F9-A6EA-985B69244B41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83C22076-D5F6-EE3F-370C-04501E11C4A2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Parallelogram 26">
            <a:extLst>
              <a:ext uri="{FF2B5EF4-FFF2-40B4-BE49-F238E27FC236}">
                <a16:creationId xmlns:a16="http://schemas.microsoft.com/office/drawing/2014/main" id="{58C91B4B-C879-5245-9D8A-17935C400C4F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Parallelogram 27">
            <a:extLst>
              <a:ext uri="{FF2B5EF4-FFF2-40B4-BE49-F238E27FC236}">
                <a16:creationId xmlns:a16="http://schemas.microsoft.com/office/drawing/2014/main" id="{6289A40C-62A2-D61B-C1C8-DC87E6DCB6E3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974FA91C-F33E-ADF0-F927-80D103E89478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6F6463D0-7289-7C8C-8D0C-7BC12161CB66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D1326EA-E85A-1415-8562-0B52ACB74420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E55D4B52-7695-1A2B-C849-9555AD69306D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9C68073D-516E-7D92-41EA-192B48BE40CC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35209AE7-10E1-FCA1-8FCC-B59AB073F962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15FBFE8B-3FB0-0870-219C-EB4E559FCEBB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200">
            <a:extLst>
              <a:ext uri="{FF2B5EF4-FFF2-40B4-BE49-F238E27FC236}">
                <a16:creationId xmlns:a16="http://schemas.microsoft.com/office/drawing/2014/main" id="{9F1CA220-DEFD-573F-46BF-9BCACF358B3D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37" name="Textbox 200">
            <a:extLst>
              <a:ext uri="{FF2B5EF4-FFF2-40B4-BE49-F238E27FC236}">
                <a16:creationId xmlns:a16="http://schemas.microsoft.com/office/drawing/2014/main" id="{766FDD2F-4686-224C-55DB-B2C854FE3012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38" name="Textbox 200">
            <a:extLst>
              <a:ext uri="{FF2B5EF4-FFF2-40B4-BE49-F238E27FC236}">
                <a16:creationId xmlns:a16="http://schemas.microsoft.com/office/drawing/2014/main" id="{3846AF34-B238-692C-85D9-A5D1D077F449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39" name="Textbox 200">
            <a:extLst>
              <a:ext uri="{FF2B5EF4-FFF2-40B4-BE49-F238E27FC236}">
                <a16:creationId xmlns:a16="http://schemas.microsoft.com/office/drawing/2014/main" id="{72326125-A54E-5EAF-3544-963FD3B2F2EB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40" name="Textbox 200">
            <a:extLst>
              <a:ext uri="{FF2B5EF4-FFF2-40B4-BE49-F238E27FC236}">
                <a16:creationId xmlns:a16="http://schemas.microsoft.com/office/drawing/2014/main" id="{F8A5EAE2-7923-8DB3-4B0F-2B714BEF7A5C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840DFBFA-209D-B46B-6D09-C02C0085BE4C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29955F03-B271-5CDF-DB82-0F759E75CF13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4FAA628A-0C35-CC40-5B0B-28830EBEA94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Textbox 200">
            <a:extLst>
              <a:ext uri="{FF2B5EF4-FFF2-40B4-BE49-F238E27FC236}">
                <a16:creationId xmlns:a16="http://schemas.microsoft.com/office/drawing/2014/main" id="{EB555FDB-6AC3-B358-5778-63D11F53D8C0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E4A11872-9B4E-01ED-DCEE-70CF7FDF895A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46" name="Textbox 200">
            <a:extLst>
              <a:ext uri="{FF2B5EF4-FFF2-40B4-BE49-F238E27FC236}">
                <a16:creationId xmlns:a16="http://schemas.microsoft.com/office/drawing/2014/main" id="{1928B4DC-56D5-B3AA-1C7F-2F1DB93C1569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1A96705F-6760-EB7C-20E5-3AB7B65B5C4D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9532BEDC-6BC3-A96A-5D2F-595CC81449F0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7464F29A-7923-C2B9-4F8D-263929DED81B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50" name="Textbox 200">
            <a:extLst>
              <a:ext uri="{FF2B5EF4-FFF2-40B4-BE49-F238E27FC236}">
                <a16:creationId xmlns:a16="http://schemas.microsoft.com/office/drawing/2014/main" id="{E244C4B2-B5E1-797F-EBFB-23E1AA517631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E5AE8EE5-5553-AE25-A245-F4B1679F3FC6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95B929AD-7719-1609-1393-8723E30BD935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53" name="Textbox 200">
            <a:extLst>
              <a:ext uri="{FF2B5EF4-FFF2-40B4-BE49-F238E27FC236}">
                <a16:creationId xmlns:a16="http://schemas.microsoft.com/office/drawing/2014/main" id="{6508361C-D54E-9AE4-0A9D-113FFAF5746B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4" name="Freeform 110">
            <a:extLst>
              <a:ext uri="{FF2B5EF4-FFF2-40B4-BE49-F238E27FC236}">
                <a16:creationId xmlns:a16="http://schemas.microsoft.com/office/drawing/2014/main" id="{7D940CCE-9DC2-5C96-E1B0-0CB3C5BC1728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 127">
            <a:extLst>
              <a:ext uri="{FF2B5EF4-FFF2-40B4-BE49-F238E27FC236}">
                <a16:creationId xmlns:a16="http://schemas.microsoft.com/office/drawing/2014/main" id="{D4F39B98-E0C6-8E76-A9F3-DC0635DAE9E3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6" name="Freeform 126">
            <a:extLst>
              <a:ext uri="{FF2B5EF4-FFF2-40B4-BE49-F238E27FC236}">
                <a16:creationId xmlns:a16="http://schemas.microsoft.com/office/drawing/2014/main" id="{189B4E81-20E2-D70D-F1E8-2130DA6910BF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7" name="Freeform 160">
            <a:extLst>
              <a:ext uri="{FF2B5EF4-FFF2-40B4-BE49-F238E27FC236}">
                <a16:creationId xmlns:a16="http://schemas.microsoft.com/office/drawing/2014/main" id="{1ED6A733-64A9-CA19-C3DF-B0EAA91D3ED5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E5E9861C-7424-26C9-E0A7-06FD8D9CB722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3418834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B5B5056A-3292-3F75-E23B-DD0C9AFE7BDA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F1B18DFE-817A-A367-3A76-F2D9C116A9C3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B77FAC23-47AF-3373-C358-BCFFEBC736BC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29D3977-BF9C-F34F-595F-638DCEA1B585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4CED687F-CE09-A06C-599A-001B3E329708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3EF72C6E-8D70-8CE7-FA03-E2755392C132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C2948F21-1429-573A-526A-721457689B4D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3535E669-CC75-19EA-B278-464FFB9FBC80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D0ECC2C4-44AE-4B1A-802B-353F95AFB349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05C9C67F-20B3-2641-7819-405B53645804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782CFEC0-FEA1-9CE1-57B6-BE507BB6E7C3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0AAAA2BA-7D80-C46C-2ED4-BC0C51004924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3DF6304B-CFF6-03CC-44B8-E0410F9EB4CC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EB42B601-0C8A-BFB5-903D-510CF2F541F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71DFFF90-85A6-E982-2CA4-C27CCEA3D57D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DDE006FE-C4AF-093D-01B0-E16740EC997C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2C35539B-1262-69E1-F856-A1403540C327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ACAE0056-E698-B804-9B42-581EC1B1AACA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65A9E676-C864-9F89-C7B6-D1EFAFEA70D2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6504F1E1-0395-89F2-0EDD-70DBCD22ACB0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5A427000-B257-620D-E3A5-099178DA8038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808BCA96-0A2C-6C87-DD5E-C2BF3B338842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BE021F70-9A97-EA34-B643-AF8509D74E37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4D9DD3C6-D309-91D5-79F3-E6012F3891E4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30C8F698-077A-12E6-64F5-471B5A855D42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Parallelogram 26">
            <a:extLst>
              <a:ext uri="{FF2B5EF4-FFF2-40B4-BE49-F238E27FC236}">
                <a16:creationId xmlns:a16="http://schemas.microsoft.com/office/drawing/2014/main" id="{311D5172-5115-C363-5B86-B2CF002B8F44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Parallelogram 27">
            <a:extLst>
              <a:ext uri="{FF2B5EF4-FFF2-40B4-BE49-F238E27FC236}">
                <a16:creationId xmlns:a16="http://schemas.microsoft.com/office/drawing/2014/main" id="{52F8FADC-A761-D6AE-F2DB-9290BBBE7BCC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E862339A-80B6-C2EC-2241-C9CCB3C047FE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50C97DFE-195F-B716-2FD2-9A5D62337B77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6922504B-E68E-E263-BD13-C7C1422F41FF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3B0966FC-FA41-B342-5D52-DD82A3F635F0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E509D4B1-07A4-5F97-C465-73E8CB843770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2AD657FF-6B8B-A9BC-B638-2FEFD94FDF4F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656EC1BA-FF7D-2DC2-B744-14C35B7C67C1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200">
            <a:extLst>
              <a:ext uri="{FF2B5EF4-FFF2-40B4-BE49-F238E27FC236}">
                <a16:creationId xmlns:a16="http://schemas.microsoft.com/office/drawing/2014/main" id="{709BA10C-6F04-287B-4D19-6E988D81172E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37" name="Textbox 200">
            <a:extLst>
              <a:ext uri="{FF2B5EF4-FFF2-40B4-BE49-F238E27FC236}">
                <a16:creationId xmlns:a16="http://schemas.microsoft.com/office/drawing/2014/main" id="{DBA69F2A-4C72-1CF8-C88E-35D142230BFF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38" name="Textbox 200">
            <a:extLst>
              <a:ext uri="{FF2B5EF4-FFF2-40B4-BE49-F238E27FC236}">
                <a16:creationId xmlns:a16="http://schemas.microsoft.com/office/drawing/2014/main" id="{BC129BBC-9326-DAAF-52D1-1981E2DAF884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39" name="Textbox 200">
            <a:extLst>
              <a:ext uri="{FF2B5EF4-FFF2-40B4-BE49-F238E27FC236}">
                <a16:creationId xmlns:a16="http://schemas.microsoft.com/office/drawing/2014/main" id="{3436C46E-222C-EE1E-4751-213DC8B3D5EE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40" name="Textbox 200">
            <a:extLst>
              <a:ext uri="{FF2B5EF4-FFF2-40B4-BE49-F238E27FC236}">
                <a16:creationId xmlns:a16="http://schemas.microsoft.com/office/drawing/2014/main" id="{AD5AA486-7B14-5DC8-DB2F-3EA1C5EEBC33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4A1BF085-3C9D-D2BD-643E-6265216D24C7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917D2F46-53B3-ADFD-274C-95D89B552609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AC77179C-5A94-6B83-66FB-85688BE666AC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Textbox 200">
            <a:extLst>
              <a:ext uri="{FF2B5EF4-FFF2-40B4-BE49-F238E27FC236}">
                <a16:creationId xmlns:a16="http://schemas.microsoft.com/office/drawing/2014/main" id="{DDE14231-B009-DD85-5CB5-026CA18FE646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2EE0A3C3-C95A-1DA8-DA61-5632BC90347E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46" name="Textbox 200">
            <a:extLst>
              <a:ext uri="{FF2B5EF4-FFF2-40B4-BE49-F238E27FC236}">
                <a16:creationId xmlns:a16="http://schemas.microsoft.com/office/drawing/2014/main" id="{FB2C2FFE-443C-FC27-BC46-2BD233166296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EC155E6A-2F92-9FC8-7CF2-C62A1A5F928D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6E6B7D34-F0AD-9F3F-FF30-9B489A778F5F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E57EFB07-6044-F60B-FC5D-0D0FC7313093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50" name="Textbox 200">
            <a:extLst>
              <a:ext uri="{FF2B5EF4-FFF2-40B4-BE49-F238E27FC236}">
                <a16:creationId xmlns:a16="http://schemas.microsoft.com/office/drawing/2014/main" id="{5DD0F85B-4A38-5716-6587-91EFBD35C4C5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C4A3498F-6695-1652-AABB-366933DC2455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A36CC593-F8B8-3D82-377D-D0ED35876340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53" name="Textbox 200">
            <a:extLst>
              <a:ext uri="{FF2B5EF4-FFF2-40B4-BE49-F238E27FC236}">
                <a16:creationId xmlns:a16="http://schemas.microsoft.com/office/drawing/2014/main" id="{E2D7E9D1-9D26-3D7D-3457-12F19B5484EB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4" name="Freeform 110">
            <a:extLst>
              <a:ext uri="{FF2B5EF4-FFF2-40B4-BE49-F238E27FC236}">
                <a16:creationId xmlns:a16="http://schemas.microsoft.com/office/drawing/2014/main" id="{C4C871DD-503E-648A-41AB-556FF7C655DA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 127">
            <a:extLst>
              <a:ext uri="{FF2B5EF4-FFF2-40B4-BE49-F238E27FC236}">
                <a16:creationId xmlns:a16="http://schemas.microsoft.com/office/drawing/2014/main" id="{3AF2DFDE-B35D-62F8-1C8B-1E19B58B3CB4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6" name="Freeform 126">
            <a:extLst>
              <a:ext uri="{FF2B5EF4-FFF2-40B4-BE49-F238E27FC236}">
                <a16:creationId xmlns:a16="http://schemas.microsoft.com/office/drawing/2014/main" id="{8C384D14-F4B2-34AA-B125-ADED488CDEB7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7" name="Freeform 160">
            <a:extLst>
              <a:ext uri="{FF2B5EF4-FFF2-40B4-BE49-F238E27FC236}">
                <a16:creationId xmlns:a16="http://schemas.microsoft.com/office/drawing/2014/main" id="{0A3AB00E-DE44-4DA8-3C53-CEF269B43F06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249E4C07-9ACC-2FA8-FD2E-8CA5E30D0C3F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307363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" name="Group 39">
            <a:extLst>
              <a:ext uri="{FF2B5EF4-FFF2-40B4-BE49-F238E27FC236}">
                <a16:creationId xmlns:a16="http://schemas.microsoft.com/office/drawing/2014/main" id="{333D48A6-DFA9-54DB-7ADF-6190D3CA4265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42581586-206E-89D9-201D-6324B544CD85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6E71AE5B-BB32-F17F-4505-5592FBA67338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CA514306-BF1A-D3A3-C646-8E87D797F92D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D7EACE48-101B-1948-8DD2-34DAD47A195A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4C201212-04BD-774D-A01A-17D18E8889DD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1DC51A8-2036-05F5-8773-5441089984D7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3B76C0F-947D-3CA0-B770-E49569B12F65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D1F3FEAF-5506-118E-AFD1-23C6A780ADB6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92136B90-3538-2087-8DC7-2739EFA1C1BF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3998D2FE-3330-8FE6-F79E-39AF07EA2C42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362E4928-4838-03E8-3665-8F3EB035C9A8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8B139BDF-7EB8-84AA-58C5-99B91C6D2D89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FA48AA93-03DE-778E-DD09-760BB607D71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280CD7D0-F3CB-D35D-FB8B-9806EF03656A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2C364C9E-11C8-5E4F-AE2B-6F124966F243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162DE806-D3F0-8EAA-8BA0-D497A87655BD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5996D720-5A90-545A-EB8D-58D27DDAF5CB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DA051421-DCDD-CFF2-8ABC-137FE54890A4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Rectangle 2">
            <a:extLst>
              <a:ext uri="{FF2B5EF4-FFF2-40B4-BE49-F238E27FC236}">
                <a16:creationId xmlns:a16="http://schemas.microsoft.com/office/drawing/2014/main" id="{A55D42ED-E6E9-0DC4-B497-77465C2E28F0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29B6F14-3036-9CF2-D173-7F8A074703CC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5DE079FB-782F-E2FB-7ABF-3CFD5822A46F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65FBFD92-1999-602B-31DA-73D7B7F61EF9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EFB3CFE2-3CA6-7380-6D8F-11E063F312E0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E8D09A30-A5F7-EE8E-F41E-A824A93FCA7D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Parallelogram 24">
            <a:extLst>
              <a:ext uri="{FF2B5EF4-FFF2-40B4-BE49-F238E27FC236}">
                <a16:creationId xmlns:a16="http://schemas.microsoft.com/office/drawing/2014/main" id="{6CF4A69E-6D2E-1C6F-C6BC-61E64BAA29A5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Parallelogram 25">
            <a:extLst>
              <a:ext uri="{FF2B5EF4-FFF2-40B4-BE49-F238E27FC236}">
                <a16:creationId xmlns:a16="http://schemas.microsoft.com/office/drawing/2014/main" id="{230CC211-2EEB-D381-3D5C-2A8C7B601A82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AB583E7A-9557-8353-E2A2-3D4C3FC91BF3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24B4CB8C-E610-1EEC-25A7-AB52E43F7263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B71E77C4-AA40-2A8E-6354-0F321154A3D4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A73C0E56-8DA5-7136-D43B-31E18C44CCCF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664C3C59-C5E2-38E6-7E95-6DF834D43414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1E7E4473-829D-EB28-CF2E-DD94889A23C4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F88B9698-3271-C5B6-7842-D1BB773BD0C9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Textbox 200">
            <a:extLst>
              <a:ext uri="{FF2B5EF4-FFF2-40B4-BE49-F238E27FC236}">
                <a16:creationId xmlns:a16="http://schemas.microsoft.com/office/drawing/2014/main" id="{D99B9A74-4E12-4688-A0CE-9EFCE187087D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68" name="Textbox 200">
            <a:extLst>
              <a:ext uri="{FF2B5EF4-FFF2-40B4-BE49-F238E27FC236}">
                <a16:creationId xmlns:a16="http://schemas.microsoft.com/office/drawing/2014/main" id="{16F4823A-622A-9C82-96BE-E07C4070CD1E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69" name="Textbox 200">
            <a:extLst>
              <a:ext uri="{FF2B5EF4-FFF2-40B4-BE49-F238E27FC236}">
                <a16:creationId xmlns:a16="http://schemas.microsoft.com/office/drawing/2014/main" id="{7587A60A-1544-4B2B-B41F-23FDDE66A0F5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70" name="Textbox 200">
            <a:extLst>
              <a:ext uri="{FF2B5EF4-FFF2-40B4-BE49-F238E27FC236}">
                <a16:creationId xmlns:a16="http://schemas.microsoft.com/office/drawing/2014/main" id="{2E0896E8-00E5-6696-D4E5-346C56D385F1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71" name="Textbox 200">
            <a:extLst>
              <a:ext uri="{FF2B5EF4-FFF2-40B4-BE49-F238E27FC236}">
                <a16:creationId xmlns:a16="http://schemas.microsoft.com/office/drawing/2014/main" id="{24CC3120-3707-CD03-11CF-CED048E6D41A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78" name="TextBox 48">
            <a:extLst>
              <a:ext uri="{FF2B5EF4-FFF2-40B4-BE49-F238E27FC236}">
                <a16:creationId xmlns:a16="http://schemas.microsoft.com/office/drawing/2014/main" id="{8A057C8F-F852-BDAF-1779-5985D159499B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79" name="TextBox 48">
            <a:extLst>
              <a:ext uri="{FF2B5EF4-FFF2-40B4-BE49-F238E27FC236}">
                <a16:creationId xmlns:a16="http://schemas.microsoft.com/office/drawing/2014/main" id="{2CE486CC-0726-6642-85EC-17BB1F2F66E9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80" name="TextBox 25">
            <a:extLst>
              <a:ext uri="{FF2B5EF4-FFF2-40B4-BE49-F238E27FC236}">
                <a16:creationId xmlns:a16="http://schemas.microsoft.com/office/drawing/2014/main" id="{61DF5D6E-E87E-35A1-72FF-A29DDAF4B8F5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1" name="Textbox 200">
            <a:extLst>
              <a:ext uri="{FF2B5EF4-FFF2-40B4-BE49-F238E27FC236}">
                <a16:creationId xmlns:a16="http://schemas.microsoft.com/office/drawing/2014/main" id="{F1EDEF59-CF80-ACE4-A8D6-8B9FB7B570B6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82" name="Textbox 200">
            <a:extLst>
              <a:ext uri="{FF2B5EF4-FFF2-40B4-BE49-F238E27FC236}">
                <a16:creationId xmlns:a16="http://schemas.microsoft.com/office/drawing/2014/main" id="{EC34EF51-8523-91B8-71D5-6087C2B74021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83" name="Textbox 200">
            <a:extLst>
              <a:ext uri="{FF2B5EF4-FFF2-40B4-BE49-F238E27FC236}">
                <a16:creationId xmlns:a16="http://schemas.microsoft.com/office/drawing/2014/main" id="{EE1AE866-7815-3D4E-0FB7-7B7C05C86DFF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84" name="Textbox 200">
            <a:extLst>
              <a:ext uri="{FF2B5EF4-FFF2-40B4-BE49-F238E27FC236}">
                <a16:creationId xmlns:a16="http://schemas.microsoft.com/office/drawing/2014/main" id="{7E62ABB0-1A63-BD33-E1C8-A479FD1E3815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85" name="Textbox 200">
            <a:extLst>
              <a:ext uri="{FF2B5EF4-FFF2-40B4-BE49-F238E27FC236}">
                <a16:creationId xmlns:a16="http://schemas.microsoft.com/office/drawing/2014/main" id="{35D850A4-A675-467B-C8DC-E4561200BE52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86" name="Textbox 200">
            <a:extLst>
              <a:ext uri="{FF2B5EF4-FFF2-40B4-BE49-F238E27FC236}">
                <a16:creationId xmlns:a16="http://schemas.microsoft.com/office/drawing/2014/main" id="{BB69C367-EDCF-0D1C-6B35-3294412580D7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87" name="Textbox 200">
            <a:extLst>
              <a:ext uri="{FF2B5EF4-FFF2-40B4-BE49-F238E27FC236}">
                <a16:creationId xmlns:a16="http://schemas.microsoft.com/office/drawing/2014/main" id="{A7187F1F-A278-9BE7-DB45-35FC75BE96B8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88" name="Textbox 200">
            <a:extLst>
              <a:ext uri="{FF2B5EF4-FFF2-40B4-BE49-F238E27FC236}">
                <a16:creationId xmlns:a16="http://schemas.microsoft.com/office/drawing/2014/main" id="{35824D6A-3C66-B497-6194-21358650FFE0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89" name="Textbox 200">
            <a:extLst>
              <a:ext uri="{FF2B5EF4-FFF2-40B4-BE49-F238E27FC236}">
                <a16:creationId xmlns:a16="http://schemas.microsoft.com/office/drawing/2014/main" id="{EC6B1394-9393-ED48-B031-E1B8EDA1B5D7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90" name="Textbox 200">
            <a:extLst>
              <a:ext uri="{FF2B5EF4-FFF2-40B4-BE49-F238E27FC236}">
                <a16:creationId xmlns:a16="http://schemas.microsoft.com/office/drawing/2014/main" id="{33294CA7-935F-0F12-E845-486E85AD220A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" name="Freeform 110">
            <a:extLst>
              <a:ext uri="{FF2B5EF4-FFF2-40B4-BE49-F238E27FC236}">
                <a16:creationId xmlns:a16="http://schemas.microsoft.com/office/drawing/2014/main" id="{048CB259-8E23-A01B-658A-02DB6F7CBD31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" name="Freeform 127">
            <a:extLst>
              <a:ext uri="{FF2B5EF4-FFF2-40B4-BE49-F238E27FC236}">
                <a16:creationId xmlns:a16="http://schemas.microsoft.com/office/drawing/2014/main" id="{F8C5625F-16D4-CCF5-7C20-DCE47AD9A40A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" name="Freeform 126">
            <a:extLst>
              <a:ext uri="{FF2B5EF4-FFF2-40B4-BE49-F238E27FC236}">
                <a16:creationId xmlns:a16="http://schemas.microsoft.com/office/drawing/2014/main" id="{8F8E2D20-2C49-1B69-D76A-E3619B301951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" name="Freeform 160">
            <a:extLst>
              <a:ext uri="{FF2B5EF4-FFF2-40B4-BE49-F238E27FC236}">
                <a16:creationId xmlns:a16="http://schemas.microsoft.com/office/drawing/2014/main" id="{AD64B21F-1CD2-9417-2BC4-29A0FCFA9E26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246BB029-2414-A079-7399-E31F3EAD743B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4875848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 animBg="1"/>
          <p:bldP spid="23" grpId="0" animBg="1"/>
          <p:bldP spid="22" grpId="0" animBg="1"/>
          <p:bldP spid="21" grpId="0" animBg="1"/>
          <p:bldP spid="20" grpId="0" animBg="1"/>
          <p:bldP spid="25" grpId="0" animBg="1"/>
          <p:bldP spid="26" grpId="0" animBg="1"/>
          <p:bldP spid="29" grpId="0" animBg="1"/>
          <p:bldP spid="30" grpId="0" animBg="1"/>
          <p:bldP spid="67" grpId="0"/>
          <p:bldP spid="68" grpId="0"/>
          <p:bldP spid="69" grpId="0"/>
          <p:bldP spid="70" grpId="0"/>
          <p:bldP spid="71" grpId="0"/>
          <p:bldP spid="78" grpId="0"/>
          <p:bldP spid="79" grpId="0"/>
          <p:bldP spid="81" grpId="0"/>
          <p:bldP spid="82" grpId="0"/>
          <p:bldP spid="83" grpId="0"/>
          <p:bldP spid="84" grpId="0"/>
          <p:bldP spid="85" grpId="0"/>
          <p:bldP spid="86" grpId="0"/>
          <p:bldP spid="87" grpId="0"/>
          <p:bldP spid="88" grpId="0"/>
          <p:bldP spid="89" grpId="0"/>
          <p:bldP spid="90" grpId="0"/>
          <p:bldP spid="5" grpId="0" animBg="1"/>
          <p:bldP spid="6" grpId="0" animBg="1"/>
          <p:bldP spid="7" grpId="0" animBg="1"/>
          <p:bldP spid="8" grpId="0" animBg="1"/>
          <p:bldP spid="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 animBg="1"/>
          <p:bldP spid="23" grpId="0" animBg="1"/>
          <p:bldP spid="22" grpId="0" animBg="1"/>
          <p:bldP spid="21" grpId="0" animBg="1"/>
          <p:bldP spid="20" grpId="0" animBg="1"/>
          <p:bldP spid="25" grpId="0" animBg="1"/>
          <p:bldP spid="26" grpId="0" animBg="1"/>
          <p:bldP spid="29" grpId="0" animBg="1"/>
          <p:bldP spid="30" grpId="0" animBg="1"/>
          <p:bldP spid="67" grpId="0"/>
          <p:bldP spid="68" grpId="0"/>
          <p:bldP spid="69" grpId="0"/>
          <p:bldP spid="70" grpId="0"/>
          <p:bldP spid="71" grpId="0"/>
          <p:bldP spid="78" grpId="0"/>
          <p:bldP spid="79" grpId="0"/>
          <p:bldP spid="81" grpId="0"/>
          <p:bldP spid="82" grpId="0"/>
          <p:bldP spid="83" grpId="0"/>
          <p:bldP spid="84" grpId="0"/>
          <p:bldP spid="85" grpId="0"/>
          <p:bldP spid="86" grpId="0"/>
          <p:bldP spid="87" grpId="0"/>
          <p:bldP spid="88" grpId="0"/>
          <p:bldP spid="89" grpId="0"/>
          <p:bldP spid="90" grpId="0"/>
          <p:bldP spid="5" grpId="0" animBg="1"/>
          <p:bldP spid="6" grpId="0" animBg="1"/>
          <p:bldP spid="7" grpId="0" animBg="1"/>
          <p:bldP spid="8" grpId="0" animBg="1"/>
          <p:bldP spid="9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Group 55">
            <a:extLst>
              <a:ext uri="{FF2B5EF4-FFF2-40B4-BE49-F238E27FC236}">
                <a16:creationId xmlns:a16="http://schemas.microsoft.com/office/drawing/2014/main" id="{B567F2D7-1F4A-BA50-77D1-20CEAB505B56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01D6C1EE-23BD-B7F3-48A2-51FEBA50FCA1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EF6BF063-DE08-BFD9-E44C-27826EE2F718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D3AD0243-BA43-559D-C010-0E9AD468587B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A9087AAB-A81B-8EE0-FC29-D9501C909D95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4B6F7D44-F3E9-88FB-5D4E-7022FFC79BD2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04077F05-1C8F-FE2C-5534-D3B7C39FA9FD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6E0C45D8-291E-60F7-884B-2BD139533D60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4" name="Group 63">
            <a:extLst>
              <a:ext uri="{FF2B5EF4-FFF2-40B4-BE49-F238E27FC236}">
                <a16:creationId xmlns:a16="http://schemas.microsoft.com/office/drawing/2014/main" id="{F16E7B29-4FC5-3297-C489-09579CD7E9D7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2CB0B19B-426E-EA97-D8EB-4B83C5CBD0B0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3D4A2196-9D58-E1F6-6BF2-64FCE7814145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D92AA96B-1300-29EB-5710-341C9DF00802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DDE07BB8-5C57-14BE-191D-9F1172266AA4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69" name="Straight Connector 68">
              <a:extLst>
                <a:ext uri="{FF2B5EF4-FFF2-40B4-BE49-F238E27FC236}">
                  <a16:creationId xmlns:a16="http://schemas.microsoft.com/office/drawing/2014/main" id="{A0BF2DAE-D7A2-28AC-A815-F38A40DB6B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B27215D9-E7C2-E05D-D61C-A02B06AEB711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BB62AE73-AB49-325A-6D8E-C130ECD93882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B365BB2A-95AD-01F7-9F97-3411C088F78A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C75C0DF9-0A0D-77FC-0F48-C50CDBB3D6D7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EC4618F1-F687-40B1-771C-115E6B7D77E4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5" name="Rectangle 74">
            <a:extLst>
              <a:ext uri="{FF2B5EF4-FFF2-40B4-BE49-F238E27FC236}">
                <a16:creationId xmlns:a16="http://schemas.microsoft.com/office/drawing/2014/main" id="{48DF381E-EBC1-B04D-96B4-15A60CF018B1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45000">
                <a:schemeClr val="bg1">
                  <a:lumMod val="60000"/>
                  <a:lumOff val="4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6703F5E7-E3CB-B574-8295-9750FADF5C23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B4D3917C-661C-AB50-6A94-3BBE7C479011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" name="Freeform: Shape 77">
            <a:extLst>
              <a:ext uri="{FF2B5EF4-FFF2-40B4-BE49-F238E27FC236}">
                <a16:creationId xmlns:a16="http://schemas.microsoft.com/office/drawing/2014/main" id="{47DFBF5E-EAF0-E92B-C305-AB257FA35959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9" name="Freeform: Shape 78">
            <a:extLst>
              <a:ext uri="{FF2B5EF4-FFF2-40B4-BE49-F238E27FC236}">
                <a16:creationId xmlns:a16="http://schemas.microsoft.com/office/drawing/2014/main" id="{E6608A97-FB69-4ACC-8252-B2954ECEEEB6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0" name="Freeform: Shape 79">
            <a:extLst>
              <a:ext uri="{FF2B5EF4-FFF2-40B4-BE49-F238E27FC236}">
                <a16:creationId xmlns:a16="http://schemas.microsoft.com/office/drawing/2014/main" id="{6693542A-E634-A754-44CD-0E92246CA68F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1" name="Parallelogram 80">
            <a:extLst>
              <a:ext uri="{FF2B5EF4-FFF2-40B4-BE49-F238E27FC236}">
                <a16:creationId xmlns:a16="http://schemas.microsoft.com/office/drawing/2014/main" id="{757B9BC3-0813-2B30-D0BB-A2277EDE1D4F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Parallelogram 81">
            <a:extLst>
              <a:ext uri="{FF2B5EF4-FFF2-40B4-BE49-F238E27FC236}">
                <a16:creationId xmlns:a16="http://schemas.microsoft.com/office/drawing/2014/main" id="{D3D4C1D7-8FAB-93C6-9378-3B70B4ECD50D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Parallelogram 82">
            <a:extLst>
              <a:ext uri="{FF2B5EF4-FFF2-40B4-BE49-F238E27FC236}">
                <a16:creationId xmlns:a16="http://schemas.microsoft.com/office/drawing/2014/main" id="{C4DD667C-94B2-5445-EA8F-1C19DDF65542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Parallelogram 83">
            <a:extLst>
              <a:ext uri="{FF2B5EF4-FFF2-40B4-BE49-F238E27FC236}">
                <a16:creationId xmlns:a16="http://schemas.microsoft.com/office/drawing/2014/main" id="{F3B63A3E-16C0-BFC4-F335-0ED66A0289D4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AB3E075B-C728-725B-9E6A-E32D42115FA1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ED83A265-F3D8-E274-6A1B-197D0C7A56F8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4BC99BBC-42B2-4A8E-BB72-C7F67AFDCC85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E4E98896-2997-11CF-C42C-A541E81B9BE6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1D8F1485-E8EC-47C9-93BE-2706F78D0903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Textbox 200">
            <a:extLst>
              <a:ext uri="{FF2B5EF4-FFF2-40B4-BE49-F238E27FC236}">
                <a16:creationId xmlns:a16="http://schemas.microsoft.com/office/drawing/2014/main" id="{DFC20177-FD0E-E6FD-84FC-3893ED88684D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91" name="Textbox 200">
            <a:extLst>
              <a:ext uri="{FF2B5EF4-FFF2-40B4-BE49-F238E27FC236}">
                <a16:creationId xmlns:a16="http://schemas.microsoft.com/office/drawing/2014/main" id="{F7CF51BC-265F-59AB-B23B-42BE25ADC779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92" name="Textbox 200">
            <a:extLst>
              <a:ext uri="{FF2B5EF4-FFF2-40B4-BE49-F238E27FC236}">
                <a16:creationId xmlns:a16="http://schemas.microsoft.com/office/drawing/2014/main" id="{018410D2-D444-16C0-F3BC-DA16DD2F9A15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93" name="Textbox 200">
            <a:extLst>
              <a:ext uri="{FF2B5EF4-FFF2-40B4-BE49-F238E27FC236}">
                <a16:creationId xmlns:a16="http://schemas.microsoft.com/office/drawing/2014/main" id="{9F82E194-CF7B-9810-2001-EF11D2FC78C5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94" name="Textbox 200">
            <a:extLst>
              <a:ext uri="{FF2B5EF4-FFF2-40B4-BE49-F238E27FC236}">
                <a16:creationId xmlns:a16="http://schemas.microsoft.com/office/drawing/2014/main" id="{4CC69433-0196-EACF-515A-CECAF3893B44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95" name="TextBox 48">
            <a:extLst>
              <a:ext uri="{FF2B5EF4-FFF2-40B4-BE49-F238E27FC236}">
                <a16:creationId xmlns:a16="http://schemas.microsoft.com/office/drawing/2014/main" id="{5AD0DDC3-8A4A-0D84-485A-79BB1536D646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96" name="TextBox 48">
            <a:extLst>
              <a:ext uri="{FF2B5EF4-FFF2-40B4-BE49-F238E27FC236}">
                <a16:creationId xmlns:a16="http://schemas.microsoft.com/office/drawing/2014/main" id="{D7754484-0D6B-78A5-1AC1-D1183297B8A0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97" name="TextBox 25">
            <a:extLst>
              <a:ext uri="{FF2B5EF4-FFF2-40B4-BE49-F238E27FC236}">
                <a16:creationId xmlns:a16="http://schemas.microsoft.com/office/drawing/2014/main" id="{EE4A0D07-D333-5086-395E-63FE44670BC6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98" name="Textbox 200">
            <a:extLst>
              <a:ext uri="{FF2B5EF4-FFF2-40B4-BE49-F238E27FC236}">
                <a16:creationId xmlns:a16="http://schemas.microsoft.com/office/drawing/2014/main" id="{5371706A-2FE4-C30A-EAC8-E3C06EE77A32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99" name="Textbox 200">
            <a:extLst>
              <a:ext uri="{FF2B5EF4-FFF2-40B4-BE49-F238E27FC236}">
                <a16:creationId xmlns:a16="http://schemas.microsoft.com/office/drawing/2014/main" id="{117CD066-9EBC-1BE2-6945-4348C74DE09E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100" name="Textbox 200">
            <a:extLst>
              <a:ext uri="{FF2B5EF4-FFF2-40B4-BE49-F238E27FC236}">
                <a16:creationId xmlns:a16="http://schemas.microsoft.com/office/drawing/2014/main" id="{1E481A15-0966-281E-9F5E-436A5DB88073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101" name="Textbox 200">
            <a:extLst>
              <a:ext uri="{FF2B5EF4-FFF2-40B4-BE49-F238E27FC236}">
                <a16:creationId xmlns:a16="http://schemas.microsoft.com/office/drawing/2014/main" id="{5A393452-CD90-7A3F-DC71-E634483D061B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02" name="Textbox 200">
            <a:extLst>
              <a:ext uri="{FF2B5EF4-FFF2-40B4-BE49-F238E27FC236}">
                <a16:creationId xmlns:a16="http://schemas.microsoft.com/office/drawing/2014/main" id="{F0246C12-A639-8AB3-C135-D798555ACA39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103" name="Textbox 200">
            <a:extLst>
              <a:ext uri="{FF2B5EF4-FFF2-40B4-BE49-F238E27FC236}">
                <a16:creationId xmlns:a16="http://schemas.microsoft.com/office/drawing/2014/main" id="{7BE570A2-27AA-773B-7142-920BEB357FE1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104" name="Textbox 200">
            <a:extLst>
              <a:ext uri="{FF2B5EF4-FFF2-40B4-BE49-F238E27FC236}">
                <a16:creationId xmlns:a16="http://schemas.microsoft.com/office/drawing/2014/main" id="{3FDAA922-89D9-A67E-5A8D-4485711F01CE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105" name="Textbox 200">
            <a:extLst>
              <a:ext uri="{FF2B5EF4-FFF2-40B4-BE49-F238E27FC236}">
                <a16:creationId xmlns:a16="http://schemas.microsoft.com/office/drawing/2014/main" id="{90DEEEC8-86B4-F570-375C-E4390661DE28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106" name="Textbox 200">
            <a:extLst>
              <a:ext uri="{FF2B5EF4-FFF2-40B4-BE49-F238E27FC236}">
                <a16:creationId xmlns:a16="http://schemas.microsoft.com/office/drawing/2014/main" id="{9D5DAA07-593D-BE9C-38CE-4A5B971C337F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107" name="Textbox 200">
            <a:extLst>
              <a:ext uri="{FF2B5EF4-FFF2-40B4-BE49-F238E27FC236}">
                <a16:creationId xmlns:a16="http://schemas.microsoft.com/office/drawing/2014/main" id="{F653D864-1EE8-AAC0-F1E3-404099D972C2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108" name="Freeform 110">
            <a:extLst>
              <a:ext uri="{FF2B5EF4-FFF2-40B4-BE49-F238E27FC236}">
                <a16:creationId xmlns:a16="http://schemas.microsoft.com/office/drawing/2014/main" id="{72BAA127-4E6A-F57A-4D8F-91515B01DD09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09" name="Freeform 127">
            <a:extLst>
              <a:ext uri="{FF2B5EF4-FFF2-40B4-BE49-F238E27FC236}">
                <a16:creationId xmlns:a16="http://schemas.microsoft.com/office/drawing/2014/main" id="{71080488-B637-26FF-1377-58E103A0F636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0" name="Freeform 126">
            <a:extLst>
              <a:ext uri="{FF2B5EF4-FFF2-40B4-BE49-F238E27FC236}">
                <a16:creationId xmlns:a16="http://schemas.microsoft.com/office/drawing/2014/main" id="{B895A7E1-BC16-036C-3DC3-32E87E445814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1" name="Freeform 160">
            <a:extLst>
              <a:ext uri="{FF2B5EF4-FFF2-40B4-BE49-F238E27FC236}">
                <a16:creationId xmlns:a16="http://schemas.microsoft.com/office/drawing/2014/main" id="{2B280203-0378-E97D-44CA-418F16DBFBC5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2" name="Freeform: Shape 111">
            <a:extLst>
              <a:ext uri="{FF2B5EF4-FFF2-40B4-BE49-F238E27FC236}">
                <a16:creationId xmlns:a16="http://schemas.microsoft.com/office/drawing/2014/main" id="{A5B1419C-1BDB-668D-584F-93F2529434DE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818761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6" grpId="0" animBg="1"/>
          <p:bldP spid="77" grpId="0" animBg="1"/>
          <p:bldP spid="78" grpId="0" animBg="1"/>
          <p:bldP spid="79" grpId="0" animBg="1"/>
          <p:bldP spid="80" grpId="0" animBg="1"/>
          <p:bldP spid="81" grpId="0" animBg="1"/>
          <p:bldP spid="82" grpId="0" animBg="1"/>
          <p:bldP spid="83" grpId="0" animBg="1"/>
          <p:bldP spid="84" grpId="0" animBg="1"/>
          <p:bldP spid="90" grpId="0"/>
          <p:bldP spid="91" grpId="0"/>
          <p:bldP spid="92" grpId="0"/>
          <p:bldP spid="93" grpId="0"/>
          <p:bldP spid="94" grpId="0"/>
          <p:bldP spid="95" grpId="0"/>
          <p:bldP spid="96" grpId="0"/>
          <p:bldP spid="98" grpId="0"/>
          <p:bldP spid="99" grpId="0"/>
          <p:bldP spid="100" grpId="0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 animBg="1"/>
          <p:bldP spid="109" grpId="0" animBg="1"/>
          <p:bldP spid="110" grpId="0" animBg="1"/>
          <p:bldP spid="111" grpId="0" animBg="1"/>
          <p:bldP spid="11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6" grpId="0" animBg="1"/>
          <p:bldP spid="77" grpId="0" animBg="1"/>
          <p:bldP spid="78" grpId="0" animBg="1"/>
          <p:bldP spid="79" grpId="0" animBg="1"/>
          <p:bldP spid="80" grpId="0" animBg="1"/>
          <p:bldP spid="81" grpId="0" animBg="1"/>
          <p:bldP spid="82" grpId="0" animBg="1"/>
          <p:bldP spid="83" grpId="0" animBg="1"/>
          <p:bldP spid="84" grpId="0" animBg="1"/>
          <p:bldP spid="90" grpId="0"/>
          <p:bldP spid="91" grpId="0"/>
          <p:bldP spid="92" grpId="0"/>
          <p:bldP spid="93" grpId="0"/>
          <p:bldP spid="94" grpId="0"/>
          <p:bldP spid="95" grpId="0"/>
          <p:bldP spid="96" grpId="0"/>
          <p:bldP spid="98" grpId="0"/>
          <p:bldP spid="99" grpId="0"/>
          <p:bldP spid="100" grpId="0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 animBg="1"/>
          <p:bldP spid="109" grpId="0" animBg="1"/>
          <p:bldP spid="110" grpId="0" animBg="1"/>
          <p:bldP spid="111" grpId="0" animBg="1"/>
          <p:bldP spid="112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3006AB55-581A-CE42-6807-F7566D02AA24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555886D9-75A3-3956-FC01-926CC2A89584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CF44333F-F9A4-6FA0-1A4E-F08D024DE51D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DA62AA93-EDFB-0D46-ADA7-E900BB2DD66F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7895F49-0D0A-DCD3-3050-D882121673D8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8C745E0F-E051-52E9-61BE-76002DFE401D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1569629B-27FF-4684-553D-A9D695C68EE8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F0B54933-5521-E786-3BD3-282C50CCF7E8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3565DFC1-E8E6-4088-C027-D625E778584D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AB837A6B-88AD-A4B3-4AEC-D42AEF2854F3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C0C75F72-455A-F173-C619-D42E38B15173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7D75F7B2-61CF-1902-289E-978BE5B40160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12BFB8A3-A18A-A896-91EF-8CF45DB69B75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B7B2E1C3-427A-E22A-CBC3-C6004E23F3C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974E7092-CD7C-3EA6-BBA6-9ED3DB02AB3A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740ECD51-41B8-3849-31F3-62E257B45656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97F866EB-A2A7-8B67-C333-BCA0A5E08CA9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B7604F4A-0EAE-FC89-383E-F60FEF0E6DC9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3BB7F27E-FF6B-8760-C622-05EC6C0C7F25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B3092515-0681-B1B5-09B4-9D214F1DBA36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B51285A6-CA62-1AC1-0323-19A47B286501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08003461-E41F-F414-ED7A-B863C5FE679F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8DFDC27C-66A3-68E4-4D34-162D4D6C96FF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A339A763-ECB2-D3BA-9662-6A2275EAC595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B895E20B-8723-E886-4C36-24B09226A2BB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Parallelogram 26">
            <a:extLst>
              <a:ext uri="{FF2B5EF4-FFF2-40B4-BE49-F238E27FC236}">
                <a16:creationId xmlns:a16="http://schemas.microsoft.com/office/drawing/2014/main" id="{95D293B4-AE9B-DCAA-8F4F-828263CD3890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Parallelogram 27">
            <a:extLst>
              <a:ext uri="{FF2B5EF4-FFF2-40B4-BE49-F238E27FC236}">
                <a16:creationId xmlns:a16="http://schemas.microsoft.com/office/drawing/2014/main" id="{C50A6CA8-2DA1-E38C-F6FC-91A358F3081B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C54C8E5B-D6C2-6F8C-57F3-328407C4D18E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E93CFAB8-2E6A-F251-19A7-EDF7878FAB78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AB398A4A-B12C-C944-DA42-E48FB308370E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6AA96B98-AB6D-F0F6-07E7-AFA4FBCDB4A4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999FBE37-EC9F-8F34-0BE2-E6A3467E2B5E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0D1F8001-FB62-0A6C-A734-F85D88FA51CE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0292F1E1-1399-7E04-4F5B-5F7A24EFB995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200">
            <a:extLst>
              <a:ext uri="{FF2B5EF4-FFF2-40B4-BE49-F238E27FC236}">
                <a16:creationId xmlns:a16="http://schemas.microsoft.com/office/drawing/2014/main" id="{0262E110-7B80-55C5-FDD4-59357AEC2ABC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37" name="Textbox 200">
            <a:extLst>
              <a:ext uri="{FF2B5EF4-FFF2-40B4-BE49-F238E27FC236}">
                <a16:creationId xmlns:a16="http://schemas.microsoft.com/office/drawing/2014/main" id="{55C0DA24-3743-D1F1-1CA2-3A1D627726FB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38" name="Textbox 200">
            <a:extLst>
              <a:ext uri="{FF2B5EF4-FFF2-40B4-BE49-F238E27FC236}">
                <a16:creationId xmlns:a16="http://schemas.microsoft.com/office/drawing/2014/main" id="{06838578-40D3-4F2A-10B8-3AE55E966301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39" name="Textbox 200">
            <a:extLst>
              <a:ext uri="{FF2B5EF4-FFF2-40B4-BE49-F238E27FC236}">
                <a16:creationId xmlns:a16="http://schemas.microsoft.com/office/drawing/2014/main" id="{5BCE47E9-AEF9-1F33-EBC1-610BEECB8D64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40" name="Textbox 200">
            <a:extLst>
              <a:ext uri="{FF2B5EF4-FFF2-40B4-BE49-F238E27FC236}">
                <a16:creationId xmlns:a16="http://schemas.microsoft.com/office/drawing/2014/main" id="{F136BF16-90F0-880A-3564-A4C313E1477A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tx2"/>
                </a:solidFill>
                <a:latin typeface="+mj-lt"/>
              </a:rPr>
              <a:t>05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91A0DA5F-3585-B369-45F4-AB3274596F3C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8CEA8203-5C8E-CE95-6162-8BCB3E0E10C4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B48C4E89-F104-DAD9-E728-27DBB2A79C3C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Textbox 200">
            <a:extLst>
              <a:ext uri="{FF2B5EF4-FFF2-40B4-BE49-F238E27FC236}">
                <a16:creationId xmlns:a16="http://schemas.microsoft.com/office/drawing/2014/main" id="{D5F25459-1A1D-AD78-3B84-718D799E54DE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D583F25D-664C-D1B7-7643-6461798A69A9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46" name="Textbox 200">
            <a:extLst>
              <a:ext uri="{FF2B5EF4-FFF2-40B4-BE49-F238E27FC236}">
                <a16:creationId xmlns:a16="http://schemas.microsoft.com/office/drawing/2014/main" id="{FA7FBBD6-74B2-77DE-D0F6-F1A002F9ADEE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DA4B7396-C38A-4296-C21F-09732DCB87A4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39EBEE39-4A8A-A6CA-81A2-462F4DA4EBE9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F56F10E0-7413-8853-10DE-9AB6F0C29608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50" name="Textbox 200">
            <a:extLst>
              <a:ext uri="{FF2B5EF4-FFF2-40B4-BE49-F238E27FC236}">
                <a16:creationId xmlns:a16="http://schemas.microsoft.com/office/drawing/2014/main" id="{92702FF2-D80A-C72E-20FB-20B96FECFD74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BD9ADC36-108E-BF04-C69F-DB0968A1451E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8F75166D-1B18-1777-431C-4CCDC8D48669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53" name="Textbox 200">
            <a:extLst>
              <a:ext uri="{FF2B5EF4-FFF2-40B4-BE49-F238E27FC236}">
                <a16:creationId xmlns:a16="http://schemas.microsoft.com/office/drawing/2014/main" id="{206BB14B-661C-B1C4-B1E5-54595DA51661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4" name="Freeform 110">
            <a:extLst>
              <a:ext uri="{FF2B5EF4-FFF2-40B4-BE49-F238E27FC236}">
                <a16:creationId xmlns:a16="http://schemas.microsoft.com/office/drawing/2014/main" id="{168FFFD2-BEEC-D862-53F0-139A7736677C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 127">
            <a:extLst>
              <a:ext uri="{FF2B5EF4-FFF2-40B4-BE49-F238E27FC236}">
                <a16:creationId xmlns:a16="http://schemas.microsoft.com/office/drawing/2014/main" id="{C14770F0-CCAB-5153-554A-94845999A965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6" name="Freeform 126">
            <a:extLst>
              <a:ext uri="{FF2B5EF4-FFF2-40B4-BE49-F238E27FC236}">
                <a16:creationId xmlns:a16="http://schemas.microsoft.com/office/drawing/2014/main" id="{D0FC7C0C-7BA1-ED56-8F04-09227C4CBC4C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7" name="Freeform 160">
            <a:extLst>
              <a:ext uri="{FF2B5EF4-FFF2-40B4-BE49-F238E27FC236}">
                <a16:creationId xmlns:a16="http://schemas.microsoft.com/office/drawing/2014/main" id="{1856788F-9BFA-4FDA-948E-9A20E9BC9D47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B435F748-2075-D9B7-E246-D3341FE1E41B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824084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0A58D4EC-F644-604D-7A4B-ECF46A286870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1FA1B70C-2483-04FA-BA2B-B767D6CACB28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57BC77DC-23D2-3E44-C36D-11CAFA2689EA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D3760C0-402F-7992-D9A9-F8ECF77B389C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9F2F87EF-260A-F5FF-621A-BA77D6771040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3D301EAA-41A6-C9CE-EA0F-6186CDD29E74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72089630-5320-BE87-103E-DC7BA5FECC5D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2E7744C3-7FC5-6BA0-1AC4-0E59568A1269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AFDCE107-2DDA-2C93-9EC4-E43C9F361095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2740CC0C-AA80-4A79-0677-5E0C634DD96B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D64C6BC8-4D1B-C6DA-9609-38EC340EBBAC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AEE6905D-272F-BC3D-775D-7A3F78244E50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E1FC97A-F6DC-5C21-50CE-A3239C2E5D7D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B98A8947-E0F1-10A0-A87E-3F923A2C4FB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42072AE6-74A1-073D-2EE7-3CB0513CCCE7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7475620A-EDA0-ECAF-A2E8-16DF07687771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1AEE873A-075F-FC89-9716-E31EA20F9E4E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78008104-E29D-9054-A2D9-554D6426CF9B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818CD2BE-EF73-6B07-0015-F4005BFB9879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1C745ECB-269F-100C-0DC3-95D07550D1C1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3D7EB328-2F4B-C3D4-D3B0-F643A9DAA966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557C4AB7-F892-13BE-CC6B-EF476894C73A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51F3015B-6BE3-629C-39A9-57452BDE4DF5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F3962D68-84EB-DB2D-1BE7-549C4124B94D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8E0887DA-5FFF-61D3-F109-E4F768F1C090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Parallelogram 26">
            <a:extLst>
              <a:ext uri="{FF2B5EF4-FFF2-40B4-BE49-F238E27FC236}">
                <a16:creationId xmlns:a16="http://schemas.microsoft.com/office/drawing/2014/main" id="{9DC904B2-6D43-096D-8B7A-37BDA82CD036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Parallelogram 27">
            <a:extLst>
              <a:ext uri="{FF2B5EF4-FFF2-40B4-BE49-F238E27FC236}">
                <a16:creationId xmlns:a16="http://schemas.microsoft.com/office/drawing/2014/main" id="{99C069FE-EED9-EE3A-179C-5DC8C84C26F8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BF68E184-4AE6-4034-49E9-DB1371BBE14E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C92C124F-BEA6-053C-814A-56BD53DD4840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F66D3159-8C7E-3C22-8289-0AB2E153A91B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35A9ECF2-E034-B1BF-0741-2A71FA041E38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649915DF-38D0-AFB0-243F-363620EE0758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C75616D0-3D75-6775-146E-D4DF8765301F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649C8D28-8964-BE1D-A04E-B1F6388E84EC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200">
            <a:extLst>
              <a:ext uri="{FF2B5EF4-FFF2-40B4-BE49-F238E27FC236}">
                <a16:creationId xmlns:a16="http://schemas.microsoft.com/office/drawing/2014/main" id="{FBDD0707-6581-89C2-609A-E966574224FF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37" name="Textbox 200">
            <a:extLst>
              <a:ext uri="{FF2B5EF4-FFF2-40B4-BE49-F238E27FC236}">
                <a16:creationId xmlns:a16="http://schemas.microsoft.com/office/drawing/2014/main" id="{034946AC-8DF0-4583-1205-271627F1AFAC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38" name="Textbox 200">
            <a:extLst>
              <a:ext uri="{FF2B5EF4-FFF2-40B4-BE49-F238E27FC236}">
                <a16:creationId xmlns:a16="http://schemas.microsoft.com/office/drawing/2014/main" id="{64DDE4B2-6C7B-290E-F62D-75FA0A7A84CF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39" name="Textbox 200">
            <a:extLst>
              <a:ext uri="{FF2B5EF4-FFF2-40B4-BE49-F238E27FC236}">
                <a16:creationId xmlns:a16="http://schemas.microsoft.com/office/drawing/2014/main" id="{A8899D7A-381F-9FDC-872E-0AAA7484C8E5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40" name="Textbox 200">
            <a:extLst>
              <a:ext uri="{FF2B5EF4-FFF2-40B4-BE49-F238E27FC236}">
                <a16:creationId xmlns:a16="http://schemas.microsoft.com/office/drawing/2014/main" id="{3C703E52-1C1F-FF87-3338-900DCB363047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D42210B9-5349-B31D-2B53-A0779FFF17E2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156607D6-E1C3-EF57-1084-CF55A2876568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5329E6D6-94CA-9E76-AE60-B41DFB12CA47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Textbox 200">
            <a:extLst>
              <a:ext uri="{FF2B5EF4-FFF2-40B4-BE49-F238E27FC236}">
                <a16:creationId xmlns:a16="http://schemas.microsoft.com/office/drawing/2014/main" id="{2A681562-322D-5F52-EE7B-9E27C23EE00B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1B482082-6405-542B-A2FE-1D1F4BE8E8B7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46" name="Textbox 200">
            <a:extLst>
              <a:ext uri="{FF2B5EF4-FFF2-40B4-BE49-F238E27FC236}">
                <a16:creationId xmlns:a16="http://schemas.microsoft.com/office/drawing/2014/main" id="{96A34095-4DFC-68DB-9D18-E7970340CD87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73EB1626-6807-7D06-36E8-080A4A08E9D2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98589133-1CAD-75CB-F5F7-CBE09FFB6832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C1DF6088-4BEA-1085-2240-C0D0A267DD53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50" name="Textbox 200">
            <a:extLst>
              <a:ext uri="{FF2B5EF4-FFF2-40B4-BE49-F238E27FC236}">
                <a16:creationId xmlns:a16="http://schemas.microsoft.com/office/drawing/2014/main" id="{ED214B93-E0C3-494C-A96B-2C540D765D67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0FAB4B99-9BB1-BF47-BD22-825F5D90B5BE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5155E39D-5B5C-B5E6-7956-A0CB7713DC2D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53" name="Textbox 200">
            <a:extLst>
              <a:ext uri="{FF2B5EF4-FFF2-40B4-BE49-F238E27FC236}">
                <a16:creationId xmlns:a16="http://schemas.microsoft.com/office/drawing/2014/main" id="{875390FD-551F-39F2-8582-71D3C7D16A4C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4" name="Freeform 110">
            <a:extLst>
              <a:ext uri="{FF2B5EF4-FFF2-40B4-BE49-F238E27FC236}">
                <a16:creationId xmlns:a16="http://schemas.microsoft.com/office/drawing/2014/main" id="{FCF07CF4-529A-5BC4-C865-8868EB682FDF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 127">
            <a:extLst>
              <a:ext uri="{FF2B5EF4-FFF2-40B4-BE49-F238E27FC236}">
                <a16:creationId xmlns:a16="http://schemas.microsoft.com/office/drawing/2014/main" id="{0A6E7DCE-8252-F75E-5F1F-EE004C1C4BA6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6" name="Freeform 126">
            <a:extLst>
              <a:ext uri="{FF2B5EF4-FFF2-40B4-BE49-F238E27FC236}">
                <a16:creationId xmlns:a16="http://schemas.microsoft.com/office/drawing/2014/main" id="{BD13C22A-7B8F-D5BB-F5C7-508F35A08297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7" name="Freeform 160">
            <a:extLst>
              <a:ext uri="{FF2B5EF4-FFF2-40B4-BE49-F238E27FC236}">
                <a16:creationId xmlns:a16="http://schemas.microsoft.com/office/drawing/2014/main" id="{FD6E8B67-B803-1FFC-5C32-C5FED7B1F4E2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F8ABDEAC-1F3E-483F-28D3-AF6031239498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9032472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75000"/>
            <a:lumOff val="2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9792D125-D620-391E-952F-257D730B1158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8E3EF4A9-E094-58E7-4801-A3F8137BFBE8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C43EE93F-974D-AFA3-6DAF-CD9F7DC58A05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98236D15-756F-0BEE-C85E-BC169327D6A4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23435FB1-D091-80EF-67A4-AF11ADCB8179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1C7CE024-05FB-E6DF-E362-2BCC54E914CA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748E4277-F219-408F-E4CD-3EC587D3D05C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DC35227E-9DDF-6543-45F5-BBE010DF8B3F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D7EF9676-3687-8312-7E70-1D7326CE3360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032C07F8-349A-F6D4-3A85-54D437425795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7609E93D-1CEC-FC2C-6C43-F2DA16013237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>
                    <a:lumMod val="10000"/>
                    <a:lumOff val="90000"/>
                  </a:schemeClr>
                </a:solidFill>
              </a:endParaRPr>
            </a:p>
          </p:txBody>
        </p: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D408630D-2404-A63C-3FE2-72D6FD77407F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3A55BAF-0806-7678-B25F-3FD2075C1B3B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C4293B04-C1A2-2D6F-9B1C-002BFDAFC6C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4E67B892-73A7-629C-5B8F-EC9D6D834814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2DD335B0-903C-B401-BD4F-8DC8622D59B9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>
                    <a:lumMod val="10000"/>
                    <a:lumOff val="90000"/>
                  </a:schemeClr>
                </a:solidFill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8E3B965B-4E17-47DA-3FE3-235195685855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F791336A-DA60-A4CF-CA89-0BF5CEBFB00C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46C1000D-6956-F68D-CE02-85E5F5752F1D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>
                    <a:lumMod val="10000"/>
                    <a:lumOff val="90000"/>
                  </a:schemeClr>
                </a:solidFill>
              </a:endParaRPr>
            </a:p>
          </p:txBody>
        </p:sp>
      </p:grpSp>
      <p:sp>
        <p:nvSpPr>
          <p:cNvPr id="1024" name="Rectangle 1023">
            <a:extLst>
              <a:ext uri="{FF2B5EF4-FFF2-40B4-BE49-F238E27FC236}">
                <a16:creationId xmlns:a16="http://schemas.microsoft.com/office/drawing/2014/main" id="{FBDB64DD-709C-F597-8CA2-C780F4A4C7AC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25" name="Freeform: Shape 1024">
            <a:extLst>
              <a:ext uri="{FF2B5EF4-FFF2-40B4-BE49-F238E27FC236}">
                <a16:creationId xmlns:a16="http://schemas.microsoft.com/office/drawing/2014/main" id="{177F57D7-685C-263C-50C5-B5A4CE172CEE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26" name="Freeform: Shape 1025">
            <a:extLst>
              <a:ext uri="{FF2B5EF4-FFF2-40B4-BE49-F238E27FC236}">
                <a16:creationId xmlns:a16="http://schemas.microsoft.com/office/drawing/2014/main" id="{43DE33D7-AA6F-A0D6-3359-739025358276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29" name="Freeform: Shape 1028">
            <a:extLst>
              <a:ext uri="{FF2B5EF4-FFF2-40B4-BE49-F238E27FC236}">
                <a16:creationId xmlns:a16="http://schemas.microsoft.com/office/drawing/2014/main" id="{F31C4C24-3F1F-0183-1E36-21D52F272690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0" name="Freeform: Shape 1029">
            <a:extLst>
              <a:ext uri="{FF2B5EF4-FFF2-40B4-BE49-F238E27FC236}">
                <a16:creationId xmlns:a16="http://schemas.microsoft.com/office/drawing/2014/main" id="{BF959352-C17A-EC3E-8E42-F7E19A036BAB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3" name="Freeform: Shape 1032">
            <a:extLst>
              <a:ext uri="{FF2B5EF4-FFF2-40B4-BE49-F238E27FC236}">
                <a16:creationId xmlns:a16="http://schemas.microsoft.com/office/drawing/2014/main" id="{B250AB16-4954-FDAA-F34D-54B0F1DAD78B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4" name="Parallelogram 1033">
            <a:extLst>
              <a:ext uri="{FF2B5EF4-FFF2-40B4-BE49-F238E27FC236}">
                <a16:creationId xmlns:a16="http://schemas.microsoft.com/office/drawing/2014/main" id="{8CF44A06-F149-6A2A-8C30-2F2430065977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5" name="Parallelogram 1034">
            <a:extLst>
              <a:ext uri="{FF2B5EF4-FFF2-40B4-BE49-F238E27FC236}">
                <a16:creationId xmlns:a16="http://schemas.microsoft.com/office/drawing/2014/main" id="{390DA3E6-6EFB-6F37-CCEF-6F804AFB5DEF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6" name="Parallelogram 1035">
            <a:extLst>
              <a:ext uri="{FF2B5EF4-FFF2-40B4-BE49-F238E27FC236}">
                <a16:creationId xmlns:a16="http://schemas.microsoft.com/office/drawing/2014/main" id="{E3C7565C-702B-8272-89EB-35A4AE441ADD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7" name="Parallelogram 1036">
            <a:extLst>
              <a:ext uri="{FF2B5EF4-FFF2-40B4-BE49-F238E27FC236}">
                <a16:creationId xmlns:a16="http://schemas.microsoft.com/office/drawing/2014/main" id="{807664EB-4752-8C2F-4D8D-44C585EDF01A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38" name="Straight Connector 1037">
            <a:extLst>
              <a:ext uri="{FF2B5EF4-FFF2-40B4-BE49-F238E27FC236}">
                <a16:creationId xmlns:a16="http://schemas.microsoft.com/office/drawing/2014/main" id="{6DB5F04B-3DFC-59A3-21BC-81EC62A4F074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2" name="Straight Connector 1041">
            <a:extLst>
              <a:ext uri="{FF2B5EF4-FFF2-40B4-BE49-F238E27FC236}">
                <a16:creationId xmlns:a16="http://schemas.microsoft.com/office/drawing/2014/main" id="{8B679CE9-BE1F-6FCF-CC5A-1164C7B5480D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8" name="Straight Connector 1047">
            <a:extLst>
              <a:ext uri="{FF2B5EF4-FFF2-40B4-BE49-F238E27FC236}">
                <a16:creationId xmlns:a16="http://schemas.microsoft.com/office/drawing/2014/main" id="{B0B0816A-BEA5-41B1-50AB-4262CFB47464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0" name="Straight Connector 1049">
            <a:extLst>
              <a:ext uri="{FF2B5EF4-FFF2-40B4-BE49-F238E27FC236}">
                <a16:creationId xmlns:a16="http://schemas.microsoft.com/office/drawing/2014/main" id="{AAAC5EB7-089D-76C7-77DB-B81A43ED6C97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1" name="Straight Connector 1050">
            <a:extLst>
              <a:ext uri="{FF2B5EF4-FFF2-40B4-BE49-F238E27FC236}">
                <a16:creationId xmlns:a16="http://schemas.microsoft.com/office/drawing/2014/main" id="{659AC6B8-A325-3554-B078-019C443257C0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2" name="Textbox 200">
            <a:extLst>
              <a:ext uri="{FF2B5EF4-FFF2-40B4-BE49-F238E27FC236}">
                <a16:creationId xmlns:a16="http://schemas.microsoft.com/office/drawing/2014/main" id="{67FAA70D-BBEF-DAF3-2D87-2A1CFEF34E4D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1053" name="Textbox 200">
            <a:extLst>
              <a:ext uri="{FF2B5EF4-FFF2-40B4-BE49-F238E27FC236}">
                <a16:creationId xmlns:a16="http://schemas.microsoft.com/office/drawing/2014/main" id="{FBDC2AEF-00C6-3629-F499-8752B3206F9E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1054" name="Textbox 200">
            <a:extLst>
              <a:ext uri="{FF2B5EF4-FFF2-40B4-BE49-F238E27FC236}">
                <a16:creationId xmlns:a16="http://schemas.microsoft.com/office/drawing/2014/main" id="{C9C612F8-98D2-BE4F-8451-B1BF5EB09BD9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1055" name="Textbox 200">
            <a:extLst>
              <a:ext uri="{FF2B5EF4-FFF2-40B4-BE49-F238E27FC236}">
                <a16:creationId xmlns:a16="http://schemas.microsoft.com/office/drawing/2014/main" id="{88F10AB6-ED8C-AB7B-A85F-7A36332FCD1D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1056" name="Textbox 200">
            <a:extLst>
              <a:ext uri="{FF2B5EF4-FFF2-40B4-BE49-F238E27FC236}">
                <a16:creationId xmlns:a16="http://schemas.microsoft.com/office/drawing/2014/main" id="{F0AFFC6E-4A95-5DAD-44B7-AA3EF159FD65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1057" name="TextBox 48">
            <a:extLst>
              <a:ext uri="{FF2B5EF4-FFF2-40B4-BE49-F238E27FC236}">
                <a16:creationId xmlns:a16="http://schemas.microsoft.com/office/drawing/2014/main" id="{1DAC8055-5519-BF49-BF7D-EE5D8E978478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bg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058" name="TextBox 48">
            <a:extLst>
              <a:ext uri="{FF2B5EF4-FFF2-40B4-BE49-F238E27FC236}">
                <a16:creationId xmlns:a16="http://schemas.microsoft.com/office/drawing/2014/main" id="{D2AC6E95-962A-F8C0-F1CC-4BBDFECA6D43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10000"/>
                    <a:lumOff val="9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059" name="TextBox 25">
            <a:extLst>
              <a:ext uri="{FF2B5EF4-FFF2-40B4-BE49-F238E27FC236}">
                <a16:creationId xmlns:a16="http://schemas.microsoft.com/office/drawing/2014/main" id="{4157465E-92D6-6A35-ED7A-940DD3C4A978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060" name="Textbox 200">
            <a:extLst>
              <a:ext uri="{FF2B5EF4-FFF2-40B4-BE49-F238E27FC236}">
                <a16:creationId xmlns:a16="http://schemas.microsoft.com/office/drawing/2014/main" id="{1A814FA1-38EA-5723-211F-D087A6A223C6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1">
                    <a:lumMod val="10000"/>
                    <a:lumOff val="90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061" name="Textbox 200">
            <a:extLst>
              <a:ext uri="{FF2B5EF4-FFF2-40B4-BE49-F238E27FC236}">
                <a16:creationId xmlns:a16="http://schemas.microsoft.com/office/drawing/2014/main" id="{D1F3F2DE-46C3-3537-E18F-00C6CB13A68D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1">
                    <a:lumMod val="10000"/>
                    <a:lumOff val="90000"/>
                  </a:schemeClr>
                </a:solidFill>
              </a:rPr>
              <a:t>Market analysis and opportunity scan.</a:t>
            </a:r>
          </a:p>
        </p:txBody>
      </p:sp>
      <p:sp>
        <p:nvSpPr>
          <p:cNvPr id="1062" name="Textbox 200">
            <a:extLst>
              <a:ext uri="{FF2B5EF4-FFF2-40B4-BE49-F238E27FC236}">
                <a16:creationId xmlns:a16="http://schemas.microsoft.com/office/drawing/2014/main" id="{C50DB760-AF69-341F-A7FB-BD7054E108FD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1">
                    <a:lumMod val="10000"/>
                    <a:lumOff val="90000"/>
                  </a:schemeClr>
                </a:solidFill>
                <a:latin typeface="+mj-lt"/>
              </a:rPr>
              <a:t>ACQUISITION</a:t>
            </a:r>
          </a:p>
        </p:txBody>
      </p:sp>
      <p:sp>
        <p:nvSpPr>
          <p:cNvPr id="1063" name="Textbox 200">
            <a:extLst>
              <a:ext uri="{FF2B5EF4-FFF2-40B4-BE49-F238E27FC236}">
                <a16:creationId xmlns:a16="http://schemas.microsoft.com/office/drawing/2014/main" id="{79935A52-CAA1-9CA3-9923-BEC9C91C2D32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1">
                    <a:lumMod val="10000"/>
                    <a:lumOff val="90000"/>
                  </a:schemeClr>
                </a:solidFill>
              </a:rPr>
              <a:t>Securing land or property.</a:t>
            </a:r>
            <a:endParaRPr lang="en-US" sz="1600" dirty="0">
              <a:solidFill>
                <a:schemeClr val="tx1">
                  <a:lumMod val="10000"/>
                  <a:lumOff val="90000"/>
                </a:schemeClr>
              </a:solidFill>
            </a:endParaRPr>
          </a:p>
        </p:txBody>
      </p:sp>
      <p:sp>
        <p:nvSpPr>
          <p:cNvPr id="1064" name="Textbox 200">
            <a:extLst>
              <a:ext uri="{FF2B5EF4-FFF2-40B4-BE49-F238E27FC236}">
                <a16:creationId xmlns:a16="http://schemas.microsoft.com/office/drawing/2014/main" id="{E8103544-B0B0-41F8-834F-F21745726470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1">
                    <a:lumMod val="10000"/>
                    <a:lumOff val="90000"/>
                  </a:schemeClr>
                </a:solidFill>
                <a:latin typeface="+mj-lt"/>
              </a:rPr>
              <a:t>DEVELOPMENT</a:t>
            </a:r>
          </a:p>
        </p:txBody>
      </p:sp>
      <p:sp>
        <p:nvSpPr>
          <p:cNvPr id="1065" name="Textbox 200">
            <a:extLst>
              <a:ext uri="{FF2B5EF4-FFF2-40B4-BE49-F238E27FC236}">
                <a16:creationId xmlns:a16="http://schemas.microsoft.com/office/drawing/2014/main" id="{B044FB5B-00D2-AFA3-7A38-CEC763525702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1">
                    <a:lumMod val="10000"/>
                    <a:lumOff val="90000"/>
                  </a:schemeClr>
                </a:solidFill>
              </a:rPr>
              <a:t>Construction, upgrades, or repositioning.</a:t>
            </a:r>
          </a:p>
        </p:txBody>
      </p:sp>
      <p:sp>
        <p:nvSpPr>
          <p:cNvPr id="1066" name="Textbox 200">
            <a:extLst>
              <a:ext uri="{FF2B5EF4-FFF2-40B4-BE49-F238E27FC236}">
                <a16:creationId xmlns:a16="http://schemas.microsoft.com/office/drawing/2014/main" id="{C7AC388E-E13A-2355-D69D-5D71932610B9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1">
                    <a:lumMod val="10000"/>
                    <a:lumOff val="90000"/>
                  </a:schemeClr>
                </a:solidFill>
                <a:latin typeface="+mj-lt"/>
              </a:rPr>
              <a:t>EXPANSION</a:t>
            </a:r>
          </a:p>
        </p:txBody>
      </p:sp>
      <p:sp>
        <p:nvSpPr>
          <p:cNvPr id="1067" name="Textbox 200">
            <a:extLst>
              <a:ext uri="{FF2B5EF4-FFF2-40B4-BE49-F238E27FC236}">
                <a16:creationId xmlns:a16="http://schemas.microsoft.com/office/drawing/2014/main" id="{2C3708F0-FB3B-965E-7538-5A55DA89F095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1">
                    <a:lumMod val="10000"/>
                    <a:lumOff val="90000"/>
                  </a:schemeClr>
                </a:solidFill>
              </a:rPr>
              <a:t>Scale portfolio for sustained growth.</a:t>
            </a:r>
          </a:p>
        </p:txBody>
      </p:sp>
      <p:sp>
        <p:nvSpPr>
          <p:cNvPr id="1068" name="Textbox 200">
            <a:extLst>
              <a:ext uri="{FF2B5EF4-FFF2-40B4-BE49-F238E27FC236}">
                <a16:creationId xmlns:a16="http://schemas.microsoft.com/office/drawing/2014/main" id="{A83BAC36-F112-C7A3-5C96-ED9ADA2340EA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1">
                    <a:lumMod val="10000"/>
                    <a:lumOff val="90000"/>
                  </a:schemeClr>
                </a:solidFill>
                <a:latin typeface="+mj-lt"/>
              </a:rPr>
              <a:t>LEASING</a:t>
            </a:r>
          </a:p>
        </p:txBody>
      </p:sp>
      <p:sp>
        <p:nvSpPr>
          <p:cNvPr id="1069" name="Textbox 200">
            <a:extLst>
              <a:ext uri="{FF2B5EF4-FFF2-40B4-BE49-F238E27FC236}">
                <a16:creationId xmlns:a16="http://schemas.microsoft.com/office/drawing/2014/main" id="{FCD08C64-B330-DD75-9FFA-EFEA9E0DC7B8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1">
                    <a:lumMod val="10000"/>
                    <a:lumOff val="90000"/>
                  </a:schemeClr>
                </a:solidFill>
              </a:rPr>
              <a:t>Monetizing property through tenants or buyers.</a:t>
            </a:r>
          </a:p>
        </p:txBody>
      </p:sp>
      <p:sp>
        <p:nvSpPr>
          <p:cNvPr id="1070" name="Freeform 110">
            <a:extLst>
              <a:ext uri="{FF2B5EF4-FFF2-40B4-BE49-F238E27FC236}">
                <a16:creationId xmlns:a16="http://schemas.microsoft.com/office/drawing/2014/main" id="{46470611-E608-28B6-DFC7-46266B81F292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071" name="Freeform 127">
            <a:extLst>
              <a:ext uri="{FF2B5EF4-FFF2-40B4-BE49-F238E27FC236}">
                <a16:creationId xmlns:a16="http://schemas.microsoft.com/office/drawing/2014/main" id="{49601914-A78F-FC7A-C7B2-EA56D9BA576E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072" name="Freeform 126">
            <a:extLst>
              <a:ext uri="{FF2B5EF4-FFF2-40B4-BE49-F238E27FC236}">
                <a16:creationId xmlns:a16="http://schemas.microsoft.com/office/drawing/2014/main" id="{CD764F69-7555-2091-D1FF-5BA2FE82B713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073" name="Freeform 160">
            <a:extLst>
              <a:ext uri="{FF2B5EF4-FFF2-40B4-BE49-F238E27FC236}">
                <a16:creationId xmlns:a16="http://schemas.microsoft.com/office/drawing/2014/main" id="{42715430-A88A-8232-BC86-BF58A3B572ED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1">
                  <a:lumMod val="10000"/>
                  <a:lumOff val="90000"/>
                </a:schemeClr>
              </a:solidFill>
            </a:endParaRPr>
          </a:p>
        </p:txBody>
      </p:sp>
      <p:sp>
        <p:nvSpPr>
          <p:cNvPr id="1074" name="Freeform: Shape 1073">
            <a:extLst>
              <a:ext uri="{FF2B5EF4-FFF2-40B4-BE49-F238E27FC236}">
                <a16:creationId xmlns:a16="http://schemas.microsoft.com/office/drawing/2014/main" id="{60D4D56B-BB3C-F3B3-E7DB-7188B1D93009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56466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0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10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10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10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10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10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10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10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0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10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10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0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0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0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0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10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10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10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10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10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0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0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10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10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10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10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10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0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0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10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10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10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0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0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10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10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106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10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10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10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0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10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10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10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10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10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10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10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25" grpId="0" animBg="1"/>
          <p:bldP spid="1026" grpId="0" animBg="1"/>
          <p:bldP spid="1029" grpId="0" animBg="1"/>
          <p:bldP spid="1030" grpId="0" animBg="1"/>
          <p:bldP spid="1033" grpId="0" animBg="1"/>
          <p:bldP spid="1034" grpId="0" animBg="1"/>
          <p:bldP spid="1035" grpId="0" animBg="1"/>
          <p:bldP spid="1036" grpId="0" animBg="1"/>
          <p:bldP spid="1037" grpId="0" animBg="1"/>
          <p:bldP spid="1052" grpId="0"/>
          <p:bldP spid="1053" grpId="0"/>
          <p:bldP spid="1054" grpId="0"/>
          <p:bldP spid="1055" grpId="0"/>
          <p:bldP spid="1056" grpId="0"/>
          <p:bldP spid="1057" grpId="0"/>
          <p:bldP spid="1058" grpId="0"/>
          <p:bldP spid="1060" grpId="0"/>
          <p:bldP spid="1061" grpId="0"/>
          <p:bldP spid="1062" grpId="0"/>
          <p:bldP spid="1063" grpId="0"/>
          <p:bldP spid="1064" grpId="0"/>
          <p:bldP spid="1065" grpId="0"/>
          <p:bldP spid="1066" grpId="0"/>
          <p:bldP spid="1067" grpId="0"/>
          <p:bldP spid="1068" grpId="0"/>
          <p:bldP spid="1069" grpId="0"/>
          <p:bldP spid="1070" grpId="0" animBg="1"/>
          <p:bldP spid="1071" grpId="0" animBg="1"/>
          <p:bldP spid="1072" grpId="0" animBg="1"/>
          <p:bldP spid="1073" grpId="0" animBg="1"/>
          <p:bldP spid="107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0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0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0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10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10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10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10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107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10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0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10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10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0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0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0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0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0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10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10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10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10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10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0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0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10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10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10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10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10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10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10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0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10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10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10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10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10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0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10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10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106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10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10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10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10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10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10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10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10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10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10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10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25" grpId="0" animBg="1"/>
          <p:bldP spid="1026" grpId="0" animBg="1"/>
          <p:bldP spid="1029" grpId="0" animBg="1"/>
          <p:bldP spid="1030" grpId="0" animBg="1"/>
          <p:bldP spid="1033" grpId="0" animBg="1"/>
          <p:bldP spid="1034" grpId="0" animBg="1"/>
          <p:bldP spid="1035" grpId="0" animBg="1"/>
          <p:bldP spid="1036" grpId="0" animBg="1"/>
          <p:bldP spid="1037" grpId="0" animBg="1"/>
          <p:bldP spid="1052" grpId="0"/>
          <p:bldP spid="1053" grpId="0"/>
          <p:bldP spid="1054" grpId="0"/>
          <p:bldP spid="1055" grpId="0"/>
          <p:bldP spid="1056" grpId="0"/>
          <p:bldP spid="1057" grpId="0"/>
          <p:bldP spid="1058" grpId="0"/>
          <p:bldP spid="1060" grpId="0"/>
          <p:bldP spid="1061" grpId="0"/>
          <p:bldP spid="1062" grpId="0"/>
          <p:bldP spid="1063" grpId="0"/>
          <p:bldP spid="1064" grpId="0"/>
          <p:bldP spid="1065" grpId="0"/>
          <p:bldP spid="1066" grpId="0"/>
          <p:bldP spid="1067" grpId="0"/>
          <p:bldP spid="1068" grpId="0"/>
          <p:bldP spid="1069" grpId="0"/>
          <p:bldP spid="1070" grpId="0" animBg="1"/>
          <p:bldP spid="1071" grpId="0" animBg="1"/>
          <p:bldP spid="1072" grpId="0" animBg="1"/>
          <p:bldP spid="1073" grpId="0" animBg="1"/>
          <p:bldP spid="1074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7172CBDE-435D-67F3-5A83-25ADEDB865F6}"/>
              </a:ext>
            </a:extLst>
          </p:cNvPr>
          <p:cNvGrpSpPr/>
          <p:nvPr/>
        </p:nvGrpSpPr>
        <p:grpSpPr>
          <a:xfrm>
            <a:off x="3570714" y="6901016"/>
            <a:ext cx="2777679" cy="3479985"/>
            <a:chOff x="3451946" y="6901016"/>
            <a:chExt cx="2777679" cy="3479985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B0CA76B2-42F6-9FD9-C1C4-E6D24E016AC2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3D0AD704-785F-D259-06D7-B9633FF78DC4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411720F0-9BCC-5B19-C803-C091107AB5C0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F9607196-1721-767E-E576-687ACBC4264A}"/>
              </a:ext>
            </a:extLst>
          </p:cNvPr>
          <p:cNvGrpSpPr/>
          <p:nvPr/>
        </p:nvGrpSpPr>
        <p:grpSpPr>
          <a:xfrm flipH="1">
            <a:off x="18040445" y="6901016"/>
            <a:ext cx="2777679" cy="3479985"/>
            <a:chOff x="3451946" y="6901016"/>
            <a:chExt cx="2777679" cy="34799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262904A5-21EC-D88A-F8D3-486F5F42AEF2}"/>
                </a:ext>
              </a:extLst>
            </p:cNvPr>
            <p:cNvCxnSpPr>
              <a:cxnSpLocks/>
            </p:cNvCxnSpPr>
            <p:nvPr/>
          </p:nvCxnSpPr>
          <p:spPr>
            <a:xfrm>
              <a:off x="3584448" y="7735824"/>
              <a:ext cx="2645177" cy="264517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87D1DA7D-B986-F7BE-4C5D-1BCA01E30B5B}"/>
                </a:ext>
              </a:extLst>
            </p:cNvPr>
            <p:cNvCxnSpPr/>
            <p:nvPr/>
          </p:nvCxnSpPr>
          <p:spPr>
            <a:xfrm>
              <a:off x="3584448" y="7166020"/>
              <a:ext cx="0" cy="569804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75C3691B-5FA6-AD71-0311-B9D2B712E31C}"/>
                </a:ext>
              </a:extLst>
            </p:cNvPr>
            <p:cNvSpPr/>
            <p:nvPr/>
          </p:nvSpPr>
          <p:spPr>
            <a:xfrm>
              <a:off x="3451946" y="6901016"/>
              <a:ext cx="265004" cy="265004"/>
            </a:xfrm>
            <a:prstGeom prst="ellipse">
              <a:avLst/>
            </a:prstGeom>
            <a:solidFill>
              <a:schemeClr val="accent5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8A3F8ED9-E6E9-D259-C23C-46225BED9A23}"/>
              </a:ext>
            </a:extLst>
          </p:cNvPr>
          <p:cNvGrpSpPr/>
          <p:nvPr/>
        </p:nvGrpSpPr>
        <p:grpSpPr>
          <a:xfrm>
            <a:off x="7538479" y="6296968"/>
            <a:ext cx="1267195" cy="2573549"/>
            <a:chOff x="7538479" y="6296968"/>
            <a:chExt cx="1267195" cy="2573549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CA41E38D-4418-9663-FEDD-74B6EC6CCBC8}"/>
                </a:ext>
              </a:extLst>
            </p:cNvPr>
            <p:cNvCxnSpPr>
              <a:cxnSpLocks/>
            </p:cNvCxnSpPr>
            <p:nvPr/>
          </p:nvCxnSpPr>
          <p:spPr>
            <a:xfrm>
              <a:off x="7670981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8851BEAD-D5DE-BEFC-97DF-FD28649A5F82}"/>
                </a:ext>
              </a:extLst>
            </p:cNvPr>
            <p:cNvSpPr/>
            <p:nvPr/>
          </p:nvSpPr>
          <p:spPr>
            <a:xfrm>
              <a:off x="7538479" y="6296968"/>
              <a:ext cx="265004" cy="265004"/>
            </a:xfrm>
            <a:prstGeom prst="ellipse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E8585BC7-D21E-38EA-091B-925B4218669C}"/>
                </a:ext>
              </a:extLst>
            </p:cNvPr>
            <p:cNvCxnSpPr/>
            <p:nvPr/>
          </p:nvCxnSpPr>
          <p:spPr>
            <a:xfrm>
              <a:off x="7670981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3E561CE8-76C6-EFD8-8338-C14AA6EC636C}"/>
              </a:ext>
            </a:extLst>
          </p:cNvPr>
          <p:cNvGrpSpPr/>
          <p:nvPr/>
        </p:nvGrpSpPr>
        <p:grpSpPr>
          <a:xfrm>
            <a:off x="15583164" y="6296968"/>
            <a:ext cx="1267195" cy="2573549"/>
            <a:chOff x="15583164" y="6296968"/>
            <a:chExt cx="1267195" cy="2573549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F031C3A9-32C6-D47B-4FDB-2A2B26E0A04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5583164" y="7735824"/>
              <a:ext cx="1134693" cy="1134693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6678BC2C-67B0-6A87-D2EC-7A4D5F17AF0A}"/>
                </a:ext>
              </a:extLst>
            </p:cNvPr>
            <p:cNvCxnSpPr/>
            <p:nvPr/>
          </p:nvCxnSpPr>
          <p:spPr>
            <a:xfrm flipH="1">
              <a:off x="16717857" y="6561972"/>
              <a:ext cx="0" cy="1172692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8B7F7BE3-95F9-704A-F534-B60D8DFE021D}"/>
                </a:ext>
              </a:extLst>
            </p:cNvPr>
            <p:cNvSpPr/>
            <p:nvPr/>
          </p:nvSpPr>
          <p:spPr>
            <a:xfrm flipH="1">
              <a:off x="16585355" y="6296968"/>
              <a:ext cx="265004" cy="265004"/>
            </a:xfrm>
            <a:prstGeom prst="ellipse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1F1E02BB-D06F-C9E8-BAA8-8202BFB941F1}"/>
              </a:ext>
            </a:extLst>
          </p:cNvPr>
          <p:cNvGrpSpPr/>
          <p:nvPr/>
        </p:nvGrpSpPr>
        <p:grpSpPr>
          <a:xfrm>
            <a:off x="12059498" y="5343679"/>
            <a:ext cx="265004" cy="1514321"/>
            <a:chOff x="12059498" y="5343679"/>
            <a:chExt cx="265004" cy="15143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1055681B-BF2F-D471-06F4-49ACA83919FF}"/>
                </a:ext>
              </a:extLst>
            </p:cNvPr>
            <p:cNvCxnSpPr>
              <a:cxnSpLocks/>
            </p:cNvCxnSpPr>
            <p:nvPr/>
          </p:nvCxnSpPr>
          <p:spPr>
            <a:xfrm>
              <a:off x="12192000" y="5608683"/>
              <a:ext cx="0" cy="1249317"/>
            </a:xfrm>
            <a:prstGeom prst="line">
              <a:avLst/>
            </a:prstGeom>
            <a:ln w="12700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1F3CB4B7-2D3E-BA67-A5FF-CA6D7916816A}"/>
                </a:ext>
              </a:extLst>
            </p:cNvPr>
            <p:cNvSpPr/>
            <p:nvPr/>
          </p:nvSpPr>
          <p:spPr>
            <a:xfrm flipH="1">
              <a:off x="12059498" y="5343679"/>
              <a:ext cx="265004" cy="265004"/>
            </a:xfrm>
            <a:prstGeom prst="ellipse">
              <a:avLst/>
            </a:prstGeom>
            <a:solidFill>
              <a:schemeClr val="accent3"/>
            </a:solidFill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B92681D4-ED0F-EBEB-FA46-7422FAAE1FFA}"/>
              </a:ext>
            </a:extLst>
          </p:cNvPr>
          <p:cNvSpPr/>
          <p:nvPr/>
        </p:nvSpPr>
        <p:spPr>
          <a:xfrm>
            <a:off x="-921" y="12268200"/>
            <a:ext cx="24384000" cy="1447800"/>
          </a:xfrm>
          <a:prstGeom prst="rect">
            <a:avLst/>
          </a:prstGeom>
          <a:gradFill>
            <a:gsLst>
              <a:gs pos="0">
                <a:schemeClr val="bg1">
                  <a:lumMod val="85000"/>
                </a:schemeClr>
              </a:gs>
              <a:gs pos="45000">
                <a:schemeClr val="bg2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C01EF99E-EE7C-97DD-CD22-DBFC7CC5C31F}"/>
              </a:ext>
            </a:extLst>
          </p:cNvPr>
          <p:cNvSpPr/>
          <p:nvPr/>
        </p:nvSpPr>
        <p:spPr>
          <a:xfrm>
            <a:off x="11124279" y="6534530"/>
            <a:ext cx="2133600" cy="6038470"/>
          </a:xfrm>
          <a:custGeom>
            <a:avLst/>
            <a:gdLst>
              <a:gd name="connsiteX0" fmla="*/ 1067721 w 2133600"/>
              <a:gd name="connsiteY0" fmla="*/ 0 h 6038470"/>
              <a:gd name="connsiteX1" fmla="*/ 2133600 w 2133600"/>
              <a:gd name="connsiteY1" fmla="*/ 674501 h 6038470"/>
              <a:gd name="connsiteX2" fmla="*/ 2133600 w 2133600"/>
              <a:gd name="connsiteY2" fmla="*/ 6038470 h 6038470"/>
              <a:gd name="connsiteX3" fmla="*/ 0 w 2133600"/>
              <a:gd name="connsiteY3" fmla="*/ 6038470 h 6038470"/>
              <a:gd name="connsiteX4" fmla="*/ 0 w 2133600"/>
              <a:gd name="connsiteY4" fmla="*/ 675667 h 6038470"/>
              <a:gd name="connsiteX5" fmla="*/ 1067721 w 2133600"/>
              <a:gd name="connsiteY5" fmla="*/ 0 h 60384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33600" h="6038470">
                <a:moveTo>
                  <a:pt x="1067721" y="0"/>
                </a:moveTo>
                <a:lnTo>
                  <a:pt x="2133600" y="674501"/>
                </a:lnTo>
                <a:lnTo>
                  <a:pt x="2133600" y="6038470"/>
                </a:lnTo>
                <a:lnTo>
                  <a:pt x="0" y="6038470"/>
                </a:lnTo>
                <a:lnTo>
                  <a:pt x="0" y="675667"/>
                </a:lnTo>
                <a:lnTo>
                  <a:pt x="1067721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3B67696F-27F3-0DB5-5940-EFF004BA0352}"/>
              </a:ext>
            </a:extLst>
          </p:cNvPr>
          <p:cNvSpPr/>
          <p:nvPr/>
        </p:nvSpPr>
        <p:spPr>
          <a:xfrm>
            <a:off x="13554075" y="7396468"/>
            <a:ext cx="2133600" cy="5176532"/>
          </a:xfrm>
          <a:custGeom>
            <a:avLst/>
            <a:gdLst>
              <a:gd name="connsiteX0" fmla="*/ 0 w 2133600"/>
              <a:gd name="connsiteY0" fmla="*/ 0 h 5176532"/>
              <a:gd name="connsiteX1" fmla="*/ 2133600 w 2133600"/>
              <a:gd name="connsiteY1" fmla="*/ 1350167 h 5176532"/>
              <a:gd name="connsiteX2" fmla="*/ 2133600 w 2133600"/>
              <a:gd name="connsiteY2" fmla="*/ 5176532 h 5176532"/>
              <a:gd name="connsiteX3" fmla="*/ 0 w 2133600"/>
              <a:gd name="connsiteY3" fmla="*/ 5176532 h 5176532"/>
              <a:gd name="connsiteX4" fmla="*/ 0 w 2133600"/>
              <a:gd name="connsiteY4" fmla="*/ 0 h 5176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6532">
                <a:moveTo>
                  <a:pt x="0" y="0"/>
                </a:moveTo>
                <a:lnTo>
                  <a:pt x="2133600" y="1350167"/>
                </a:lnTo>
                <a:lnTo>
                  <a:pt x="2133600" y="5176532"/>
                </a:lnTo>
                <a:lnTo>
                  <a:pt x="0" y="5176532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AB427AD1-FC03-1815-22B4-49A281236558}"/>
              </a:ext>
            </a:extLst>
          </p:cNvPr>
          <p:cNvSpPr/>
          <p:nvPr/>
        </p:nvSpPr>
        <p:spPr>
          <a:xfrm>
            <a:off x="8694483" y="7397633"/>
            <a:ext cx="2133600" cy="5175367"/>
          </a:xfrm>
          <a:custGeom>
            <a:avLst/>
            <a:gdLst>
              <a:gd name="connsiteX0" fmla="*/ 2133600 w 2133600"/>
              <a:gd name="connsiteY0" fmla="*/ 0 h 5175367"/>
              <a:gd name="connsiteX1" fmla="*/ 2133600 w 2133600"/>
              <a:gd name="connsiteY1" fmla="*/ 5175367 h 5175367"/>
              <a:gd name="connsiteX2" fmla="*/ 0 w 2133600"/>
              <a:gd name="connsiteY2" fmla="*/ 5175367 h 5175367"/>
              <a:gd name="connsiteX3" fmla="*/ 0 w 2133600"/>
              <a:gd name="connsiteY3" fmla="*/ 1350168 h 5175367"/>
              <a:gd name="connsiteX4" fmla="*/ 2133600 w 2133600"/>
              <a:gd name="connsiteY4" fmla="*/ 0 h 5175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5175367">
                <a:moveTo>
                  <a:pt x="2133600" y="0"/>
                </a:moveTo>
                <a:lnTo>
                  <a:pt x="2133600" y="5175367"/>
                </a:lnTo>
                <a:lnTo>
                  <a:pt x="0" y="5175367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AB20EF8B-9D77-D16D-C349-3054413C7FA8}"/>
              </a:ext>
            </a:extLst>
          </p:cNvPr>
          <p:cNvSpPr/>
          <p:nvPr/>
        </p:nvSpPr>
        <p:spPr>
          <a:xfrm>
            <a:off x="15983872" y="8934071"/>
            <a:ext cx="2133601" cy="3638929"/>
          </a:xfrm>
          <a:custGeom>
            <a:avLst/>
            <a:gdLst>
              <a:gd name="connsiteX0" fmla="*/ 0 w 2133601"/>
              <a:gd name="connsiteY0" fmla="*/ 0 h 3638929"/>
              <a:gd name="connsiteX1" fmla="*/ 2133601 w 2133601"/>
              <a:gd name="connsiteY1" fmla="*/ 1350168 h 3638929"/>
              <a:gd name="connsiteX2" fmla="*/ 2133601 w 2133601"/>
              <a:gd name="connsiteY2" fmla="*/ 3638929 h 3638929"/>
              <a:gd name="connsiteX3" fmla="*/ 0 w 2133601"/>
              <a:gd name="connsiteY3" fmla="*/ 3638929 h 3638929"/>
              <a:gd name="connsiteX4" fmla="*/ 0 w 2133601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1" h="3638929">
                <a:moveTo>
                  <a:pt x="0" y="0"/>
                </a:moveTo>
                <a:lnTo>
                  <a:pt x="2133601" y="1350168"/>
                </a:lnTo>
                <a:lnTo>
                  <a:pt x="2133601" y="3638929"/>
                </a:lnTo>
                <a:lnTo>
                  <a:pt x="0" y="36389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D27EFFA1-EB92-131B-F2E5-7F812E75594C}"/>
              </a:ext>
            </a:extLst>
          </p:cNvPr>
          <p:cNvSpPr/>
          <p:nvPr/>
        </p:nvSpPr>
        <p:spPr>
          <a:xfrm>
            <a:off x="6266529" y="8934071"/>
            <a:ext cx="2133600" cy="3638929"/>
          </a:xfrm>
          <a:custGeom>
            <a:avLst/>
            <a:gdLst>
              <a:gd name="connsiteX0" fmla="*/ 2133600 w 2133600"/>
              <a:gd name="connsiteY0" fmla="*/ 0 h 3638929"/>
              <a:gd name="connsiteX1" fmla="*/ 2133600 w 2133600"/>
              <a:gd name="connsiteY1" fmla="*/ 3638929 h 3638929"/>
              <a:gd name="connsiteX2" fmla="*/ 0 w 2133600"/>
              <a:gd name="connsiteY2" fmla="*/ 3638929 h 3638929"/>
              <a:gd name="connsiteX3" fmla="*/ 0 w 2133600"/>
              <a:gd name="connsiteY3" fmla="*/ 1350168 h 3638929"/>
              <a:gd name="connsiteX4" fmla="*/ 2133600 w 2133600"/>
              <a:gd name="connsiteY4" fmla="*/ 0 h 3638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33600" h="3638929">
                <a:moveTo>
                  <a:pt x="2133600" y="0"/>
                </a:moveTo>
                <a:lnTo>
                  <a:pt x="2133600" y="3638929"/>
                </a:lnTo>
                <a:lnTo>
                  <a:pt x="0" y="3638929"/>
                </a:lnTo>
                <a:lnTo>
                  <a:pt x="0" y="1350168"/>
                </a:lnTo>
                <a:lnTo>
                  <a:pt x="213360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90500" dist="190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Parallelogram 26">
            <a:extLst>
              <a:ext uri="{FF2B5EF4-FFF2-40B4-BE49-F238E27FC236}">
                <a16:creationId xmlns:a16="http://schemas.microsoft.com/office/drawing/2014/main" id="{ABF5978A-FAC4-5C97-5968-D9043A8D8817}"/>
              </a:ext>
            </a:extLst>
          </p:cNvPr>
          <p:cNvSpPr/>
          <p:nvPr/>
        </p:nvSpPr>
        <p:spPr>
          <a:xfrm rot="16200000" flipH="1" flipV="1">
            <a:off x="6726918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Parallelogram 27">
            <a:extLst>
              <a:ext uri="{FF2B5EF4-FFF2-40B4-BE49-F238E27FC236}">
                <a16:creationId xmlns:a16="http://schemas.microsoft.com/office/drawing/2014/main" id="{E1B1DD1C-06BA-6E95-04F5-1889DB8EED50}"/>
              </a:ext>
            </a:extLst>
          </p:cNvPr>
          <p:cNvSpPr/>
          <p:nvPr/>
        </p:nvSpPr>
        <p:spPr>
          <a:xfrm rot="16200000" flipH="1" flipV="1">
            <a:off x="8386651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Parallelogram 28">
            <a:extLst>
              <a:ext uri="{FF2B5EF4-FFF2-40B4-BE49-F238E27FC236}">
                <a16:creationId xmlns:a16="http://schemas.microsoft.com/office/drawing/2014/main" id="{73A9D0AC-8F5C-7DE6-3875-9E21BA2CE6F8}"/>
              </a:ext>
            </a:extLst>
          </p:cNvPr>
          <p:cNvSpPr/>
          <p:nvPr/>
        </p:nvSpPr>
        <p:spPr>
          <a:xfrm rot="5400000" flipV="1">
            <a:off x="14010773" y="10605439"/>
            <a:ext cx="3638931" cy="296196"/>
          </a:xfrm>
          <a:prstGeom prst="parallelogram">
            <a:avLst>
              <a:gd name="adj" fmla="val 105394"/>
            </a:avLst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Parallelogram 29">
            <a:extLst>
              <a:ext uri="{FF2B5EF4-FFF2-40B4-BE49-F238E27FC236}">
                <a16:creationId xmlns:a16="http://schemas.microsoft.com/office/drawing/2014/main" id="{1699841C-16A5-9661-8110-7D63668CCFF4}"/>
              </a:ext>
            </a:extLst>
          </p:cNvPr>
          <p:cNvSpPr/>
          <p:nvPr/>
        </p:nvSpPr>
        <p:spPr>
          <a:xfrm rot="5400000" flipV="1">
            <a:off x="10814602" y="9836056"/>
            <a:ext cx="5175369" cy="296196"/>
          </a:xfrm>
          <a:prstGeom prst="parallelogram">
            <a:avLst>
              <a:gd name="adj" fmla="val 105394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F143A8FC-D8B5-D464-8A22-A18B7C24338B}"/>
              </a:ext>
            </a:extLst>
          </p:cNvPr>
          <p:cNvCxnSpPr>
            <a:cxnSpLocks/>
          </p:cNvCxnSpPr>
          <p:nvPr/>
        </p:nvCxnSpPr>
        <p:spPr>
          <a:xfrm>
            <a:off x="649347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8CD3ADE6-4AC5-FE68-81F1-B512A21A23A5}"/>
              </a:ext>
            </a:extLst>
          </p:cNvPr>
          <p:cNvCxnSpPr>
            <a:cxnSpLocks/>
          </p:cNvCxnSpPr>
          <p:nvPr/>
        </p:nvCxnSpPr>
        <p:spPr>
          <a:xfrm>
            <a:off x="8921427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CA46C763-C88A-C722-1C09-9AC26958C219}"/>
              </a:ext>
            </a:extLst>
          </p:cNvPr>
          <p:cNvCxnSpPr>
            <a:cxnSpLocks/>
          </p:cNvCxnSpPr>
          <p:nvPr/>
        </p:nvCxnSpPr>
        <p:spPr>
          <a:xfrm>
            <a:off x="11351223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C6B82F82-5783-3D17-CE57-E62C0A61D3BE}"/>
              </a:ext>
            </a:extLst>
          </p:cNvPr>
          <p:cNvCxnSpPr>
            <a:cxnSpLocks/>
          </p:cNvCxnSpPr>
          <p:nvPr/>
        </p:nvCxnSpPr>
        <p:spPr>
          <a:xfrm>
            <a:off x="13781019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24F44753-33A9-A53F-0C6B-1A63D24B49F5}"/>
              </a:ext>
            </a:extLst>
          </p:cNvPr>
          <p:cNvCxnSpPr>
            <a:cxnSpLocks/>
          </p:cNvCxnSpPr>
          <p:nvPr/>
        </p:nvCxnSpPr>
        <p:spPr>
          <a:xfrm>
            <a:off x="16210816" y="11650131"/>
            <a:ext cx="1679712" cy="0"/>
          </a:xfrm>
          <a:prstGeom prst="line">
            <a:avLst/>
          </a:prstGeom>
          <a:ln w="12700" cap="rnd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200">
            <a:extLst>
              <a:ext uri="{FF2B5EF4-FFF2-40B4-BE49-F238E27FC236}">
                <a16:creationId xmlns:a16="http://schemas.microsoft.com/office/drawing/2014/main" id="{DE25E63A-B875-38F6-1AE3-D95A288CD5B4}"/>
              </a:ext>
            </a:extLst>
          </p:cNvPr>
          <p:cNvSpPr txBox="1"/>
          <p:nvPr/>
        </p:nvSpPr>
        <p:spPr>
          <a:xfrm flipH="1">
            <a:off x="698772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37" name="Textbox 200">
            <a:extLst>
              <a:ext uri="{FF2B5EF4-FFF2-40B4-BE49-F238E27FC236}">
                <a16:creationId xmlns:a16="http://schemas.microsoft.com/office/drawing/2014/main" id="{49F7B045-3165-EBF1-7F14-C1210E40947C}"/>
              </a:ext>
            </a:extLst>
          </p:cNvPr>
          <p:cNvSpPr txBox="1"/>
          <p:nvPr/>
        </p:nvSpPr>
        <p:spPr>
          <a:xfrm flipH="1">
            <a:off x="941475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38" name="Textbox 200">
            <a:extLst>
              <a:ext uri="{FF2B5EF4-FFF2-40B4-BE49-F238E27FC236}">
                <a16:creationId xmlns:a16="http://schemas.microsoft.com/office/drawing/2014/main" id="{015794BA-DAA3-FD5A-CC7C-87E790CB4C3D}"/>
              </a:ext>
            </a:extLst>
          </p:cNvPr>
          <p:cNvSpPr txBox="1"/>
          <p:nvPr/>
        </p:nvSpPr>
        <p:spPr>
          <a:xfrm flipH="1">
            <a:off x="11845472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39" name="Textbox 200">
            <a:extLst>
              <a:ext uri="{FF2B5EF4-FFF2-40B4-BE49-F238E27FC236}">
                <a16:creationId xmlns:a16="http://schemas.microsoft.com/office/drawing/2014/main" id="{37490D0F-66AC-8941-8198-261E31240337}"/>
              </a:ext>
            </a:extLst>
          </p:cNvPr>
          <p:cNvSpPr txBox="1"/>
          <p:nvPr/>
        </p:nvSpPr>
        <p:spPr>
          <a:xfrm flipH="1">
            <a:off x="14275268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40" name="Textbox 200">
            <a:extLst>
              <a:ext uri="{FF2B5EF4-FFF2-40B4-BE49-F238E27FC236}">
                <a16:creationId xmlns:a16="http://schemas.microsoft.com/office/drawing/2014/main" id="{012DCB09-2FA6-E191-0339-13681AD88390}"/>
              </a:ext>
            </a:extLst>
          </p:cNvPr>
          <p:cNvSpPr txBox="1"/>
          <p:nvPr/>
        </p:nvSpPr>
        <p:spPr>
          <a:xfrm flipH="1">
            <a:off x="16705065" y="11798339"/>
            <a:ext cx="691215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2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C753DA71-B01A-6489-477D-962BC27F5D16}"/>
              </a:ext>
            </a:extLst>
          </p:cNvPr>
          <p:cNvSpPr txBox="1"/>
          <p:nvPr/>
        </p:nvSpPr>
        <p:spPr>
          <a:xfrm>
            <a:off x="5350455" y="1176536"/>
            <a:ext cx="13683105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REAL ESTATE</a:t>
            </a:r>
            <a:r>
              <a:rPr lang="en-US" sz="8800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INVESTMENT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DD503ABD-0F4D-40F8-FE97-A6E2003BAAFD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01D0FD69-0340-974D-D372-026A23A99E2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Textbox 200">
            <a:extLst>
              <a:ext uri="{FF2B5EF4-FFF2-40B4-BE49-F238E27FC236}">
                <a16:creationId xmlns:a16="http://schemas.microsoft.com/office/drawing/2014/main" id="{3B12C59D-02B8-2693-EE49-EB31D0DAEC50}"/>
              </a:ext>
            </a:extLst>
          </p:cNvPr>
          <p:cNvSpPr txBox="1"/>
          <p:nvPr/>
        </p:nvSpPr>
        <p:spPr>
          <a:xfrm>
            <a:off x="1560570" y="6933452"/>
            <a:ext cx="1535998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RESEARCH</a:t>
            </a:r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32B4FD00-D027-0E2D-54C7-27A99887D0A8}"/>
              </a:ext>
            </a:extLst>
          </p:cNvPr>
          <p:cNvSpPr txBox="1"/>
          <p:nvPr/>
        </p:nvSpPr>
        <p:spPr>
          <a:xfrm>
            <a:off x="1560570" y="7413697"/>
            <a:ext cx="1808740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Market analysis and opportunity scan.</a:t>
            </a:r>
          </a:p>
        </p:txBody>
      </p:sp>
      <p:sp>
        <p:nvSpPr>
          <p:cNvPr id="46" name="Textbox 200">
            <a:extLst>
              <a:ext uri="{FF2B5EF4-FFF2-40B4-BE49-F238E27FC236}">
                <a16:creationId xmlns:a16="http://schemas.microsoft.com/office/drawing/2014/main" id="{426EC38E-97F1-8BFD-443A-7CE6E84D040A}"/>
              </a:ext>
            </a:extLst>
          </p:cNvPr>
          <p:cNvSpPr txBox="1"/>
          <p:nvPr/>
        </p:nvSpPr>
        <p:spPr>
          <a:xfrm>
            <a:off x="5723780" y="5835995"/>
            <a:ext cx="1927451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ACQUISITION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F9E6531D-C81F-D11D-9E86-69CC69398957}"/>
              </a:ext>
            </a:extLst>
          </p:cNvPr>
          <p:cNvSpPr txBox="1"/>
          <p:nvPr/>
        </p:nvSpPr>
        <p:spPr>
          <a:xfrm>
            <a:off x="5723780" y="6316240"/>
            <a:ext cx="1711464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1600" dirty="0">
                <a:solidFill>
                  <a:schemeClr val="tx2"/>
                </a:solidFill>
              </a:rPr>
              <a:t>Securing land or property.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D38262CE-AB29-5968-87E8-107098A31D14}"/>
              </a:ext>
            </a:extLst>
          </p:cNvPr>
          <p:cNvSpPr txBox="1"/>
          <p:nvPr/>
        </p:nvSpPr>
        <p:spPr>
          <a:xfrm>
            <a:off x="11178741" y="4050949"/>
            <a:ext cx="202651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2000" b="1" dirty="0">
                <a:solidFill>
                  <a:schemeClr val="tx2"/>
                </a:solidFill>
                <a:latin typeface="+mj-lt"/>
              </a:rPr>
              <a:t>DEVELOPMENT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06D92BB9-0C72-C7C7-BB1C-5291BF66B7FF}"/>
              </a:ext>
            </a:extLst>
          </p:cNvPr>
          <p:cNvSpPr txBox="1"/>
          <p:nvPr/>
        </p:nvSpPr>
        <p:spPr>
          <a:xfrm>
            <a:off x="10440049" y="4550870"/>
            <a:ext cx="3503903" cy="5847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en-US" sz="1600" dirty="0">
                <a:solidFill>
                  <a:schemeClr val="tx2"/>
                </a:solidFill>
              </a:rPr>
              <a:t>Construction, upgrades, or repositioning.</a:t>
            </a:r>
          </a:p>
        </p:txBody>
      </p:sp>
      <p:sp>
        <p:nvSpPr>
          <p:cNvPr id="50" name="Textbox 200">
            <a:extLst>
              <a:ext uri="{FF2B5EF4-FFF2-40B4-BE49-F238E27FC236}">
                <a16:creationId xmlns:a16="http://schemas.microsoft.com/office/drawing/2014/main" id="{2C148028-8BB5-E717-CA15-098BD268ACA6}"/>
              </a:ext>
            </a:extLst>
          </p:cNvPr>
          <p:cNvSpPr txBox="1"/>
          <p:nvPr/>
        </p:nvSpPr>
        <p:spPr>
          <a:xfrm>
            <a:off x="21025414" y="6933452"/>
            <a:ext cx="1693477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EXPANSION</a:t>
            </a:r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9F574A89-DE5A-165F-F9C2-5140C5B8501A}"/>
              </a:ext>
            </a:extLst>
          </p:cNvPr>
          <p:cNvSpPr txBox="1"/>
          <p:nvPr/>
        </p:nvSpPr>
        <p:spPr>
          <a:xfrm>
            <a:off x="21025414" y="7413697"/>
            <a:ext cx="1798016" cy="83099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Scale portfolio for sustained growth.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EAF5C8A6-D445-19D9-AF6B-5F90BEAD7C95}"/>
              </a:ext>
            </a:extLst>
          </p:cNvPr>
          <p:cNvSpPr txBox="1"/>
          <p:nvPr/>
        </p:nvSpPr>
        <p:spPr>
          <a:xfrm>
            <a:off x="17058431" y="5835995"/>
            <a:ext cx="1278235" cy="4001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+mj-lt"/>
              </a:rPr>
              <a:t>LEASING</a:t>
            </a:r>
          </a:p>
        </p:txBody>
      </p:sp>
      <p:sp>
        <p:nvSpPr>
          <p:cNvPr id="53" name="Textbox 200">
            <a:extLst>
              <a:ext uri="{FF2B5EF4-FFF2-40B4-BE49-F238E27FC236}">
                <a16:creationId xmlns:a16="http://schemas.microsoft.com/office/drawing/2014/main" id="{5B9A1288-11E7-EE16-35AF-4A2695453A06}"/>
              </a:ext>
            </a:extLst>
          </p:cNvPr>
          <p:cNvSpPr txBox="1"/>
          <p:nvPr/>
        </p:nvSpPr>
        <p:spPr>
          <a:xfrm>
            <a:off x="17058431" y="6316240"/>
            <a:ext cx="1711464" cy="107721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en-US" sz="1600" dirty="0">
                <a:solidFill>
                  <a:schemeClr val="tx2"/>
                </a:solidFill>
              </a:rPr>
              <a:t>Monetizing property through tenants or buyers.</a:t>
            </a:r>
          </a:p>
        </p:txBody>
      </p:sp>
      <p:sp>
        <p:nvSpPr>
          <p:cNvPr id="54" name="Freeform 110">
            <a:extLst>
              <a:ext uri="{FF2B5EF4-FFF2-40B4-BE49-F238E27FC236}">
                <a16:creationId xmlns:a16="http://schemas.microsoft.com/office/drawing/2014/main" id="{425CC1AB-282A-FC5E-BA95-331E66B31494}"/>
              </a:ext>
            </a:extLst>
          </p:cNvPr>
          <p:cNvSpPr>
            <a:spLocks noEditPoints="1"/>
          </p:cNvSpPr>
          <p:nvPr/>
        </p:nvSpPr>
        <p:spPr bwMode="auto">
          <a:xfrm>
            <a:off x="6990519" y="10542303"/>
            <a:ext cx="685621" cy="615790"/>
          </a:xfrm>
          <a:custGeom>
            <a:avLst/>
            <a:gdLst>
              <a:gd name="T0" fmla="*/ 704 w 901"/>
              <a:gd name="T1" fmla="*/ 810 h 810"/>
              <a:gd name="T2" fmla="*/ 138 w 901"/>
              <a:gd name="T3" fmla="*/ 810 h 810"/>
              <a:gd name="T4" fmla="*/ 138 w 901"/>
              <a:gd name="T5" fmla="*/ 439 h 810"/>
              <a:gd name="T6" fmla="*/ 0 w 901"/>
              <a:gd name="T7" fmla="*/ 439 h 810"/>
              <a:gd name="T8" fmla="*/ 431 w 901"/>
              <a:gd name="T9" fmla="*/ 0 h 810"/>
              <a:gd name="T10" fmla="*/ 531 w 901"/>
              <a:gd name="T11" fmla="*/ 102 h 810"/>
              <a:gd name="T12" fmla="*/ 590 w 901"/>
              <a:gd name="T13" fmla="*/ 240 h 810"/>
              <a:gd name="T14" fmla="*/ 382 w 901"/>
              <a:gd name="T15" fmla="*/ 448 h 810"/>
              <a:gd name="T16" fmla="*/ 590 w 901"/>
              <a:gd name="T17" fmla="*/ 655 h 810"/>
              <a:gd name="T18" fmla="*/ 797 w 901"/>
              <a:gd name="T19" fmla="*/ 448 h 810"/>
              <a:gd name="T20" fmla="*/ 590 w 901"/>
              <a:gd name="T21" fmla="*/ 240 h 810"/>
              <a:gd name="T22" fmla="*/ 737 w 901"/>
              <a:gd name="T23" fmla="*/ 594 h 810"/>
              <a:gd name="T24" fmla="*/ 901 w 901"/>
              <a:gd name="T25" fmla="*/ 759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01" h="810">
                <a:moveTo>
                  <a:pt x="704" y="810"/>
                </a:moveTo>
                <a:cubicBezTo>
                  <a:pt x="138" y="810"/>
                  <a:pt x="138" y="810"/>
                  <a:pt x="138" y="810"/>
                </a:cubicBezTo>
                <a:cubicBezTo>
                  <a:pt x="138" y="439"/>
                  <a:pt x="138" y="439"/>
                  <a:pt x="138" y="439"/>
                </a:cubicBezTo>
                <a:cubicBezTo>
                  <a:pt x="0" y="439"/>
                  <a:pt x="0" y="439"/>
                  <a:pt x="0" y="439"/>
                </a:cubicBezTo>
                <a:cubicBezTo>
                  <a:pt x="431" y="0"/>
                  <a:pt x="431" y="0"/>
                  <a:pt x="431" y="0"/>
                </a:cubicBezTo>
                <a:cubicBezTo>
                  <a:pt x="531" y="102"/>
                  <a:pt x="531" y="102"/>
                  <a:pt x="531" y="102"/>
                </a:cubicBezTo>
                <a:moveTo>
                  <a:pt x="590" y="240"/>
                </a:moveTo>
                <a:cubicBezTo>
                  <a:pt x="475" y="240"/>
                  <a:pt x="382" y="333"/>
                  <a:pt x="382" y="448"/>
                </a:cubicBezTo>
                <a:cubicBezTo>
                  <a:pt x="382" y="562"/>
                  <a:pt x="475" y="655"/>
                  <a:pt x="590" y="655"/>
                </a:cubicBezTo>
                <a:cubicBezTo>
                  <a:pt x="704" y="655"/>
                  <a:pt x="797" y="562"/>
                  <a:pt x="797" y="448"/>
                </a:cubicBezTo>
                <a:cubicBezTo>
                  <a:pt x="797" y="333"/>
                  <a:pt x="704" y="240"/>
                  <a:pt x="590" y="240"/>
                </a:cubicBezTo>
                <a:close/>
                <a:moveTo>
                  <a:pt x="737" y="594"/>
                </a:moveTo>
                <a:cubicBezTo>
                  <a:pt x="901" y="759"/>
                  <a:pt x="901" y="759"/>
                  <a:pt x="901" y="759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 127">
            <a:extLst>
              <a:ext uri="{FF2B5EF4-FFF2-40B4-BE49-F238E27FC236}">
                <a16:creationId xmlns:a16="http://schemas.microsoft.com/office/drawing/2014/main" id="{D3FDF43D-1C25-9A5F-B590-D76915057FD8}"/>
              </a:ext>
            </a:extLst>
          </p:cNvPr>
          <p:cNvSpPr>
            <a:spLocks noEditPoints="1"/>
          </p:cNvSpPr>
          <p:nvPr/>
        </p:nvSpPr>
        <p:spPr bwMode="auto">
          <a:xfrm>
            <a:off x="14359468" y="9641753"/>
            <a:ext cx="622138" cy="844330"/>
          </a:xfrm>
          <a:custGeom>
            <a:avLst/>
            <a:gdLst>
              <a:gd name="T0" fmla="*/ 145 w 819"/>
              <a:gd name="T1" fmla="*/ 60 h 1111"/>
              <a:gd name="T2" fmla="*/ 476 w 819"/>
              <a:gd name="T3" fmla="*/ 60 h 1111"/>
              <a:gd name="T4" fmla="*/ 785 w 819"/>
              <a:gd name="T5" fmla="*/ 285 h 1111"/>
              <a:gd name="T6" fmla="*/ 812 w 819"/>
              <a:gd name="T7" fmla="*/ 376 h 1111"/>
              <a:gd name="T8" fmla="*/ 784 w 819"/>
              <a:gd name="T9" fmla="*/ 523 h 1111"/>
              <a:gd name="T10" fmla="*/ 719 w 819"/>
              <a:gd name="T11" fmla="*/ 569 h 1111"/>
              <a:gd name="T12" fmla="*/ 675 w 819"/>
              <a:gd name="T13" fmla="*/ 504 h 1111"/>
              <a:gd name="T14" fmla="*/ 699 w 819"/>
              <a:gd name="T15" fmla="*/ 389 h 1111"/>
              <a:gd name="T16" fmla="*/ 574 w 819"/>
              <a:gd name="T17" fmla="*/ 285 h 1111"/>
              <a:gd name="T18" fmla="*/ 493 w 819"/>
              <a:gd name="T19" fmla="*/ 289 h 1111"/>
              <a:gd name="T20" fmla="*/ 499 w 819"/>
              <a:gd name="T21" fmla="*/ 369 h 1111"/>
              <a:gd name="T22" fmla="*/ 608 w 819"/>
              <a:gd name="T23" fmla="*/ 462 h 1111"/>
              <a:gd name="T24" fmla="*/ 625 w 819"/>
              <a:gd name="T25" fmla="*/ 544 h 1111"/>
              <a:gd name="T26" fmla="*/ 529 w 819"/>
              <a:gd name="T27" fmla="*/ 561 h 1111"/>
              <a:gd name="T28" fmla="*/ 434 w 819"/>
              <a:gd name="T29" fmla="*/ 500 h 1111"/>
              <a:gd name="T30" fmla="*/ 208 w 819"/>
              <a:gd name="T31" fmla="*/ 356 h 1111"/>
              <a:gd name="T32" fmla="*/ 145 w 819"/>
              <a:gd name="T33" fmla="*/ 354 h 1111"/>
              <a:gd name="T34" fmla="*/ 145 w 819"/>
              <a:gd name="T35" fmla="*/ 60 h 1111"/>
              <a:gd name="T36" fmla="*/ 145 w 819"/>
              <a:gd name="T37" fmla="*/ 352 h 1111"/>
              <a:gd name="T38" fmla="*/ 145 w 819"/>
              <a:gd name="T39" fmla="*/ 72 h 1111"/>
              <a:gd name="T40" fmla="*/ 72 w 819"/>
              <a:gd name="T41" fmla="*/ 0 h 1111"/>
              <a:gd name="T42" fmla="*/ 72 w 819"/>
              <a:gd name="T43" fmla="*/ 0 h 1111"/>
              <a:gd name="T44" fmla="*/ 0 w 819"/>
              <a:gd name="T45" fmla="*/ 72 h 1111"/>
              <a:gd name="T46" fmla="*/ 0 w 819"/>
              <a:gd name="T47" fmla="*/ 352 h 1111"/>
              <a:gd name="T48" fmla="*/ 72 w 819"/>
              <a:gd name="T49" fmla="*/ 424 h 1111"/>
              <a:gd name="T50" fmla="*/ 72 w 819"/>
              <a:gd name="T51" fmla="*/ 424 h 1111"/>
              <a:gd name="T52" fmla="*/ 145 w 819"/>
              <a:gd name="T53" fmla="*/ 352 h 1111"/>
              <a:gd name="T54" fmla="*/ 602 w 819"/>
              <a:gd name="T55" fmla="*/ 847 h 1111"/>
              <a:gd name="T56" fmla="*/ 602 w 819"/>
              <a:gd name="T57" fmla="*/ 1033 h 1111"/>
              <a:gd name="T58" fmla="*/ 656 w 819"/>
              <a:gd name="T59" fmla="*/ 1111 h 1111"/>
              <a:gd name="T60" fmla="*/ 706 w 819"/>
              <a:gd name="T61" fmla="*/ 1076 h 1111"/>
              <a:gd name="T62" fmla="*/ 706 w 819"/>
              <a:gd name="T63" fmla="*/ 847 h 1111"/>
              <a:gd name="T64" fmla="*/ 654 w 819"/>
              <a:gd name="T65" fmla="*/ 661 h 1111"/>
              <a:gd name="T66" fmla="*/ 554 w 819"/>
              <a:gd name="T67" fmla="*/ 761 h 1111"/>
              <a:gd name="T68" fmla="*/ 654 w 819"/>
              <a:gd name="T69" fmla="*/ 861 h 1111"/>
              <a:gd name="T70" fmla="*/ 754 w 819"/>
              <a:gd name="T71" fmla="*/ 761 h 1111"/>
              <a:gd name="T72" fmla="*/ 654 w 819"/>
              <a:gd name="T73" fmla="*/ 661 h 1111"/>
              <a:gd name="T74" fmla="*/ 654 w 819"/>
              <a:gd name="T75" fmla="*/ 518 h 1111"/>
              <a:gd name="T76" fmla="*/ 654 w 819"/>
              <a:gd name="T77" fmla="*/ 752 h 1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9" h="1111">
                <a:moveTo>
                  <a:pt x="145" y="60"/>
                </a:moveTo>
                <a:cubicBezTo>
                  <a:pt x="476" y="60"/>
                  <a:pt x="476" y="60"/>
                  <a:pt x="476" y="60"/>
                </a:cubicBezTo>
                <a:cubicBezTo>
                  <a:pt x="476" y="60"/>
                  <a:pt x="636" y="134"/>
                  <a:pt x="785" y="285"/>
                </a:cubicBezTo>
                <a:cubicBezTo>
                  <a:pt x="808" y="309"/>
                  <a:pt x="819" y="343"/>
                  <a:pt x="812" y="376"/>
                </a:cubicBezTo>
                <a:cubicBezTo>
                  <a:pt x="804" y="417"/>
                  <a:pt x="793" y="474"/>
                  <a:pt x="784" y="523"/>
                </a:cubicBezTo>
                <a:cubicBezTo>
                  <a:pt x="779" y="554"/>
                  <a:pt x="749" y="575"/>
                  <a:pt x="719" y="569"/>
                </a:cubicBezTo>
                <a:cubicBezTo>
                  <a:pt x="689" y="563"/>
                  <a:pt x="670" y="534"/>
                  <a:pt x="675" y="504"/>
                </a:cubicBezTo>
                <a:cubicBezTo>
                  <a:pt x="699" y="389"/>
                  <a:pt x="699" y="389"/>
                  <a:pt x="699" y="389"/>
                </a:cubicBezTo>
                <a:cubicBezTo>
                  <a:pt x="574" y="285"/>
                  <a:pt x="574" y="285"/>
                  <a:pt x="574" y="285"/>
                </a:cubicBezTo>
                <a:cubicBezTo>
                  <a:pt x="550" y="265"/>
                  <a:pt x="513" y="266"/>
                  <a:pt x="493" y="289"/>
                </a:cubicBezTo>
                <a:cubicBezTo>
                  <a:pt x="472" y="314"/>
                  <a:pt x="475" y="349"/>
                  <a:pt x="499" y="369"/>
                </a:cubicBezTo>
                <a:cubicBezTo>
                  <a:pt x="608" y="462"/>
                  <a:pt x="608" y="462"/>
                  <a:pt x="608" y="462"/>
                </a:cubicBezTo>
                <a:cubicBezTo>
                  <a:pt x="631" y="482"/>
                  <a:pt x="640" y="517"/>
                  <a:pt x="625" y="544"/>
                </a:cubicBezTo>
                <a:cubicBezTo>
                  <a:pt x="605" y="579"/>
                  <a:pt x="559" y="587"/>
                  <a:pt x="529" y="561"/>
                </a:cubicBezTo>
                <a:cubicBezTo>
                  <a:pt x="496" y="534"/>
                  <a:pt x="457" y="504"/>
                  <a:pt x="434" y="500"/>
                </a:cubicBezTo>
                <a:cubicBezTo>
                  <a:pt x="389" y="492"/>
                  <a:pt x="208" y="420"/>
                  <a:pt x="208" y="356"/>
                </a:cubicBezTo>
                <a:cubicBezTo>
                  <a:pt x="170" y="356"/>
                  <a:pt x="145" y="354"/>
                  <a:pt x="145" y="354"/>
                </a:cubicBezTo>
                <a:lnTo>
                  <a:pt x="145" y="60"/>
                </a:lnTo>
                <a:close/>
                <a:moveTo>
                  <a:pt x="145" y="352"/>
                </a:moveTo>
                <a:cubicBezTo>
                  <a:pt x="145" y="72"/>
                  <a:pt x="145" y="72"/>
                  <a:pt x="145" y="72"/>
                </a:cubicBezTo>
                <a:cubicBezTo>
                  <a:pt x="145" y="32"/>
                  <a:pt x="112" y="0"/>
                  <a:pt x="7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32" y="0"/>
                  <a:pt x="0" y="32"/>
                  <a:pt x="0" y="7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92"/>
                  <a:pt x="32" y="424"/>
                  <a:pt x="72" y="424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112" y="424"/>
                  <a:pt x="145" y="392"/>
                  <a:pt x="145" y="352"/>
                </a:cubicBezTo>
                <a:close/>
                <a:moveTo>
                  <a:pt x="602" y="847"/>
                </a:moveTo>
                <a:cubicBezTo>
                  <a:pt x="602" y="1033"/>
                  <a:pt x="602" y="1033"/>
                  <a:pt x="602" y="1033"/>
                </a:cubicBezTo>
                <a:cubicBezTo>
                  <a:pt x="656" y="1111"/>
                  <a:pt x="656" y="1111"/>
                  <a:pt x="656" y="1111"/>
                </a:cubicBezTo>
                <a:cubicBezTo>
                  <a:pt x="706" y="1076"/>
                  <a:pt x="706" y="1076"/>
                  <a:pt x="706" y="1076"/>
                </a:cubicBezTo>
                <a:cubicBezTo>
                  <a:pt x="706" y="847"/>
                  <a:pt x="706" y="847"/>
                  <a:pt x="706" y="847"/>
                </a:cubicBezTo>
                <a:moveTo>
                  <a:pt x="654" y="661"/>
                </a:moveTo>
                <a:cubicBezTo>
                  <a:pt x="599" y="661"/>
                  <a:pt x="554" y="706"/>
                  <a:pt x="554" y="761"/>
                </a:cubicBezTo>
                <a:cubicBezTo>
                  <a:pt x="554" y="817"/>
                  <a:pt x="599" y="861"/>
                  <a:pt x="654" y="861"/>
                </a:cubicBezTo>
                <a:cubicBezTo>
                  <a:pt x="709" y="861"/>
                  <a:pt x="754" y="817"/>
                  <a:pt x="754" y="761"/>
                </a:cubicBezTo>
                <a:cubicBezTo>
                  <a:pt x="754" y="706"/>
                  <a:pt x="709" y="661"/>
                  <a:pt x="654" y="661"/>
                </a:cubicBezTo>
                <a:close/>
                <a:moveTo>
                  <a:pt x="654" y="518"/>
                </a:moveTo>
                <a:cubicBezTo>
                  <a:pt x="654" y="752"/>
                  <a:pt x="654" y="752"/>
                  <a:pt x="654" y="752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6" name="Freeform 126">
            <a:extLst>
              <a:ext uri="{FF2B5EF4-FFF2-40B4-BE49-F238E27FC236}">
                <a16:creationId xmlns:a16="http://schemas.microsoft.com/office/drawing/2014/main" id="{D91B0464-BC95-B0C9-C111-F99B4AE03E7A}"/>
              </a:ext>
            </a:extLst>
          </p:cNvPr>
          <p:cNvSpPr>
            <a:spLocks noEditPoints="1"/>
          </p:cNvSpPr>
          <p:nvPr/>
        </p:nvSpPr>
        <p:spPr bwMode="auto">
          <a:xfrm>
            <a:off x="16679294" y="10563545"/>
            <a:ext cx="742757" cy="666576"/>
          </a:xfrm>
          <a:custGeom>
            <a:avLst/>
            <a:gdLst>
              <a:gd name="T0" fmla="*/ 72 w 974"/>
              <a:gd name="T1" fmla="*/ 876 h 876"/>
              <a:gd name="T2" fmla="*/ 72 w 974"/>
              <a:gd name="T3" fmla="*/ 876 h 876"/>
              <a:gd name="T4" fmla="*/ 0 w 974"/>
              <a:gd name="T5" fmla="*/ 804 h 876"/>
              <a:gd name="T6" fmla="*/ 0 w 974"/>
              <a:gd name="T7" fmla="*/ 524 h 876"/>
              <a:gd name="T8" fmla="*/ 72 w 974"/>
              <a:gd name="T9" fmla="*/ 452 h 876"/>
              <a:gd name="T10" fmla="*/ 72 w 974"/>
              <a:gd name="T11" fmla="*/ 452 h 876"/>
              <a:gd name="T12" fmla="*/ 145 w 974"/>
              <a:gd name="T13" fmla="*/ 524 h 876"/>
              <a:gd name="T14" fmla="*/ 145 w 974"/>
              <a:gd name="T15" fmla="*/ 804 h 876"/>
              <a:gd name="T16" fmla="*/ 72 w 974"/>
              <a:gd name="T17" fmla="*/ 876 h 876"/>
              <a:gd name="T18" fmla="*/ 454 w 974"/>
              <a:gd name="T19" fmla="*/ 618 h 876"/>
              <a:gd name="T20" fmla="*/ 454 w 974"/>
              <a:gd name="T21" fmla="*/ 618 h 876"/>
              <a:gd name="T22" fmla="*/ 601 w 974"/>
              <a:gd name="T23" fmla="*/ 653 h 876"/>
              <a:gd name="T24" fmla="*/ 687 w 974"/>
              <a:gd name="T25" fmla="*/ 602 h 876"/>
              <a:gd name="T26" fmla="*/ 635 w 974"/>
              <a:gd name="T27" fmla="*/ 525 h 876"/>
              <a:gd name="T28" fmla="*/ 445 w 974"/>
              <a:gd name="T29" fmla="*/ 469 h 876"/>
              <a:gd name="T30" fmla="*/ 250 w 974"/>
              <a:gd name="T31" fmla="*/ 488 h 876"/>
              <a:gd name="T32" fmla="*/ 145 w 974"/>
              <a:gd name="T33" fmla="*/ 543 h 876"/>
              <a:gd name="T34" fmla="*/ 145 w 974"/>
              <a:gd name="T35" fmla="*/ 783 h 876"/>
              <a:gd name="T36" fmla="*/ 215 w 974"/>
              <a:gd name="T37" fmla="*/ 764 h 876"/>
              <a:gd name="T38" fmla="*/ 215 w 974"/>
              <a:gd name="T39" fmla="*/ 764 h 876"/>
              <a:gd name="T40" fmla="*/ 287 w 974"/>
              <a:gd name="T41" fmla="*/ 757 h 876"/>
              <a:gd name="T42" fmla="*/ 358 w 974"/>
              <a:gd name="T43" fmla="*/ 779 h 876"/>
              <a:gd name="T44" fmla="*/ 776 w 974"/>
              <a:gd name="T45" fmla="*/ 824 h 876"/>
              <a:gd name="T46" fmla="*/ 906 w 974"/>
              <a:gd name="T47" fmla="*/ 813 h 876"/>
              <a:gd name="T48" fmla="*/ 968 w 974"/>
              <a:gd name="T49" fmla="*/ 735 h 876"/>
              <a:gd name="T50" fmla="*/ 968 w 974"/>
              <a:gd name="T51" fmla="*/ 735 h 876"/>
              <a:gd name="T52" fmla="*/ 907 w 974"/>
              <a:gd name="T53" fmla="*/ 677 h 876"/>
              <a:gd name="T54" fmla="*/ 800 w 974"/>
              <a:gd name="T55" fmla="*/ 681 h 876"/>
              <a:gd name="T56" fmla="*/ 532 w 974"/>
              <a:gd name="T57" fmla="*/ 643 h 876"/>
              <a:gd name="T58" fmla="*/ 454 w 974"/>
              <a:gd name="T59" fmla="*/ 618 h 876"/>
              <a:gd name="T60" fmla="*/ 856 w 974"/>
              <a:gd name="T61" fmla="*/ 679 h 876"/>
              <a:gd name="T62" fmla="*/ 856 w 974"/>
              <a:gd name="T63" fmla="*/ 360 h 876"/>
              <a:gd name="T64" fmla="*/ 969 w 974"/>
              <a:gd name="T65" fmla="*/ 360 h 876"/>
              <a:gd name="T66" fmla="*/ 616 w 974"/>
              <a:gd name="T67" fmla="*/ 0 h 876"/>
              <a:gd name="T68" fmla="*/ 263 w 974"/>
              <a:gd name="T69" fmla="*/ 360 h 876"/>
              <a:gd name="T70" fmla="*/ 376 w 974"/>
              <a:gd name="T71" fmla="*/ 360 h 876"/>
              <a:gd name="T72" fmla="*/ 376 w 974"/>
              <a:gd name="T73" fmla="*/ 458 h 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74" h="876">
                <a:moveTo>
                  <a:pt x="72" y="876"/>
                </a:moveTo>
                <a:cubicBezTo>
                  <a:pt x="72" y="876"/>
                  <a:pt x="72" y="876"/>
                  <a:pt x="72" y="876"/>
                </a:cubicBezTo>
                <a:cubicBezTo>
                  <a:pt x="32" y="876"/>
                  <a:pt x="0" y="844"/>
                  <a:pt x="0" y="804"/>
                </a:cubicBezTo>
                <a:cubicBezTo>
                  <a:pt x="0" y="524"/>
                  <a:pt x="0" y="524"/>
                  <a:pt x="0" y="524"/>
                </a:cubicBezTo>
                <a:cubicBezTo>
                  <a:pt x="0" y="484"/>
                  <a:pt x="32" y="452"/>
                  <a:pt x="72" y="452"/>
                </a:cubicBezTo>
                <a:cubicBezTo>
                  <a:pt x="72" y="452"/>
                  <a:pt x="72" y="452"/>
                  <a:pt x="72" y="452"/>
                </a:cubicBezTo>
                <a:cubicBezTo>
                  <a:pt x="113" y="452"/>
                  <a:pt x="145" y="484"/>
                  <a:pt x="145" y="524"/>
                </a:cubicBezTo>
                <a:cubicBezTo>
                  <a:pt x="145" y="804"/>
                  <a:pt x="145" y="804"/>
                  <a:pt x="145" y="804"/>
                </a:cubicBezTo>
                <a:cubicBezTo>
                  <a:pt x="145" y="844"/>
                  <a:pt x="113" y="876"/>
                  <a:pt x="72" y="876"/>
                </a:cubicBezTo>
                <a:close/>
                <a:moveTo>
                  <a:pt x="454" y="618"/>
                </a:moveTo>
                <a:cubicBezTo>
                  <a:pt x="454" y="618"/>
                  <a:pt x="454" y="618"/>
                  <a:pt x="454" y="618"/>
                </a:cubicBezTo>
                <a:cubicBezTo>
                  <a:pt x="601" y="653"/>
                  <a:pt x="601" y="653"/>
                  <a:pt x="601" y="653"/>
                </a:cubicBezTo>
                <a:cubicBezTo>
                  <a:pt x="651" y="664"/>
                  <a:pt x="681" y="646"/>
                  <a:pt x="687" y="602"/>
                </a:cubicBezTo>
                <a:cubicBezTo>
                  <a:pt x="692" y="568"/>
                  <a:pt x="668" y="536"/>
                  <a:pt x="635" y="525"/>
                </a:cubicBezTo>
                <a:cubicBezTo>
                  <a:pt x="445" y="469"/>
                  <a:pt x="445" y="469"/>
                  <a:pt x="445" y="469"/>
                </a:cubicBezTo>
                <a:cubicBezTo>
                  <a:pt x="380" y="449"/>
                  <a:pt x="310" y="456"/>
                  <a:pt x="250" y="488"/>
                </a:cubicBezTo>
                <a:cubicBezTo>
                  <a:pt x="145" y="543"/>
                  <a:pt x="145" y="543"/>
                  <a:pt x="145" y="543"/>
                </a:cubicBezTo>
                <a:moveTo>
                  <a:pt x="145" y="783"/>
                </a:moveTo>
                <a:cubicBezTo>
                  <a:pt x="169" y="782"/>
                  <a:pt x="193" y="775"/>
                  <a:pt x="215" y="764"/>
                </a:cubicBezTo>
                <a:cubicBezTo>
                  <a:pt x="215" y="764"/>
                  <a:pt x="215" y="764"/>
                  <a:pt x="215" y="764"/>
                </a:cubicBezTo>
                <a:cubicBezTo>
                  <a:pt x="237" y="752"/>
                  <a:pt x="263" y="750"/>
                  <a:pt x="287" y="757"/>
                </a:cubicBezTo>
                <a:cubicBezTo>
                  <a:pt x="358" y="779"/>
                  <a:pt x="358" y="779"/>
                  <a:pt x="358" y="779"/>
                </a:cubicBezTo>
                <a:cubicBezTo>
                  <a:pt x="493" y="820"/>
                  <a:pt x="635" y="835"/>
                  <a:pt x="776" y="824"/>
                </a:cubicBezTo>
                <a:cubicBezTo>
                  <a:pt x="906" y="813"/>
                  <a:pt x="906" y="813"/>
                  <a:pt x="906" y="813"/>
                </a:cubicBezTo>
                <a:cubicBezTo>
                  <a:pt x="945" y="810"/>
                  <a:pt x="974" y="774"/>
                  <a:pt x="968" y="735"/>
                </a:cubicBezTo>
                <a:cubicBezTo>
                  <a:pt x="968" y="735"/>
                  <a:pt x="968" y="735"/>
                  <a:pt x="968" y="735"/>
                </a:cubicBezTo>
                <a:cubicBezTo>
                  <a:pt x="963" y="704"/>
                  <a:pt x="938" y="680"/>
                  <a:pt x="907" y="677"/>
                </a:cubicBezTo>
                <a:cubicBezTo>
                  <a:pt x="800" y="681"/>
                  <a:pt x="800" y="681"/>
                  <a:pt x="800" y="681"/>
                </a:cubicBezTo>
                <a:cubicBezTo>
                  <a:pt x="710" y="684"/>
                  <a:pt x="619" y="672"/>
                  <a:pt x="532" y="643"/>
                </a:cubicBezTo>
                <a:cubicBezTo>
                  <a:pt x="454" y="618"/>
                  <a:pt x="454" y="618"/>
                  <a:pt x="454" y="618"/>
                </a:cubicBezTo>
                <a:moveTo>
                  <a:pt x="856" y="679"/>
                </a:moveTo>
                <a:cubicBezTo>
                  <a:pt x="856" y="360"/>
                  <a:pt x="856" y="360"/>
                  <a:pt x="856" y="360"/>
                </a:cubicBezTo>
                <a:cubicBezTo>
                  <a:pt x="969" y="360"/>
                  <a:pt x="969" y="360"/>
                  <a:pt x="969" y="360"/>
                </a:cubicBezTo>
                <a:cubicBezTo>
                  <a:pt x="616" y="0"/>
                  <a:pt x="616" y="0"/>
                  <a:pt x="616" y="0"/>
                </a:cubicBezTo>
                <a:cubicBezTo>
                  <a:pt x="263" y="360"/>
                  <a:pt x="263" y="360"/>
                  <a:pt x="263" y="360"/>
                </a:cubicBezTo>
                <a:cubicBezTo>
                  <a:pt x="376" y="360"/>
                  <a:pt x="376" y="360"/>
                  <a:pt x="376" y="360"/>
                </a:cubicBezTo>
                <a:cubicBezTo>
                  <a:pt x="376" y="458"/>
                  <a:pt x="376" y="458"/>
                  <a:pt x="376" y="458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7" name="Freeform 160">
            <a:extLst>
              <a:ext uri="{FF2B5EF4-FFF2-40B4-BE49-F238E27FC236}">
                <a16:creationId xmlns:a16="http://schemas.microsoft.com/office/drawing/2014/main" id="{F54CFBE3-26C9-62D7-3324-A20310912C04}"/>
              </a:ext>
            </a:extLst>
          </p:cNvPr>
          <p:cNvSpPr>
            <a:spLocks noEditPoints="1"/>
          </p:cNvSpPr>
          <p:nvPr/>
        </p:nvSpPr>
        <p:spPr bwMode="auto">
          <a:xfrm>
            <a:off x="11985679" y="8807690"/>
            <a:ext cx="676100" cy="631661"/>
          </a:xfrm>
          <a:custGeom>
            <a:avLst/>
            <a:gdLst>
              <a:gd name="T0" fmla="*/ 107 w 213"/>
              <a:gd name="T1" fmla="*/ 199 h 199"/>
              <a:gd name="T2" fmla="*/ 0 w 213"/>
              <a:gd name="T3" fmla="*/ 199 h 199"/>
              <a:gd name="T4" fmla="*/ 0 w 213"/>
              <a:gd name="T5" fmla="*/ 98 h 199"/>
              <a:gd name="T6" fmla="*/ 107 w 213"/>
              <a:gd name="T7" fmla="*/ 41 h 199"/>
              <a:gd name="T8" fmla="*/ 107 w 213"/>
              <a:gd name="T9" fmla="*/ 199 h 199"/>
              <a:gd name="T10" fmla="*/ 107 w 213"/>
              <a:gd name="T11" fmla="*/ 199 h 199"/>
              <a:gd name="T12" fmla="*/ 213 w 213"/>
              <a:gd name="T13" fmla="*/ 199 h 199"/>
              <a:gd name="T14" fmla="*/ 213 w 213"/>
              <a:gd name="T15" fmla="*/ 57 h 199"/>
              <a:gd name="T16" fmla="*/ 107 w 213"/>
              <a:gd name="T17" fmla="*/ 0 h 199"/>
              <a:gd name="T18" fmla="*/ 107 w 213"/>
              <a:gd name="T19" fmla="*/ 199 h 199"/>
              <a:gd name="T20" fmla="*/ 70 w 213"/>
              <a:gd name="T21" fmla="*/ 199 h 199"/>
              <a:gd name="T22" fmla="*/ 70 w 213"/>
              <a:gd name="T23" fmla="*/ 139 h 199"/>
              <a:gd name="T24" fmla="*/ 37 w 213"/>
              <a:gd name="T25" fmla="*/ 139 h 199"/>
              <a:gd name="T26" fmla="*/ 37 w 213"/>
              <a:gd name="T27" fmla="*/ 199 h 199"/>
              <a:gd name="T28" fmla="*/ 176 w 213"/>
              <a:gd name="T29" fmla="*/ 199 h 199"/>
              <a:gd name="T30" fmla="*/ 176 w 213"/>
              <a:gd name="T31" fmla="*/ 139 h 199"/>
              <a:gd name="T32" fmla="*/ 144 w 213"/>
              <a:gd name="T33" fmla="*/ 139 h 199"/>
              <a:gd name="T34" fmla="*/ 144 w 213"/>
              <a:gd name="T35" fmla="*/ 199 h 199"/>
              <a:gd name="T36" fmla="*/ 200 w 213"/>
              <a:gd name="T37" fmla="*/ 50 h 199"/>
              <a:gd name="T38" fmla="*/ 200 w 213"/>
              <a:gd name="T39" fmla="*/ 2 h 199"/>
              <a:gd name="T40" fmla="*/ 177 w 213"/>
              <a:gd name="T41" fmla="*/ 2 h 199"/>
              <a:gd name="T42" fmla="*/ 177 w 213"/>
              <a:gd name="T43" fmla="*/ 37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3" h="199">
                <a:moveTo>
                  <a:pt x="107" y="199"/>
                </a:moveTo>
                <a:lnTo>
                  <a:pt x="0" y="199"/>
                </a:lnTo>
                <a:lnTo>
                  <a:pt x="0" y="98"/>
                </a:lnTo>
                <a:lnTo>
                  <a:pt x="107" y="41"/>
                </a:lnTo>
                <a:lnTo>
                  <a:pt x="107" y="199"/>
                </a:lnTo>
                <a:moveTo>
                  <a:pt x="107" y="199"/>
                </a:moveTo>
                <a:lnTo>
                  <a:pt x="213" y="199"/>
                </a:lnTo>
                <a:lnTo>
                  <a:pt x="213" y="57"/>
                </a:lnTo>
                <a:lnTo>
                  <a:pt x="107" y="0"/>
                </a:lnTo>
                <a:lnTo>
                  <a:pt x="107" y="199"/>
                </a:lnTo>
                <a:moveTo>
                  <a:pt x="70" y="199"/>
                </a:moveTo>
                <a:lnTo>
                  <a:pt x="70" y="139"/>
                </a:lnTo>
                <a:lnTo>
                  <a:pt x="37" y="139"/>
                </a:lnTo>
                <a:lnTo>
                  <a:pt x="37" y="199"/>
                </a:lnTo>
                <a:moveTo>
                  <a:pt x="176" y="199"/>
                </a:moveTo>
                <a:lnTo>
                  <a:pt x="176" y="139"/>
                </a:lnTo>
                <a:lnTo>
                  <a:pt x="144" y="139"/>
                </a:lnTo>
                <a:lnTo>
                  <a:pt x="144" y="199"/>
                </a:lnTo>
                <a:moveTo>
                  <a:pt x="200" y="50"/>
                </a:moveTo>
                <a:lnTo>
                  <a:pt x="200" y="2"/>
                </a:lnTo>
                <a:lnTo>
                  <a:pt x="177" y="2"/>
                </a:lnTo>
                <a:lnTo>
                  <a:pt x="177" y="3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5E18A5CB-F013-66D0-0C68-640AFDC584B5}"/>
              </a:ext>
            </a:extLst>
          </p:cNvPr>
          <p:cNvSpPr/>
          <p:nvPr/>
        </p:nvSpPr>
        <p:spPr>
          <a:xfrm>
            <a:off x="9373828" y="9389508"/>
            <a:ext cx="914162" cy="822746"/>
          </a:xfrm>
          <a:custGeom>
            <a:avLst/>
            <a:gdLst>
              <a:gd name="connsiteX0" fmla="*/ 51740 w 457200"/>
              <a:gd name="connsiteY0" fmla="*/ 405003 h 411480"/>
              <a:gd name="connsiteX1" fmla="*/ 51740 w 457200"/>
              <a:gd name="connsiteY1" fmla="*/ 405003 h 411480"/>
              <a:gd name="connsiteX2" fmla="*/ 19431 w 457200"/>
              <a:gd name="connsiteY2" fmla="*/ 372694 h 411480"/>
              <a:gd name="connsiteX3" fmla="*/ 19431 w 457200"/>
              <a:gd name="connsiteY3" fmla="*/ 248336 h 411480"/>
              <a:gd name="connsiteX4" fmla="*/ 51740 w 457200"/>
              <a:gd name="connsiteY4" fmla="*/ 216027 h 411480"/>
              <a:gd name="connsiteX5" fmla="*/ 51740 w 457200"/>
              <a:gd name="connsiteY5" fmla="*/ 216027 h 411480"/>
              <a:gd name="connsiteX6" fmla="*/ 84049 w 457200"/>
              <a:gd name="connsiteY6" fmla="*/ 248336 h 411480"/>
              <a:gd name="connsiteX7" fmla="*/ 84049 w 457200"/>
              <a:gd name="connsiteY7" fmla="*/ 372694 h 411480"/>
              <a:gd name="connsiteX8" fmla="*/ 51740 w 457200"/>
              <a:gd name="connsiteY8" fmla="*/ 405003 h 411480"/>
              <a:gd name="connsiteX9" fmla="*/ 272415 w 457200"/>
              <a:gd name="connsiteY9" fmla="*/ 151714 h 411480"/>
              <a:gd name="connsiteX10" fmla="*/ 319049 w 457200"/>
              <a:gd name="connsiteY10" fmla="*/ 170459 h 411480"/>
              <a:gd name="connsiteX11" fmla="*/ 367513 w 457200"/>
              <a:gd name="connsiteY11" fmla="*/ 136474 h 411480"/>
              <a:gd name="connsiteX12" fmla="*/ 320116 w 457200"/>
              <a:gd name="connsiteY12" fmla="*/ 102337 h 411480"/>
              <a:gd name="connsiteX13" fmla="*/ 278206 w 457200"/>
              <a:gd name="connsiteY13" fmla="*/ 73076 h 411480"/>
              <a:gd name="connsiteX14" fmla="*/ 319202 w 457200"/>
              <a:gd name="connsiteY14" fmla="*/ 42748 h 411480"/>
              <a:gd name="connsiteX15" fmla="*/ 355778 w 457200"/>
              <a:gd name="connsiteY15" fmla="*/ 55855 h 411480"/>
              <a:gd name="connsiteX16" fmla="*/ 319202 w 457200"/>
              <a:gd name="connsiteY16" fmla="*/ 170612 h 411480"/>
              <a:gd name="connsiteX17" fmla="*/ 319202 w 457200"/>
              <a:gd name="connsiteY17" fmla="*/ 193929 h 411480"/>
              <a:gd name="connsiteX18" fmla="*/ 319202 w 457200"/>
              <a:gd name="connsiteY18" fmla="*/ 19431 h 411480"/>
              <a:gd name="connsiteX19" fmla="*/ 319202 w 457200"/>
              <a:gd name="connsiteY19" fmla="*/ 42748 h 411480"/>
              <a:gd name="connsiteX20" fmla="*/ 221818 w 457200"/>
              <a:gd name="connsiteY20" fmla="*/ 289941 h 411480"/>
              <a:gd name="connsiteX21" fmla="*/ 221818 w 457200"/>
              <a:gd name="connsiteY21" fmla="*/ 289941 h 411480"/>
              <a:gd name="connsiteX22" fmla="*/ 287198 w 457200"/>
              <a:gd name="connsiteY22" fmla="*/ 305943 h 411480"/>
              <a:gd name="connsiteX23" fmla="*/ 325603 w 457200"/>
              <a:gd name="connsiteY23" fmla="*/ 283083 h 411480"/>
              <a:gd name="connsiteX24" fmla="*/ 302286 w 457200"/>
              <a:gd name="connsiteY24" fmla="*/ 248945 h 411480"/>
              <a:gd name="connsiteX25" fmla="*/ 217856 w 457200"/>
              <a:gd name="connsiteY25" fmla="*/ 223799 h 411480"/>
              <a:gd name="connsiteX26" fmla="*/ 130836 w 457200"/>
              <a:gd name="connsiteY26" fmla="*/ 232029 h 411480"/>
              <a:gd name="connsiteX27" fmla="*/ 84049 w 457200"/>
              <a:gd name="connsiteY27" fmla="*/ 256870 h 411480"/>
              <a:gd name="connsiteX28" fmla="*/ 147142 w 457200"/>
              <a:gd name="connsiteY28" fmla="*/ 351968 h 411480"/>
              <a:gd name="connsiteX29" fmla="*/ 115138 w 457200"/>
              <a:gd name="connsiteY29" fmla="*/ 355016 h 411480"/>
              <a:gd name="connsiteX30" fmla="*/ 115138 w 457200"/>
              <a:gd name="connsiteY30" fmla="*/ 355016 h 411480"/>
              <a:gd name="connsiteX31" fmla="*/ 83896 w 457200"/>
              <a:gd name="connsiteY31" fmla="*/ 363703 h 411480"/>
              <a:gd name="connsiteX32" fmla="*/ 147142 w 457200"/>
              <a:gd name="connsiteY32" fmla="*/ 351968 h 411480"/>
              <a:gd name="connsiteX33" fmla="*/ 178689 w 457200"/>
              <a:gd name="connsiteY33" fmla="*/ 361721 h 411480"/>
              <a:gd name="connsiteX34" fmla="*/ 364922 w 457200"/>
              <a:gd name="connsiteY34" fmla="*/ 381838 h 411480"/>
              <a:gd name="connsiteX35" fmla="*/ 422834 w 457200"/>
              <a:gd name="connsiteY35" fmla="*/ 377114 h 411480"/>
              <a:gd name="connsiteX36" fmla="*/ 450571 w 457200"/>
              <a:gd name="connsiteY36" fmla="*/ 342214 h 411480"/>
              <a:gd name="connsiteX37" fmla="*/ 450571 w 457200"/>
              <a:gd name="connsiteY37" fmla="*/ 342214 h 411480"/>
              <a:gd name="connsiteX38" fmla="*/ 423444 w 457200"/>
              <a:gd name="connsiteY38" fmla="*/ 316306 h 411480"/>
              <a:gd name="connsiteX39" fmla="*/ 375895 w 457200"/>
              <a:gd name="connsiteY39" fmla="*/ 318287 h 411480"/>
              <a:gd name="connsiteX40" fmla="*/ 256413 w 457200"/>
              <a:gd name="connsiteY40" fmla="*/ 301523 h 411480"/>
              <a:gd name="connsiteX41" fmla="*/ 221666 w 457200"/>
              <a:gd name="connsiteY41" fmla="*/ 290093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57200" h="411480">
                <a:moveTo>
                  <a:pt x="51740" y="405003"/>
                </a:moveTo>
                <a:lnTo>
                  <a:pt x="51740" y="405003"/>
                </a:lnTo>
                <a:cubicBezTo>
                  <a:pt x="33909" y="405003"/>
                  <a:pt x="19431" y="390525"/>
                  <a:pt x="19431" y="372694"/>
                </a:cubicBezTo>
                <a:lnTo>
                  <a:pt x="19431" y="248336"/>
                </a:lnTo>
                <a:cubicBezTo>
                  <a:pt x="19431" y="230505"/>
                  <a:pt x="33909" y="216027"/>
                  <a:pt x="51740" y="216027"/>
                </a:cubicBezTo>
                <a:lnTo>
                  <a:pt x="51740" y="216027"/>
                </a:lnTo>
                <a:cubicBezTo>
                  <a:pt x="69571" y="216027"/>
                  <a:pt x="84049" y="230505"/>
                  <a:pt x="84049" y="248336"/>
                </a:cubicBezTo>
                <a:lnTo>
                  <a:pt x="84049" y="372694"/>
                </a:lnTo>
                <a:cubicBezTo>
                  <a:pt x="84049" y="390677"/>
                  <a:pt x="69571" y="405003"/>
                  <a:pt x="51740" y="405003"/>
                </a:cubicBezTo>
                <a:close/>
                <a:moveTo>
                  <a:pt x="272415" y="151714"/>
                </a:moveTo>
                <a:cubicBezTo>
                  <a:pt x="281254" y="164668"/>
                  <a:pt x="296189" y="170459"/>
                  <a:pt x="319049" y="170459"/>
                </a:cubicBezTo>
                <a:cubicBezTo>
                  <a:pt x="330479" y="170459"/>
                  <a:pt x="367513" y="168021"/>
                  <a:pt x="367513" y="136474"/>
                </a:cubicBezTo>
                <a:cubicBezTo>
                  <a:pt x="367513" y="115595"/>
                  <a:pt x="355168" y="106604"/>
                  <a:pt x="320116" y="102337"/>
                </a:cubicBezTo>
                <a:cubicBezTo>
                  <a:pt x="307619" y="100813"/>
                  <a:pt x="278206" y="97307"/>
                  <a:pt x="278206" y="73076"/>
                </a:cubicBezTo>
                <a:cubicBezTo>
                  <a:pt x="278206" y="59055"/>
                  <a:pt x="288874" y="42748"/>
                  <a:pt x="319202" y="42748"/>
                </a:cubicBezTo>
                <a:cubicBezTo>
                  <a:pt x="332918" y="42748"/>
                  <a:pt x="346634" y="47777"/>
                  <a:pt x="355778" y="55855"/>
                </a:cubicBezTo>
                <a:moveTo>
                  <a:pt x="319202" y="170612"/>
                </a:moveTo>
                <a:lnTo>
                  <a:pt x="319202" y="193929"/>
                </a:lnTo>
                <a:moveTo>
                  <a:pt x="319202" y="19431"/>
                </a:moveTo>
                <a:lnTo>
                  <a:pt x="319202" y="42748"/>
                </a:lnTo>
                <a:moveTo>
                  <a:pt x="221818" y="289941"/>
                </a:moveTo>
                <a:lnTo>
                  <a:pt x="221818" y="289941"/>
                </a:lnTo>
                <a:lnTo>
                  <a:pt x="287198" y="305943"/>
                </a:lnTo>
                <a:cubicBezTo>
                  <a:pt x="309601" y="310515"/>
                  <a:pt x="322859" y="302590"/>
                  <a:pt x="325603" y="283083"/>
                </a:cubicBezTo>
                <a:cubicBezTo>
                  <a:pt x="327736" y="267691"/>
                  <a:pt x="317068" y="253517"/>
                  <a:pt x="302286" y="248945"/>
                </a:cubicBezTo>
                <a:lnTo>
                  <a:pt x="217856" y="223799"/>
                </a:lnTo>
                <a:cubicBezTo>
                  <a:pt x="188900" y="214960"/>
                  <a:pt x="157658" y="217856"/>
                  <a:pt x="130836" y="232029"/>
                </a:cubicBezTo>
                <a:lnTo>
                  <a:pt x="84049" y="256870"/>
                </a:lnTo>
                <a:moveTo>
                  <a:pt x="147142" y="351968"/>
                </a:moveTo>
                <a:cubicBezTo>
                  <a:pt x="136474" y="348767"/>
                  <a:pt x="125044" y="349834"/>
                  <a:pt x="115138" y="355016"/>
                </a:cubicBezTo>
                <a:lnTo>
                  <a:pt x="115138" y="355016"/>
                </a:lnTo>
                <a:cubicBezTo>
                  <a:pt x="105385" y="360197"/>
                  <a:pt x="94717" y="363093"/>
                  <a:pt x="83896" y="363703"/>
                </a:cubicBezTo>
                <a:moveTo>
                  <a:pt x="147142" y="351968"/>
                </a:moveTo>
                <a:lnTo>
                  <a:pt x="178689" y="361721"/>
                </a:lnTo>
                <a:cubicBezTo>
                  <a:pt x="238887" y="380162"/>
                  <a:pt x="302133" y="387020"/>
                  <a:pt x="364922" y="381838"/>
                </a:cubicBezTo>
                <a:lnTo>
                  <a:pt x="422834" y="377114"/>
                </a:lnTo>
                <a:cubicBezTo>
                  <a:pt x="440360" y="375590"/>
                  <a:pt x="453009" y="359740"/>
                  <a:pt x="450571" y="342214"/>
                </a:cubicBezTo>
                <a:lnTo>
                  <a:pt x="450571" y="342214"/>
                </a:lnTo>
                <a:cubicBezTo>
                  <a:pt x="448589" y="328346"/>
                  <a:pt x="437464" y="317678"/>
                  <a:pt x="423444" y="316306"/>
                </a:cubicBezTo>
                <a:lnTo>
                  <a:pt x="375895" y="318287"/>
                </a:lnTo>
                <a:cubicBezTo>
                  <a:pt x="335356" y="319964"/>
                  <a:pt x="294970" y="314325"/>
                  <a:pt x="256413" y="301523"/>
                </a:cubicBezTo>
                <a:lnTo>
                  <a:pt x="221666" y="290093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126032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8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1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0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42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10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0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8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1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1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42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0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5" presetID="4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7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2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5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4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3" presetID="47" presetClass="entr" presetSubtype="0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5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8" presetID="31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0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1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2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3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4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6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7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6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0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2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3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5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16" presetClass="entr" presetSubtype="37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78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7" grpId="0" animBg="1"/>
          <p:bldP spid="28" grpId="0" animBg="1"/>
          <p:bldP spid="29" grpId="0" animBg="1"/>
          <p:bldP spid="30" grpId="0" animBg="1"/>
          <p:bldP spid="36" grpId="0"/>
          <p:bldP spid="37" grpId="0"/>
          <p:bldP spid="38" grpId="0"/>
          <p:bldP spid="39" grpId="0"/>
          <p:bldP spid="40" grpId="0"/>
          <p:bldP spid="41" grpId="0"/>
          <p:bldP spid="42" grpId="0"/>
          <p:bldP spid="44" grpId="0"/>
          <p:bldP spid="45" grpId="0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4" grpId="0" animBg="1"/>
          <p:bldP spid="55" grpId="0" animBg="1"/>
          <p:bldP spid="56" grpId="0" animBg="1"/>
          <p:bldP spid="57" grpId="0" animBg="1"/>
          <p:bldP spid="58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L_96">
      <a:dk1>
        <a:srgbClr val="000000"/>
      </a:dk1>
      <a:lt1>
        <a:srgbClr val="E5E8EC"/>
      </a:lt1>
      <a:dk2>
        <a:srgbClr val="2E2DA1"/>
      </a:dk2>
      <a:lt2>
        <a:srgbClr val="D1E1F6"/>
      </a:lt2>
      <a:accent1>
        <a:srgbClr val="EFBE39"/>
      </a:accent1>
      <a:accent2>
        <a:srgbClr val="E84D3B"/>
      </a:accent2>
      <a:accent3>
        <a:srgbClr val="20BBEB"/>
      </a:accent3>
      <a:accent4>
        <a:srgbClr val="6858C2"/>
      </a:accent4>
      <a:accent5>
        <a:srgbClr val="5342B4"/>
      </a:accent5>
      <a:accent6>
        <a:srgbClr val="F7AFB0"/>
      </a:accent6>
      <a:hlink>
        <a:srgbClr val="2E2DA1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L_89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A0E8D4"/>
      </a:accent1>
      <a:accent2>
        <a:srgbClr val="642F7F"/>
      </a:accent2>
      <a:accent3>
        <a:srgbClr val="7C1949"/>
      </a:accent3>
      <a:accent4>
        <a:srgbClr val="F65531"/>
      </a:accent4>
      <a:accent5>
        <a:srgbClr val="F8DAC2"/>
      </a:accent5>
      <a:accent6>
        <a:srgbClr val="FFC684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SO 01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2_SO 07">
  <a:themeElements>
    <a:clrScheme name="CP_L_83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001F3F"/>
      </a:accent1>
      <a:accent2>
        <a:srgbClr val="1E488F"/>
      </a:accent2>
      <a:accent3>
        <a:srgbClr val="00804C"/>
      </a:accent3>
      <a:accent4>
        <a:srgbClr val="74C365"/>
      </a:accent4>
      <a:accent5>
        <a:srgbClr val="F6F7ED"/>
      </a:accent5>
      <a:accent6>
        <a:srgbClr val="DBE64C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5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2_SO 03">
  <a:themeElements>
    <a:clrScheme name="CP_L_80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SO 03">
  <a:themeElements>
    <a:clrScheme name="Resume - Pink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DB6BA7"/>
      </a:accent1>
      <a:accent2>
        <a:srgbClr val="FF0066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SlideOcean - Light 01">
      <a:dk1>
        <a:srgbClr val="F2F2F2"/>
      </a:dk1>
      <a:lt1>
        <a:srgbClr val="525252"/>
      </a:lt1>
      <a:dk2>
        <a:srgbClr val="7B7B7B"/>
      </a:dk2>
      <a:lt2>
        <a:srgbClr val="FFFFFF"/>
      </a:lt2>
      <a:accent1>
        <a:srgbClr val="E45F1A"/>
      </a:accent1>
      <a:accent2>
        <a:srgbClr val="FAE218"/>
      </a:accent2>
      <a:accent3>
        <a:srgbClr val="9EB411"/>
      </a:accent3>
      <a:accent4>
        <a:srgbClr val="3B3C29"/>
      </a:accent4>
      <a:accent5>
        <a:srgbClr val="1E4039"/>
      </a:accent5>
      <a:accent6>
        <a:srgbClr val="9F8B2F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D_78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152644"/>
      </a:accent2>
      <a:accent3>
        <a:srgbClr val="1743D7"/>
      </a:accent3>
      <a:accent4>
        <a:srgbClr val="E2FF65"/>
      </a:accent4>
      <a:accent5>
        <a:srgbClr val="8CC3E1"/>
      </a:accent5>
      <a:accent6>
        <a:srgbClr val="ECECE0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8425</TotalTime>
  <Words>468</Words>
  <Application>Microsoft Office PowerPoint</Application>
  <PresentationFormat>Custom</PresentationFormat>
  <Paragraphs>162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19</vt:i4>
      </vt:variant>
      <vt:variant>
        <vt:lpstr>Slide Titles</vt:lpstr>
      </vt:variant>
      <vt:variant>
        <vt:i4>9</vt:i4>
      </vt:variant>
    </vt:vector>
  </HeadingPairs>
  <TitlesOfParts>
    <vt:vector size="33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SO 01</vt:lpstr>
      <vt:lpstr>2_SO 07</vt:lpstr>
      <vt:lpstr>2_SO 06</vt:lpstr>
      <vt:lpstr>2_SO 05</vt:lpstr>
      <vt:lpstr>2_SO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51 - REAL ESTATE INVESTMENT</dc:title>
  <dc:creator>Slide Ocean</dc:creator>
  <cp:lastModifiedBy>SO</cp:lastModifiedBy>
  <cp:revision>1616</cp:revision>
  <dcterms:created xsi:type="dcterms:W3CDTF">2024-04-24T08:43:56Z</dcterms:created>
  <dcterms:modified xsi:type="dcterms:W3CDTF">2025-09-19T01:50:42Z</dcterms:modified>
</cp:coreProperties>
</file>

<file path=docProps/thumbnail.jpeg>
</file>