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58" r:id="rId20"/>
    <p:sldId id="2147378161" r:id="rId21"/>
    <p:sldId id="2147378154" r:id="rId22"/>
    <p:sldId id="2147378073" r:id="rId23"/>
    <p:sldId id="2147378159" r:id="rId24"/>
    <p:sldId id="2147378147" r:id="rId25"/>
    <p:sldId id="2147378119" r:id="rId26"/>
    <p:sldId id="2147378155" r:id="rId27"/>
    <p:sldId id="2147378120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8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344AF50-BDA4-1569-A613-4EC88FDC90DB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002067-6927-3688-332B-B57CA3B9EB62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051583D-E5FE-E784-0631-83ACFEE0220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F6F7972-3D0B-6962-EA11-27BD316ACB9B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7C26A67-D7D3-9A14-8F68-F67F2E329F87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E77E58D9-7305-5E71-9C85-E48E65C3DA91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E8A351B2-BB63-D49F-1F7A-CF3B1CEF14D4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F26FFF4-02B8-2675-FAB4-FF0ED9C7BBDC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9A1F67D-6420-AC3A-E581-5594BEA9BE3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F94A38E-A381-B0C3-F171-3B26819D3F2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96B5073-A5CB-3978-6E17-2EC1FC1FF5A4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1" name="Textbox 200">
            <a:extLst>
              <a:ext uri="{FF2B5EF4-FFF2-40B4-BE49-F238E27FC236}">
                <a16:creationId xmlns:a16="http://schemas.microsoft.com/office/drawing/2014/main" id="{AF53A363-7646-D356-196D-2BD4ED89FBBB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C777BFBE-E075-245C-71C4-24B9D3782FD3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AC1A6D8-4169-46A9-2F3C-E0DCCAB18B58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45C208C-57A4-7DD0-9563-F974246E558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C2B966D-1525-22B3-4A46-8A58FE39F38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FCE7277-A199-49E7-5C86-C18608DACB0C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7" name="Textbox 200">
            <a:extLst>
              <a:ext uri="{FF2B5EF4-FFF2-40B4-BE49-F238E27FC236}">
                <a16:creationId xmlns:a16="http://schemas.microsoft.com/office/drawing/2014/main" id="{D9DD635B-ECF2-FDB4-5C5B-4E88BD9126B9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68" name="Textbox 200">
            <a:extLst>
              <a:ext uri="{FF2B5EF4-FFF2-40B4-BE49-F238E27FC236}">
                <a16:creationId xmlns:a16="http://schemas.microsoft.com/office/drawing/2014/main" id="{A955DBED-8D37-3235-EC7D-329F5FB5EDE1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4E08288-40FA-E2FB-6B63-AF1E728D8651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9837415-2E31-7739-3F71-6BCAA97C363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0542B45-318D-6B13-9968-E6D02180E641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F95ABDA-3594-613C-1AA8-478871ACBD9F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3" name="Textbox 200">
            <a:extLst>
              <a:ext uri="{FF2B5EF4-FFF2-40B4-BE49-F238E27FC236}">
                <a16:creationId xmlns:a16="http://schemas.microsoft.com/office/drawing/2014/main" id="{CED98A90-4A7D-9DE8-BDD8-F525E4018628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74" name="Textbox 200">
            <a:extLst>
              <a:ext uri="{FF2B5EF4-FFF2-40B4-BE49-F238E27FC236}">
                <a16:creationId xmlns:a16="http://schemas.microsoft.com/office/drawing/2014/main" id="{1A2ECEAB-1808-448D-17C3-A9341CFCF3E2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3F8F9FB-64AE-8C49-965E-A4E0BADC3AD5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239FB02-DC9C-617A-EBE0-FA609C96B37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5E0DE26-97DF-89FC-D7F2-8E22CD12E4B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D8E64CB-E461-E270-9BD4-DA8B20DECCDB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5EBE4795-A94F-220A-47B5-13FE9537B851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80" name="Textbox 200">
            <a:extLst>
              <a:ext uri="{FF2B5EF4-FFF2-40B4-BE49-F238E27FC236}">
                <a16:creationId xmlns:a16="http://schemas.microsoft.com/office/drawing/2014/main" id="{FB25847E-9331-315C-92C5-D599056A9595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27549EF-6E3F-C2DC-D720-4B60151591BC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B67760-DB5F-9B29-9ADB-1F349435C9C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1B81C11-2692-1F78-71F9-B56767BEE45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242A730-A525-A321-44B3-E75E34D25F05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200">
            <a:extLst>
              <a:ext uri="{FF2B5EF4-FFF2-40B4-BE49-F238E27FC236}">
                <a16:creationId xmlns:a16="http://schemas.microsoft.com/office/drawing/2014/main" id="{CC50E49E-FC9E-37ED-12A6-2496FD232E91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4F99986F-AB06-DCDA-D33B-F332CD9FF90A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7" name="Freeform 171">
            <a:extLst>
              <a:ext uri="{FF2B5EF4-FFF2-40B4-BE49-F238E27FC236}">
                <a16:creationId xmlns:a16="http://schemas.microsoft.com/office/drawing/2014/main" id="{AAB46CC5-78C5-FBD8-088E-C26E642CD0BF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 142">
            <a:extLst>
              <a:ext uri="{FF2B5EF4-FFF2-40B4-BE49-F238E27FC236}">
                <a16:creationId xmlns:a16="http://schemas.microsoft.com/office/drawing/2014/main" id="{B8521646-95CB-66A6-8543-DF09BE04773A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Textbox 200">
            <a:extLst>
              <a:ext uri="{FF2B5EF4-FFF2-40B4-BE49-F238E27FC236}">
                <a16:creationId xmlns:a16="http://schemas.microsoft.com/office/drawing/2014/main" id="{BBB26F90-3D02-FFB5-3175-4FD3DF6CF7A4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90" name="Textbox 200">
            <a:extLst>
              <a:ext uri="{FF2B5EF4-FFF2-40B4-BE49-F238E27FC236}">
                <a16:creationId xmlns:a16="http://schemas.microsoft.com/office/drawing/2014/main" id="{BC3F5729-17A5-0A40-E58D-5E32E1C1DEE9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91" name="Textbox 200">
            <a:extLst>
              <a:ext uri="{FF2B5EF4-FFF2-40B4-BE49-F238E27FC236}">
                <a16:creationId xmlns:a16="http://schemas.microsoft.com/office/drawing/2014/main" id="{A7A19773-4284-0EBA-D20A-B4E56BC18B9A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92" name="Textbox 200">
            <a:extLst>
              <a:ext uri="{FF2B5EF4-FFF2-40B4-BE49-F238E27FC236}">
                <a16:creationId xmlns:a16="http://schemas.microsoft.com/office/drawing/2014/main" id="{C5D8E50A-DA44-2368-DB7B-C8565235D0D5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D8D17E17-2CC8-9123-177D-44B694FCDDAE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F5144D64-D707-2AC3-DE8E-49D72D0AFFF3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95" name="TextBox 48">
            <a:extLst>
              <a:ext uri="{FF2B5EF4-FFF2-40B4-BE49-F238E27FC236}">
                <a16:creationId xmlns:a16="http://schemas.microsoft.com/office/drawing/2014/main" id="{38E53BB1-218B-1758-6301-6D093718165A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2E52A708-19BE-2395-B028-6F3C0DF64FC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7" name="TextBox 25">
            <a:extLst>
              <a:ext uri="{FF2B5EF4-FFF2-40B4-BE49-F238E27FC236}">
                <a16:creationId xmlns:a16="http://schemas.microsoft.com/office/drawing/2014/main" id="{1B755AFB-7617-752C-8F5F-89252697C37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5027EF4-CBF3-4FCA-0C61-124706758FD4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52">
            <a:extLst>
              <a:ext uri="{FF2B5EF4-FFF2-40B4-BE49-F238E27FC236}">
                <a16:creationId xmlns:a16="http://schemas.microsoft.com/office/drawing/2014/main" id="{A10E77B1-2431-1E8C-31DE-0B24A6A831F7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00" name="Freeform 39">
            <a:extLst>
              <a:ext uri="{FF2B5EF4-FFF2-40B4-BE49-F238E27FC236}">
                <a16:creationId xmlns:a16="http://schemas.microsoft.com/office/drawing/2014/main" id="{8CB7AEB8-FEAD-577A-6B13-11D9B3F8AA70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9508AE22-9AEE-183A-7E22-8B611D70E1B4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4501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36" grpId="0"/>
          <p:bldP spid="41" grpId="0"/>
          <p:bldP spid="61" grpId="0"/>
          <p:bldP spid="62" grpId="0"/>
          <p:bldP spid="67" grpId="0"/>
          <p:bldP spid="68" grpId="0"/>
          <p:bldP spid="73" grpId="0"/>
          <p:bldP spid="74" grpId="0"/>
          <p:bldP spid="79" grpId="0"/>
          <p:bldP spid="80" grpId="0"/>
          <p:bldP spid="85" grpId="0"/>
          <p:bldP spid="86" grpId="0"/>
          <p:bldP spid="87" grpId="0" animBg="1"/>
          <p:bldP spid="88" grpId="0" animBg="1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8" grpId="0" animBg="1"/>
          <p:bldP spid="99" grpId="0" animBg="1"/>
          <p:bldP spid="100" grpId="0" animBg="1"/>
          <p:bldP spid="10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36" grpId="0"/>
          <p:bldP spid="41" grpId="0"/>
          <p:bldP spid="61" grpId="0"/>
          <p:bldP spid="62" grpId="0"/>
          <p:bldP spid="67" grpId="0"/>
          <p:bldP spid="68" grpId="0"/>
          <p:bldP spid="73" grpId="0"/>
          <p:bldP spid="74" grpId="0"/>
          <p:bldP spid="79" grpId="0"/>
          <p:bldP spid="80" grpId="0"/>
          <p:bldP spid="85" grpId="0"/>
          <p:bldP spid="86" grpId="0"/>
          <p:bldP spid="87" grpId="0" animBg="1"/>
          <p:bldP spid="88" grpId="0" animBg="1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8" grpId="0" animBg="1"/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53C9128-3ACE-F86E-F089-B1C648EA3291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BD3390-D3B6-71D5-37A9-3A53E30DBFCE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5387A84-D669-6390-7EB0-5CA77746A218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E326FDA-C333-26A1-ABDB-BE2D1C32E36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2D6EC6C-8D73-896E-861C-D18F3EC14A83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extbox 200">
            <a:extLst>
              <a:ext uri="{FF2B5EF4-FFF2-40B4-BE49-F238E27FC236}">
                <a16:creationId xmlns:a16="http://schemas.microsoft.com/office/drawing/2014/main" id="{528EFABA-EEB4-E152-56E9-739DC171C2F6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F68C4B0B-6CBF-B247-6B36-CE7A06D68170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3D7DCC9-A248-8075-90CE-188AF4D062B7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E223E5-DEF9-C312-EF01-BF222B0BABB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F10C749-E143-4799-DEA1-5CD56F3273E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E0A695C-72BF-0BB9-AFD8-ADBA18A76EC9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54FCDD5B-11C3-8542-25C6-82A1D2C234F0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C0115E5F-77FD-7B58-6B31-0B83DE1BEBB3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CBE490E-5EF9-9BAF-B153-1B09CE3255FF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FFCA7FB-EFE4-5D8B-F16F-50730F0D6BF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48714AA-5F59-7EF4-6CA5-7697B10C321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3CE14C7-D9EF-DD5B-9DE9-D1ECA82D3FCD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3A1AB4AC-E29A-3F17-52EC-842C40D81D11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8635ED71-1D70-82AF-10D2-8E470D8B237C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49B76B2-825B-FF4D-EF21-00C663A54DB3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4B19ECF-F7EC-4C3E-9DFF-940618BC5BF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8545031-8FCF-C4BB-FE5F-AD8DADFCABB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A40354A-E7A6-5730-62D4-60373AD1DBCD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extbox 200">
            <a:extLst>
              <a:ext uri="{FF2B5EF4-FFF2-40B4-BE49-F238E27FC236}">
                <a16:creationId xmlns:a16="http://schemas.microsoft.com/office/drawing/2014/main" id="{1817BD5A-ABBC-F1EB-C18A-87A4EBCFD021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299C1B0F-F2BB-5516-D1CD-E702C795013F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467F277-13A3-73FB-3E2C-58244DF6E072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1722697-3A66-A05A-E10B-967B76574918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B0C2351-B9BE-3D2A-5D7C-A8FE54BDF291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2C1030B-E0BA-656E-AD9B-98E7210F02A9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CD56C7B6-CF5C-7416-5474-3B233CF4E1CE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8160477B-213F-DB90-A8F4-798C2DA8BDE6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DF1A28D-2B3F-F3DE-2DBA-C18FB2A2FA9D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315386D-F6C1-4DA9-1A04-FFAA15F8DF7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E075ECD-D6F7-6A93-D19B-E72C6D4BC0D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3C6D55F-1343-AC6F-5054-BAF5FF12BBE3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" name="Textbox 200">
            <a:extLst>
              <a:ext uri="{FF2B5EF4-FFF2-40B4-BE49-F238E27FC236}">
                <a16:creationId xmlns:a16="http://schemas.microsoft.com/office/drawing/2014/main" id="{010CB4AD-A3B9-8FC4-F2C4-6AFF9D98A738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976C6840-AF8A-48B8-70A1-64C0DE03B679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4" name="Freeform 171">
            <a:extLst>
              <a:ext uri="{FF2B5EF4-FFF2-40B4-BE49-F238E27FC236}">
                <a16:creationId xmlns:a16="http://schemas.microsoft.com/office/drawing/2014/main" id="{C2E0C335-4A37-4B2D-78FE-0734FB707225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42">
            <a:extLst>
              <a:ext uri="{FF2B5EF4-FFF2-40B4-BE49-F238E27FC236}">
                <a16:creationId xmlns:a16="http://schemas.microsoft.com/office/drawing/2014/main" id="{B8499721-5C47-D42B-1A3F-D0BE0DA4C7F1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1754444E-6555-5044-9ECA-BE1E88CEADB6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D472A52F-D5AD-CE8C-EA55-FDF0F5FD065B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8B00C402-AB60-595C-13E3-DBC37A4CA2B9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284B22A3-1824-EC2B-B86F-523B5D8AB08E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ysClr val="windowText" lastClr="000000"/>
                </a:solidFill>
                <a:latin typeface="+mj-lt"/>
              </a:rPr>
              <a:t>4</a:t>
            </a: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E84835D6-A54E-A7A0-4982-A43988694FB9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ysClr val="windowText" lastClr="000000"/>
                </a:solidFill>
                <a:latin typeface="+mj-lt"/>
              </a:rPr>
              <a:t>5</a:t>
            </a: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ECA8CB2A-0B12-A604-3A52-4A5BB4566F38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633B29D9-FBDE-ED82-22A1-BF15F27AA2B5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28A49049-E649-98D2-69B0-926437698BE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B9665A5B-4FC2-F2AD-B054-96CAD276720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16CA2A9-7513-41E6-C9F8-A5F8AB2EADA1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" name="Freeform 152">
            <a:extLst>
              <a:ext uri="{FF2B5EF4-FFF2-40B4-BE49-F238E27FC236}">
                <a16:creationId xmlns:a16="http://schemas.microsoft.com/office/drawing/2014/main" id="{6D6EE90A-5E9E-2266-6A7E-77A3F69241D2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63" name="Freeform 39">
            <a:extLst>
              <a:ext uri="{FF2B5EF4-FFF2-40B4-BE49-F238E27FC236}">
                <a16:creationId xmlns:a16="http://schemas.microsoft.com/office/drawing/2014/main" id="{D45502BE-6100-D2C4-1716-6EEC546B5FD6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24" name="Freeform: Shape 1023">
            <a:extLst>
              <a:ext uri="{FF2B5EF4-FFF2-40B4-BE49-F238E27FC236}">
                <a16:creationId xmlns:a16="http://schemas.microsoft.com/office/drawing/2014/main" id="{7DE1AF17-4C78-DC85-2B42-21A848551C1F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/>
          <p:bldP spid="19" grpId="0"/>
          <p:bldP spid="25" grpId="0"/>
          <p:bldP spid="26" grpId="0"/>
          <p:bldP spid="31" grpId="0"/>
          <p:bldP spid="32" grpId="0"/>
          <p:bldP spid="37" grpId="0"/>
          <p:bldP spid="38" grpId="0"/>
          <p:bldP spid="43" grpId="0"/>
          <p:bldP spid="44" grpId="0"/>
          <p:bldP spid="49" grpId="0"/>
          <p:bldP spid="50" grpId="0"/>
          <p:bldP spid="54" grpId="0" animBg="1"/>
          <p:bldP spid="55" grpId="0" animBg="1"/>
          <p:bldP spid="57" grpId="0"/>
          <p:bldP spid="58" grpId="0"/>
          <p:bldP spid="59" grpId="0"/>
          <p:bldP spid="60" grpId="0"/>
          <p:bldP spid="61" grpId="0"/>
          <p:bldP spid="62" grpId="0"/>
          <p:bldP spid="4" grpId="0"/>
          <p:bldP spid="5" grpId="0"/>
          <p:bldP spid="11" grpId="0" animBg="1"/>
          <p:bldP spid="14" grpId="0" animBg="1"/>
          <p:bldP spid="63" grpId="0" animBg="1"/>
          <p:bldP spid="10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/>
          <p:bldP spid="19" grpId="0"/>
          <p:bldP spid="25" grpId="0"/>
          <p:bldP spid="26" grpId="0"/>
          <p:bldP spid="31" grpId="0"/>
          <p:bldP spid="32" grpId="0"/>
          <p:bldP spid="37" grpId="0"/>
          <p:bldP spid="38" grpId="0"/>
          <p:bldP spid="43" grpId="0"/>
          <p:bldP spid="44" grpId="0"/>
          <p:bldP spid="49" grpId="0"/>
          <p:bldP spid="50" grpId="0"/>
          <p:bldP spid="54" grpId="0" animBg="1"/>
          <p:bldP spid="55" grpId="0" animBg="1"/>
          <p:bldP spid="57" grpId="0"/>
          <p:bldP spid="58" grpId="0"/>
          <p:bldP spid="59" grpId="0"/>
          <p:bldP spid="60" grpId="0"/>
          <p:bldP spid="61" grpId="0"/>
          <p:bldP spid="62" grpId="0"/>
          <p:bldP spid="4" grpId="0"/>
          <p:bldP spid="5" grpId="0"/>
          <p:bldP spid="11" grpId="0" animBg="1"/>
          <p:bldP spid="14" grpId="0" animBg="1"/>
          <p:bldP spid="63" grpId="0" animBg="1"/>
          <p:bldP spid="102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DB815D68-48FA-A463-EBF7-9AA7A5EF83D4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15334EE-EBFA-F624-4B1B-3361CB690DD4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710C3A5-94E9-1E12-8A7E-36BBF4F8D25B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B77B9F4-75E6-D79E-0EFA-CD8833AB659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591B055-8BFD-F222-DBF4-4E2CD78D8DDD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Textbox 200">
            <a:extLst>
              <a:ext uri="{FF2B5EF4-FFF2-40B4-BE49-F238E27FC236}">
                <a16:creationId xmlns:a16="http://schemas.microsoft.com/office/drawing/2014/main" id="{ECC2BF9E-DA13-49A5-CF7D-14489AF40C31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DCE337AE-BB7C-27CB-57C7-6F5FE7717EB1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9981FCE-2F64-3974-0C13-AE2CE162A04C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3DFD6C8-D76A-0774-9F48-F2D72B70DF1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48C1348-C06A-3182-E5D4-A228EF4A7EC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C80DB83-B217-7E68-3DA3-8D95CF324CE2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3" name="Textbox 200">
            <a:extLst>
              <a:ext uri="{FF2B5EF4-FFF2-40B4-BE49-F238E27FC236}">
                <a16:creationId xmlns:a16="http://schemas.microsoft.com/office/drawing/2014/main" id="{DC2B4792-A3AD-AD9C-D560-B7D37665A891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68108F31-E8A5-5A60-5622-501E377A7E95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163794F-53A5-D1AC-B343-574C01501023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8C69676-68C7-0D22-7065-1CE1E3816D2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56F9007-D79F-065A-F3E9-8BBE4EA1C94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601AB45-F2CA-905A-C74C-AB959B89A147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9" name="Textbox 200">
            <a:extLst>
              <a:ext uri="{FF2B5EF4-FFF2-40B4-BE49-F238E27FC236}">
                <a16:creationId xmlns:a16="http://schemas.microsoft.com/office/drawing/2014/main" id="{3A6061C3-59E2-F4C8-79B0-2B70BD3DA28E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623C7C59-7A99-68CD-B06E-1A075D929831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90E3285-4FB0-FDDF-7E03-BDA627638369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FDEBEDF-504E-E133-F4F5-80F03EA1138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47FAE7A-C725-1677-D418-548F664E42D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29487B0-4FD4-7E89-58CB-DB0DAA517164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5" name="Textbox 200">
            <a:extLst>
              <a:ext uri="{FF2B5EF4-FFF2-40B4-BE49-F238E27FC236}">
                <a16:creationId xmlns:a16="http://schemas.microsoft.com/office/drawing/2014/main" id="{9D43EC2B-502E-4237-6E9F-DEBA26290E2B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66" name="Textbox 200">
            <a:extLst>
              <a:ext uri="{FF2B5EF4-FFF2-40B4-BE49-F238E27FC236}">
                <a16:creationId xmlns:a16="http://schemas.microsoft.com/office/drawing/2014/main" id="{E1FE00D8-7C45-2616-1077-9CA8FC15CDCD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FCFD95E-D5EF-3D3D-81D2-8AC47B6C24DB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B53AEA7-3384-B831-55E9-90B3712D2DA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0F71F44-7058-3FB8-49BA-88515F9322E0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97943E4-116D-A78C-9A78-37DE3964114C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1" name="Textbox 200">
            <a:extLst>
              <a:ext uri="{FF2B5EF4-FFF2-40B4-BE49-F238E27FC236}">
                <a16:creationId xmlns:a16="http://schemas.microsoft.com/office/drawing/2014/main" id="{7AF551BD-885C-1B41-5831-9E61A90E6B79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72" name="Textbox 200">
            <a:extLst>
              <a:ext uri="{FF2B5EF4-FFF2-40B4-BE49-F238E27FC236}">
                <a16:creationId xmlns:a16="http://schemas.microsoft.com/office/drawing/2014/main" id="{2DFA8200-BA13-09EB-C7F4-AC52C4C53D95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1EE02A1-DAEE-C46D-A1B5-67E92A361684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E2F593-0907-395F-0895-D4FF03950EE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C6F8463-3049-2E78-F732-CF50FEE57E2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B14FF06-CD65-CF9C-D23D-D6BD638F2C3B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7" name="Textbox 200">
            <a:extLst>
              <a:ext uri="{FF2B5EF4-FFF2-40B4-BE49-F238E27FC236}">
                <a16:creationId xmlns:a16="http://schemas.microsoft.com/office/drawing/2014/main" id="{CD8AA20E-EFDF-3DB0-6E2B-C6081FA989FA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78" name="Textbox 200">
            <a:extLst>
              <a:ext uri="{FF2B5EF4-FFF2-40B4-BE49-F238E27FC236}">
                <a16:creationId xmlns:a16="http://schemas.microsoft.com/office/drawing/2014/main" id="{64735FB4-8A79-BEA4-1088-531C5705E293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9" name="Freeform 171">
            <a:extLst>
              <a:ext uri="{FF2B5EF4-FFF2-40B4-BE49-F238E27FC236}">
                <a16:creationId xmlns:a16="http://schemas.microsoft.com/office/drawing/2014/main" id="{B41D541E-32C8-0614-D499-8E9525315F56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0" name="Freeform 142">
            <a:extLst>
              <a:ext uri="{FF2B5EF4-FFF2-40B4-BE49-F238E27FC236}">
                <a16:creationId xmlns:a16="http://schemas.microsoft.com/office/drawing/2014/main" id="{3E4E3B76-7034-57EE-2BF9-38C0A2752ECA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57FE21FE-721C-9AE5-90AA-42A9BF8E4012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82" name="Textbox 200">
            <a:extLst>
              <a:ext uri="{FF2B5EF4-FFF2-40B4-BE49-F238E27FC236}">
                <a16:creationId xmlns:a16="http://schemas.microsoft.com/office/drawing/2014/main" id="{362D6307-B0C1-0A03-07B8-C773B438D467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83" name="Textbox 200">
            <a:extLst>
              <a:ext uri="{FF2B5EF4-FFF2-40B4-BE49-F238E27FC236}">
                <a16:creationId xmlns:a16="http://schemas.microsoft.com/office/drawing/2014/main" id="{79E800AB-0EEB-0F3A-EA5D-DE0135BD6D3E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84" name="Textbox 200">
            <a:extLst>
              <a:ext uri="{FF2B5EF4-FFF2-40B4-BE49-F238E27FC236}">
                <a16:creationId xmlns:a16="http://schemas.microsoft.com/office/drawing/2014/main" id="{C7016DBC-198C-241C-600E-0B2DF3588D84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68A4AA6C-8E6F-40A8-6BD9-10AF06C2C72D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972CCE93-96BC-A9AB-63EB-08A9144B55C4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1B4216B3-3A9A-C240-E2DF-607B8D9EA745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AFBDC89A-F754-2794-3293-B8B1D202A0F0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9" name="TextBox 25">
            <a:extLst>
              <a:ext uri="{FF2B5EF4-FFF2-40B4-BE49-F238E27FC236}">
                <a16:creationId xmlns:a16="http://schemas.microsoft.com/office/drawing/2014/main" id="{5185DD54-C610-C0C1-77CD-21ABF7AD228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464EBBAD-AA8D-C97C-CCB5-432FDE216797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52">
            <a:extLst>
              <a:ext uri="{FF2B5EF4-FFF2-40B4-BE49-F238E27FC236}">
                <a16:creationId xmlns:a16="http://schemas.microsoft.com/office/drawing/2014/main" id="{617789F4-29B9-B5D2-1234-F8C1FFF1E67F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92" name="Freeform 39">
            <a:extLst>
              <a:ext uri="{FF2B5EF4-FFF2-40B4-BE49-F238E27FC236}">
                <a16:creationId xmlns:a16="http://schemas.microsoft.com/office/drawing/2014/main" id="{0BA93DF7-E8DC-E55D-9516-DD77638543B5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5143EDD6-2AEE-953B-E62C-916493F24387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057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7" grpId="0"/>
          <p:bldP spid="48" grpId="0"/>
          <p:bldP spid="53" grpId="0"/>
          <p:bldP spid="54" grpId="0"/>
          <p:bldP spid="59" grpId="0"/>
          <p:bldP spid="60" grpId="0"/>
          <p:bldP spid="65" grpId="0"/>
          <p:bldP spid="66" grpId="0"/>
          <p:bldP spid="71" grpId="0"/>
          <p:bldP spid="72" grpId="0"/>
          <p:bldP spid="77" grpId="0"/>
          <p:bldP spid="78" grpId="0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90" grpId="0" animBg="1"/>
          <p:bldP spid="91" grpId="0" animBg="1"/>
          <p:bldP spid="92" grpId="0" animBg="1"/>
          <p:bldP spid="9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7" grpId="0"/>
          <p:bldP spid="48" grpId="0"/>
          <p:bldP spid="53" grpId="0"/>
          <p:bldP spid="54" grpId="0"/>
          <p:bldP spid="59" grpId="0"/>
          <p:bldP spid="60" grpId="0"/>
          <p:bldP spid="65" grpId="0"/>
          <p:bldP spid="66" grpId="0"/>
          <p:bldP spid="71" grpId="0"/>
          <p:bldP spid="72" grpId="0"/>
          <p:bldP spid="77" grpId="0"/>
          <p:bldP spid="78" grpId="0"/>
          <p:bldP spid="79" grpId="0" animBg="1"/>
          <p:bldP spid="80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90" grpId="0" animBg="1"/>
          <p:bldP spid="91" grpId="0" animBg="1"/>
          <p:bldP spid="92" grpId="0" animBg="1"/>
          <p:bldP spid="9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083DF6-8BE0-9006-F0DB-0A904CF30D2F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B3CEC1-7420-7FC8-A849-086CEC3A8455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0023E60-28E6-2539-4723-079EF5E5C73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0E4B8C-10FF-A6C8-24E3-0001594D5BD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AACD675-E0F5-A6A0-FAF9-F189B23F21CF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3697039E-D399-6114-A93F-D7F88426E7E6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1F2F499C-2506-437F-7004-300E32B58E4D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80FDE9-975C-C5CC-7087-5CA119F05168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DCE36FE-A38E-FA9A-3886-BB2C0594ADE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B1019E3-626E-59E2-1B15-D046FFB71F2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68D4AFA-8D35-93D9-563B-D8E0357DF600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76952D35-D5DE-DF78-F96F-E0997B43C31F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18C4062C-0F79-81BA-6A5A-CCFDBC8E5E14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2696C3-852A-72FF-4F85-3195203BF35D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14898B8-1F96-F7F7-6553-A97AA89CFF1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0A66892-741A-A271-0C54-888CA38D2713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7A2FD4A-C345-3DB0-EF17-709DE9BBB849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772AC494-969F-F00A-6534-FD3C56DE6096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368450FB-47FA-F810-BF49-F91F5606CF70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B874B6-4205-8C5D-07AA-8C339D6C5FD6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B8A9D39-EB89-071E-8A37-DEEFF3B0889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A16CF22-0754-315D-F183-58D32D9CE75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457E638-A133-93D8-3853-C6C5BB26C38A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80E34CD7-3CAF-1021-9D8B-9292510B0497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3E005BAC-3D1E-78A7-4DB9-4DF75E69B83A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8796D-2A0F-BF9B-0967-B757BF9B2125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D29A3C7-FFA2-4F0B-99C1-05A8BDBC805B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9A6D4DF-76FC-D23E-F609-D429FB276851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9ACE3BE-05E0-5A64-EC8E-9CE321CACCEB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A80E4290-51E7-9DA8-F2CA-5720D58FD852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8830B101-FCAA-6E9B-25D6-EE74428272E7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D1FD36C-FD8E-14B1-1CD1-82AA48E4F7B8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33D4E7-6017-A450-9932-9455A0C13050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2BD4B52-39CE-977D-92F1-6FFD5AE1BED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6EB0AEA-1C5F-2341-CA5B-9577698E49C3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extbox 200">
            <a:extLst>
              <a:ext uri="{FF2B5EF4-FFF2-40B4-BE49-F238E27FC236}">
                <a16:creationId xmlns:a16="http://schemas.microsoft.com/office/drawing/2014/main" id="{384A425B-B210-7997-C27A-F63954BDC960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91B30824-31AB-BFFC-1498-FA6BE2EB833A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" name="Freeform 171">
            <a:extLst>
              <a:ext uri="{FF2B5EF4-FFF2-40B4-BE49-F238E27FC236}">
                <a16:creationId xmlns:a16="http://schemas.microsoft.com/office/drawing/2014/main" id="{F0A1B649-B612-E010-38F2-EDE8DA8A5B68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0" name="Freeform 142">
            <a:extLst>
              <a:ext uri="{FF2B5EF4-FFF2-40B4-BE49-F238E27FC236}">
                <a16:creationId xmlns:a16="http://schemas.microsoft.com/office/drawing/2014/main" id="{C6CE087E-F9BD-43EC-0816-814222DD5D75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5144A6F8-3EDD-D5F6-63BA-65A0086A8FE8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889AF10A-3D03-90CB-0EF4-44AFD653A606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CEBE4086-8727-1E64-4F21-141C4DC17F43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87076AFA-E77D-A7E5-7424-1A414F86DB5E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6DD2405F-1C54-2012-2D66-4788AED4C630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0968F319-5D91-D3C1-2A17-69D207052FC0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525568B6-931A-FCF2-F4CA-F37AE8B56613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BE9D35CC-5FC6-7D48-4EDF-0F4D3449541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9" name="TextBox 25">
            <a:extLst>
              <a:ext uri="{FF2B5EF4-FFF2-40B4-BE49-F238E27FC236}">
                <a16:creationId xmlns:a16="http://schemas.microsoft.com/office/drawing/2014/main" id="{F6CC234B-40EB-E098-6B3D-873D12FED61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0D14257-A1F7-0C22-5F24-FA6032E88E46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51" name="Freeform 152">
            <a:extLst>
              <a:ext uri="{FF2B5EF4-FFF2-40B4-BE49-F238E27FC236}">
                <a16:creationId xmlns:a16="http://schemas.microsoft.com/office/drawing/2014/main" id="{D61ACEA3-AF0F-098E-AC8D-5F916C0C54D9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tx2"/>
              </a:solidFill>
            </a:endParaRPr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2DC49D4B-B135-0AB4-27C2-066945F0884F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BA094BB-1A6F-D794-4408-31FFBCE46A10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2" grpId="0"/>
          <p:bldP spid="37" grpId="0"/>
          <p:bldP spid="38" grpId="0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2" grpId="0"/>
          <p:bldP spid="37" grpId="0"/>
          <p:bldP spid="38" grpId="0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85DB58-3D3A-4B54-EAF6-87E98C626008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3F6ECF-F9D7-4F79-D5A6-33C25C4A9BC4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37D0D9-1690-3DFD-6C3A-8CCCF16302B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6067B68-8444-B087-319A-DD8A16B219A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DBA085D-6E7C-C84D-D4D1-8C6A365133B9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2A834509-AB54-0582-157A-E50BB47F7130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1D438276-1635-A184-E9E6-46D48FDE5BE5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AA7ECF3-CAF3-A66B-CBD6-243F1A9E8715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0C76E9-F698-C11A-4496-0DAFB8DB0C23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7AB0665-20CE-292F-AA91-3197937EB6E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BF7C148-1C11-B1C7-7210-306FDFD6E4CE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18A72A34-1E45-A396-41C1-139242AFD757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D1EA457A-1A0D-03E8-01B6-25E1E622091D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B693C77-6480-7133-7FB7-AEE1DA32EDC9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26498F9-ADBF-F7C8-53C9-4F274077590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39B1EA-955E-B2A4-A64D-40845BCF85AA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A708787-D6CD-62EA-8011-3A1BE2C669CA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8D943165-C415-EC35-ED19-CAA89022DD4E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085DFCCD-016D-98D6-8CBC-6EC71CCE5B4C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26F46E-36D7-7B88-C27C-1DB9D20D2228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BB11E4F-F810-C17F-7E88-9E374EE77581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917B9EA-1BC8-043D-93CC-975C88C018EA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D56900-798E-BF65-0839-F63300513D2D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8" name="Textbox 200">
            <a:extLst>
              <a:ext uri="{FF2B5EF4-FFF2-40B4-BE49-F238E27FC236}">
                <a16:creationId xmlns:a16="http://schemas.microsoft.com/office/drawing/2014/main" id="{D352C2C3-A3F2-03E9-1075-B90B5F893901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1026" name="Textbox 200">
            <a:extLst>
              <a:ext uri="{FF2B5EF4-FFF2-40B4-BE49-F238E27FC236}">
                <a16:creationId xmlns:a16="http://schemas.microsoft.com/office/drawing/2014/main" id="{0C11880B-E672-C057-EA6F-44D32F29A966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C1AC21EB-F89E-39A2-1951-A07792A60F1C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466C0CC1-C82F-EEA1-8AA8-7EDC8F9AF62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7F976F60-DE81-D520-8E9E-84CF3414F68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AA9AF2DF-3D29-4353-843B-52D8DEF60229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39" name="Textbox 200">
            <a:extLst>
              <a:ext uri="{FF2B5EF4-FFF2-40B4-BE49-F238E27FC236}">
                <a16:creationId xmlns:a16="http://schemas.microsoft.com/office/drawing/2014/main" id="{18D4496A-34BC-C812-F924-8F37712B7691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1040" name="Textbox 200">
            <a:extLst>
              <a:ext uri="{FF2B5EF4-FFF2-40B4-BE49-F238E27FC236}">
                <a16:creationId xmlns:a16="http://schemas.microsoft.com/office/drawing/2014/main" id="{69606394-4E15-85DB-6B8A-DD35D6CC96AD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3A709E7E-6E6C-4704-DF3A-3471DA8795FE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84C9CDAD-5EB9-67BF-5D37-DC87E944E17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3DF714EA-DF6C-9DF5-0194-887E817BC08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76A3D9C1-51B0-5B8B-EBE9-790166DCE9BA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45" name="Textbox 200">
            <a:extLst>
              <a:ext uri="{FF2B5EF4-FFF2-40B4-BE49-F238E27FC236}">
                <a16:creationId xmlns:a16="http://schemas.microsoft.com/office/drawing/2014/main" id="{3B539B0E-07DC-D761-186D-11C6EDC8FC20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1046" name="Textbox 200">
            <a:extLst>
              <a:ext uri="{FF2B5EF4-FFF2-40B4-BE49-F238E27FC236}">
                <a16:creationId xmlns:a16="http://schemas.microsoft.com/office/drawing/2014/main" id="{643D1C75-2804-10B0-3D78-2FD4E7245934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47" name="Freeform 171">
            <a:extLst>
              <a:ext uri="{FF2B5EF4-FFF2-40B4-BE49-F238E27FC236}">
                <a16:creationId xmlns:a16="http://schemas.microsoft.com/office/drawing/2014/main" id="{41D1BF42-1619-B9B0-B552-CE41BCF8EC52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8" name="Freeform 142">
            <a:extLst>
              <a:ext uri="{FF2B5EF4-FFF2-40B4-BE49-F238E27FC236}">
                <a16:creationId xmlns:a16="http://schemas.microsoft.com/office/drawing/2014/main" id="{8706FB71-BE89-DA9D-CB43-43B57EE8EE89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9" name="Textbox 200">
            <a:extLst>
              <a:ext uri="{FF2B5EF4-FFF2-40B4-BE49-F238E27FC236}">
                <a16:creationId xmlns:a16="http://schemas.microsoft.com/office/drawing/2014/main" id="{1E319273-EC3F-2D30-1D34-3EF769EDF7EF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050" name="Textbox 200">
            <a:extLst>
              <a:ext uri="{FF2B5EF4-FFF2-40B4-BE49-F238E27FC236}">
                <a16:creationId xmlns:a16="http://schemas.microsoft.com/office/drawing/2014/main" id="{05603E11-56EC-D4E7-FA8D-7A811385B65C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1051" name="Textbox 200">
            <a:extLst>
              <a:ext uri="{FF2B5EF4-FFF2-40B4-BE49-F238E27FC236}">
                <a16:creationId xmlns:a16="http://schemas.microsoft.com/office/drawing/2014/main" id="{3B00EA9C-BA4F-6EB4-A953-FD9FF16F89F4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1052" name="Textbox 200">
            <a:extLst>
              <a:ext uri="{FF2B5EF4-FFF2-40B4-BE49-F238E27FC236}">
                <a16:creationId xmlns:a16="http://schemas.microsoft.com/office/drawing/2014/main" id="{03DD13DA-303F-D2E6-F005-AE3EC8C32D7F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1053" name="Textbox 200">
            <a:extLst>
              <a:ext uri="{FF2B5EF4-FFF2-40B4-BE49-F238E27FC236}">
                <a16:creationId xmlns:a16="http://schemas.microsoft.com/office/drawing/2014/main" id="{7914815E-F2DB-0335-D1CA-C7828B10824E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054" name="Textbox 200">
            <a:extLst>
              <a:ext uri="{FF2B5EF4-FFF2-40B4-BE49-F238E27FC236}">
                <a16:creationId xmlns:a16="http://schemas.microsoft.com/office/drawing/2014/main" id="{E5C59F5C-1508-26F1-68FD-BF6116C96B31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1055" name="TextBox 48">
            <a:extLst>
              <a:ext uri="{FF2B5EF4-FFF2-40B4-BE49-F238E27FC236}">
                <a16:creationId xmlns:a16="http://schemas.microsoft.com/office/drawing/2014/main" id="{1BBB2443-A4AD-F70A-7806-60715FA2026A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56" name="TextBox 48">
            <a:extLst>
              <a:ext uri="{FF2B5EF4-FFF2-40B4-BE49-F238E27FC236}">
                <a16:creationId xmlns:a16="http://schemas.microsoft.com/office/drawing/2014/main" id="{3B3A89CA-E2A9-BCFE-3ECC-0CB00BEE9EC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57" name="TextBox 25">
            <a:extLst>
              <a:ext uri="{FF2B5EF4-FFF2-40B4-BE49-F238E27FC236}">
                <a16:creationId xmlns:a16="http://schemas.microsoft.com/office/drawing/2014/main" id="{9E9519E7-2CD6-1ABA-45CE-F5308C41297D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058" name="Freeform: Shape 1057">
            <a:extLst>
              <a:ext uri="{FF2B5EF4-FFF2-40B4-BE49-F238E27FC236}">
                <a16:creationId xmlns:a16="http://schemas.microsoft.com/office/drawing/2014/main" id="{5C918A92-58C2-C4E7-6562-84FF11BA5A33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9" name="Freeform 152">
            <a:extLst>
              <a:ext uri="{FF2B5EF4-FFF2-40B4-BE49-F238E27FC236}">
                <a16:creationId xmlns:a16="http://schemas.microsoft.com/office/drawing/2014/main" id="{2E2E140D-6964-57A0-0FF7-E6809C96021C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060" name="Freeform 39">
            <a:extLst>
              <a:ext uri="{FF2B5EF4-FFF2-40B4-BE49-F238E27FC236}">
                <a16:creationId xmlns:a16="http://schemas.microsoft.com/office/drawing/2014/main" id="{6EAD1B6B-C9F0-BE7A-FFDB-1C093D1CB99D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61" name="Freeform: Shape 1060">
            <a:extLst>
              <a:ext uri="{FF2B5EF4-FFF2-40B4-BE49-F238E27FC236}">
                <a16:creationId xmlns:a16="http://schemas.microsoft.com/office/drawing/2014/main" id="{A5652989-3C03-3FB0-5D3C-853776BF6071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0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0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38" grpId="0"/>
          <p:bldP spid="39" grpId="0"/>
          <p:bldP spid="46" grpId="0"/>
          <p:bldP spid="51" grpId="0"/>
          <p:bldP spid="58" grpId="0"/>
          <p:bldP spid="1026" grpId="0"/>
          <p:bldP spid="1039" grpId="0"/>
          <p:bldP spid="1040" grpId="0"/>
          <p:bldP spid="1045" grpId="0"/>
          <p:bldP spid="1046" grpId="0"/>
          <p:bldP spid="1047" grpId="0" animBg="1"/>
          <p:bldP spid="1048" grpId="0" animBg="1"/>
          <p:bldP spid="1049" grpId="0"/>
          <p:bldP spid="1050" grpId="0"/>
          <p:bldP spid="1051" grpId="0"/>
          <p:bldP spid="1052" grpId="0"/>
          <p:bldP spid="1053" grpId="0"/>
          <p:bldP spid="1054" grpId="0"/>
          <p:bldP spid="1055" grpId="0"/>
          <p:bldP spid="1056" grpId="0"/>
          <p:bldP spid="1058" grpId="0" animBg="1"/>
          <p:bldP spid="1059" grpId="0" animBg="1"/>
          <p:bldP spid="1060" grpId="0" animBg="1"/>
          <p:bldP spid="106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0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0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38" grpId="0"/>
          <p:bldP spid="39" grpId="0"/>
          <p:bldP spid="46" grpId="0"/>
          <p:bldP spid="51" grpId="0"/>
          <p:bldP spid="58" grpId="0"/>
          <p:bldP spid="1026" grpId="0"/>
          <p:bldP spid="1039" grpId="0"/>
          <p:bldP spid="1040" grpId="0"/>
          <p:bldP spid="1045" grpId="0"/>
          <p:bldP spid="1046" grpId="0"/>
          <p:bldP spid="1047" grpId="0" animBg="1"/>
          <p:bldP spid="1048" grpId="0" animBg="1"/>
          <p:bldP spid="1049" grpId="0"/>
          <p:bldP spid="1050" grpId="0"/>
          <p:bldP spid="1051" grpId="0"/>
          <p:bldP spid="1052" grpId="0"/>
          <p:bldP spid="1053" grpId="0"/>
          <p:bldP spid="1054" grpId="0"/>
          <p:bldP spid="1055" grpId="0"/>
          <p:bldP spid="1056" grpId="0"/>
          <p:bldP spid="1058" grpId="0" animBg="1"/>
          <p:bldP spid="1059" grpId="0" animBg="1"/>
          <p:bldP spid="1060" grpId="0" animBg="1"/>
          <p:bldP spid="106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0C12B0-211E-DE2D-5889-9725BDF3E37C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CAAB00-1864-784B-98D2-817AA6634808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C8E4483-C2DA-10AD-404B-127C2B594A0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AA79FB-D1A3-2332-A4AC-C3ABE9AE5B7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618A882-2ACA-6476-8B0B-A15DCBB08F1C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B2212798-D3C7-043A-CF65-178FA96DEA0C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1AD265E8-74E7-80E3-B7AA-C7737505BBC9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D48F0A3-0158-06D9-8E4F-DB9EAC065D2E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7D0A106-98E2-C731-52C0-17DA0B3C57D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C28C30F-203E-E4A7-7E29-3DA39A1CDDA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87BB0A9-2FC1-3BA4-94F9-5EEEBC46E9DD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FB18947C-1E61-49A4-D404-575806C2FA59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17E86E73-6E2E-CBDD-CC89-49E87974E89D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890DDDF-B7A8-0D11-9459-4201E5B32DE2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3178607-3917-895C-430D-731A362431B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4FF47EF-D156-E146-B8EE-CA100679F19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5545297-4C1C-8E3C-4FC9-87253B7DCD8F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5FF9D1FA-3FF5-BABF-3185-261051CC33AD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F8AFA09C-14DD-9D5A-1CE6-ACDE5B7D66EB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3E25C5-955D-1542-70A7-989F05791E5B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F42360-B24D-023F-F921-F4938682170A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318F8C-4990-C054-E98B-590E46F2E2B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D03F79-475A-E534-515D-8CCE105F1CA1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AF384EEC-C757-B42D-2DAB-FF1D59E446AC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3C127E79-8C8A-81DF-23B9-E84AE689B91D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0975EE-BD9B-352F-581A-2596AFF0A1A7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CF904C0-423B-D618-787D-FD4B64E1FBD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F2A4942-32C6-3EDA-54D5-5158ECAD3E5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3A285F0-2FBC-DB16-E252-03C6618EB789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47417275-F6C0-C9D2-F9A6-CF4F0FB42E56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DC529B5F-AC86-105B-FE72-539B3227862D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7FB5F0D-3656-2086-DB15-6FC9E9C97DD7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35D0C6B-9982-0717-8BB6-E153F361A22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6FBB09E-8A97-66AA-9F0C-0F07EAA2C12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DC0D6C-DF60-FCD8-BDF5-FAC8F354E99A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extbox 200">
            <a:extLst>
              <a:ext uri="{FF2B5EF4-FFF2-40B4-BE49-F238E27FC236}">
                <a16:creationId xmlns:a16="http://schemas.microsoft.com/office/drawing/2014/main" id="{374BFD01-BB3D-99AF-53C7-85C97CE62390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08C4AA0F-4B98-7972-EEA0-A4BAD2DFAE04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" name="Freeform 171">
            <a:extLst>
              <a:ext uri="{FF2B5EF4-FFF2-40B4-BE49-F238E27FC236}">
                <a16:creationId xmlns:a16="http://schemas.microsoft.com/office/drawing/2014/main" id="{679FF102-985C-BD82-5042-14A257C93074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42">
            <a:extLst>
              <a:ext uri="{FF2B5EF4-FFF2-40B4-BE49-F238E27FC236}">
                <a16:creationId xmlns:a16="http://schemas.microsoft.com/office/drawing/2014/main" id="{E341E0AA-BFBB-8DE1-B9FF-17E20061F848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209E10AE-84F7-7367-C5FC-DD787E315B20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CBBC9348-CA29-5625-2B26-66FD65490819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836756F3-953C-C04C-13C9-8639E9FD373F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AC4D5036-EBD5-D389-69C5-B39C80DCB6B4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3FDA29BD-F5BC-25F8-912C-D947A67AC6C1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DA6CF3A6-DB65-CFC1-6E23-4C71934DAAA6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5DDABA8F-EF90-ADB6-789E-4AC0490FD3FC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536E9FFC-C734-7E48-EB0E-5A6C0F2F779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9" name="TextBox 25">
            <a:extLst>
              <a:ext uri="{FF2B5EF4-FFF2-40B4-BE49-F238E27FC236}">
                <a16:creationId xmlns:a16="http://schemas.microsoft.com/office/drawing/2014/main" id="{87C7BD77-A9A0-BA7C-970C-C34C97C9994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664B5FD-392E-27CE-9F03-689049FD8AD9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52">
            <a:extLst>
              <a:ext uri="{FF2B5EF4-FFF2-40B4-BE49-F238E27FC236}">
                <a16:creationId xmlns:a16="http://schemas.microsoft.com/office/drawing/2014/main" id="{482E6618-9A34-AB89-0052-8E240BBEB2AA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EF21B40B-7565-4CF3-5C4D-0BC429C39C17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FB2382D-0469-E3D9-ABDB-AC9077D59EB6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2" grpId="0"/>
          <p:bldP spid="37" grpId="0"/>
          <p:bldP spid="38" grpId="0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2" grpId="0"/>
          <p:bldP spid="37" grpId="0"/>
          <p:bldP spid="38" grpId="0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01F448-84F2-F297-A067-D95539AFB816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39B9E0-7665-BB6C-D051-D03180D85824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38588F-5E46-16FD-C38D-CE5AC7F89E6A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7E89E48-DE36-8D9A-44E2-FEE36BD136F9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9995DE4-8932-03B8-5828-3547F5752846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92B2DF47-F570-9A41-C5EC-4FCC993CBE59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C80364B1-73C4-B94C-28E6-816BE53D7D81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49BA8FC-E64F-B28A-E1E4-0DDAEDDCCC1E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23C0E3-0D8E-CE29-71CF-14A481A003F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E8897E3-7E0D-6258-BC5B-BCAD9037D68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21A388C-509E-C192-701B-8E06F8518814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26F868A8-4A58-1B4A-4C48-525DE36C8F4B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F79BAC80-38CD-F13E-EF10-F8D1DF93F251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2DF2B0-A3FE-EB6B-32B9-D21F5B7DA1F2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17FE8B-302D-746B-3E79-035C0F34600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11D94C5-B1BC-980D-22A5-2DEFBC4F1D0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174F854-AC61-AEB6-4BBF-18ACC4E9F1F2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76E33081-EC7F-F2B3-8FA9-6681D97C2FE6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25723F57-C731-6360-4585-B154D9226EFC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E5361F1-98C4-A0F3-3D2F-BB3B5EF8288F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DF17F1E-793D-2BD2-2E50-8ED023454474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A03CD6A-7F02-2705-202E-4B7BC7F1AD9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810C74-EE0E-91FA-A921-DF80BAAED6E8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A977EECA-233F-E143-B107-A422A08EC6B5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098BC1C4-F6FD-0217-C17B-0C8C29399990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FF83A9E-0A20-0D12-5694-307EBC3D0016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D68F44F-1B12-A3A6-67BB-17D71E8B90D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735F6E0-B54F-0F4C-AE78-49CEF720003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BDD354B-08EE-4F2C-636B-A71863E5985C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61C60BAB-1495-F070-3FDA-2F1C4A4ED46C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29D3AA76-0FD2-6A0E-E326-1D4BAE913B00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89AB283-33FF-77CD-FD85-CC912E55ACD2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1839E5C-3D85-4ED2-77BF-2ECB7C19B513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F094941-BBA0-A3E8-4BBE-C9CC3219E02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4895D-955A-88C9-5913-DE6365318557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extbox 200">
            <a:extLst>
              <a:ext uri="{FF2B5EF4-FFF2-40B4-BE49-F238E27FC236}">
                <a16:creationId xmlns:a16="http://schemas.microsoft.com/office/drawing/2014/main" id="{82F13DF4-0FA9-2F16-5625-2ECB3592FA5C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A960E6AE-D015-F355-C674-F3F6167E3CF5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" name="Freeform 171">
            <a:extLst>
              <a:ext uri="{FF2B5EF4-FFF2-40B4-BE49-F238E27FC236}">
                <a16:creationId xmlns:a16="http://schemas.microsoft.com/office/drawing/2014/main" id="{69F53665-ABAE-E35B-F1CB-E5EE57357844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42">
            <a:extLst>
              <a:ext uri="{FF2B5EF4-FFF2-40B4-BE49-F238E27FC236}">
                <a16:creationId xmlns:a16="http://schemas.microsoft.com/office/drawing/2014/main" id="{7BD943EF-0C3E-CB57-27CA-CEEE2D375F1B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32E8ED92-FCA4-3311-5BB4-1DB51CA35361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1201F760-98A7-0EE6-F437-97222DEEFD1D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E96CEDAA-D0DA-4A31-EFCE-82095DF4659A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E992E743-639E-19E0-74A5-329FC93B09CC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19BB6BCD-8A1F-5875-A459-6C184D1A4AF6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022773BE-D9F5-8371-F9F2-A1C197952531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B8CB0ED9-9584-B90F-3AC7-44707409439B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A59EAED2-9B1F-9F3B-5A41-6AEA0B27B3D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9" name="TextBox 25">
            <a:extLst>
              <a:ext uri="{FF2B5EF4-FFF2-40B4-BE49-F238E27FC236}">
                <a16:creationId xmlns:a16="http://schemas.microsoft.com/office/drawing/2014/main" id="{939154A1-7733-69DB-42C1-954CADE7D2F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6539E1-ABEF-8F64-594D-976D24880A51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52">
            <a:extLst>
              <a:ext uri="{FF2B5EF4-FFF2-40B4-BE49-F238E27FC236}">
                <a16:creationId xmlns:a16="http://schemas.microsoft.com/office/drawing/2014/main" id="{E9DDC4A9-7F72-A63B-34EB-B31D7BF2B042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FC4BD78B-5349-90C4-904D-4418E4328033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750FD79-B473-A997-B363-9028ED3CD971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2" grpId="0"/>
          <p:bldP spid="37" grpId="0"/>
          <p:bldP spid="38" grpId="0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2" grpId="0"/>
          <p:bldP spid="37" grpId="0"/>
          <p:bldP spid="38" grpId="0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CE4D6AB-AF2B-39AC-BE65-FB4622AF13E5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31DBEB9-80DE-2A5A-90A6-6CDF3367856A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91BA823-FC82-5199-14A9-BD7DAEA0542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B8BD95E-EE1D-BD5B-2061-BA4D593B0FC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E2A5D5-F547-E432-A601-4199348030B6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88149B5C-3FF0-58DD-7F7A-3A83C8B5327E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80D0FB63-B0D4-074B-F42E-4F2E222065BE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79F6EA9-8D90-8E97-CAA6-5199A716557C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9F42637-F690-149C-BDCF-D3880F9DDD8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34B5C92-C39B-1156-B2AC-0CD69C3A38E1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90CCE70-E631-5A95-F0B8-E8EC8162E163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1" name="Textbox 200">
            <a:extLst>
              <a:ext uri="{FF2B5EF4-FFF2-40B4-BE49-F238E27FC236}">
                <a16:creationId xmlns:a16="http://schemas.microsoft.com/office/drawing/2014/main" id="{EAA79356-801E-B5CE-0759-EC31792E2C51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6CB5F106-CF4E-A33F-9B8C-7C7FCCD61E35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838E9F4-BD9E-3AE9-7BE0-849E8AC1DCC9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95DE7D0-807E-0A74-5CE9-5B36C4AADE0C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09BBD36-B152-7900-43C3-FB25821DE48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F17B920-3997-6FBC-806C-5E4C43E8DEC4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Textbox 200">
            <a:extLst>
              <a:ext uri="{FF2B5EF4-FFF2-40B4-BE49-F238E27FC236}">
                <a16:creationId xmlns:a16="http://schemas.microsoft.com/office/drawing/2014/main" id="{4E0F552C-E899-ED00-60AB-F7C1139929EE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B5FC3DEE-B0BF-CF70-B474-2E7D7E1DBD30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5108A47-20AC-D6F9-66FC-988B53BA8990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5DE0533-D0EA-218A-F0EA-12439654043B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252AFA2-2F4E-0CCC-9B15-FD844E1628AE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7029AC8-5BC6-D439-A68B-F529826FFAB5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3" name="Textbox 200">
            <a:extLst>
              <a:ext uri="{FF2B5EF4-FFF2-40B4-BE49-F238E27FC236}">
                <a16:creationId xmlns:a16="http://schemas.microsoft.com/office/drawing/2014/main" id="{EF569EF2-911C-EDFA-85EB-C53C27B1E62F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B2978EE8-8EB1-34CE-E485-63FA0F30FB86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608BB22-FBD4-3661-A8B1-A2AA03E8AC40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D2C67DF-4182-65A9-BBA3-9B3D51CECEF3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5A8AA20-97A8-7E02-5EB8-662810959BE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EC8D735-87C7-A9A8-D512-C5E736F1020E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9" name="Textbox 200">
            <a:extLst>
              <a:ext uri="{FF2B5EF4-FFF2-40B4-BE49-F238E27FC236}">
                <a16:creationId xmlns:a16="http://schemas.microsoft.com/office/drawing/2014/main" id="{CC4F51DF-3EFB-667A-AF06-5100C3F784F0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70" name="Textbox 200">
            <a:extLst>
              <a:ext uri="{FF2B5EF4-FFF2-40B4-BE49-F238E27FC236}">
                <a16:creationId xmlns:a16="http://schemas.microsoft.com/office/drawing/2014/main" id="{D7CDA278-FBA0-ED5A-3BC2-B57254BD1CF1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8F4C664-B788-60AF-2693-1E977EA95215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3E73FF6-4804-61B8-C638-0BDA213A8C4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279EC-5ECD-34A2-C482-FA26E20288F3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8134DBF-B2DE-8068-2F34-F038CEE74CE3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90B9F49D-EDDB-F3BF-8F54-16A525731A64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76" name="Textbox 200">
            <a:extLst>
              <a:ext uri="{FF2B5EF4-FFF2-40B4-BE49-F238E27FC236}">
                <a16:creationId xmlns:a16="http://schemas.microsoft.com/office/drawing/2014/main" id="{B5B59E87-A6E9-C72E-82EB-9EA570778B1F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7" name="Freeform 171">
            <a:extLst>
              <a:ext uri="{FF2B5EF4-FFF2-40B4-BE49-F238E27FC236}">
                <a16:creationId xmlns:a16="http://schemas.microsoft.com/office/drawing/2014/main" id="{B7655B79-154A-4FB6-18E0-D8C384E84824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8" name="Freeform 142">
            <a:extLst>
              <a:ext uri="{FF2B5EF4-FFF2-40B4-BE49-F238E27FC236}">
                <a16:creationId xmlns:a16="http://schemas.microsoft.com/office/drawing/2014/main" id="{17E21DD9-893B-F66C-7DAA-F0F7C008D0F7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Textbox 200">
            <a:extLst>
              <a:ext uri="{FF2B5EF4-FFF2-40B4-BE49-F238E27FC236}">
                <a16:creationId xmlns:a16="http://schemas.microsoft.com/office/drawing/2014/main" id="{9DA59D88-DA75-748C-6289-E8D24F893262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80" name="Textbox 200">
            <a:extLst>
              <a:ext uri="{FF2B5EF4-FFF2-40B4-BE49-F238E27FC236}">
                <a16:creationId xmlns:a16="http://schemas.microsoft.com/office/drawing/2014/main" id="{7CD3E723-382C-847E-CB3B-26F35F353630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79203DFF-6759-FAFE-0ED2-9B7061B8E9DF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82" name="Textbox 200">
            <a:extLst>
              <a:ext uri="{FF2B5EF4-FFF2-40B4-BE49-F238E27FC236}">
                <a16:creationId xmlns:a16="http://schemas.microsoft.com/office/drawing/2014/main" id="{5E3A0892-F052-462B-0B84-AF3088981C88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83" name="Textbox 200">
            <a:extLst>
              <a:ext uri="{FF2B5EF4-FFF2-40B4-BE49-F238E27FC236}">
                <a16:creationId xmlns:a16="http://schemas.microsoft.com/office/drawing/2014/main" id="{BC0D03AA-D930-57AB-BA4B-5A426E8CF666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84" name="Textbox 200">
            <a:extLst>
              <a:ext uri="{FF2B5EF4-FFF2-40B4-BE49-F238E27FC236}">
                <a16:creationId xmlns:a16="http://schemas.microsoft.com/office/drawing/2014/main" id="{95531AF1-F999-57AB-F8C3-8C5902D55F98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995D16DD-D63B-9ECB-512B-ABEA61983201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85469CA4-CC20-9FFE-BB7E-58B83377875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7" name="TextBox 25">
            <a:extLst>
              <a:ext uri="{FF2B5EF4-FFF2-40B4-BE49-F238E27FC236}">
                <a16:creationId xmlns:a16="http://schemas.microsoft.com/office/drawing/2014/main" id="{D853F2BD-6807-4378-685E-6DA2AF8DE9C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B3350D0-7E89-D421-0631-FF205D157CD8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Freeform 152">
            <a:extLst>
              <a:ext uri="{FF2B5EF4-FFF2-40B4-BE49-F238E27FC236}">
                <a16:creationId xmlns:a16="http://schemas.microsoft.com/office/drawing/2014/main" id="{72C5F3FC-CDA2-C89C-4EEA-1A04E896CB27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90" name="Freeform 39">
            <a:extLst>
              <a:ext uri="{FF2B5EF4-FFF2-40B4-BE49-F238E27FC236}">
                <a16:creationId xmlns:a16="http://schemas.microsoft.com/office/drawing/2014/main" id="{12A5D625-F7CD-F3DA-3542-0A012844EE32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81679B63-5BE7-E7DB-5885-6EB26057CDCF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5" grpId="0"/>
          <p:bldP spid="46" grpId="0"/>
          <p:bldP spid="51" grpId="0"/>
          <p:bldP spid="52" grpId="0"/>
          <p:bldP spid="57" grpId="0"/>
          <p:bldP spid="58" grpId="0"/>
          <p:bldP spid="63" grpId="0"/>
          <p:bldP spid="64" grpId="0"/>
          <p:bldP spid="69" grpId="0"/>
          <p:bldP spid="70" grpId="0"/>
          <p:bldP spid="75" grpId="0"/>
          <p:bldP spid="76" grpId="0"/>
          <p:bldP spid="77" grpId="0" animBg="1"/>
          <p:bldP spid="78" grpId="0" animBg="1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8" grpId="0" animBg="1"/>
          <p:bldP spid="89" grpId="0" animBg="1"/>
          <p:bldP spid="90" grpId="0" animBg="1"/>
          <p:bldP spid="9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5" grpId="0"/>
          <p:bldP spid="46" grpId="0"/>
          <p:bldP spid="51" grpId="0"/>
          <p:bldP spid="52" grpId="0"/>
          <p:bldP spid="57" grpId="0"/>
          <p:bldP spid="58" grpId="0"/>
          <p:bldP spid="63" grpId="0"/>
          <p:bldP spid="64" grpId="0"/>
          <p:bldP spid="69" grpId="0"/>
          <p:bldP spid="70" grpId="0"/>
          <p:bldP spid="75" grpId="0"/>
          <p:bldP spid="76" grpId="0"/>
          <p:bldP spid="77" grpId="0" animBg="1"/>
          <p:bldP spid="78" grpId="0" animBg="1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8" grpId="0" animBg="1"/>
          <p:bldP spid="89" grpId="0" animBg="1"/>
          <p:bldP spid="90" grpId="0" animBg="1"/>
          <p:bldP spid="9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A562D6-7A70-7100-9CB7-5EB612BC1874}"/>
              </a:ext>
            </a:extLst>
          </p:cNvPr>
          <p:cNvSpPr/>
          <p:nvPr/>
        </p:nvSpPr>
        <p:spPr>
          <a:xfrm>
            <a:off x="0" y="7227163"/>
            <a:ext cx="22933193" cy="260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0701D4-C78B-D961-3D1A-D674A77C572B}"/>
              </a:ext>
            </a:extLst>
          </p:cNvPr>
          <p:cNvGrpSpPr/>
          <p:nvPr/>
        </p:nvGrpSpPr>
        <p:grpSpPr>
          <a:xfrm>
            <a:off x="566897" y="5746102"/>
            <a:ext cx="3146663" cy="3221808"/>
            <a:chOff x="2958173" y="6288100"/>
            <a:chExt cx="3146663" cy="322180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62F78CA-4D0D-0E68-0253-6D77605C839B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C20C089-5268-F286-B844-173A17E276D6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DB80677-FFC1-BEB8-8FA4-63B7EA02FF6A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2377C84E-CDC9-D731-D57C-90604760D1E4}"/>
              </a:ext>
            </a:extLst>
          </p:cNvPr>
          <p:cNvSpPr txBox="1"/>
          <p:nvPr/>
        </p:nvSpPr>
        <p:spPr>
          <a:xfrm>
            <a:off x="1504476" y="9880473"/>
            <a:ext cx="25010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Readiness</a:t>
            </a: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AFA3EDA4-189E-1661-072C-C4D2EEDF1904}"/>
              </a:ext>
            </a:extLst>
          </p:cNvPr>
          <p:cNvSpPr txBox="1"/>
          <p:nvPr/>
        </p:nvSpPr>
        <p:spPr>
          <a:xfrm>
            <a:off x="1504476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toàn diện năng lực, hạ tầng và mức sẵn sàng hiện tại.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778A155-D1DF-D2A0-1C20-86B290F572E2}"/>
              </a:ext>
            </a:extLst>
          </p:cNvPr>
          <p:cNvGrpSpPr/>
          <p:nvPr/>
        </p:nvGrpSpPr>
        <p:grpSpPr>
          <a:xfrm>
            <a:off x="4386766" y="5746102"/>
            <a:ext cx="3146663" cy="3221808"/>
            <a:chOff x="2958173" y="6288100"/>
            <a:chExt cx="3146663" cy="32218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9FDA437-A768-51EC-B302-BC6A0976C925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A920ED1-3AAB-E00B-1DE9-40F459D6968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70016C3-4447-AFCF-3078-D1E06A79423A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33D56F0D-34B1-AFCF-A43F-8BCB4F34DB0D}"/>
              </a:ext>
            </a:extLst>
          </p:cNvPr>
          <p:cNvSpPr txBox="1"/>
          <p:nvPr/>
        </p:nvSpPr>
        <p:spPr>
          <a:xfrm>
            <a:off x="5324345" y="9880473"/>
            <a:ext cx="18828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Define Vision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14E66C70-3750-7057-7F07-04AEB57F6144}"/>
              </a:ext>
            </a:extLst>
          </p:cNvPr>
          <p:cNvSpPr txBox="1"/>
          <p:nvPr/>
        </p:nvSpPr>
        <p:spPr>
          <a:xfrm>
            <a:off x="5324345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tầm nhìn rõ ràng, định hướng dài hạn cho chuyển đổi số.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A964AD-4991-44C7-559F-8AED43C06D4D}"/>
              </a:ext>
            </a:extLst>
          </p:cNvPr>
          <p:cNvGrpSpPr/>
          <p:nvPr/>
        </p:nvGrpSpPr>
        <p:grpSpPr>
          <a:xfrm>
            <a:off x="8206635" y="5746102"/>
            <a:ext cx="3146663" cy="3221808"/>
            <a:chOff x="2958173" y="6288100"/>
            <a:chExt cx="3146663" cy="3221808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05488EA-CAEE-F754-0A99-0287D1222B4D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A61D115-04EB-0F9C-D9D6-C7A0D0564F22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157F008-87FA-0D9F-8A6A-567A25A35E80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7C734AB6-7DE1-3A57-8E07-F19DD95E87E7}"/>
              </a:ext>
            </a:extLst>
          </p:cNvPr>
          <p:cNvSpPr txBox="1"/>
          <p:nvPr/>
        </p:nvSpPr>
        <p:spPr>
          <a:xfrm>
            <a:off x="9144214" y="9880473"/>
            <a:ext cx="192366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D8E29A48-7D46-5380-80FA-76D08DD91D7F}"/>
              </a:ext>
            </a:extLst>
          </p:cNvPr>
          <p:cNvSpPr txBox="1"/>
          <p:nvPr/>
        </p:nvSpPr>
        <p:spPr>
          <a:xfrm>
            <a:off x="9144214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Lựa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doanh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nghiệp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5617E52-8B7D-ED9E-A030-A06B3722FDD3}"/>
              </a:ext>
            </a:extLst>
          </p:cNvPr>
          <p:cNvGrpSpPr/>
          <p:nvPr/>
        </p:nvGrpSpPr>
        <p:grpSpPr>
          <a:xfrm>
            <a:off x="12026504" y="5746102"/>
            <a:ext cx="3146663" cy="3221808"/>
            <a:chOff x="2958173" y="6288100"/>
            <a:chExt cx="3146663" cy="322180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C46AECF-8885-267B-A4BC-FE650A474BD8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4A6DC5-77A0-CCB8-064A-755A61A5A3D8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1F8DDFB-04D8-A2C7-F9D8-2DF23BE55018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3D6CEEA6-F01C-D03D-6A54-057DB7182627}"/>
              </a:ext>
            </a:extLst>
          </p:cNvPr>
          <p:cNvSpPr txBox="1"/>
          <p:nvPr/>
        </p:nvSpPr>
        <p:spPr>
          <a:xfrm>
            <a:off x="12964083" y="9880473"/>
            <a:ext cx="183428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Train People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2826CE61-DE0A-894B-80FC-97028C5C0E7D}"/>
              </a:ext>
            </a:extLst>
          </p:cNvPr>
          <p:cNvSpPr txBox="1"/>
          <p:nvPr/>
        </p:nvSpPr>
        <p:spPr>
          <a:xfrm>
            <a:off x="12964083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Đào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năng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722504B-3C06-E241-CB7C-AC28FCEC1897}"/>
              </a:ext>
            </a:extLst>
          </p:cNvPr>
          <p:cNvGrpSpPr/>
          <p:nvPr/>
        </p:nvGrpSpPr>
        <p:grpSpPr>
          <a:xfrm>
            <a:off x="15846373" y="5746102"/>
            <a:ext cx="3146663" cy="3221808"/>
            <a:chOff x="2958173" y="6288100"/>
            <a:chExt cx="3146663" cy="3221808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F47BFE9-0E23-20F1-7E34-797309B46B11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5B3F7DE-E037-BDE3-DA0F-841B9DDEF183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C42DB93-3418-30DB-7CA5-26BA3C7C1BFB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4306ACCC-AE6A-6CEE-F99F-769AC1F2A54E}"/>
              </a:ext>
            </a:extLst>
          </p:cNvPr>
          <p:cNvSpPr txBox="1"/>
          <p:nvPr/>
        </p:nvSpPr>
        <p:spPr>
          <a:xfrm>
            <a:off x="16783952" y="9880473"/>
            <a:ext cx="275588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Changes</a:t>
            </a: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3F876AE5-6789-E34B-F699-31C6784C01B8}"/>
              </a:ext>
            </a:extLst>
          </p:cNvPr>
          <p:cNvSpPr txBox="1"/>
          <p:nvPr/>
        </p:nvSpPr>
        <p:spPr>
          <a:xfrm>
            <a:off x="16783952" y="10391495"/>
            <a:ext cx="254835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Thực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chuyển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số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hợp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hệ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thống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2F8180F-B2CD-7F24-3D52-F10F52EAD8F0}"/>
              </a:ext>
            </a:extLst>
          </p:cNvPr>
          <p:cNvGrpSpPr/>
          <p:nvPr/>
        </p:nvGrpSpPr>
        <p:grpSpPr>
          <a:xfrm>
            <a:off x="19666242" y="5746102"/>
            <a:ext cx="3146663" cy="3221808"/>
            <a:chOff x="2958173" y="6288100"/>
            <a:chExt cx="3146663" cy="3221808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D60862-DE56-5519-A21D-F7536A74313F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19B0C29-B701-EACA-62F7-A20E479CDD37}"/>
                </a:ext>
              </a:extLst>
            </p:cNvPr>
            <p:cNvSpPr/>
            <p:nvPr/>
          </p:nvSpPr>
          <p:spPr>
            <a:xfrm rot="18900000">
              <a:off x="2958173" y="6363245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B78EB7-BF38-6F91-95DC-22BF9A160D96}"/>
                </a:ext>
              </a:extLst>
            </p:cNvPr>
            <p:cNvSpPr/>
            <p:nvPr/>
          </p:nvSpPr>
          <p:spPr>
            <a:xfrm rot="18900000">
              <a:off x="2958173" y="6288100"/>
              <a:ext cx="3146663" cy="3146663"/>
            </a:xfrm>
            <a:custGeom>
              <a:avLst/>
              <a:gdLst>
                <a:gd name="connsiteX0" fmla="*/ 3087716 w 3146663"/>
                <a:gd name="connsiteY0" fmla="*/ 58947 h 3146663"/>
                <a:gd name="connsiteX1" fmla="*/ 3146663 w 3146663"/>
                <a:gd name="connsiteY1" fmla="*/ 201258 h 3146663"/>
                <a:gd name="connsiteX2" fmla="*/ 3146663 w 3146663"/>
                <a:gd name="connsiteY2" fmla="*/ 2945219 h 3146663"/>
                <a:gd name="connsiteX3" fmla="*/ 3087716 w 3146663"/>
                <a:gd name="connsiteY3" fmla="*/ 3087530 h 3146663"/>
                <a:gd name="connsiteX4" fmla="*/ 3087605 w 3146663"/>
                <a:gd name="connsiteY4" fmla="*/ 3087605 h 3146663"/>
                <a:gd name="connsiteX5" fmla="*/ 3087530 w 3146663"/>
                <a:gd name="connsiteY5" fmla="*/ 3087716 h 3146663"/>
                <a:gd name="connsiteX6" fmla="*/ 2945219 w 3146663"/>
                <a:gd name="connsiteY6" fmla="*/ 3146663 h 3146663"/>
                <a:gd name="connsiteX7" fmla="*/ 201258 w 3146663"/>
                <a:gd name="connsiteY7" fmla="*/ 3146663 h 3146663"/>
                <a:gd name="connsiteX8" fmla="*/ 0 w 3146663"/>
                <a:gd name="connsiteY8" fmla="*/ 2945405 h 3146663"/>
                <a:gd name="connsiteX9" fmla="*/ 0 w 3146663"/>
                <a:gd name="connsiteY9" fmla="*/ 1724740 h 3146663"/>
                <a:gd name="connsiteX10" fmla="*/ 201258 w 3146663"/>
                <a:gd name="connsiteY10" fmla="*/ 1523482 h 3146663"/>
                <a:gd name="connsiteX11" fmla="*/ 1277759 w 3146663"/>
                <a:gd name="connsiteY11" fmla="*/ 1523482 h 3146663"/>
                <a:gd name="connsiteX12" fmla="*/ 1955417 w 3146663"/>
                <a:gd name="connsiteY12" fmla="*/ 2201140 h 3146663"/>
                <a:gd name="connsiteX13" fmla="*/ 1834782 w 3146663"/>
                <a:gd name="connsiteY13" fmla="*/ 2321776 h 3146663"/>
                <a:gd name="connsiteX14" fmla="*/ 2470263 w 3146663"/>
                <a:gd name="connsiteY14" fmla="*/ 2474717 h 3146663"/>
                <a:gd name="connsiteX15" fmla="*/ 2317322 w 3146663"/>
                <a:gd name="connsiteY15" fmla="*/ 1839236 h 3146663"/>
                <a:gd name="connsiteX16" fmla="*/ 2196687 w 3146663"/>
                <a:gd name="connsiteY16" fmla="*/ 1959871 h 3146663"/>
                <a:gd name="connsiteX17" fmla="*/ 1523482 w 3146663"/>
                <a:gd name="connsiteY17" fmla="*/ 1286665 h 3146663"/>
                <a:gd name="connsiteX18" fmla="*/ 1523482 w 3146663"/>
                <a:gd name="connsiteY18" fmla="*/ 201258 h 3146663"/>
                <a:gd name="connsiteX19" fmla="*/ 1724740 w 3146663"/>
                <a:gd name="connsiteY19" fmla="*/ 0 h 3146663"/>
                <a:gd name="connsiteX20" fmla="*/ 2945405 w 3146663"/>
                <a:gd name="connsiteY20" fmla="*/ 0 h 3146663"/>
                <a:gd name="connsiteX21" fmla="*/ 3087716 w 3146663"/>
                <a:gd name="connsiteY21" fmla="*/ 58947 h 314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46663" h="3146663">
                  <a:moveTo>
                    <a:pt x="3087716" y="58947"/>
                  </a:moveTo>
                  <a:cubicBezTo>
                    <a:pt x="3124137" y="95368"/>
                    <a:pt x="3146663" y="145682"/>
                    <a:pt x="3146663" y="201258"/>
                  </a:cubicBezTo>
                  <a:lnTo>
                    <a:pt x="3146663" y="2945219"/>
                  </a:lnTo>
                  <a:cubicBezTo>
                    <a:pt x="3146663" y="3000795"/>
                    <a:pt x="3124137" y="3051109"/>
                    <a:pt x="3087716" y="3087530"/>
                  </a:cubicBezTo>
                  <a:lnTo>
                    <a:pt x="3087605" y="3087605"/>
                  </a:lnTo>
                  <a:lnTo>
                    <a:pt x="3087530" y="3087716"/>
                  </a:lnTo>
                  <a:cubicBezTo>
                    <a:pt x="3051109" y="3124136"/>
                    <a:pt x="3000795" y="3146663"/>
                    <a:pt x="2945219" y="3146663"/>
                  </a:cubicBezTo>
                  <a:lnTo>
                    <a:pt x="201258" y="3146663"/>
                  </a:lnTo>
                  <a:cubicBezTo>
                    <a:pt x="90106" y="3146663"/>
                    <a:pt x="0" y="3056557"/>
                    <a:pt x="0" y="2945405"/>
                  </a:cubicBezTo>
                  <a:lnTo>
                    <a:pt x="0" y="1724740"/>
                  </a:lnTo>
                  <a:cubicBezTo>
                    <a:pt x="0" y="1613588"/>
                    <a:pt x="90106" y="1523482"/>
                    <a:pt x="201258" y="1523482"/>
                  </a:cubicBezTo>
                  <a:lnTo>
                    <a:pt x="1277759" y="1523482"/>
                  </a:lnTo>
                  <a:lnTo>
                    <a:pt x="1955417" y="2201140"/>
                  </a:lnTo>
                  <a:lnTo>
                    <a:pt x="1834782" y="2321776"/>
                  </a:lnTo>
                  <a:lnTo>
                    <a:pt x="2470263" y="2474717"/>
                  </a:lnTo>
                  <a:lnTo>
                    <a:pt x="2317322" y="1839236"/>
                  </a:lnTo>
                  <a:lnTo>
                    <a:pt x="2196687" y="1959871"/>
                  </a:lnTo>
                  <a:lnTo>
                    <a:pt x="1523482" y="1286665"/>
                  </a:lnTo>
                  <a:lnTo>
                    <a:pt x="1523482" y="201258"/>
                  </a:lnTo>
                  <a:cubicBezTo>
                    <a:pt x="1523482" y="90106"/>
                    <a:pt x="1613588" y="0"/>
                    <a:pt x="1724740" y="0"/>
                  </a:cubicBezTo>
                  <a:lnTo>
                    <a:pt x="2945405" y="0"/>
                  </a:lnTo>
                  <a:cubicBezTo>
                    <a:pt x="3000981" y="0"/>
                    <a:pt x="3051295" y="22526"/>
                    <a:pt x="3087716" y="589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2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A1A54456-0BCB-773C-1495-FADE3A8FCC23}"/>
              </a:ext>
            </a:extLst>
          </p:cNvPr>
          <p:cNvSpPr txBox="1"/>
          <p:nvPr/>
        </p:nvSpPr>
        <p:spPr>
          <a:xfrm>
            <a:off x="20603821" y="9880473"/>
            <a:ext cx="216116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Scale Success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2AA1DA6A-3AD3-0AD1-68F4-4D97719588EB}"/>
              </a:ext>
            </a:extLst>
          </p:cNvPr>
          <p:cNvSpPr txBox="1"/>
          <p:nvPr/>
        </p:nvSpPr>
        <p:spPr>
          <a:xfrm>
            <a:off x="20603821" y="1039149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Mở rộng phạm vi, tối ưu hiệu quả và duy trì kết quả bền vững.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0" name="Freeform 171">
            <a:extLst>
              <a:ext uri="{FF2B5EF4-FFF2-40B4-BE49-F238E27FC236}">
                <a16:creationId xmlns:a16="http://schemas.microsoft.com/office/drawing/2014/main" id="{C2E62E9A-5659-ED53-B4F4-10DD7D490C08}"/>
              </a:ext>
            </a:extLst>
          </p:cNvPr>
          <p:cNvSpPr>
            <a:spLocks noEditPoints="1"/>
          </p:cNvSpPr>
          <p:nvPr/>
        </p:nvSpPr>
        <p:spPr bwMode="auto">
          <a:xfrm>
            <a:off x="17139036" y="5845809"/>
            <a:ext cx="585706" cy="619696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42">
            <a:extLst>
              <a:ext uri="{FF2B5EF4-FFF2-40B4-BE49-F238E27FC236}">
                <a16:creationId xmlns:a16="http://schemas.microsoft.com/office/drawing/2014/main" id="{FBCBCC0B-1646-6BD7-F6D1-B706E4495F15}"/>
              </a:ext>
            </a:extLst>
          </p:cNvPr>
          <p:cNvSpPr>
            <a:spLocks noEditPoints="1"/>
          </p:cNvSpPr>
          <p:nvPr/>
        </p:nvSpPr>
        <p:spPr bwMode="auto">
          <a:xfrm>
            <a:off x="1889688" y="5849412"/>
            <a:ext cx="612490" cy="61249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7B733225-37CB-3210-0A67-419C5F3D37DA}"/>
              </a:ext>
            </a:extLst>
          </p:cNvPr>
          <p:cNvSpPr txBox="1"/>
          <p:nvPr/>
        </p:nvSpPr>
        <p:spPr>
          <a:xfrm>
            <a:off x="1876473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142BFE6C-7B74-3D75-9006-8BA7595721AB}"/>
              </a:ext>
            </a:extLst>
          </p:cNvPr>
          <p:cNvSpPr txBox="1"/>
          <p:nvPr/>
        </p:nvSpPr>
        <p:spPr>
          <a:xfrm>
            <a:off x="5696342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21C380F2-4956-3474-E618-0E98DB82117F}"/>
              </a:ext>
            </a:extLst>
          </p:cNvPr>
          <p:cNvSpPr txBox="1"/>
          <p:nvPr/>
        </p:nvSpPr>
        <p:spPr>
          <a:xfrm>
            <a:off x="9516211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32C3DC37-5B18-ABE2-6D2B-C22F330634A8}"/>
              </a:ext>
            </a:extLst>
          </p:cNvPr>
          <p:cNvSpPr txBox="1"/>
          <p:nvPr/>
        </p:nvSpPr>
        <p:spPr>
          <a:xfrm>
            <a:off x="13336080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E8DB38E6-7807-F015-9CE5-F1EC78C92FAD}"/>
              </a:ext>
            </a:extLst>
          </p:cNvPr>
          <p:cNvSpPr txBox="1"/>
          <p:nvPr/>
        </p:nvSpPr>
        <p:spPr>
          <a:xfrm>
            <a:off x="17155949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EC0991B3-E077-F381-2914-D320FB2FE4EF}"/>
              </a:ext>
            </a:extLst>
          </p:cNvPr>
          <p:cNvSpPr txBox="1"/>
          <p:nvPr/>
        </p:nvSpPr>
        <p:spPr>
          <a:xfrm>
            <a:off x="20975818" y="8297958"/>
            <a:ext cx="5261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474891E8-D2F0-9CB9-D4A3-E75D6D98B378}"/>
              </a:ext>
            </a:extLst>
          </p:cNvPr>
          <p:cNvSpPr txBox="1"/>
          <p:nvPr/>
        </p:nvSpPr>
        <p:spPr>
          <a:xfrm>
            <a:off x="4802285" y="1176536"/>
            <a:ext cx="1477943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DIGITAL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TRANSFORMATION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1C72A7-CF84-760E-3660-D1BD6D5CCCC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0" name="TextBox 25">
            <a:extLst>
              <a:ext uri="{FF2B5EF4-FFF2-40B4-BE49-F238E27FC236}">
                <a16:creationId xmlns:a16="http://schemas.microsoft.com/office/drawing/2014/main" id="{8867EC2D-13AE-3AE1-4DDA-0BC68F5DAAD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4783687-1B85-8200-C2D0-EA5550E7EAAE}"/>
              </a:ext>
            </a:extLst>
          </p:cNvPr>
          <p:cNvSpPr/>
          <p:nvPr/>
        </p:nvSpPr>
        <p:spPr>
          <a:xfrm>
            <a:off x="5646352" y="5851041"/>
            <a:ext cx="656096" cy="609232"/>
          </a:xfrm>
          <a:custGeom>
            <a:avLst/>
            <a:gdLst>
              <a:gd name="connsiteX0" fmla="*/ 271958 w 426720"/>
              <a:gd name="connsiteY0" fmla="*/ 371475 h 396240"/>
              <a:gd name="connsiteX1" fmla="*/ 202311 w 426720"/>
              <a:gd name="connsiteY1" fmla="*/ 385191 h 396240"/>
              <a:gd name="connsiteX2" fmla="*/ 19431 w 426720"/>
              <a:gd name="connsiteY2" fmla="*/ 202311 h 396240"/>
              <a:gd name="connsiteX3" fmla="*/ 202311 w 426720"/>
              <a:gd name="connsiteY3" fmla="*/ 19431 h 396240"/>
              <a:gd name="connsiteX4" fmla="*/ 366903 w 426720"/>
              <a:gd name="connsiteY4" fmla="*/ 122454 h 396240"/>
              <a:gd name="connsiteX5" fmla="*/ 258698 w 426720"/>
              <a:gd name="connsiteY5" fmla="*/ 258394 h 396240"/>
              <a:gd name="connsiteX6" fmla="*/ 202311 w 426720"/>
              <a:gd name="connsiteY6" fmla="*/ 255498 h 396240"/>
              <a:gd name="connsiteX7" fmla="*/ 37871 w 426720"/>
              <a:gd name="connsiteY7" fmla="*/ 282168 h 396240"/>
              <a:gd name="connsiteX8" fmla="*/ 37871 w 426720"/>
              <a:gd name="connsiteY8" fmla="*/ 122454 h 396240"/>
              <a:gd name="connsiteX9" fmla="*/ 202464 w 426720"/>
              <a:gd name="connsiteY9" fmla="*/ 149124 h 396240"/>
              <a:gd name="connsiteX10" fmla="*/ 367055 w 426720"/>
              <a:gd name="connsiteY10" fmla="*/ 122454 h 396240"/>
              <a:gd name="connsiteX11" fmla="*/ 258698 w 426720"/>
              <a:gd name="connsiteY11" fmla="*/ 258394 h 396240"/>
              <a:gd name="connsiteX12" fmla="*/ 261594 w 426720"/>
              <a:gd name="connsiteY12" fmla="*/ 202311 h 396240"/>
              <a:gd name="connsiteX13" fmla="*/ 202311 w 426720"/>
              <a:gd name="connsiteY13" fmla="*/ 19431 h 396240"/>
              <a:gd name="connsiteX14" fmla="*/ 143027 w 426720"/>
              <a:gd name="connsiteY14" fmla="*/ 202311 h 396240"/>
              <a:gd name="connsiteX15" fmla="*/ 202311 w 426720"/>
              <a:gd name="connsiteY15" fmla="*/ 385191 h 396240"/>
              <a:gd name="connsiteX16" fmla="*/ 258698 w 426720"/>
              <a:gd name="connsiteY16" fmla="*/ 258394 h 396240"/>
              <a:gd name="connsiteX17" fmla="*/ 302438 w 426720"/>
              <a:gd name="connsiteY17" fmla="*/ 330022 h 396240"/>
              <a:gd name="connsiteX18" fmla="*/ 357607 w 426720"/>
              <a:gd name="connsiteY18" fmla="*/ 352273 h 396240"/>
              <a:gd name="connsiteX19" fmla="*/ 414908 w 426720"/>
              <a:gd name="connsiteY19" fmla="*/ 312039 h 396240"/>
              <a:gd name="connsiteX20" fmla="*/ 358825 w 426720"/>
              <a:gd name="connsiteY20" fmla="*/ 271653 h 396240"/>
              <a:gd name="connsiteX21" fmla="*/ 309295 w 426720"/>
              <a:gd name="connsiteY21" fmla="*/ 237058 h 396240"/>
              <a:gd name="connsiteX22" fmla="*/ 357758 w 426720"/>
              <a:gd name="connsiteY22" fmla="*/ 201092 h 396240"/>
              <a:gd name="connsiteX23" fmla="*/ 400888 w 426720"/>
              <a:gd name="connsiteY23" fmla="*/ 216637 h 396240"/>
              <a:gd name="connsiteX24" fmla="*/ 357758 w 426720"/>
              <a:gd name="connsiteY24" fmla="*/ 352273 h 396240"/>
              <a:gd name="connsiteX25" fmla="*/ 357758 w 426720"/>
              <a:gd name="connsiteY25" fmla="*/ 379857 h 396240"/>
              <a:gd name="connsiteX26" fmla="*/ 357758 w 426720"/>
              <a:gd name="connsiteY26" fmla="*/ 173660 h 396240"/>
              <a:gd name="connsiteX27" fmla="*/ 357758 w 426720"/>
              <a:gd name="connsiteY27" fmla="*/ 201244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26720" h="396240">
                <a:moveTo>
                  <a:pt x="271958" y="371475"/>
                </a:moveTo>
                <a:cubicBezTo>
                  <a:pt x="250469" y="380314"/>
                  <a:pt x="227000" y="385191"/>
                  <a:pt x="202311" y="385191"/>
                </a:cubicBezTo>
                <a:cubicBezTo>
                  <a:pt x="101270" y="385191"/>
                  <a:pt x="19431" y="303352"/>
                  <a:pt x="19431" y="202311"/>
                </a:cubicBezTo>
                <a:cubicBezTo>
                  <a:pt x="19431" y="101270"/>
                  <a:pt x="101270" y="19431"/>
                  <a:pt x="202311" y="19431"/>
                </a:cubicBezTo>
                <a:cubicBezTo>
                  <a:pt x="274701" y="19431"/>
                  <a:pt x="337185" y="61494"/>
                  <a:pt x="366903" y="122454"/>
                </a:cubicBezTo>
                <a:moveTo>
                  <a:pt x="258698" y="258394"/>
                </a:moveTo>
                <a:cubicBezTo>
                  <a:pt x="240411" y="256565"/>
                  <a:pt x="221514" y="255498"/>
                  <a:pt x="202311" y="255498"/>
                </a:cubicBezTo>
                <a:cubicBezTo>
                  <a:pt x="142113" y="255498"/>
                  <a:pt x="85725" y="265252"/>
                  <a:pt x="37871" y="282168"/>
                </a:cubicBezTo>
                <a:moveTo>
                  <a:pt x="37871" y="122454"/>
                </a:moveTo>
                <a:cubicBezTo>
                  <a:pt x="85877" y="139370"/>
                  <a:pt x="142113" y="149124"/>
                  <a:pt x="202464" y="149124"/>
                </a:cubicBezTo>
                <a:cubicBezTo>
                  <a:pt x="262661" y="149124"/>
                  <a:pt x="319049" y="139370"/>
                  <a:pt x="367055" y="122454"/>
                </a:cubicBezTo>
                <a:moveTo>
                  <a:pt x="258698" y="258394"/>
                </a:moveTo>
                <a:cubicBezTo>
                  <a:pt x="260528" y="240716"/>
                  <a:pt x="261594" y="221818"/>
                  <a:pt x="261594" y="202311"/>
                </a:cubicBezTo>
                <a:cubicBezTo>
                  <a:pt x="261594" y="101270"/>
                  <a:pt x="235076" y="19431"/>
                  <a:pt x="202311" y="19431"/>
                </a:cubicBezTo>
                <a:cubicBezTo>
                  <a:pt x="169545" y="19431"/>
                  <a:pt x="143027" y="101270"/>
                  <a:pt x="143027" y="202311"/>
                </a:cubicBezTo>
                <a:cubicBezTo>
                  <a:pt x="143027" y="303352"/>
                  <a:pt x="169545" y="385191"/>
                  <a:pt x="202311" y="385191"/>
                </a:cubicBezTo>
                <a:cubicBezTo>
                  <a:pt x="228676" y="385191"/>
                  <a:pt x="251078" y="332004"/>
                  <a:pt x="258698" y="258394"/>
                </a:cubicBezTo>
                <a:moveTo>
                  <a:pt x="302438" y="330022"/>
                </a:moveTo>
                <a:cubicBezTo>
                  <a:pt x="312954" y="345262"/>
                  <a:pt x="330479" y="352273"/>
                  <a:pt x="357607" y="352273"/>
                </a:cubicBezTo>
                <a:cubicBezTo>
                  <a:pt x="371018" y="352273"/>
                  <a:pt x="414908" y="349377"/>
                  <a:pt x="414908" y="312039"/>
                </a:cubicBezTo>
                <a:cubicBezTo>
                  <a:pt x="414908" y="287350"/>
                  <a:pt x="400278" y="276835"/>
                  <a:pt x="358825" y="271653"/>
                </a:cubicBezTo>
                <a:cubicBezTo>
                  <a:pt x="344043" y="269824"/>
                  <a:pt x="309295" y="265709"/>
                  <a:pt x="309295" y="237058"/>
                </a:cubicBezTo>
                <a:cubicBezTo>
                  <a:pt x="309295" y="220447"/>
                  <a:pt x="321945" y="201092"/>
                  <a:pt x="357758" y="201092"/>
                </a:cubicBezTo>
                <a:cubicBezTo>
                  <a:pt x="374065" y="201092"/>
                  <a:pt x="390220" y="207188"/>
                  <a:pt x="400888" y="216637"/>
                </a:cubicBezTo>
                <a:moveTo>
                  <a:pt x="357758" y="352273"/>
                </a:moveTo>
                <a:lnTo>
                  <a:pt x="357758" y="379857"/>
                </a:lnTo>
                <a:moveTo>
                  <a:pt x="357758" y="173660"/>
                </a:moveTo>
                <a:lnTo>
                  <a:pt x="357758" y="201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52">
            <a:extLst>
              <a:ext uri="{FF2B5EF4-FFF2-40B4-BE49-F238E27FC236}">
                <a16:creationId xmlns:a16="http://schemas.microsoft.com/office/drawing/2014/main" id="{4B7E0A5B-A31E-0A29-E991-37D432C0FCFA}"/>
              </a:ext>
            </a:extLst>
          </p:cNvPr>
          <p:cNvSpPr>
            <a:spLocks noEditPoints="1"/>
          </p:cNvSpPr>
          <p:nvPr/>
        </p:nvSpPr>
        <p:spPr bwMode="auto">
          <a:xfrm>
            <a:off x="9491754" y="5861537"/>
            <a:ext cx="585798" cy="588240"/>
          </a:xfrm>
          <a:custGeom>
            <a:avLst/>
            <a:gdLst>
              <a:gd name="T0" fmla="*/ 909 w 1002"/>
              <a:gd name="T1" fmla="*/ 909 h 1002"/>
              <a:gd name="T2" fmla="*/ 909 w 1002"/>
              <a:gd name="T3" fmla="*/ 909 h 1002"/>
              <a:gd name="T4" fmla="*/ 740 w 1002"/>
              <a:gd name="T5" fmla="*/ 909 h 1002"/>
              <a:gd name="T6" fmla="*/ 542 w 1002"/>
              <a:gd name="T7" fmla="*/ 712 h 1002"/>
              <a:gd name="T8" fmla="*/ 712 w 1002"/>
              <a:gd name="T9" fmla="*/ 543 h 1002"/>
              <a:gd name="T10" fmla="*/ 909 w 1002"/>
              <a:gd name="T11" fmla="*/ 740 h 1002"/>
              <a:gd name="T12" fmla="*/ 909 w 1002"/>
              <a:gd name="T13" fmla="*/ 909 h 1002"/>
              <a:gd name="T14" fmla="*/ 236 w 1002"/>
              <a:gd name="T15" fmla="*/ 114 h 1002"/>
              <a:gd name="T16" fmla="*/ 89 w 1002"/>
              <a:gd name="T17" fmla="*/ 8 h 1002"/>
              <a:gd name="T18" fmla="*/ 8 w 1002"/>
              <a:gd name="T19" fmla="*/ 90 h 1002"/>
              <a:gd name="T20" fmla="*/ 114 w 1002"/>
              <a:gd name="T21" fmla="*/ 237 h 1002"/>
              <a:gd name="T22" fmla="*/ 175 w 1002"/>
              <a:gd name="T23" fmla="*/ 263 h 1002"/>
              <a:gd name="T24" fmla="*/ 583 w 1002"/>
              <a:gd name="T25" fmla="*/ 671 h 1002"/>
              <a:gd name="T26" fmla="*/ 671 w 1002"/>
              <a:gd name="T27" fmla="*/ 583 h 1002"/>
              <a:gd name="T28" fmla="*/ 263 w 1002"/>
              <a:gd name="T29" fmla="*/ 175 h 1002"/>
              <a:gd name="T30" fmla="*/ 236 w 1002"/>
              <a:gd name="T31" fmla="*/ 114 h 1002"/>
              <a:gd name="T32" fmla="*/ 671 w 1002"/>
              <a:gd name="T33" fmla="*/ 429 h 1002"/>
              <a:gd name="T34" fmla="*/ 759 w 1002"/>
              <a:gd name="T35" fmla="*/ 337 h 1002"/>
              <a:gd name="T36" fmla="*/ 940 w 1002"/>
              <a:gd name="T37" fmla="*/ 300 h 1002"/>
              <a:gd name="T38" fmla="*/ 977 w 1002"/>
              <a:gd name="T39" fmla="*/ 117 h 1002"/>
              <a:gd name="T40" fmla="*/ 874 w 1002"/>
              <a:gd name="T41" fmla="*/ 219 h 1002"/>
              <a:gd name="T42" fmla="*/ 783 w 1002"/>
              <a:gd name="T43" fmla="*/ 128 h 1002"/>
              <a:gd name="T44" fmla="*/ 886 w 1002"/>
              <a:gd name="T45" fmla="*/ 25 h 1002"/>
              <a:gd name="T46" fmla="*/ 702 w 1002"/>
              <a:gd name="T47" fmla="*/ 62 h 1002"/>
              <a:gd name="T48" fmla="*/ 665 w 1002"/>
              <a:gd name="T49" fmla="*/ 243 h 1002"/>
              <a:gd name="T50" fmla="*/ 573 w 1002"/>
              <a:gd name="T51" fmla="*/ 331 h 1002"/>
              <a:gd name="T52" fmla="*/ 330 w 1002"/>
              <a:gd name="T53" fmla="*/ 573 h 1002"/>
              <a:gd name="T54" fmla="*/ 237 w 1002"/>
              <a:gd name="T55" fmla="*/ 663 h 1002"/>
              <a:gd name="T56" fmla="*/ 62 w 1002"/>
              <a:gd name="T57" fmla="*/ 702 h 1002"/>
              <a:gd name="T58" fmla="*/ 25 w 1002"/>
              <a:gd name="T59" fmla="*/ 886 h 1002"/>
              <a:gd name="T60" fmla="*/ 128 w 1002"/>
              <a:gd name="T61" fmla="*/ 783 h 1002"/>
              <a:gd name="T62" fmla="*/ 219 w 1002"/>
              <a:gd name="T63" fmla="*/ 874 h 1002"/>
              <a:gd name="T64" fmla="*/ 116 w 1002"/>
              <a:gd name="T65" fmla="*/ 977 h 1002"/>
              <a:gd name="T66" fmla="*/ 300 w 1002"/>
              <a:gd name="T67" fmla="*/ 941 h 1002"/>
              <a:gd name="T68" fmla="*/ 339 w 1002"/>
              <a:gd name="T69" fmla="*/ 765 h 1002"/>
              <a:gd name="T70" fmla="*/ 429 w 1002"/>
              <a:gd name="T71" fmla="*/ 67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2" h="1002">
                <a:moveTo>
                  <a:pt x="909" y="909"/>
                </a:moveTo>
                <a:cubicBezTo>
                  <a:pt x="909" y="909"/>
                  <a:pt x="909" y="909"/>
                  <a:pt x="909" y="909"/>
                </a:cubicBezTo>
                <a:cubicBezTo>
                  <a:pt x="863" y="956"/>
                  <a:pt x="787" y="956"/>
                  <a:pt x="740" y="909"/>
                </a:cubicBezTo>
                <a:cubicBezTo>
                  <a:pt x="542" y="712"/>
                  <a:pt x="542" y="712"/>
                  <a:pt x="542" y="712"/>
                </a:cubicBezTo>
                <a:cubicBezTo>
                  <a:pt x="712" y="543"/>
                  <a:pt x="712" y="543"/>
                  <a:pt x="712" y="543"/>
                </a:cubicBezTo>
                <a:cubicBezTo>
                  <a:pt x="909" y="740"/>
                  <a:pt x="909" y="740"/>
                  <a:pt x="909" y="740"/>
                </a:cubicBezTo>
                <a:cubicBezTo>
                  <a:pt x="956" y="787"/>
                  <a:pt x="956" y="863"/>
                  <a:pt x="909" y="909"/>
                </a:cubicBezTo>
                <a:close/>
                <a:moveTo>
                  <a:pt x="236" y="114"/>
                </a:moveTo>
                <a:cubicBezTo>
                  <a:pt x="89" y="8"/>
                  <a:pt x="89" y="8"/>
                  <a:pt x="89" y="8"/>
                </a:cubicBezTo>
                <a:cubicBezTo>
                  <a:pt x="8" y="90"/>
                  <a:pt x="8" y="90"/>
                  <a:pt x="8" y="90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75" y="263"/>
                  <a:pt x="175" y="263"/>
                  <a:pt x="175" y="263"/>
                </a:cubicBezTo>
                <a:cubicBezTo>
                  <a:pt x="583" y="671"/>
                  <a:pt x="583" y="671"/>
                  <a:pt x="583" y="671"/>
                </a:cubicBezTo>
                <a:cubicBezTo>
                  <a:pt x="671" y="583"/>
                  <a:pt x="671" y="583"/>
                  <a:pt x="671" y="583"/>
                </a:cubicBezTo>
                <a:cubicBezTo>
                  <a:pt x="263" y="175"/>
                  <a:pt x="263" y="175"/>
                  <a:pt x="263" y="175"/>
                </a:cubicBezTo>
                <a:lnTo>
                  <a:pt x="236" y="114"/>
                </a:lnTo>
                <a:close/>
                <a:moveTo>
                  <a:pt x="671" y="429"/>
                </a:moveTo>
                <a:cubicBezTo>
                  <a:pt x="759" y="337"/>
                  <a:pt x="759" y="337"/>
                  <a:pt x="759" y="337"/>
                </a:cubicBezTo>
                <a:cubicBezTo>
                  <a:pt x="820" y="361"/>
                  <a:pt x="891" y="349"/>
                  <a:pt x="940" y="300"/>
                </a:cubicBezTo>
                <a:cubicBezTo>
                  <a:pt x="990" y="250"/>
                  <a:pt x="1002" y="178"/>
                  <a:pt x="977" y="117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783" y="128"/>
                  <a:pt x="783" y="128"/>
                  <a:pt x="783" y="128"/>
                </a:cubicBezTo>
                <a:cubicBezTo>
                  <a:pt x="886" y="25"/>
                  <a:pt x="886" y="25"/>
                  <a:pt x="886" y="25"/>
                </a:cubicBezTo>
                <a:cubicBezTo>
                  <a:pt x="825" y="0"/>
                  <a:pt x="752" y="12"/>
                  <a:pt x="702" y="62"/>
                </a:cubicBezTo>
                <a:cubicBezTo>
                  <a:pt x="653" y="111"/>
                  <a:pt x="641" y="182"/>
                  <a:pt x="665" y="243"/>
                </a:cubicBezTo>
                <a:cubicBezTo>
                  <a:pt x="573" y="331"/>
                  <a:pt x="573" y="331"/>
                  <a:pt x="573" y="331"/>
                </a:cubicBezTo>
                <a:moveTo>
                  <a:pt x="330" y="573"/>
                </a:moveTo>
                <a:cubicBezTo>
                  <a:pt x="237" y="663"/>
                  <a:pt x="237" y="663"/>
                  <a:pt x="237" y="663"/>
                </a:cubicBezTo>
                <a:cubicBezTo>
                  <a:pt x="178" y="642"/>
                  <a:pt x="109" y="655"/>
                  <a:pt x="62" y="702"/>
                </a:cubicBezTo>
                <a:cubicBezTo>
                  <a:pt x="12" y="752"/>
                  <a:pt x="0" y="825"/>
                  <a:pt x="25" y="886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219" y="874"/>
                  <a:pt x="219" y="874"/>
                  <a:pt x="219" y="874"/>
                </a:cubicBezTo>
                <a:cubicBezTo>
                  <a:pt x="116" y="977"/>
                  <a:pt x="116" y="977"/>
                  <a:pt x="116" y="977"/>
                </a:cubicBezTo>
                <a:cubicBezTo>
                  <a:pt x="177" y="1002"/>
                  <a:pt x="250" y="990"/>
                  <a:pt x="300" y="941"/>
                </a:cubicBezTo>
                <a:cubicBezTo>
                  <a:pt x="347" y="893"/>
                  <a:pt x="360" y="825"/>
                  <a:pt x="339" y="765"/>
                </a:cubicBezTo>
                <a:cubicBezTo>
                  <a:pt x="429" y="672"/>
                  <a:pt x="429" y="672"/>
                  <a:pt x="429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3" name="Freeform 39">
            <a:extLst>
              <a:ext uri="{FF2B5EF4-FFF2-40B4-BE49-F238E27FC236}">
                <a16:creationId xmlns:a16="http://schemas.microsoft.com/office/drawing/2014/main" id="{B905CC0E-247B-C6D4-E231-C101E086FBFF}"/>
              </a:ext>
            </a:extLst>
          </p:cNvPr>
          <p:cNvSpPr>
            <a:spLocks noEditPoints="1"/>
          </p:cNvSpPr>
          <p:nvPr/>
        </p:nvSpPr>
        <p:spPr bwMode="auto">
          <a:xfrm>
            <a:off x="13336080" y="5797196"/>
            <a:ext cx="526106" cy="716924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99A58E3-60B9-BA30-EDEF-7C32020E4E51}"/>
              </a:ext>
            </a:extLst>
          </p:cNvPr>
          <p:cNvSpPr/>
          <p:nvPr/>
        </p:nvSpPr>
        <p:spPr>
          <a:xfrm>
            <a:off x="20889857" y="5841630"/>
            <a:ext cx="628056" cy="62805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3" grpId="0"/>
          <p:bldP spid="38" grpId="0"/>
          <p:bldP spid="39" grpId="0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1" grpId="0" animBg="1"/>
          <p:bldP spid="52" grpId="0" animBg="1"/>
          <p:bldP spid="53" grpId="0" animBg="1"/>
          <p:bldP spid="5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13" grpId="0"/>
          <p:bldP spid="14" grpId="0"/>
          <p:bldP spid="19" grpId="0"/>
          <p:bldP spid="20" grpId="0"/>
          <p:bldP spid="25" grpId="0"/>
          <p:bldP spid="26" grpId="0"/>
          <p:bldP spid="31" grpId="0"/>
          <p:bldP spid="33" grpId="0"/>
          <p:bldP spid="38" grpId="0"/>
          <p:bldP spid="39" grpId="0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1" grpId="0" animBg="1"/>
          <p:bldP spid="52" grpId="0" animBg="1"/>
          <p:bldP spid="53" grpId="0" animBg="1"/>
          <p:bldP spid="5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2Tones - 0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SlideOcean - Light 72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FE2635"/>
      </a:accent1>
      <a:accent2>
        <a:srgbClr val="FFD000"/>
      </a:accent2>
      <a:accent3>
        <a:srgbClr val="00CEE8"/>
      </a:accent3>
      <a:accent4>
        <a:srgbClr val="03A9F4"/>
      </a:accent4>
      <a:accent5>
        <a:srgbClr val="065381"/>
      </a:accent5>
      <a:accent6>
        <a:srgbClr val="BD114D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8138</TotalTime>
  <Words>1125</Words>
  <Application>Microsoft Office PowerPoint</Application>
  <PresentationFormat>Custom</PresentationFormat>
  <Paragraphs>189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49 - Digital Transformation</dc:title>
  <dc:creator>Slide Ocean</dc:creator>
  <cp:lastModifiedBy>SO</cp:lastModifiedBy>
  <cp:revision>1528</cp:revision>
  <dcterms:created xsi:type="dcterms:W3CDTF">2024-04-24T08:43:56Z</dcterms:created>
  <dcterms:modified xsi:type="dcterms:W3CDTF">2025-09-17T13:47:44Z</dcterms:modified>
</cp:coreProperties>
</file>