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Masters/slideMaster16.xml" ContentType="application/vnd.openxmlformats-officedocument.presentationml.slideMaster+xml"/>
  <Override PartName="/ppt/slideMasters/slideMaster17.xml" ContentType="application/vnd.openxmlformats-officedocument.presentationml.slideMaster+xml"/>
  <Override PartName="/ppt/slideMasters/slideMaster18.xml" ContentType="application/vnd.openxmlformats-officedocument.presentationml.slideMaster+xml"/>
  <Override PartName="/ppt/slideMasters/slideMaster19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3.xml" ContentType="application/vnd.openxmlformats-officedocument.theme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4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theme/theme5.xml" ContentType="application/vnd.openxmlformats-officedocument.theme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theme/theme6.xml" ContentType="application/vnd.openxmlformats-officedocument.theme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theme/theme7.xml" ContentType="application/vnd.openxmlformats-officedocument.theme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theme/theme8.xml" ContentType="application/vnd.openxmlformats-officedocument.theme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theme/theme9.xml" ContentType="application/vnd.openxmlformats-officedocument.theme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theme/theme10.xml" ContentType="application/vnd.openxmlformats-officedocument.theme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theme/theme11.xml" ContentType="application/vnd.openxmlformats-officedocument.theme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theme/theme12.xml" ContentType="application/vnd.openxmlformats-officedocument.theme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theme/theme13.xml" ContentType="application/vnd.openxmlformats-officedocument.theme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theme/theme14.xml" ContentType="application/vnd.openxmlformats-officedocument.theme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theme/theme15.xml" ContentType="application/vnd.openxmlformats-officedocument.theme+xml"/>
  <Override PartName="/ppt/slideLayouts/slideLayout144.xml" ContentType="application/vnd.openxmlformats-officedocument.presentationml.slideLayout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theme/theme16.xml" ContentType="application/vnd.openxmlformats-officedocument.theme+xml"/>
  <Override PartName="/ppt/slideLayouts/slideLayout155.xml" ContentType="application/vnd.openxmlformats-officedocument.presentationml.slideLayout+xml"/>
  <Override PartName="/ppt/slideLayouts/slideLayout156.xml" ContentType="application/vnd.openxmlformats-officedocument.presentationml.slideLayout+xml"/>
  <Override PartName="/ppt/slideLayouts/slideLayout157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59.xml" ContentType="application/vnd.openxmlformats-officedocument.presentationml.slideLayout+xml"/>
  <Override PartName="/ppt/slideLayouts/slideLayout160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163.xml" ContentType="application/vnd.openxmlformats-officedocument.presentationml.slideLayout+xml"/>
  <Override PartName="/ppt/theme/theme17.xml" ContentType="application/vnd.openxmlformats-officedocument.theme+xml"/>
  <Override PartName="/ppt/slideLayouts/slideLayout164.xml" ContentType="application/vnd.openxmlformats-officedocument.presentationml.slideLayout+xml"/>
  <Override PartName="/ppt/slideLayouts/slideLayout165.xml" ContentType="application/vnd.openxmlformats-officedocument.presentationml.slideLayout+xml"/>
  <Override PartName="/ppt/slideLayouts/slideLayout16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slideLayouts/slideLayout168.xml" ContentType="application/vnd.openxmlformats-officedocument.presentationml.slideLayout+xml"/>
  <Override PartName="/ppt/slideLayouts/slideLayout169.xml" ContentType="application/vnd.openxmlformats-officedocument.presentationml.slideLayout+xml"/>
  <Override PartName="/ppt/slideLayouts/slideLayout170.xml" ContentType="application/vnd.openxmlformats-officedocument.presentationml.slideLayout+xml"/>
  <Override PartName="/ppt/slideLayouts/slideLayout171.xml" ContentType="application/vnd.openxmlformats-officedocument.presentationml.slideLayout+xml"/>
  <Override PartName="/ppt/slideLayouts/slideLayout172.xml" ContentType="application/vnd.openxmlformats-officedocument.presentationml.slideLayout+xml"/>
  <Override PartName="/ppt/theme/theme18.xml" ContentType="application/vnd.openxmlformats-officedocument.theme+xml"/>
  <Override PartName="/ppt/slideLayouts/slideLayout173.xml" ContentType="application/vnd.openxmlformats-officedocument.presentationml.slideLayout+xml"/>
  <Override PartName="/ppt/slideLayouts/slideLayout174.xml" ContentType="application/vnd.openxmlformats-officedocument.presentationml.slideLayout+xml"/>
  <Override PartName="/ppt/slideLayouts/slideLayout175.xml" ContentType="application/vnd.openxmlformats-officedocument.presentationml.slideLayout+xml"/>
  <Override PartName="/ppt/slideLayouts/slideLayout176.xml" ContentType="application/vnd.openxmlformats-officedocument.presentationml.slideLayout+xml"/>
  <Override PartName="/ppt/slideLayouts/slideLayout177.xml" ContentType="application/vnd.openxmlformats-officedocument.presentationml.slideLayout+xml"/>
  <Override PartName="/ppt/slideLayouts/slideLayout178.xml" ContentType="application/vnd.openxmlformats-officedocument.presentationml.slideLayout+xml"/>
  <Override PartName="/ppt/slideLayouts/slideLayout179.xml" ContentType="application/vnd.openxmlformats-officedocument.presentationml.slideLayout+xml"/>
  <Override PartName="/ppt/slideLayouts/slideLayout180.xml" ContentType="application/vnd.openxmlformats-officedocument.presentationml.slideLayout+xml"/>
  <Override PartName="/ppt/slideLayouts/slideLayout181.xml" ContentType="application/vnd.openxmlformats-officedocument.presentationml.slideLayout+xml"/>
  <Override PartName="/ppt/theme/theme19.xml" ContentType="application/vnd.openxmlformats-officedocument.theme+xml"/>
  <Override PartName="/ppt/theme/theme20.xml" ContentType="application/vnd.openxmlformats-officedocument.theme+xml"/>
  <Override PartName="/ppt/theme/theme21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684" r:id="rId2"/>
    <p:sldMasterId id="2147483696" r:id="rId3"/>
    <p:sldMasterId id="2147483708" r:id="rId4"/>
    <p:sldMasterId id="2147483720" r:id="rId5"/>
    <p:sldMasterId id="2147483733" r:id="rId6"/>
    <p:sldMasterId id="2147483745" r:id="rId7"/>
    <p:sldMasterId id="2147483768" r:id="rId8"/>
    <p:sldMasterId id="2147483780" r:id="rId9"/>
    <p:sldMasterId id="2147483790" r:id="rId10"/>
    <p:sldMasterId id="2147483800" r:id="rId11"/>
    <p:sldMasterId id="2147483812" r:id="rId12"/>
    <p:sldMasterId id="2147483822" r:id="rId13"/>
    <p:sldMasterId id="2147483832" r:id="rId14"/>
    <p:sldMasterId id="2147483843" r:id="rId15"/>
    <p:sldMasterId id="2147483853" r:id="rId16"/>
    <p:sldMasterId id="2147483865" r:id="rId17"/>
    <p:sldMasterId id="2147483875" r:id="rId18"/>
    <p:sldMasterId id="2147483885" r:id="rId19"/>
  </p:sldMasterIdLst>
  <p:notesMasterIdLst>
    <p:notesMasterId r:id="rId29"/>
  </p:notesMasterIdLst>
  <p:handoutMasterIdLst>
    <p:handoutMasterId r:id="rId30"/>
  </p:handoutMasterIdLst>
  <p:sldIdLst>
    <p:sldId id="2147378076" r:id="rId20"/>
    <p:sldId id="2147378154" r:id="rId21"/>
    <p:sldId id="2147378073" r:id="rId22"/>
    <p:sldId id="2147378159" r:id="rId23"/>
    <p:sldId id="2147378147" r:id="rId24"/>
    <p:sldId id="2147378158" r:id="rId25"/>
    <p:sldId id="2147378119" r:id="rId26"/>
    <p:sldId id="2147378120" r:id="rId27"/>
    <p:sldId id="2147378155" r:id="rId28"/>
  </p:sldIdLst>
  <p:sldSz cx="24384000" cy="13716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B0A0E"/>
    <a:srgbClr val="003366"/>
    <a:srgbClr val="445774"/>
    <a:srgbClr val="334257"/>
    <a:srgbClr val="BC8F00"/>
    <a:srgbClr val="ABBDC1"/>
    <a:srgbClr val="E3DFE9"/>
    <a:srgbClr val="F0EEF3"/>
    <a:srgbClr val="F1F1F1"/>
    <a:srgbClr val="FAF8F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0069" autoAdjust="0"/>
    <p:restoredTop sz="96247" autoAdjust="0"/>
  </p:normalViewPr>
  <p:slideViewPr>
    <p:cSldViewPr snapToGrid="0">
      <p:cViewPr>
        <p:scale>
          <a:sx n="33" d="100"/>
          <a:sy n="33" d="100"/>
        </p:scale>
        <p:origin x="1674" y="1002"/>
      </p:cViewPr>
      <p:guideLst/>
    </p:cSldViewPr>
  </p:slideViewPr>
  <p:outlineViewPr>
    <p:cViewPr>
      <p:scale>
        <a:sx n="100" d="100"/>
        <a:sy n="100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83" d="100"/>
          <a:sy n="83" d="100"/>
        </p:scale>
        <p:origin x="3852" y="9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Master" Target="slideMasters/slideMaster13.xml"/><Relationship Id="rId18" Type="http://schemas.openxmlformats.org/officeDocument/2006/relationships/slideMaster" Target="slideMasters/slideMaster18.xml"/><Relationship Id="rId26" Type="http://schemas.openxmlformats.org/officeDocument/2006/relationships/slide" Target="slides/slide7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2.xml"/><Relationship Id="rId34" Type="http://schemas.openxmlformats.org/officeDocument/2006/relationships/tableStyles" Target="tableStyles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Master" Target="slideMasters/slideMaster17.xml"/><Relationship Id="rId25" Type="http://schemas.openxmlformats.org/officeDocument/2006/relationships/slide" Target="slides/slide6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Master" Target="slideMasters/slideMaster16.xml"/><Relationship Id="rId20" Type="http://schemas.openxmlformats.org/officeDocument/2006/relationships/slide" Target="slides/slide1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5.xml"/><Relationship Id="rId32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Master" Target="slideMasters/slideMaster15.xml"/><Relationship Id="rId23" Type="http://schemas.openxmlformats.org/officeDocument/2006/relationships/slide" Target="slides/slide4.xml"/><Relationship Id="rId28" Type="http://schemas.openxmlformats.org/officeDocument/2006/relationships/slide" Target="slides/slide9.xml"/><Relationship Id="rId10" Type="http://schemas.openxmlformats.org/officeDocument/2006/relationships/slideMaster" Target="slideMasters/slideMaster10.xml"/><Relationship Id="rId19" Type="http://schemas.openxmlformats.org/officeDocument/2006/relationships/slideMaster" Target="slideMasters/slideMaster19.xml"/><Relationship Id="rId31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" Target="slides/slide3.xml"/><Relationship Id="rId27" Type="http://schemas.openxmlformats.org/officeDocument/2006/relationships/slide" Target="slides/slide8.xml"/><Relationship Id="rId30" Type="http://schemas.openxmlformats.org/officeDocument/2006/relationships/handoutMaster" Target="handoutMasters/handoutMaster1.xml"/><Relationship Id="rId8" Type="http://schemas.openxmlformats.org/officeDocument/2006/relationships/slideMaster" Target="slideMasters/slideMaster8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1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CA0B765F-9DC0-449B-87C6-17F108D8DEB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41207FE-FADE-492F-BF55-2D410B1E857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1EB70A9-6B1B-4DCD-A48F-BE1CF0028CAC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6C32C1-4A6B-417D-A32E-959E909573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606572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0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4AA4A9-BDEE-4FDA-860B-EA2B4645B7FB}" type="datetimeFigureOut">
              <a:rPr lang="en-US" smtClean="0"/>
              <a:t>9/16/2025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CDDA91-FBA9-472B-B745-9841A595F0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69211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0A15AB-22CD-59C0-9537-0F2134817C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06B73D3-0C35-8688-FDB3-94687EEF98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D7464C-7442-F30E-1D11-246441D134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9/16/2025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DDD20F-3A44-872C-8509-E18F4389DD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351D1C-B6DC-C8A0-64B0-76A2052C35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64172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751AB-778C-2E4F-DC9D-619559E9F2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862FF9-4452-4570-4846-2F8636DEFE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D53E10-C0C8-4CB4-1762-74E5E440C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9/16/2025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95736-BDBD-A27E-C36B-2816FBD34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E30FB5-1493-2865-D729-C9EB7E3D8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78858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8A8CB-DDF9-CA59-3C60-6D4CF2EFC6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AEA269-F546-E922-0C4D-4B7BCAEB7C3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55333A9-A348-84A8-076C-A56A533BB2F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2413DDA-1AD6-3AFF-EE04-6F989F4818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9/16/2025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703EA0F-B03A-8938-608D-CBD7D48869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16AC521-FAFC-79F7-AE12-6DED2FBB16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5829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C3E187-60BE-A76B-4263-D723EEE647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121D7F-7982-10C2-6A3A-E7F17E4089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AAEF121-C669-C583-92EA-9E40B959AB0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8982EE8-F5D9-BA86-07A0-6DCEDC0A725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AD2FB36-6501-DC6F-2F92-EC3C1C967E8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65BFFB3-5856-98E0-1922-0953C8E556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9/16/2025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9463AD8-1375-BD0D-7CD1-ECE6F56125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7854E9B-D128-C6F1-A1FC-FDD553FA22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42203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993CCB-040A-8CEE-5171-D5AC7BE178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FAA900F-F16C-FA3B-FF43-636800CF3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9/16/2025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699BEE8-E793-A737-1AE6-ED3A4932DE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D78E5E0-0DD6-5EE1-D8E8-44D9C5E3B5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04891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8B4FDB8-623F-F8FC-9D5E-A0C75E4195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9/16/2025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D3FA2FA-C4E9-1B62-9F5A-535A480587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022EEC8-F3B6-3087-2B85-E10652E321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30507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246EE9-3D65-B988-403D-1E59290207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0182CC-EE2B-7FD2-6AA4-0324DDBBFA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B2E0034-1798-A48A-8865-3094AE88085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B8BE6F7-1D17-6F61-B86E-711B1420CA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9/16/2025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25DF196-BAF3-A9F7-3DD8-BE88A4007F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E987102-F6C2-DCE4-39DF-675FCF71A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30555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FA50A2-4C35-D88A-AC12-DD626E6CC6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1E4743B-6823-ABCF-F134-0F289D7C4D1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5BD3C5A-300A-0F9B-61C4-6BD88B06AA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1098340-EC15-6AB0-D76B-C2A6747E73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9/16/2025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4B2B81F-FC01-EBAE-CDEF-6DCE4A21C9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BE25827-95FA-CF83-7D76-66586B084D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54674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4F45F8-0220-3478-AD0A-F03F64FCA3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F7F4FEA-A202-CFCD-13F5-90EA60F0BE6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3A9919-FD8D-28FD-D657-9D517F3F32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9/16/2025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DCFC83-6174-CC38-44F3-58346DA9A0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59C3FD-BF27-4258-B373-D40182CD6B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57144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8EB2C73-8B4D-7102-E442-FA41621E77C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B75F271-AAFE-FFE7-6862-4FA666FC272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367BA8-D321-A2BF-ADA7-17EF80B708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9/16/2025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6C6234-86D8-A35C-BE78-944682C66A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DF2A45-CC95-11A1-F91F-7383C1D828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28894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8E62C2-2021-D652-369B-8B15BB6F852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11C32F9-4BF3-9763-B31B-EACFE3BADC2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2794D8-527B-EFFD-B3DC-EAC0E935D5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9/16/2025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E75E73-4B2C-0640-FA84-F9275D5F29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0F4619-9EF8-29F0-7708-14A1730C1F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1608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3BB90B-7719-ABA6-0DF3-B858D7F3E1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EBE254-5BE8-F0DC-D087-C5227A5819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3FC0F7-6659-C3DB-6713-EB9C11D065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9/16/2025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CA92CB-7DE0-2EBF-FA75-6BC2CD4F0E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12C376-B024-6B57-CF2B-9EF4CDF44C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42872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078D-0209-4098-CC9C-461020F2A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597959-DBE6-B5BB-3D01-C73BB51587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2B763C-30DC-A9C1-82C8-B32DBF59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9/16/2025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77D81F-88C5-00BC-E782-98B581EEA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A98518-F41A-3A8E-C1FE-62D31F2FA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18461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EDEF20-B00B-9BEA-D5D2-1733B111FF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4D9CAC9-3895-5579-5B78-0CA6143880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55A0F7-DEA3-2E52-111D-794DD0238E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9/16/2025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18F141-5098-3602-D7A3-6B4446C54B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01C931-0F14-E1E3-FEF9-722C6667D1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20824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9F5563-7EC5-1DF7-D7D2-FC662B90AE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90498B-BDE0-DF82-C625-9DBBA168A3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4EA7850-B83D-CFB5-1256-9D7F464019E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754AEAF-5EA4-65AB-DAA1-B86D40E479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BCDE37E-81DA-0F77-72E9-A5A7E84F654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0FC580E-C67B-4FFE-31D1-37C10A6BBD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9/16/2025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93D0CF3-8ABF-E830-E306-BDC7DEC114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982E065-8A0E-FB3C-E53D-B8AE4935B9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24551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4F6B0A-D0E7-9761-32B9-41AF61E6B9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CAC1469-DD4A-2162-6BFF-5348D50F0F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9/16/2025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2D6C829-2D2E-2960-ACC3-54C0B90AE5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DA094FF-AB08-8373-7C2A-199583D70C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64179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B41082B-2207-F8DE-1821-8017B48625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9/16/2025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3CED3A3-599F-44E7-95F2-FF3D9FBC00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FE74A3F-78C9-B929-BC70-20CAA648D9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16408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116CC4-26B8-1AB8-1644-8B36C7AB6C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E8DBFD-0AA8-77A1-DBF4-F8A1B58CF9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40590E6-FB7F-A449-8427-957AB9A7D9A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35D7AF1-E830-51DD-B7DF-D8211467C3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9/16/2025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26A4F1E-23F2-ABDA-D104-A7C573714F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2D1CE55-4848-FFF8-4A24-E22E6D6199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65224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F207C5-4F62-6129-5217-C19A4023EA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042731-9854-9556-36A8-ABC89B2186F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B6A3A33-2032-BFB4-70E3-3C8482F0A01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760113F-72E6-96C1-DE62-F59E8E9261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9/16/2025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C6D463-FA25-7E40-87B1-C044B69ADE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85CB600-E7B1-4104-B5FB-C0EE7A5767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32365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CE2441-FC03-BA38-FAA4-D32137EF8D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DDB6FEB-C220-8E80-BFBA-4FF4F86FD6B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C3F042-0D33-DB96-69AD-019517582D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9/16/2025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1F0015-C7F4-BBF7-9988-A4F069E4E5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7F6434-BFE8-92ED-34A5-DCFDD78D29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36160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751AB-778C-2E4F-DC9D-619559E9F2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862FF9-4452-4570-4846-2F8636DEFE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D53E10-C0C8-4CB4-1762-74E5E440C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9/16/2025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95736-BDBD-A27E-C36B-2816FBD34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E30FB5-1493-2865-D729-C9EB7E3D8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39302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078D-0209-4098-CC9C-461020F2A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597959-DBE6-B5BB-3D01-C73BB51587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2B763C-30DC-A9C1-82C8-B32DBF59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9/16/2025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77D81F-88C5-00BC-E782-98B581EEA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A98518-F41A-3A8E-C1FE-62D31F2FA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13921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6CD4C-4470-114E-70EB-044DF4A49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9D2F60-A5D0-F80A-3A10-FD8A2A71D7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033D5-223D-95DC-1BD3-F4B1B4F88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9/16/2025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356F00-529D-29E5-4868-7F464ECEB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77C483-4E74-9A23-9B9D-BC8DF9A08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51951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6CD4C-4470-114E-70EB-044DF4A49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9D2F60-A5D0-F80A-3A10-FD8A2A71D7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033D5-223D-95DC-1BD3-F4B1B4F88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9/16/2025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356F00-529D-29E5-4868-7F464ECEB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77C483-4E74-9A23-9B9D-BC8DF9A08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88623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634EE-0F87-54AB-F8D6-F4AEA330C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F1C60F-E14C-2348-C0A6-85DFFCAD91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21A762-2887-9409-CDC0-693FEA3569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474BFB-507F-677E-E21F-8C872ABB90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21172D-B827-7610-32EB-A10E66174C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9D03800-A065-FC9B-BC60-1B5852892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9/16/2025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2FB0C32-E995-899D-92F4-41CAA5A31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CC3BEA-2CCF-5D25-8FED-E93298342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95964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67B17-9BFC-08BA-6A64-776A0E70D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790FE4-2874-C1A8-F8F1-E0934585D6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9/16/2025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DE908F-4002-F0CA-CE38-764612A89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0771DF-8486-C135-561E-26D08DD5D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3769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D3A958-2550-17F8-91DB-56DCEF290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9/16/2025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2CC9DC-61DC-8A3D-FADC-5BF491433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1DAAEF-A433-985E-4815-BC1926A82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52951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A2BE0-D680-0387-51E4-F2CFE3EC3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130E85-17B2-8668-06B5-DFC490DF7A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440552-44F3-FE81-121E-A089377611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3E129C-0517-157C-443E-A5E79BE2A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9/16/2025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B6ACA0-0BCB-E2FF-FFE0-19081032C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6F7FD2-C179-12BB-CAC8-248211BE4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6654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00442-97A2-1E74-037A-79CD1E0F1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216570-F7EE-BE10-04B6-6CE9C2A771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A000AE-804D-9F5E-4771-5290AE84AE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AB7CEA-3234-EE53-BCEB-1A53C715A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9/16/2025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607589-480F-EE14-FEB2-2444B8D1B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5D1E2D-D536-B769-A304-0321F4FE2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4574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B4D39-3058-C372-BD70-FD8C2F1BD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D32C95-F1D4-3322-47E0-3A22C71E9B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CD1723-626D-83FB-72E4-66B10350E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9/16/2025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3F77DB-7CD4-4F5D-7335-AC55881CC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0E9F98-9949-2B7E-E4E6-BB98C40EE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66099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0A15AB-22CD-59C0-9537-0F2134817C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06B73D3-0C35-8688-FDB3-94687EEF98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D7464C-7442-F30E-1D11-246441D134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9/16/2025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DDD20F-3A44-872C-8509-E18F4389DD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351D1C-B6DC-C8A0-64B0-76A2052C35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65832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B0758F-7449-2060-8184-EB46D4E824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99CFB6-1D94-D3D8-A586-770316CDB4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BD7BD1-4A7E-940F-9052-CAD8A158BE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9/16/2025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A31454-556F-627E-3AB5-44449550E0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CEAD08-9729-1E97-7ABC-EE5B167B15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70453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E4DBBB-E539-7EA6-0376-023A69356F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97CA14-92A0-951B-7103-D6D48B97C1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8847D4-65C3-E84D-9306-BF82FCDB19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9/16/2025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EC548E-604E-3B2F-133B-7A45C5EB28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F61805-FFE3-30BF-836C-B16D8C7BB3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4902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DD783D-E0AE-6503-FDFF-8539F7C173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765828-4DEE-E19A-A405-575B41B72C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EBA7345-152C-2A48-515A-199C547CD6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2634E87-F7CB-38D0-4E71-DC6911CD11C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EB6FF49-A137-9E0D-150B-76A113AB51E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8810F53-F534-2BEB-6F5D-D1B1E82DE5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9/16/2025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2E54EB8-C4D2-866B-0BED-1CA7F0BCDC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FE9B874-1539-56A1-2897-48B7FEE765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53706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634EE-0F87-54AB-F8D6-F4AEA330C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F1C60F-E14C-2348-C0A6-85DFFCAD91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21A762-2887-9409-CDC0-693FEA3569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474BFB-507F-677E-E21F-8C872ABB90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21172D-B827-7610-32EB-A10E66174C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9D03800-A065-FC9B-BC60-1B5852892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9/16/2025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2FB0C32-E995-899D-92F4-41CAA5A31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CC3BEA-2CCF-5D25-8FED-E93298342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21169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9CA745-D09E-E59F-797A-813708BFD3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583D2B9-F67D-1D1A-BC08-799088D7E3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9/16/2025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EB7FA09-4C3B-851F-8140-26A0FA2490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CB18A85-257F-5121-F756-5E751002D8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97247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914D5A-BAFF-5307-E89E-12BDE8DF20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80D69D-9D78-3BBF-9215-E90ACF1043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F68D2E0-E70E-348E-8C0B-C4529F292F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8822221-EE83-FDA3-CE71-7DDFE41077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9/16/2025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26E695D-A37B-B02E-FB87-BCED823B58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714BDD1-A962-7C87-68CE-2ECF965D09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58726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E12361-F257-4691-8BFA-F995EF167F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38FE2C1-9E44-8F6D-C7B2-E6687C34C6F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A8FAF58-8EC2-DD2F-B019-E1DC598FE7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D7CBC3B-7556-5F3E-EF15-7AEB111608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9/16/2025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377BF58-4BF5-A5FA-AFDE-2CCBF313B3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9E45F26-8E2A-500F-129C-0C9BF542F1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10548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A6E829-8C34-FC40-7714-9B1E311CE1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C9B2209-517D-97C1-979F-764E318475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CD98EB-FA77-BC70-B253-EF190AABA9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9/16/2025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0C2217-7EA9-1255-8BE5-E2B44BB173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5E759C-E022-3D8F-D495-AB8598A33B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09190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C78C622-CCEC-8788-4E5B-91BA1914C0A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5CAF57A-5065-5DBA-EF98-8892054320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792B66-7B68-E704-0CC3-1098F71C7D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9/16/2025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F787CF-8DE4-5EB2-CB1E-0FEDED8D65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98F9E6-D7FC-D107-E9E9-871C80FB52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88180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0" y="2244726"/>
            <a:ext cx="18288000" cy="4775200"/>
          </a:xfrm>
        </p:spPr>
        <p:txBody>
          <a:bodyPr anchor="b"/>
          <a:lstStyle>
            <a:lvl1pPr algn="ctr">
              <a:defRPr sz="1200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0" y="7204076"/>
            <a:ext cx="18288000" cy="3311524"/>
          </a:xfrm>
        </p:spPr>
        <p:txBody>
          <a:bodyPr/>
          <a:lstStyle>
            <a:lvl1pPr marL="0" indent="0" algn="ctr">
              <a:buNone/>
              <a:defRPr sz="4800">
                <a:solidFill>
                  <a:schemeClr val="tx2"/>
                </a:solidFill>
              </a:defRPr>
            </a:lvl1pPr>
            <a:lvl2pPr marL="914400" indent="0" algn="ctr">
              <a:buNone/>
              <a:defRPr sz="4000"/>
            </a:lvl2pPr>
            <a:lvl3pPr marL="1828800" indent="0" algn="ctr">
              <a:buNone/>
              <a:defRPr sz="3600"/>
            </a:lvl3pPr>
            <a:lvl4pPr marL="2743200" indent="0" algn="ctr">
              <a:buNone/>
              <a:defRPr sz="3200"/>
            </a:lvl4pPr>
            <a:lvl5pPr marL="3657600" indent="0" algn="ctr">
              <a:buNone/>
              <a:defRPr sz="3200"/>
            </a:lvl5pPr>
            <a:lvl6pPr marL="4572000" indent="0" algn="ctr">
              <a:buNone/>
              <a:defRPr sz="3200"/>
            </a:lvl6pPr>
            <a:lvl7pPr marL="5486400" indent="0" algn="ctr">
              <a:buNone/>
              <a:defRPr sz="3200"/>
            </a:lvl7pPr>
            <a:lvl8pPr marL="6400800" indent="0" algn="ctr">
              <a:buNone/>
              <a:defRPr sz="3200"/>
            </a:lvl8pPr>
            <a:lvl9pPr marL="7315200" indent="0" algn="ctr">
              <a:buNone/>
              <a:defRPr sz="3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B7AF61F-0DDF-4683-ACD2-2A19712B0FB8}" type="datetimeFigureOut">
              <a:rPr lang="en-US" smtClean="0"/>
              <a:pPr/>
              <a:t>9/16/2025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BC03B56-34A9-463B-AB22-B04839E2F03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44286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9/16/2025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8694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63700" y="3419477"/>
            <a:ext cx="21031200" cy="5705474"/>
          </a:xfrm>
        </p:spPr>
        <p:txBody>
          <a:bodyPr anchor="b"/>
          <a:lstStyle>
            <a:lvl1pPr>
              <a:defRPr sz="1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63700" y="9178927"/>
            <a:ext cx="21031200" cy="3000374"/>
          </a:xfrm>
        </p:spPr>
        <p:txBody>
          <a:bodyPr/>
          <a:lstStyle>
            <a:lvl1pPr marL="0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1pPr>
            <a:lvl2pPr marL="914400" indent="0">
              <a:buNone/>
              <a:defRPr sz="4000">
                <a:solidFill>
                  <a:schemeClr val="tx1">
                    <a:tint val="75000"/>
                  </a:schemeClr>
                </a:solidFill>
              </a:defRPr>
            </a:lvl2pPr>
            <a:lvl3pPr marL="1828800" indent="0">
              <a:buNone/>
              <a:defRPr sz="3600">
                <a:solidFill>
                  <a:schemeClr val="tx1">
                    <a:tint val="75000"/>
                  </a:schemeClr>
                </a:solidFill>
              </a:defRPr>
            </a:lvl3pPr>
            <a:lvl4pPr marL="2743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4pPr>
            <a:lvl5pPr marL="36576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5pPr>
            <a:lvl6pPr marL="45720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6pPr>
            <a:lvl7pPr marL="54864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7pPr>
            <a:lvl8pPr marL="64008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8pPr>
            <a:lvl9pPr marL="7315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9/16/2025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45410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730251"/>
            <a:ext cx="21031200" cy="265112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9577" y="3362326"/>
            <a:ext cx="10315574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79577" y="5010150"/>
            <a:ext cx="10315574" cy="7369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2344400" y="3362326"/>
            <a:ext cx="10366376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6" cy="7369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9/16/2025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86350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9/16/2025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12188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67B17-9BFC-08BA-6A64-776A0E70D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790FE4-2874-C1A8-F8F1-E0934585D6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9/16/2025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DE908F-4002-F0CA-CE38-764612A89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0771DF-8486-C135-561E-26D08DD5D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99270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772208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7" y="914400"/>
            <a:ext cx="7864474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366376" y="1974851"/>
            <a:ext cx="12344400" cy="9747250"/>
          </a:xfrm>
        </p:spPr>
        <p:txBody>
          <a:bodyPr/>
          <a:lstStyle>
            <a:lvl1pPr>
              <a:defRPr sz="6400"/>
            </a:lvl1pPr>
            <a:lvl2pPr>
              <a:defRPr sz="5600"/>
            </a:lvl2pPr>
            <a:lvl3pPr>
              <a:defRPr sz="4800"/>
            </a:lvl3pPr>
            <a:lvl4pPr>
              <a:defRPr sz="4000"/>
            </a:lvl4pPr>
            <a:lvl5pPr>
              <a:defRPr sz="4000"/>
            </a:lvl5pPr>
            <a:lvl6pPr>
              <a:defRPr sz="4000"/>
            </a:lvl6pPr>
            <a:lvl7pPr>
              <a:defRPr sz="4000"/>
            </a:lvl7pPr>
            <a:lvl8pPr>
              <a:defRPr sz="4000"/>
            </a:lvl8pPr>
            <a:lvl9pPr>
              <a:defRPr sz="4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7" y="4114800"/>
            <a:ext cx="7864474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9/16/2025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05591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7" y="914400"/>
            <a:ext cx="7864474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366376" y="1974851"/>
            <a:ext cx="12344400" cy="9747250"/>
          </a:xfrm>
        </p:spPr>
        <p:txBody>
          <a:bodyPr anchor="t"/>
          <a:lstStyle>
            <a:lvl1pPr marL="0" indent="0">
              <a:buNone/>
              <a:defRPr sz="6400"/>
            </a:lvl1pPr>
            <a:lvl2pPr marL="914400" indent="0">
              <a:buNone/>
              <a:defRPr sz="5600"/>
            </a:lvl2pPr>
            <a:lvl3pPr marL="1828800" indent="0">
              <a:buNone/>
              <a:defRPr sz="4800"/>
            </a:lvl3pPr>
            <a:lvl4pPr marL="2743200" indent="0">
              <a:buNone/>
              <a:defRPr sz="4000"/>
            </a:lvl4pPr>
            <a:lvl5pPr marL="3657600" indent="0">
              <a:buNone/>
              <a:defRPr sz="4000"/>
            </a:lvl5pPr>
            <a:lvl6pPr marL="4572000" indent="0">
              <a:buNone/>
              <a:defRPr sz="4000"/>
            </a:lvl6pPr>
            <a:lvl7pPr marL="5486400" indent="0">
              <a:buNone/>
              <a:defRPr sz="4000"/>
            </a:lvl7pPr>
            <a:lvl8pPr marL="6400800" indent="0">
              <a:buNone/>
              <a:defRPr sz="4000"/>
            </a:lvl8pPr>
            <a:lvl9pPr marL="7315200" indent="0">
              <a:buNone/>
              <a:defRPr sz="4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7" y="4114800"/>
            <a:ext cx="7864474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9/16/2025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9579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9/16/2025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10128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B97309-B41B-B118-5912-ED7A70EF7A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A57982F-AD5A-0AED-9C77-6695B83026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062AE0-5EEF-084E-A8AA-B1C91B900D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9/16/2025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47ACB9-A471-F2F3-4A39-9A8C7B5C65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35BDD7-0A87-52C7-41C2-B3A14576A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68627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0B6094-746E-9937-B6CD-9E12C10848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D24FC0-A3B6-962E-5395-9665CFDA3C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BDD4F5-78C0-DA19-B00C-3CF2E19F5E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9/16/2025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BCAAE6-28B8-97E8-AB5C-3E2C503FF4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01150C-F937-95C5-2D7C-6646A9F664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69381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6F4683-5E05-D526-DDF7-D8F34BF0B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714380-9682-E309-5AA2-E95F01C40C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920FA7-49B7-F69E-1701-CC9826B668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9/16/2025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4F8124-4862-2D81-F73A-84E9887EC0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3580DA-762C-FE17-96B2-6EB2532254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10287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967DC3-7DAB-82FA-57C0-89D97281E8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2742FD-6337-9D32-62A4-2D0BBA6E74C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9A2F74C-66B6-C378-3B6C-62AD5F776C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B6C498-B673-1B7D-34D4-03C59ED366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9/16/2025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0A26210-9969-B444-C699-BF6157BC6B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3F49BC-CD7F-3057-5262-8E2211ACF5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3247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F92B-A930-3A13-A2D7-E43E4A04F3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FD2C3F-11A5-A379-71ED-964A840C93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981852-F7CB-ADF7-F5B2-B5E5DB7943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7538EFE-3279-EB21-3711-55A33F583F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7B07876-A6CC-FB95-4167-E00BCFC831A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E1EB3E1-1F1E-877C-CF4D-CDEFD22878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9/16/2025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7D3A437-33E9-3813-BF9D-24F1C2325D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0F57A44-BBBD-EBA2-1378-56DFED93A0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78367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41623F-532D-C853-B5D4-4930FD8075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6DFCC1E-4636-8394-E38D-A74FC4BAA9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9/16/2025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0876146-FB0E-3ABA-B9AB-407C8BD62F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79D94C-7BA6-2454-FA8E-D342F114F2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46199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D3A958-2550-17F8-91DB-56DCEF290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9/16/2025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2CC9DC-61DC-8A3D-FADC-5BF491433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1DAAEF-A433-985E-4815-BC1926A82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4521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789E121-3085-42CF-9DD7-947182668C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9/16/2025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E636D08-669E-9C8C-4E5D-E0CC802DE4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923A85-6697-8837-F454-0046398FEC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82744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C23F17-ABDA-2B1C-E9E2-8C4393698B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D11165-75C5-8500-946A-1ABDB24E07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11F4FA6-037D-F2E6-E20B-1598547D56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804CAC-7F69-B0C3-898C-38F80F20A5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9/16/2025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BA3F253-592A-852C-E7CD-A082BA1ADF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E8D38E-BBCB-BC3D-7DA7-AA3DC0270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24344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0F2C5E-C4F1-4F60-1285-3378A6E260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B131D2B-1B74-4EAA-D2FE-644C73FBF0F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CE548E-0634-7828-E8BC-1F14C87D4C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3EF9E11-7100-2C2F-B45F-456835CBCB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9/16/2025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9C9F55-260C-B25F-1429-519FF8DFA1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E37797-6516-97DA-8C44-0680032DF9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0885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BD1653-65E7-BE72-8426-F7F736F6D3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1E8D663-FA74-028C-A960-347AB75555C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A5E6C0-4116-6B7D-1032-52E738B931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9/16/2025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986592-7269-EBCE-BFD1-2097B525D1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80687A-5794-A9F2-E723-EA31BE8F4B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83940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A33DD51-973E-7195-32D8-941E9F6E6D3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C24241D-51EF-8591-511E-5FBBC7728C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0412E6-5B2E-78B3-4E78-75BBFC0323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9/16/2025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FCC733-15C5-A03C-9C4D-7E84328453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DE3B2B-9139-146D-A2BA-FB535EA548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18532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E6E340-F85D-C2DA-2ABE-5E46A5081F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85FA3B4-4291-EE26-B093-B61E1E719F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54A8E8-02CE-A9A3-A9DD-881ACA91F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9/16/2025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E9EC03-6E4B-A9CF-6A4E-99D49A80F9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35A7D7-EBF1-69FD-A272-0750A9511C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97518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B8CA9D-EB5C-8DD9-BDE6-04537E9C2C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0D2EB0-18E5-16F3-6480-81893CDE75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7B0E28-0F11-B4F7-D820-C2D201E4D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9/16/2025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4ED897-58E7-DE19-F6F1-EA5BD8DC89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6DCCBB-A73C-4DF1-2317-10C3E62F3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95646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63FA1E-4568-176D-8E3C-78B7D71185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762BE7-D93F-CE0C-0EF3-8740A38325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21C6E9-4CC1-A5EF-3E06-97B4B90F01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9/16/2025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6ADF38-821B-84C2-1E9E-1EC8046857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76632C-6D84-C9D0-7A6A-E259A64864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17661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B9283A-662E-A9A6-6FDE-F6787CE98C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9AB58C-E90E-7294-C054-9473E66A4B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6365DB0-D2AE-617F-D1B9-199382938C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0696A3B-C752-24C6-42BC-7FFF23FD685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BAFCE8-54C1-B720-0E0A-693EEE7DEF5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3F989F4-361F-EF0A-BF03-576E51D0A6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9/16/2025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19DDBF6-2A95-E89A-B1CB-74F104A680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4751022-A436-4BBD-6074-67ECE43E56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9827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B5D989-C726-1DC7-EDCD-331B488160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914F893-9764-64B8-8986-66B30D1121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9/16/2025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1841E20-DC14-9806-83CB-123C25A517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FC3FC7-3904-7E87-33F1-52694A1CF2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20869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A2BE0-D680-0387-51E4-F2CFE3EC3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130E85-17B2-8668-06B5-DFC490DF7A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440552-44F3-FE81-121E-A089377611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3E129C-0517-157C-443E-A5E79BE2A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9/16/2025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B6ACA0-0BCB-E2FF-FFE0-19081032C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6F7FD2-C179-12BB-CAC8-248211BE4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532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11A9CE9-00B6-22CA-9D40-D6693D2CD7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9/16/2025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E5264DD-A6A1-E572-614D-42DFC915FC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EECE4A-5CA0-4435-AC5A-15F8634B62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25075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5A94D9-98F6-351D-8980-C5283D0FE8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2F72C4-5B7D-D751-16B7-0C6A86967A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0BB723C-6A52-2107-437B-F1D450C879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2F4022D-D868-B22A-7F08-AD863FAD24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9/16/2025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F9C085-6EE1-1187-C8AE-9A8ADA04AC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9219AA-A6FE-40E6-803C-84E3DD01B3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93402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A5500B-2FC3-56E0-9D36-F2485BFFE1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348E84-FE42-0DAD-D163-E75815820D4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3AC6B72-A267-5D4B-59CA-04F2CDFA98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E16CD6-DE19-494B-9143-9AA51B048B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9/16/2025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534623-BB4B-9701-3966-1E090868FC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998043-0700-14BD-BB27-0F91B6D473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7962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6FE50-38C8-35A8-AC9B-E7ED5CF8AB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DEBC474-53AF-F43F-9C58-1CD69050B0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B30A48-F2B8-C980-8490-429E68C0E9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9/16/2025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02493B-9EE9-D126-4E2F-5153FDA90A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E885ED-AA43-15F4-3E78-9F437E06EF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57376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3F28C-1337-39F3-35D0-F2DB673995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C0E20-ECD2-5724-5F9F-D3CD23972D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9438F-EC51-21B5-FE94-379B12DA2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9/16/2025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88954-FFAD-6B7D-FD5F-EBADF1C01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15214-1FD2-D70D-090C-BA5819208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74275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3C1CA-F170-D927-44E5-B8F2C6578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8130D-CB23-343B-A7CF-71241F5F2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40B90-E206-953E-B2AA-36D43F8D3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9/16/2025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4685B-5B11-868C-DEDB-DA7D669AC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F8C9D-C8AF-D656-01E4-98B0187BA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04040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C9360-85A7-E88C-DD19-1F2F85DB8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1C2A68-FEE2-0679-538E-9A0AD38D7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F0203-03B4-6978-EDC7-24C7801B1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9/16/2025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BB198-76AD-CC39-AA1F-7D69022F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B312A-719F-1B56-37F7-87E9A0FB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44424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C6DE6-A8A4-7A9F-FDB6-778A3A385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C6790-EE3F-8C63-5ADE-F6558D6E9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38076-0082-9FB7-AB86-EFA302D42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1976DA-50C7-D2B6-7EC6-1B6EDF4B41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A7EBD5-FC09-95BF-C852-84CF9510DE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DADAA2-11A3-FC3B-A1F6-6589BABDC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9/16/2025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FECD4F-9629-F0FD-2CDE-3A8919AB7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FACD42-758A-90FC-4C4C-3D012FEF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99519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9/16/2025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91409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6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9/16/2025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66321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00442-97A2-1E74-037A-79CD1E0F1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216570-F7EE-BE10-04B6-6CE9C2A771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A000AE-804D-9F5E-4771-5290AE84AE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AB7CEA-3234-EE53-BCEB-1A53C715A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9/16/2025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607589-480F-EE14-FEB2-2444B8D1B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5D1E2D-D536-B769-A304-0321F4FE2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73065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7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6FE5F-BB98-DC7B-9923-7ED3A18D4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0F248-C307-481A-C308-17603DD26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43967A-13C4-F241-D744-C4526856A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06BFEA-502C-E1CC-0C3F-BDE56A896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9/16/2025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B69F2C-EA67-7362-623A-0F204F673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B7836-85FD-98DD-CADA-C0589822D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79457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7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8F39E-5207-2A11-31AD-159F6021C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FE6210-01A7-5027-DE3B-D76BB496BE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8BD4D-2CD4-22D0-37EA-76A9D25CEF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4858C-0DD0-0330-5A82-0EE558BA7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9/16/2025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7EC5C-1DC5-0A12-03A1-CF44C7CA8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9F3DC-4F14-7BBC-7208-D94216432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8393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7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9/16/2025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76572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7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751AB-778C-2E4F-DC9D-619559E9F2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862FF9-4452-4570-4846-2F8636DEFE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D53E10-C0C8-4CB4-1762-74E5E440C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9/16/2025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95736-BDBD-A27E-C36B-2816FBD34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E30FB5-1493-2865-D729-C9EB7E3D8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34046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7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078D-0209-4098-CC9C-461020F2A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597959-DBE6-B5BB-3D01-C73BB51587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2B763C-30DC-A9C1-82C8-B32DBF59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9/16/2025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77D81F-88C5-00BC-E782-98B581EEA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A98518-F41A-3A8E-C1FE-62D31F2FA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01880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7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6CD4C-4470-114E-70EB-044DF4A49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9D2F60-A5D0-F80A-3A10-FD8A2A71D7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033D5-223D-95DC-1BD3-F4B1B4F88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9/16/2025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356F00-529D-29E5-4868-7F464ECEB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77C483-4E74-9A23-9B9D-BC8DF9A08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4260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7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634EE-0F87-54AB-F8D6-F4AEA330C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F1C60F-E14C-2348-C0A6-85DFFCAD91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21A762-2887-9409-CDC0-693FEA3569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474BFB-507F-677E-E21F-8C872ABB90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21172D-B827-7610-32EB-A10E66174C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9D03800-A065-FC9B-BC60-1B5852892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9/16/2025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2FB0C32-E995-899D-92F4-41CAA5A31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CC3BEA-2CCF-5D25-8FED-E93298342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832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7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67B17-9BFC-08BA-6A64-776A0E70D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790FE4-2874-C1A8-F8F1-E0934585D6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9/16/2025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DE908F-4002-F0CA-CE38-764612A89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0771DF-8486-C135-561E-26D08DD5D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63144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7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D3A958-2550-17F8-91DB-56DCEF290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9/16/2025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2CC9DC-61DC-8A3D-FADC-5BF491433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1DAAEF-A433-985E-4815-BC1926A82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91857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7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A2BE0-D680-0387-51E4-F2CFE3EC3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130E85-17B2-8668-06B5-DFC490DF7A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440552-44F3-FE81-121E-A089377611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3E129C-0517-157C-443E-A5E79BE2A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9/16/2025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B6ACA0-0BCB-E2FF-FFE0-19081032C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6F7FD2-C179-12BB-CAC8-248211BE4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53107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B4D39-3058-C372-BD70-FD8C2F1BD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D32C95-F1D4-3322-47E0-3A22C71E9B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CD1723-626D-83FB-72E4-66B10350E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9/16/2025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3F77DB-7CD4-4F5D-7335-AC55881CC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0E9F98-9949-2B7E-E4E6-BB98C40EE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03477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8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00442-97A2-1E74-037A-79CD1E0F1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216570-F7EE-BE10-04B6-6CE9C2A771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A000AE-804D-9F5E-4771-5290AE84AE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AB7CEA-3234-EE53-BCEB-1A53C715A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9/16/2025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607589-480F-EE14-FEB2-2444B8D1B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5D1E2D-D536-B769-A304-0321F4FE2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28008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8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B4D39-3058-C372-BD70-FD8C2F1BD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D32C95-F1D4-3322-47E0-3A22C71E9B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CD1723-626D-83FB-72E4-66B10350E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9/16/2025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3F77DB-7CD4-4F5D-7335-AC55881CC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0E9F98-9949-2B7E-E4E6-BB98C40EE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14016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8E62C2-2021-D652-369B-8B15BB6F852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11C32F9-4BF3-9763-B31B-EACFE3BADC2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2794D8-527B-EFFD-B3DC-EAC0E935D5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9/16/2025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E75E73-4B2C-0640-FA84-F9275D5F29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0F4619-9EF8-29F0-7708-14A1730C1F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53453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B0758F-7449-2060-8184-EB46D4E824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99CFB6-1D94-D3D8-A586-770316CDB4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BD7BD1-4A7E-940F-9052-CAD8A158BE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9/16/2025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A31454-556F-627E-3AB5-44449550E0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CEAD08-9729-1E97-7ABC-EE5B167B15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16515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3BB90B-7719-ABA6-0DF3-B858D7F3E1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EBE254-5BE8-F0DC-D087-C5227A5819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3FC0F7-6659-C3DB-6713-EB9C11D065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9/16/2025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CA92CB-7DE0-2EBF-FA75-6BC2CD4F0E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12C376-B024-6B57-CF2B-9EF4CDF44C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84130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EDEF20-B00B-9BEA-D5D2-1733B111FF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4D9CAC9-3895-5579-5B78-0CA6143880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55A0F7-DEA3-2E52-111D-794DD0238E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9/16/2025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18F141-5098-3602-D7A3-6B4446C54B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01C931-0F14-E1E3-FEF9-722C6667D1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66159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9F5563-7EC5-1DF7-D7D2-FC662B90AE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90498B-BDE0-DF82-C625-9DBBA168A3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4EA7850-B83D-CFB5-1256-9D7F464019E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754AEAF-5EA4-65AB-DAA1-B86D40E479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BCDE37E-81DA-0F77-72E9-A5A7E84F654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0FC580E-C67B-4FFE-31D1-37C10A6BBD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9/16/2025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93D0CF3-8ABF-E830-E306-BDC7DEC114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982E065-8A0E-FB3C-E53D-B8AE4935B9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00177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4F6B0A-D0E7-9761-32B9-41AF61E6B9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CAC1469-DD4A-2162-6BFF-5348D50F0F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9/16/2025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2D6C829-2D2E-2960-ACC3-54C0B90AE5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DA094FF-AB08-8373-7C2A-199583D70C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11671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B41082B-2207-F8DE-1821-8017B48625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9/16/2025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3CED3A3-599F-44E7-95F2-FF3D9FBC00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FE74A3F-78C9-B929-BC70-20CAA648D9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89960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116CC4-26B8-1AB8-1644-8B36C7AB6C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E8DBFD-0AA8-77A1-DBF4-F8A1B58CF9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40590E6-FB7F-A449-8427-957AB9A7D9A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35D7AF1-E830-51DD-B7DF-D8211467C3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9/16/2025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26A4F1E-23F2-ABDA-D104-A7C573714F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2D1CE55-4848-FFF8-4A24-E22E6D6199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00897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F207C5-4F62-6129-5217-C19A4023EA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042731-9854-9556-36A8-ABC89B2186F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B6A3A33-2032-BFB4-70E3-3C8482F0A01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760113F-72E6-96C1-DE62-F59E8E9261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9/16/2025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C6D463-FA25-7E40-87B1-C044B69ADE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85CB600-E7B1-4104-B5FB-C0EE7A5767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6814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CE2441-FC03-BA38-FAA4-D32137EF8D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DDB6FEB-C220-8E80-BFBA-4FF4F86FD6B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C3F042-0D33-DB96-69AD-019517582D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9/16/2025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1F0015-C7F4-BBF7-9988-A4F069E4E5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7F6434-BFE8-92ED-34A5-DCFDD78D29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5341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3F28C-1337-39F3-35D0-F2DB673995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C0E20-ECD2-5724-5F9F-D3CD23972D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9438F-EC51-21B5-FE94-379B12DA2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9/16/2025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88954-FFAD-6B7D-FD5F-EBADF1C01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15214-1FD2-D70D-090C-BA5819208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8515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3C1CA-F170-D927-44E5-B8F2C6578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8130D-CB23-343B-A7CF-71241F5F2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40B90-E206-953E-B2AA-36D43F8D3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9/16/2025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4685B-5B11-868C-DEDB-DA7D669AC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F8C9D-C8AF-D656-01E4-98B0187BA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150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E4DBBB-E539-7EA6-0376-023A69356F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97CA14-92A0-951B-7103-D6D48B97C1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8847D4-65C3-E84D-9306-BF82FCDB19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9/16/2025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EC548E-604E-3B2F-133B-7A45C5EB28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F61805-FFE3-30BF-836C-B16D8C7BB3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46676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C9360-85A7-E88C-DD19-1F2F85DB8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1C2A68-FEE2-0679-538E-9A0AD38D7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F0203-03B4-6978-EDC7-24C7801B1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9/16/2025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BB198-76AD-CC39-AA1F-7D69022F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B312A-719F-1B56-37F7-87E9A0FB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73727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C6DE6-A8A4-7A9F-FDB6-778A3A385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C6790-EE3F-8C63-5ADE-F6558D6E9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38076-0082-9FB7-AB86-EFA302D42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1976DA-50C7-D2B6-7EC6-1B6EDF4B41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A7EBD5-FC09-95BF-C852-84CF9510DE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DADAA2-11A3-FC3B-A1F6-6589BABDC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9/16/2025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FECD4F-9629-F0FD-2CDE-3A8919AB7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FACD42-758A-90FC-4C4C-3D012FEF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50057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9/16/2025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74991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9/16/2025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82784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6FE5F-BB98-DC7B-9923-7ED3A18D4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0F248-C307-481A-C308-17603DD26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43967A-13C4-F241-D744-C4526856A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06BFEA-502C-E1CC-0C3F-BDE56A896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9/16/2025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B69F2C-EA67-7362-623A-0F204F673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B7836-85FD-98DD-CADA-C0589822D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60719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8F39E-5207-2A11-31AD-159F6021C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FE6210-01A7-5027-DE3B-D76BB496BE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8BD4D-2CD4-22D0-37EA-76A9D25CEF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4858C-0DD0-0330-5A82-0EE558BA7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9/16/2025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7EC5C-1DC5-0A12-03A1-CF44C7CA8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9F3DC-4F14-7BBC-7208-D94216432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07336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9/16/2025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49962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E6E340-F85D-C2DA-2ABE-5E46A5081F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85FA3B4-4291-EE26-B093-B61E1E719F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54A8E8-02CE-A9A3-A9DD-881ACA91F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9/16/2025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E9EC03-6E4B-A9CF-6A4E-99D49A80F9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35A7D7-EBF1-69FD-A272-0750A9511C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62372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B8CA9D-EB5C-8DD9-BDE6-04537E9C2C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0D2EB0-18E5-16F3-6480-81893CDE75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7B0E28-0F11-B4F7-D820-C2D201E4D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9/16/2025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4ED897-58E7-DE19-F6F1-EA5BD8DC89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6DCCBB-A73C-4DF1-2317-10C3E62F3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81594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63FA1E-4568-176D-8E3C-78B7D71185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762BE7-D93F-CE0C-0EF3-8740A38325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21C6E9-4CC1-A5EF-3E06-97B4B90F01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9/16/2025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6ADF38-821B-84C2-1E9E-1EC8046857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76632C-6D84-C9D0-7A6A-E259A64864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07070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DD783D-E0AE-6503-FDFF-8539F7C173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765828-4DEE-E19A-A405-575B41B72C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EBA7345-152C-2A48-515A-199C547CD6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2634E87-F7CB-38D0-4E71-DC6911CD11C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EB6FF49-A137-9E0D-150B-76A113AB51E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8810F53-F534-2BEB-6F5D-D1B1E82DE5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9/16/2025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2E54EB8-C4D2-866B-0BED-1CA7F0BCDC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FE9B874-1539-56A1-2897-48B7FEE765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86712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B9283A-662E-A9A6-6FDE-F6787CE98C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9AB58C-E90E-7294-C054-9473E66A4B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6365DB0-D2AE-617F-D1B9-199382938C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0696A3B-C752-24C6-42BC-7FFF23FD685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BAFCE8-54C1-B720-0E0A-693EEE7DEF5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3F989F4-361F-EF0A-BF03-576E51D0A6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9/16/2025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19DDBF6-2A95-E89A-B1CB-74F104A680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4751022-A436-4BBD-6074-67ECE43E56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89671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B5D989-C726-1DC7-EDCD-331B488160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914F893-9764-64B8-8986-66B30D1121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9/16/2025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1841E20-DC14-9806-83CB-123C25A517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FC3FC7-3904-7E87-33F1-52694A1CF2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44223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11A9CE9-00B6-22CA-9D40-D6693D2CD7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9/16/2025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E5264DD-A6A1-E572-614D-42DFC915FC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EECE4A-5CA0-4435-AC5A-15F8634B62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33312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5A94D9-98F6-351D-8980-C5283D0FE8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2F72C4-5B7D-D751-16B7-0C6A86967A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0BB723C-6A52-2107-437B-F1D450C879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2F4022D-D868-B22A-7F08-AD863FAD24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9/16/2025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F9C085-6EE1-1187-C8AE-9A8ADA04AC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9219AA-A6FE-40E6-803C-84E3DD01B3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00723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A5500B-2FC3-56E0-9D36-F2485BFFE1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348E84-FE42-0DAD-D163-E75815820D4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3AC6B72-A267-5D4B-59CA-04F2CDFA98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E16CD6-DE19-494B-9143-9AA51B048B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9/16/2025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534623-BB4B-9701-3966-1E090868FC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998043-0700-14BD-BB27-0F91B6D473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06032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6FE50-38C8-35A8-AC9B-E7ED5CF8AB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DEBC474-53AF-F43F-9C58-1CD69050B0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B30A48-F2B8-C980-8490-429E68C0E9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9/16/2025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02493B-9EE9-D126-4E2F-5153FDA90A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E885ED-AA43-15F4-3E78-9F437E06EF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60943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B97309-B41B-B118-5912-ED7A70EF7A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A57982F-AD5A-0AED-9C77-6695B83026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062AE0-5EEF-084E-A8AA-B1C91B900D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9/16/2025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47ACB9-A471-F2F3-4A39-9A8C7B5C65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35BDD7-0A87-52C7-41C2-B3A14576A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62718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0B6094-746E-9937-B6CD-9E12C10848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D24FC0-A3B6-962E-5395-9665CFDA3C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BDD4F5-78C0-DA19-B00C-3CF2E19F5E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9/16/2025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BCAAE6-28B8-97E8-AB5C-3E2C503FF4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01150C-F937-95C5-2D7C-6646A9F664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64890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6F4683-5E05-D526-DDF7-D8F34BF0B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714380-9682-E309-5AA2-E95F01C40C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920FA7-49B7-F69E-1701-CC9826B668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9/16/2025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4F8124-4862-2D81-F73A-84E9887EC0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3580DA-762C-FE17-96B2-6EB2532254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37152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967DC3-7DAB-82FA-57C0-89D97281E8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2742FD-6337-9D32-62A4-2D0BBA6E74C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9A2F74C-66B6-C378-3B6C-62AD5F776C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B6C498-B673-1B7D-34D4-03C59ED366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9/16/2025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0A26210-9969-B444-C699-BF6157BC6B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3F49BC-CD7F-3057-5262-8E2211ACF5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54549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9CA745-D09E-E59F-797A-813708BFD3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583D2B9-F67D-1D1A-BC08-799088D7E3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9/16/2025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EB7FA09-4C3B-851F-8140-26A0FA2490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CB18A85-257F-5121-F756-5E751002D8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9839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F92B-A930-3A13-A2D7-E43E4A04F3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FD2C3F-11A5-A379-71ED-964A840C93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981852-F7CB-ADF7-F5B2-B5E5DB7943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7538EFE-3279-EB21-3711-55A33F583F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7B07876-A6CC-FB95-4167-E00BCFC831A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E1EB3E1-1F1E-877C-CF4D-CDEFD22878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9/16/2025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7D3A437-33E9-3813-BF9D-24F1C2325D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0F57A44-BBBD-EBA2-1378-56DFED93A0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95902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41623F-532D-C853-B5D4-4930FD8075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6DFCC1E-4636-8394-E38D-A74FC4BAA9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9/16/2025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0876146-FB0E-3ABA-B9AB-407C8BD62F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79D94C-7BA6-2454-FA8E-D342F114F2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84859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789E121-3085-42CF-9DD7-947182668C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9/16/2025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E636D08-669E-9C8C-4E5D-E0CC802DE4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923A85-6697-8837-F454-0046398FEC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71875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C23F17-ABDA-2B1C-E9E2-8C4393698B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D11165-75C5-8500-946A-1ABDB24E07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11F4FA6-037D-F2E6-E20B-1598547D56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804CAC-7F69-B0C3-898C-38F80F20A5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9/16/2025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BA3F253-592A-852C-E7CD-A082BA1ADF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E8D38E-BBCB-BC3D-7DA7-AA3DC0270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6914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0F2C5E-C4F1-4F60-1285-3378A6E260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B131D2B-1B74-4EAA-D2FE-644C73FBF0F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CE548E-0634-7828-E8BC-1F14C87D4C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3EF9E11-7100-2C2F-B45F-456835CBCB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9/16/2025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9C9F55-260C-B25F-1429-519FF8DFA1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E37797-6516-97DA-8C44-0680032DF9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44025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BD1653-65E7-BE72-8426-F7F736F6D3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1E8D663-FA74-028C-A960-347AB75555C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A5E6C0-4116-6B7D-1032-52E738B931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9/16/2025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986592-7269-EBCE-BFD1-2097B525D1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80687A-5794-A9F2-E723-EA31BE8F4B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77762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A33DD51-973E-7195-32D8-941E9F6E6D3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C24241D-51EF-8591-511E-5FBBC7728C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0412E6-5B2E-78B3-4E78-75BBFC0323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9/16/2025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FCC733-15C5-A03C-9C4D-7E84328453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DE3B2B-9139-146D-A2BA-FB535EA548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27537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A06CA9-143F-A961-E0BF-14A1F1D698D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0A87B31-EA86-D7F3-3F38-EC14964B99E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B12DF4-8077-75B8-FEAA-69B8A48744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9/16/2025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381132-3ABB-A919-61FE-1AA9790AAD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2C100E-2522-9E5B-E17A-57CE046BF8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81281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357956-0478-4FF3-0EDE-0BFB15EC9F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ECF783-BBCF-AF5A-0BE2-C53A77E44D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4C7F6A-9923-B6C6-9DBB-DECDD5574A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9/16/2025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67BE82-34EF-DBEE-D4C6-3789C98E87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424FDE-3B6F-CDBF-1F82-B4FB9185D3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02964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E9125D-92FD-A71B-7B54-3ABE899E4F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B43E0B-2980-C0A9-A044-DA484EF68A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51A9D0-A8D7-AFDF-C118-82B32A02E8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9/16/2025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15572B-9E9F-7BF5-6C14-C78772D57F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07ACF9-F8FE-CD2D-494E-C8FE3E5AD7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8748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914D5A-BAFF-5307-E89E-12BDE8DF20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80D69D-9D78-3BBF-9215-E90ACF1043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F68D2E0-E70E-348E-8C0B-C4529F292F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8822221-EE83-FDA3-CE71-7DDFE41077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9/16/2025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26E695D-A37B-B02E-FB87-BCED823B58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714BDD1-A962-7C87-68CE-2ECF965D09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84397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8A8CB-DDF9-CA59-3C60-6D4CF2EFC6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AEA269-F546-E922-0C4D-4B7BCAEB7C3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55333A9-A348-84A8-076C-A56A533BB2F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2413DDA-1AD6-3AFF-EE04-6F989F4818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9/16/2025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703EA0F-B03A-8938-608D-CBD7D48869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16AC521-FAFC-79F7-AE12-6DED2FBB16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03246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C3E187-60BE-A76B-4263-D723EEE647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121D7F-7982-10C2-6A3A-E7F17E4089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AAEF121-C669-C583-92EA-9E40B959AB0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8982EE8-F5D9-BA86-07A0-6DCEDC0A725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AD2FB36-6501-DC6F-2F92-EC3C1C967E8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65BFFB3-5856-98E0-1922-0953C8E556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9/16/2025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9463AD8-1375-BD0D-7CD1-ECE6F56125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7854E9B-D128-C6F1-A1FC-FDD553FA22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97225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993CCB-040A-8CEE-5171-D5AC7BE178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FAA900F-F16C-FA3B-FF43-636800CF3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9/16/2025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699BEE8-E793-A737-1AE6-ED3A4932DE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D78E5E0-0DD6-5EE1-D8E8-44D9C5E3B5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81011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8B4FDB8-623F-F8FC-9D5E-A0C75E4195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9/16/2025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D3FA2FA-C4E9-1B62-9F5A-535A480587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022EEC8-F3B6-3087-2B85-E10652E321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67872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246EE9-3D65-B988-403D-1E59290207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0182CC-EE2B-7FD2-6AA4-0324DDBBFA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B2E0034-1798-A48A-8865-3094AE88085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B8BE6F7-1D17-6F61-B86E-711B1420CA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9/16/2025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25DF196-BAF3-A9F7-3DD8-BE88A4007F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E987102-F6C2-DCE4-39DF-675FCF71A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45447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FA50A2-4C35-D88A-AC12-DD626E6CC6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1E4743B-6823-ABCF-F134-0F289D7C4D1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5BD3C5A-300A-0F9B-61C4-6BD88B06AA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1098340-EC15-6AB0-D76B-C2A6747E73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9/16/2025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4B2B81F-FC01-EBAE-CDEF-6DCE4A21C9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BE25827-95FA-CF83-7D76-66586B084D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22249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4F45F8-0220-3478-AD0A-F03F64FCA3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F7F4FEA-A202-CFCD-13F5-90EA60F0BE6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3A9919-FD8D-28FD-D657-9D517F3F32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9/16/2025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DCFC83-6174-CC38-44F3-58346DA9A0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59C3FD-BF27-4258-B373-D40182CD6B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41496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8EB2C73-8B4D-7102-E442-FA41621E77C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B75F271-AAFE-FFE7-6862-4FA666FC272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367BA8-D321-A2BF-ADA7-17EF80B708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9/16/2025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6C6234-86D8-A35C-BE78-944682C66A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DF2A45-CC95-11A1-F91F-7383C1D828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89415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B97309-B41B-B118-5912-ED7A70EF7A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A57982F-AD5A-0AED-9C77-6695B83026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062AE0-5EEF-084E-A8AA-B1C91B900D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9/16/2025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47ACB9-A471-F2F3-4A39-9A8C7B5C65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35BDD7-0A87-52C7-41C2-B3A14576A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10678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0B6094-746E-9937-B6CD-9E12C10848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D24FC0-A3B6-962E-5395-9665CFDA3C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BDD4F5-78C0-DA19-B00C-3CF2E19F5E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9/16/2025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BCAAE6-28B8-97E8-AB5C-3E2C503FF4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01150C-F937-95C5-2D7C-6646A9F664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0891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E12361-F257-4691-8BFA-F995EF167F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38FE2C1-9E44-8F6D-C7B2-E6687C34C6F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A8FAF58-8EC2-DD2F-B019-E1DC598FE7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D7CBC3B-7556-5F3E-EF15-7AEB111608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9/16/2025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377BF58-4BF5-A5FA-AFDE-2CCBF313B3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9E45F26-8E2A-500F-129C-0C9BF542F1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17874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6F4683-5E05-D526-DDF7-D8F34BF0B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714380-9682-E309-5AA2-E95F01C40C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920FA7-49B7-F69E-1701-CC9826B668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9/16/2025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4F8124-4862-2D81-F73A-84E9887EC0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3580DA-762C-FE17-96B2-6EB2532254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32140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967DC3-7DAB-82FA-57C0-89D97281E8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2742FD-6337-9D32-62A4-2D0BBA6E74C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9A2F74C-66B6-C378-3B6C-62AD5F776C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B6C498-B673-1B7D-34D4-03C59ED366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9/16/2025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0A26210-9969-B444-C699-BF6157BC6B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3F49BC-CD7F-3057-5262-8E2211ACF5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04340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F92B-A930-3A13-A2D7-E43E4A04F3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FD2C3F-11A5-A379-71ED-964A840C93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981852-F7CB-ADF7-F5B2-B5E5DB7943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7538EFE-3279-EB21-3711-55A33F583F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7B07876-A6CC-FB95-4167-E00BCFC831A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E1EB3E1-1F1E-877C-CF4D-CDEFD22878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9/16/2025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7D3A437-33E9-3813-BF9D-24F1C2325D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0F57A44-BBBD-EBA2-1378-56DFED93A0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3879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41623F-532D-C853-B5D4-4930FD8075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6DFCC1E-4636-8394-E38D-A74FC4BAA9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9/16/2025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0876146-FB0E-3ABA-B9AB-407C8BD62F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79D94C-7BA6-2454-FA8E-D342F114F2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38050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789E121-3085-42CF-9DD7-947182668C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9/16/2025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E636D08-669E-9C8C-4E5D-E0CC802DE4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923A85-6697-8837-F454-0046398FEC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97549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C23F17-ABDA-2B1C-E9E2-8C4393698B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D11165-75C5-8500-946A-1ABDB24E07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11F4FA6-037D-F2E6-E20B-1598547D56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804CAC-7F69-B0C3-898C-38F80F20A5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9/16/2025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BA3F253-592A-852C-E7CD-A082BA1ADF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E8D38E-BBCB-BC3D-7DA7-AA3DC0270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39495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0F2C5E-C4F1-4F60-1285-3378A6E260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B131D2B-1B74-4EAA-D2FE-644C73FBF0F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CE548E-0634-7828-E8BC-1F14C87D4C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3EF9E11-7100-2C2F-B45F-456835CBCB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9/16/2025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9C9F55-260C-B25F-1429-519FF8DFA1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E37797-6516-97DA-8C44-0680032DF9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10192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BD1653-65E7-BE72-8426-F7F736F6D3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1E8D663-FA74-028C-A960-347AB75555C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A5E6C0-4116-6B7D-1032-52E738B931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9/16/2025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986592-7269-EBCE-BFD1-2097B525D1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80687A-5794-A9F2-E723-EA31BE8F4B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09134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A33DD51-973E-7195-32D8-941E9F6E6D3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C24241D-51EF-8591-511E-5FBBC7728C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0412E6-5B2E-78B3-4E78-75BBFC0323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9/16/2025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FCC733-15C5-A03C-9C4D-7E84328453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DE3B2B-9139-146D-A2BA-FB535EA548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09339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E6E340-F85D-C2DA-2ABE-5E46A5081F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85FA3B4-4291-EE26-B093-B61E1E719F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54A8E8-02CE-A9A3-A9DD-881ACA91F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9/16/2025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E9EC03-6E4B-A9CF-6A4E-99D49A80F9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35A7D7-EBF1-69FD-A272-0750A9511C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64843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A6E829-8C34-FC40-7714-9B1E311CE1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C9B2209-517D-97C1-979F-764E318475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CD98EB-FA77-BC70-B253-EF190AABA9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9/16/2025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0C2217-7EA9-1255-8BE5-E2B44BB173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5E759C-E022-3D8F-D495-AB8598A33B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00724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B8CA9D-EB5C-8DD9-BDE6-04537E9C2C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0D2EB0-18E5-16F3-6480-81893CDE75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7B0E28-0F11-B4F7-D820-C2D201E4D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9/16/2025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4ED897-58E7-DE19-F6F1-EA5BD8DC89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6DCCBB-A73C-4DF1-2317-10C3E62F3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52207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63FA1E-4568-176D-8E3C-78B7D71185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762BE7-D93F-CE0C-0EF3-8740A38325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21C6E9-4CC1-A5EF-3E06-97B4B90F01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9/16/2025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6ADF38-821B-84C2-1E9E-1EC8046857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76632C-6D84-C9D0-7A6A-E259A64864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14334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B9283A-662E-A9A6-6FDE-F6787CE98C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9AB58C-E90E-7294-C054-9473E66A4B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6365DB0-D2AE-617F-D1B9-199382938C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0696A3B-C752-24C6-42BC-7FFF23FD685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BAFCE8-54C1-B720-0E0A-693EEE7DEF5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3F989F4-361F-EF0A-BF03-576E51D0A6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9/16/2025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19DDBF6-2A95-E89A-B1CB-74F104A680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4751022-A436-4BBD-6074-67ECE43E56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90880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B5D989-C726-1DC7-EDCD-331B488160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914F893-9764-64B8-8986-66B30D1121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9/16/2025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1841E20-DC14-9806-83CB-123C25A517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FC3FC7-3904-7E87-33F1-52694A1CF2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92043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11A9CE9-00B6-22CA-9D40-D6693D2CD7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9/16/2025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E5264DD-A6A1-E572-614D-42DFC915FC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EECE4A-5CA0-4435-AC5A-15F8634B62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5573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5A94D9-98F6-351D-8980-C5283D0FE8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2F72C4-5B7D-D751-16B7-0C6A86967A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0BB723C-6A52-2107-437B-F1D450C879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2F4022D-D868-B22A-7F08-AD863FAD24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9/16/2025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F9C085-6EE1-1187-C8AE-9A8ADA04AC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9219AA-A6FE-40E6-803C-84E3DD01B3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00378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A5500B-2FC3-56E0-9D36-F2485BFFE1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348E84-FE42-0DAD-D163-E75815820D4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3AC6B72-A267-5D4B-59CA-04F2CDFA98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E16CD6-DE19-494B-9143-9AA51B048B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9/16/2025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534623-BB4B-9701-3966-1E090868FC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998043-0700-14BD-BB27-0F91B6D473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84744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6FE50-38C8-35A8-AC9B-E7ED5CF8AB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DEBC474-53AF-F43F-9C58-1CD69050B0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B30A48-F2B8-C980-8490-429E68C0E9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9/16/2025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02493B-9EE9-D126-4E2F-5153FDA90A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E885ED-AA43-15F4-3E78-9F437E06EF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40208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3F28C-1337-39F3-35D0-F2DB673995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C0E20-ECD2-5724-5F9F-D3CD23972D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9438F-EC51-21B5-FE94-379B12DA2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9/16/2025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88954-FFAD-6B7D-FD5F-EBADF1C01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15214-1FD2-D70D-090C-BA5819208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45199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3C1CA-F170-D927-44E5-B8F2C6578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8130D-CB23-343B-A7CF-71241F5F2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40B90-E206-953E-B2AA-36D43F8D3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9/16/2025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4685B-5B11-868C-DEDB-DA7D669AC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F8C9D-C8AF-D656-01E4-98B0187BA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0450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C78C622-CCEC-8788-4E5B-91BA1914C0A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5CAF57A-5065-5DBA-EF98-8892054320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792B66-7B68-E704-0CC3-1098F71C7D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9/16/2025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F787CF-8DE4-5EB2-CB1E-0FEDED8D65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98F9E6-D7FC-D107-E9E9-871C80FB52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86892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C9360-85A7-E88C-DD19-1F2F85DB8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1C2A68-FEE2-0679-538E-9A0AD38D7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F0203-03B4-6978-EDC7-24C7801B1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9/16/2025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BB198-76AD-CC39-AA1F-7D69022F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B312A-719F-1B56-37F7-87E9A0FB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78775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C6DE6-A8A4-7A9F-FDB6-778A3A385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C6790-EE3F-8C63-5ADE-F6558D6E9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38076-0082-9FB7-AB86-EFA302D42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1976DA-50C7-D2B6-7EC6-1B6EDF4B41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A7EBD5-FC09-95BF-C852-84CF9510DE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DADAA2-11A3-FC3B-A1F6-6589BABDC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9/16/2025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FECD4F-9629-F0FD-2CDE-3A8919AB7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FACD42-758A-90FC-4C4C-3D012FEF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4207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9/16/2025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81953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9/16/2025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69544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6FE5F-BB98-DC7B-9923-7ED3A18D4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0F248-C307-481A-C308-17603DD26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43967A-13C4-F241-D744-C4526856A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06BFEA-502C-E1CC-0C3F-BDE56A896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9/16/2025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B69F2C-EA67-7362-623A-0F204F673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B7836-85FD-98DD-CADA-C0589822D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41411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8F39E-5207-2A11-31AD-159F6021C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FE6210-01A7-5027-DE3B-D76BB496BE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8BD4D-2CD4-22D0-37EA-76A9D25CEF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4858C-0DD0-0330-5A82-0EE558BA7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9/16/2025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7EC5C-1DC5-0A12-03A1-CF44C7CA8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9F3DC-4F14-7BBC-7208-D94216432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63786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9/16/2025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30040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A06CA9-143F-A961-E0BF-14A1F1D698D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0A87B31-EA86-D7F3-3F38-EC14964B99E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B12DF4-8077-75B8-FEAA-69B8A48744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9/16/2025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381132-3ABB-A919-61FE-1AA9790AAD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2C100E-2522-9E5B-E17A-57CE046BF8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1675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357956-0478-4FF3-0EDE-0BFB15EC9F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ECF783-BBCF-AF5A-0BE2-C53A77E44D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4C7F6A-9923-B6C6-9DBB-DECDD5574A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9/16/2025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67BE82-34EF-DBEE-D4C6-3789C98E87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424FDE-3B6F-CDBF-1F82-B4FB9185D3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81247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E9125D-92FD-A71B-7B54-3ABE899E4F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B43E0B-2980-C0A9-A044-DA484EF68A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51A9D0-A8D7-AFDF-C118-82B32A02E8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9/16/2025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15572B-9E9F-7BF5-6C14-C78772D57F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07ACF9-F8FE-CD2D-494E-C8FE3E5AD7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01027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5.xml"/><Relationship Id="rId3" Type="http://schemas.openxmlformats.org/officeDocument/2006/relationships/slideLayout" Target="../slideLayouts/slideLayout90.xml"/><Relationship Id="rId7" Type="http://schemas.openxmlformats.org/officeDocument/2006/relationships/slideLayout" Target="../slideLayouts/slideLayout94.xml"/><Relationship Id="rId2" Type="http://schemas.openxmlformats.org/officeDocument/2006/relationships/slideLayout" Target="../slideLayouts/slideLayout89.xml"/><Relationship Id="rId1" Type="http://schemas.openxmlformats.org/officeDocument/2006/relationships/slideLayout" Target="../slideLayouts/slideLayout88.xml"/><Relationship Id="rId6" Type="http://schemas.openxmlformats.org/officeDocument/2006/relationships/slideLayout" Target="../slideLayouts/slideLayout93.xml"/><Relationship Id="rId5" Type="http://schemas.openxmlformats.org/officeDocument/2006/relationships/slideLayout" Target="../slideLayouts/slideLayout92.xml"/><Relationship Id="rId10" Type="http://schemas.openxmlformats.org/officeDocument/2006/relationships/theme" Target="../theme/theme10.xml"/><Relationship Id="rId4" Type="http://schemas.openxmlformats.org/officeDocument/2006/relationships/slideLayout" Target="../slideLayouts/slideLayout91.xml"/><Relationship Id="rId9" Type="http://schemas.openxmlformats.org/officeDocument/2006/relationships/slideLayout" Target="../slideLayouts/slideLayout96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4.xml"/><Relationship Id="rId3" Type="http://schemas.openxmlformats.org/officeDocument/2006/relationships/slideLayout" Target="../slideLayouts/slideLayout99.xml"/><Relationship Id="rId7" Type="http://schemas.openxmlformats.org/officeDocument/2006/relationships/slideLayout" Target="../slideLayouts/slideLayout103.xml"/><Relationship Id="rId12" Type="http://schemas.openxmlformats.org/officeDocument/2006/relationships/theme" Target="../theme/theme11.xml"/><Relationship Id="rId2" Type="http://schemas.openxmlformats.org/officeDocument/2006/relationships/slideLayout" Target="../slideLayouts/slideLayout98.xml"/><Relationship Id="rId1" Type="http://schemas.openxmlformats.org/officeDocument/2006/relationships/slideLayout" Target="../slideLayouts/slideLayout97.xml"/><Relationship Id="rId6" Type="http://schemas.openxmlformats.org/officeDocument/2006/relationships/slideLayout" Target="../slideLayouts/slideLayout102.xml"/><Relationship Id="rId11" Type="http://schemas.openxmlformats.org/officeDocument/2006/relationships/slideLayout" Target="../slideLayouts/slideLayout107.xml"/><Relationship Id="rId5" Type="http://schemas.openxmlformats.org/officeDocument/2006/relationships/slideLayout" Target="../slideLayouts/slideLayout101.xml"/><Relationship Id="rId10" Type="http://schemas.openxmlformats.org/officeDocument/2006/relationships/slideLayout" Target="../slideLayouts/slideLayout106.xml"/><Relationship Id="rId4" Type="http://schemas.openxmlformats.org/officeDocument/2006/relationships/slideLayout" Target="../slideLayouts/slideLayout100.xml"/><Relationship Id="rId9" Type="http://schemas.openxmlformats.org/officeDocument/2006/relationships/slideLayout" Target="../slideLayouts/slideLayout105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5.xml"/><Relationship Id="rId3" Type="http://schemas.openxmlformats.org/officeDocument/2006/relationships/slideLayout" Target="../slideLayouts/slideLayout110.xml"/><Relationship Id="rId7" Type="http://schemas.openxmlformats.org/officeDocument/2006/relationships/slideLayout" Target="../slideLayouts/slideLayout114.xml"/><Relationship Id="rId2" Type="http://schemas.openxmlformats.org/officeDocument/2006/relationships/slideLayout" Target="../slideLayouts/slideLayout109.xml"/><Relationship Id="rId1" Type="http://schemas.openxmlformats.org/officeDocument/2006/relationships/slideLayout" Target="../slideLayouts/slideLayout108.xml"/><Relationship Id="rId6" Type="http://schemas.openxmlformats.org/officeDocument/2006/relationships/slideLayout" Target="../slideLayouts/slideLayout113.xml"/><Relationship Id="rId5" Type="http://schemas.openxmlformats.org/officeDocument/2006/relationships/slideLayout" Target="../slideLayouts/slideLayout112.xml"/><Relationship Id="rId10" Type="http://schemas.openxmlformats.org/officeDocument/2006/relationships/theme" Target="../theme/theme12.xml"/><Relationship Id="rId4" Type="http://schemas.openxmlformats.org/officeDocument/2006/relationships/slideLayout" Target="../slideLayouts/slideLayout111.xml"/><Relationship Id="rId9" Type="http://schemas.openxmlformats.org/officeDocument/2006/relationships/slideLayout" Target="../slideLayouts/slideLayout116.xml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4.xml"/><Relationship Id="rId3" Type="http://schemas.openxmlformats.org/officeDocument/2006/relationships/slideLayout" Target="../slideLayouts/slideLayout119.xml"/><Relationship Id="rId7" Type="http://schemas.openxmlformats.org/officeDocument/2006/relationships/slideLayout" Target="../slideLayouts/slideLayout123.xml"/><Relationship Id="rId2" Type="http://schemas.openxmlformats.org/officeDocument/2006/relationships/slideLayout" Target="../slideLayouts/slideLayout118.xml"/><Relationship Id="rId1" Type="http://schemas.openxmlformats.org/officeDocument/2006/relationships/slideLayout" Target="../slideLayouts/slideLayout117.xml"/><Relationship Id="rId6" Type="http://schemas.openxmlformats.org/officeDocument/2006/relationships/slideLayout" Target="../slideLayouts/slideLayout122.xml"/><Relationship Id="rId5" Type="http://schemas.openxmlformats.org/officeDocument/2006/relationships/slideLayout" Target="../slideLayouts/slideLayout121.xml"/><Relationship Id="rId10" Type="http://schemas.openxmlformats.org/officeDocument/2006/relationships/theme" Target="../theme/theme13.xml"/><Relationship Id="rId4" Type="http://schemas.openxmlformats.org/officeDocument/2006/relationships/slideLayout" Target="../slideLayouts/slideLayout120.xml"/><Relationship Id="rId9" Type="http://schemas.openxmlformats.org/officeDocument/2006/relationships/slideLayout" Target="../slideLayouts/slideLayout125.xml"/></Relationships>
</file>

<file path=ppt/slideMasters/_rels/slideMaster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3.xml"/><Relationship Id="rId3" Type="http://schemas.openxmlformats.org/officeDocument/2006/relationships/slideLayout" Target="../slideLayouts/slideLayout128.xml"/><Relationship Id="rId7" Type="http://schemas.openxmlformats.org/officeDocument/2006/relationships/slideLayout" Target="../slideLayouts/slideLayout132.xml"/><Relationship Id="rId2" Type="http://schemas.openxmlformats.org/officeDocument/2006/relationships/slideLayout" Target="../slideLayouts/slideLayout127.xml"/><Relationship Id="rId1" Type="http://schemas.openxmlformats.org/officeDocument/2006/relationships/slideLayout" Target="../slideLayouts/slideLayout126.xml"/><Relationship Id="rId6" Type="http://schemas.openxmlformats.org/officeDocument/2006/relationships/slideLayout" Target="../slideLayouts/slideLayout131.xml"/><Relationship Id="rId5" Type="http://schemas.openxmlformats.org/officeDocument/2006/relationships/slideLayout" Target="../slideLayouts/slideLayout130.xml"/><Relationship Id="rId10" Type="http://schemas.openxmlformats.org/officeDocument/2006/relationships/theme" Target="../theme/theme14.xml"/><Relationship Id="rId4" Type="http://schemas.openxmlformats.org/officeDocument/2006/relationships/slideLayout" Target="../slideLayouts/slideLayout129.xml"/><Relationship Id="rId9" Type="http://schemas.openxmlformats.org/officeDocument/2006/relationships/slideLayout" Target="../slideLayouts/slideLayout134.xml"/></Relationships>
</file>

<file path=ppt/slideMasters/_rels/slideMaster1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2.xml"/><Relationship Id="rId3" Type="http://schemas.openxmlformats.org/officeDocument/2006/relationships/slideLayout" Target="../slideLayouts/slideLayout137.xml"/><Relationship Id="rId7" Type="http://schemas.openxmlformats.org/officeDocument/2006/relationships/slideLayout" Target="../slideLayouts/slideLayout141.xml"/><Relationship Id="rId2" Type="http://schemas.openxmlformats.org/officeDocument/2006/relationships/slideLayout" Target="../slideLayouts/slideLayout136.xml"/><Relationship Id="rId1" Type="http://schemas.openxmlformats.org/officeDocument/2006/relationships/slideLayout" Target="../slideLayouts/slideLayout135.xml"/><Relationship Id="rId6" Type="http://schemas.openxmlformats.org/officeDocument/2006/relationships/slideLayout" Target="../slideLayouts/slideLayout140.xml"/><Relationship Id="rId5" Type="http://schemas.openxmlformats.org/officeDocument/2006/relationships/slideLayout" Target="../slideLayouts/slideLayout139.xml"/><Relationship Id="rId10" Type="http://schemas.openxmlformats.org/officeDocument/2006/relationships/theme" Target="../theme/theme15.xml"/><Relationship Id="rId4" Type="http://schemas.openxmlformats.org/officeDocument/2006/relationships/slideLayout" Target="../slideLayouts/slideLayout138.xml"/><Relationship Id="rId9" Type="http://schemas.openxmlformats.org/officeDocument/2006/relationships/slideLayout" Target="../slideLayouts/slideLayout143.xml"/></Relationships>
</file>

<file path=ppt/slideMasters/_rels/slideMaster1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1.xml"/><Relationship Id="rId3" Type="http://schemas.openxmlformats.org/officeDocument/2006/relationships/slideLayout" Target="../slideLayouts/slideLayout146.xml"/><Relationship Id="rId7" Type="http://schemas.openxmlformats.org/officeDocument/2006/relationships/slideLayout" Target="../slideLayouts/slideLayout150.xml"/><Relationship Id="rId12" Type="http://schemas.openxmlformats.org/officeDocument/2006/relationships/theme" Target="../theme/theme16.xml"/><Relationship Id="rId2" Type="http://schemas.openxmlformats.org/officeDocument/2006/relationships/slideLayout" Target="../slideLayouts/slideLayout145.xml"/><Relationship Id="rId1" Type="http://schemas.openxmlformats.org/officeDocument/2006/relationships/slideLayout" Target="../slideLayouts/slideLayout144.xml"/><Relationship Id="rId6" Type="http://schemas.openxmlformats.org/officeDocument/2006/relationships/slideLayout" Target="../slideLayouts/slideLayout149.xml"/><Relationship Id="rId11" Type="http://schemas.openxmlformats.org/officeDocument/2006/relationships/slideLayout" Target="../slideLayouts/slideLayout154.xml"/><Relationship Id="rId5" Type="http://schemas.openxmlformats.org/officeDocument/2006/relationships/slideLayout" Target="../slideLayouts/slideLayout148.xml"/><Relationship Id="rId10" Type="http://schemas.openxmlformats.org/officeDocument/2006/relationships/slideLayout" Target="../slideLayouts/slideLayout153.xml"/><Relationship Id="rId4" Type="http://schemas.openxmlformats.org/officeDocument/2006/relationships/slideLayout" Target="../slideLayouts/slideLayout147.xml"/><Relationship Id="rId9" Type="http://schemas.openxmlformats.org/officeDocument/2006/relationships/slideLayout" Target="../slideLayouts/slideLayout152.xml"/></Relationships>
</file>

<file path=ppt/slideMasters/_rels/slideMaster1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2.xml"/><Relationship Id="rId3" Type="http://schemas.openxmlformats.org/officeDocument/2006/relationships/slideLayout" Target="../slideLayouts/slideLayout157.xml"/><Relationship Id="rId7" Type="http://schemas.openxmlformats.org/officeDocument/2006/relationships/slideLayout" Target="../slideLayouts/slideLayout161.xml"/><Relationship Id="rId2" Type="http://schemas.openxmlformats.org/officeDocument/2006/relationships/slideLayout" Target="../slideLayouts/slideLayout156.xml"/><Relationship Id="rId1" Type="http://schemas.openxmlformats.org/officeDocument/2006/relationships/slideLayout" Target="../slideLayouts/slideLayout155.xml"/><Relationship Id="rId6" Type="http://schemas.openxmlformats.org/officeDocument/2006/relationships/slideLayout" Target="../slideLayouts/slideLayout160.xml"/><Relationship Id="rId5" Type="http://schemas.openxmlformats.org/officeDocument/2006/relationships/slideLayout" Target="../slideLayouts/slideLayout159.xml"/><Relationship Id="rId10" Type="http://schemas.openxmlformats.org/officeDocument/2006/relationships/theme" Target="../theme/theme17.xml"/><Relationship Id="rId4" Type="http://schemas.openxmlformats.org/officeDocument/2006/relationships/slideLayout" Target="../slideLayouts/slideLayout158.xml"/><Relationship Id="rId9" Type="http://schemas.openxmlformats.org/officeDocument/2006/relationships/slideLayout" Target="../slideLayouts/slideLayout163.xml"/></Relationships>
</file>

<file path=ppt/slideMasters/_rels/slideMaster1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1.xml"/><Relationship Id="rId3" Type="http://schemas.openxmlformats.org/officeDocument/2006/relationships/slideLayout" Target="../slideLayouts/slideLayout166.xml"/><Relationship Id="rId7" Type="http://schemas.openxmlformats.org/officeDocument/2006/relationships/slideLayout" Target="../slideLayouts/slideLayout170.xml"/><Relationship Id="rId2" Type="http://schemas.openxmlformats.org/officeDocument/2006/relationships/slideLayout" Target="../slideLayouts/slideLayout165.xml"/><Relationship Id="rId1" Type="http://schemas.openxmlformats.org/officeDocument/2006/relationships/slideLayout" Target="../slideLayouts/slideLayout164.xml"/><Relationship Id="rId6" Type="http://schemas.openxmlformats.org/officeDocument/2006/relationships/slideLayout" Target="../slideLayouts/slideLayout169.xml"/><Relationship Id="rId5" Type="http://schemas.openxmlformats.org/officeDocument/2006/relationships/slideLayout" Target="../slideLayouts/slideLayout168.xml"/><Relationship Id="rId10" Type="http://schemas.openxmlformats.org/officeDocument/2006/relationships/theme" Target="../theme/theme18.xml"/><Relationship Id="rId4" Type="http://schemas.openxmlformats.org/officeDocument/2006/relationships/slideLayout" Target="../slideLayouts/slideLayout167.xml"/><Relationship Id="rId9" Type="http://schemas.openxmlformats.org/officeDocument/2006/relationships/slideLayout" Target="../slideLayouts/slideLayout172.xml"/></Relationships>
</file>

<file path=ppt/slideMasters/_rels/slideMaster1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0.xml"/><Relationship Id="rId3" Type="http://schemas.openxmlformats.org/officeDocument/2006/relationships/slideLayout" Target="../slideLayouts/slideLayout175.xml"/><Relationship Id="rId7" Type="http://schemas.openxmlformats.org/officeDocument/2006/relationships/slideLayout" Target="../slideLayouts/slideLayout179.xml"/><Relationship Id="rId2" Type="http://schemas.openxmlformats.org/officeDocument/2006/relationships/slideLayout" Target="../slideLayouts/slideLayout174.xml"/><Relationship Id="rId1" Type="http://schemas.openxmlformats.org/officeDocument/2006/relationships/slideLayout" Target="../slideLayouts/slideLayout173.xml"/><Relationship Id="rId6" Type="http://schemas.openxmlformats.org/officeDocument/2006/relationships/slideLayout" Target="../slideLayouts/slideLayout178.xml"/><Relationship Id="rId5" Type="http://schemas.openxmlformats.org/officeDocument/2006/relationships/slideLayout" Target="../slideLayouts/slideLayout177.xml"/><Relationship Id="rId10" Type="http://schemas.openxmlformats.org/officeDocument/2006/relationships/theme" Target="../theme/theme19.xml"/><Relationship Id="rId4" Type="http://schemas.openxmlformats.org/officeDocument/2006/relationships/slideLayout" Target="../slideLayouts/slideLayout176.xml"/><Relationship Id="rId9" Type="http://schemas.openxmlformats.org/officeDocument/2006/relationships/slideLayout" Target="../slideLayouts/slideLayout18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.xml"/><Relationship Id="rId3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6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4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13.xml"/><Relationship Id="rId9" Type="http://schemas.openxmlformats.org/officeDocument/2006/relationships/slideLayout" Target="../slideLayouts/slideLayout18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.xml"/><Relationship Id="rId3" Type="http://schemas.openxmlformats.org/officeDocument/2006/relationships/slideLayout" Target="../slideLayouts/slideLayout21.xml"/><Relationship Id="rId7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4.xml"/><Relationship Id="rId5" Type="http://schemas.openxmlformats.org/officeDocument/2006/relationships/slideLayout" Target="../slideLayouts/slideLayout23.xml"/><Relationship Id="rId10" Type="http://schemas.openxmlformats.org/officeDocument/2006/relationships/theme" Target="../theme/theme3.xml"/><Relationship Id="rId4" Type="http://schemas.openxmlformats.org/officeDocument/2006/relationships/slideLayout" Target="../slideLayouts/slideLayout22.xml"/><Relationship Id="rId9" Type="http://schemas.openxmlformats.org/officeDocument/2006/relationships/slideLayout" Target="../slideLayouts/slideLayout27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5.xml"/><Relationship Id="rId3" Type="http://schemas.openxmlformats.org/officeDocument/2006/relationships/slideLayout" Target="../slideLayouts/slideLayout30.xml"/><Relationship Id="rId7" Type="http://schemas.openxmlformats.org/officeDocument/2006/relationships/slideLayout" Target="../slideLayouts/slideLayout34.xml"/><Relationship Id="rId2" Type="http://schemas.openxmlformats.org/officeDocument/2006/relationships/slideLayout" Target="../slideLayouts/slideLayout29.xml"/><Relationship Id="rId1" Type="http://schemas.openxmlformats.org/officeDocument/2006/relationships/slideLayout" Target="../slideLayouts/slideLayout28.xml"/><Relationship Id="rId6" Type="http://schemas.openxmlformats.org/officeDocument/2006/relationships/slideLayout" Target="../slideLayouts/slideLayout33.xml"/><Relationship Id="rId5" Type="http://schemas.openxmlformats.org/officeDocument/2006/relationships/slideLayout" Target="../slideLayouts/slideLayout32.xml"/><Relationship Id="rId10" Type="http://schemas.openxmlformats.org/officeDocument/2006/relationships/theme" Target="../theme/theme4.xml"/><Relationship Id="rId4" Type="http://schemas.openxmlformats.org/officeDocument/2006/relationships/slideLayout" Target="../slideLayouts/slideLayout31.xml"/><Relationship Id="rId9" Type="http://schemas.openxmlformats.org/officeDocument/2006/relationships/slideLayout" Target="../slideLayouts/slideLayout36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5" Type="http://schemas.openxmlformats.org/officeDocument/2006/relationships/slideLayout" Target="../slideLayouts/slideLayout41.xml"/><Relationship Id="rId10" Type="http://schemas.openxmlformats.org/officeDocument/2006/relationships/theme" Target="../theme/theme5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3.xml"/><Relationship Id="rId3" Type="http://schemas.openxmlformats.org/officeDocument/2006/relationships/slideLayout" Target="../slideLayouts/slideLayout48.xml"/><Relationship Id="rId7" Type="http://schemas.openxmlformats.org/officeDocument/2006/relationships/slideLayout" Target="../slideLayouts/slideLayout5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47.xml"/><Relationship Id="rId1" Type="http://schemas.openxmlformats.org/officeDocument/2006/relationships/slideLayout" Target="../slideLayouts/slideLayout46.xml"/><Relationship Id="rId6" Type="http://schemas.openxmlformats.org/officeDocument/2006/relationships/slideLayout" Target="../slideLayouts/slideLayout51.xml"/><Relationship Id="rId11" Type="http://schemas.openxmlformats.org/officeDocument/2006/relationships/slideLayout" Target="../slideLayouts/slideLayout56.xml"/><Relationship Id="rId5" Type="http://schemas.openxmlformats.org/officeDocument/2006/relationships/slideLayout" Target="../slideLayouts/slideLayout50.xml"/><Relationship Id="rId10" Type="http://schemas.openxmlformats.org/officeDocument/2006/relationships/slideLayout" Target="../slideLayouts/slideLayout55.xml"/><Relationship Id="rId4" Type="http://schemas.openxmlformats.org/officeDocument/2006/relationships/slideLayout" Target="../slideLayouts/slideLayout49.xml"/><Relationship Id="rId9" Type="http://schemas.openxmlformats.org/officeDocument/2006/relationships/slideLayout" Target="../slideLayouts/slideLayout5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4.xml"/><Relationship Id="rId3" Type="http://schemas.openxmlformats.org/officeDocument/2006/relationships/slideLayout" Target="../slideLayouts/slideLayout59.xml"/><Relationship Id="rId7" Type="http://schemas.openxmlformats.org/officeDocument/2006/relationships/slideLayout" Target="../slideLayouts/slideLayout6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58.xml"/><Relationship Id="rId1" Type="http://schemas.openxmlformats.org/officeDocument/2006/relationships/slideLayout" Target="../slideLayouts/slideLayout57.xml"/><Relationship Id="rId6" Type="http://schemas.openxmlformats.org/officeDocument/2006/relationships/slideLayout" Target="../slideLayouts/slideLayout62.xml"/><Relationship Id="rId11" Type="http://schemas.openxmlformats.org/officeDocument/2006/relationships/slideLayout" Target="../slideLayouts/slideLayout67.xml"/><Relationship Id="rId5" Type="http://schemas.openxmlformats.org/officeDocument/2006/relationships/slideLayout" Target="../slideLayouts/slideLayout61.xml"/><Relationship Id="rId10" Type="http://schemas.openxmlformats.org/officeDocument/2006/relationships/slideLayout" Target="../slideLayouts/slideLayout66.xml"/><Relationship Id="rId4" Type="http://schemas.openxmlformats.org/officeDocument/2006/relationships/slideLayout" Target="../slideLayouts/slideLayout60.xml"/><Relationship Id="rId9" Type="http://schemas.openxmlformats.org/officeDocument/2006/relationships/slideLayout" Target="../slideLayouts/slideLayout6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5.xml"/><Relationship Id="rId3" Type="http://schemas.openxmlformats.org/officeDocument/2006/relationships/slideLayout" Target="../slideLayouts/slideLayout70.xml"/><Relationship Id="rId7" Type="http://schemas.openxmlformats.org/officeDocument/2006/relationships/slideLayout" Target="../slideLayouts/slideLayout7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69.xml"/><Relationship Id="rId1" Type="http://schemas.openxmlformats.org/officeDocument/2006/relationships/slideLayout" Target="../slideLayouts/slideLayout68.xml"/><Relationship Id="rId6" Type="http://schemas.openxmlformats.org/officeDocument/2006/relationships/slideLayout" Target="../slideLayouts/slideLayout73.xml"/><Relationship Id="rId11" Type="http://schemas.openxmlformats.org/officeDocument/2006/relationships/slideLayout" Target="../slideLayouts/slideLayout78.xml"/><Relationship Id="rId5" Type="http://schemas.openxmlformats.org/officeDocument/2006/relationships/slideLayout" Target="../slideLayouts/slideLayout72.xml"/><Relationship Id="rId10" Type="http://schemas.openxmlformats.org/officeDocument/2006/relationships/slideLayout" Target="../slideLayouts/slideLayout77.xml"/><Relationship Id="rId4" Type="http://schemas.openxmlformats.org/officeDocument/2006/relationships/slideLayout" Target="../slideLayouts/slideLayout71.xml"/><Relationship Id="rId9" Type="http://schemas.openxmlformats.org/officeDocument/2006/relationships/slideLayout" Target="../slideLayouts/slideLayout76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6.xml"/><Relationship Id="rId3" Type="http://schemas.openxmlformats.org/officeDocument/2006/relationships/slideLayout" Target="../slideLayouts/slideLayout81.xml"/><Relationship Id="rId7" Type="http://schemas.openxmlformats.org/officeDocument/2006/relationships/slideLayout" Target="../slideLayouts/slideLayout85.xml"/><Relationship Id="rId2" Type="http://schemas.openxmlformats.org/officeDocument/2006/relationships/slideLayout" Target="../slideLayouts/slideLayout80.xml"/><Relationship Id="rId1" Type="http://schemas.openxmlformats.org/officeDocument/2006/relationships/slideLayout" Target="../slideLayouts/slideLayout79.xml"/><Relationship Id="rId6" Type="http://schemas.openxmlformats.org/officeDocument/2006/relationships/slideLayout" Target="../slideLayouts/slideLayout84.xml"/><Relationship Id="rId5" Type="http://schemas.openxmlformats.org/officeDocument/2006/relationships/slideLayout" Target="../slideLayouts/slideLayout83.xml"/><Relationship Id="rId10" Type="http://schemas.openxmlformats.org/officeDocument/2006/relationships/theme" Target="../theme/theme9.xml"/><Relationship Id="rId4" Type="http://schemas.openxmlformats.org/officeDocument/2006/relationships/slideLayout" Target="../slideLayouts/slideLayout82.xml"/><Relationship Id="rId9" Type="http://schemas.openxmlformats.org/officeDocument/2006/relationships/slideLayout" Target="../slideLayouts/slideLayout8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9394EB6-573F-CBAB-3A49-FAD95C375D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0324EF-1A90-9DDA-499E-92DC7FEE4D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2622A5-C884-4010-CB56-E39B23EF90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2369FCE-1489-412E-837C-F59021E58D3A}" type="datetimeFigureOut">
              <a:rPr lang="en-US" smtClean="0"/>
              <a:t>9/16/2025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30E1E4-FF4C-C403-B91E-067DC3E9391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B908F0-5E33-74E7-4925-776727F6DA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E947BB9-BC33-AA01-5FF4-B59346D4B1A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33872449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7" r:id="rId4"/>
    <p:sldLayoutId id="2147483678" r:id="rId5"/>
    <p:sldLayoutId id="2147483680" r:id="rId6"/>
    <p:sldLayoutId id="2147483681" r:id="rId7"/>
    <p:sldLayoutId id="2147483682" r:id="rId8"/>
    <p:sldLayoutId id="2147483683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9/16/2025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7E0116-BC85-99EE-07DB-B8F9E252831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5129971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1" r:id="rId1"/>
    <p:sldLayoutId id="2147483792" r:id="rId2"/>
    <p:sldLayoutId id="2147483793" r:id="rId3"/>
    <p:sldLayoutId id="2147483794" r:id="rId4"/>
    <p:sldLayoutId id="2147483795" r:id="rId5"/>
    <p:sldLayoutId id="2147483796" r:id="rId6"/>
    <p:sldLayoutId id="2147483797" r:id="rId7"/>
    <p:sldLayoutId id="2147483798" r:id="rId8"/>
    <p:sldLayoutId id="2147483799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E83F7C4-1407-3F5C-3102-5C3572104A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DEE3EFE-02F5-DCBA-AB18-892FBE5B43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49F596-0274-9614-F6F5-7344515E846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EAB8A23-70D1-4D89-80AE-F3AA359A3EBA}" type="datetimeFigureOut">
              <a:rPr lang="en-US" smtClean="0"/>
              <a:t>9/16/2025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24A944-FC5D-2BE9-BA73-4A09986E2EF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24F833-6FD9-FD8F-EF08-936CA7AC3D8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23250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1" r:id="rId1"/>
    <p:sldLayoutId id="2147483802" r:id="rId2"/>
    <p:sldLayoutId id="2147483803" r:id="rId3"/>
    <p:sldLayoutId id="2147483804" r:id="rId4"/>
    <p:sldLayoutId id="2147483805" r:id="rId5"/>
    <p:sldLayoutId id="2147483806" r:id="rId6"/>
    <p:sldLayoutId id="2147483807" r:id="rId7"/>
    <p:sldLayoutId id="2147483808" r:id="rId8"/>
    <p:sldLayoutId id="2147483809" r:id="rId9"/>
    <p:sldLayoutId id="2147483810" r:id="rId10"/>
    <p:sldLayoutId id="2147483811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F935CBD-6F7C-ABA5-3399-7BE662A8AF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ADF5025-EE7B-7121-4C2E-AE9F4E9CF1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A91D32-AD3B-C5D1-2CFF-0D6D9E28CB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289DC63-53BF-4F10-89FC-DA2842D055D5}" type="datetimeFigureOut">
              <a:rPr lang="en-US" smtClean="0"/>
              <a:t>9/16/2025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F5AEE4-BC27-6855-123C-4955CA9FD28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82F7F4-5AD0-2371-103F-49A7BFE9C0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24261D5-FF9A-A1F1-13AE-561693F9E9EB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39203346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3" r:id="rId1"/>
    <p:sldLayoutId id="2147483814" r:id="rId2"/>
    <p:sldLayoutId id="2147483815" r:id="rId3"/>
    <p:sldLayoutId id="2147483816" r:id="rId4"/>
    <p:sldLayoutId id="2147483817" r:id="rId5"/>
    <p:sldLayoutId id="2147483818" r:id="rId6"/>
    <p:sldLayoutId id="2147483819" r:id="rId7"/>
    <p:sldLayoutId id="2147483820" r:id="rId8"/>
    <p:sldLayoutId id="2147483821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28E8ED-9FF8-E183-0527-659B71EA4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5FFDB0-9C3D-FD02-6661-F6035EB629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762209-0179-3F46-0D30-0D4FA3C8CC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24BDBCA-D758-4D31-AC8A-8D7531051215}" type="datetimeFigureOut">
              <a:rPr lang="en-US" smtClean="0"/>
              <a:t>9/16/2025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7CBDD0-0087-4456-7F54-F635D2AA3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92976-5F52-80A8-9ED7-E6D3C4C3A9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A10E01-62ED-1ECD-26F5-F75F33D2125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17188658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3" r:id="rId1"/>
    <p:sldLayoutId id="2147483824" r:id="rId2"/>
    <p:sldLayoutId id="2147483825" r:id="rId3"/>
    <p:sldLayoutId id="2147483826" r:id="rId4"/>
    <p:sldLayoutId id="2147483827" r:id="rId5"/>
    <p:sldLayoutId id="2147483828" r:id="rId6"/>
    <p:sldLayoutId id="2147483829" r:id="rId7"/>
    <p:sldLayoutId id="2147483830" r:id="rId8"/>
    <p:sldLayoutId id="2147483831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9394EB6-573F-CBAB-3A49-FAD95C375D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0324EF-1A90-9DDA-499E-92DC7FEE4D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2622A5-C884-4010-CB56-E39B23EF90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2369FCE-1489-412E-837C-F59021E58D3A}" type="datetimeFigureOut">
              <a:rPr lang="en-US" smtClean="0"/>
              <a:t>9/16/2025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30E1E4-FF4C-C403-B91E-067DC3E9391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B908F0-5E33-74E7-4925-776727F6DA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E947BB9-BC33-AA01-5FF4-B59346D4B1A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5282951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3" r:id="rId1"/>
    <p:sldLayoutId id="2147483834" r:id="rId2"/>
    <p:sldLayoutId id="2147483835" r:id="rId3"/>
    <p:sldLayoutId id="2147483836" r:id="rId4"/>
    <p:sldLayoutId id="2147483837" r:id="rId5"/>
    <p:sldLayoutId id="2147483838" r:id="rId6"/>
    <p:sldLayoutId id="2147483839" r:id="rId7"/>
    <p:sldLayoutId id="2147483840" r:id="rId8"/>
    <p:sldLayoutId id="2147483841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76400" y="730251"/>
            <a:ext cx="21031200" cy="26511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05AABBE-CCD1-5EF5-918A-9AE5E21EA532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33046317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4" r:id="rId1"/>
    <p:sldLayoutId id="2147483845" r:id="rId2"/>
    <p:sldLayoutId id="2147483846" r:id="rId3"/>
    <p:sldLayoutId id="2147483847" r:id="rId4"/>
    <p:sldLayoutId id="2147483848" r:id="rId5"/>
    <p:sldLayoutId id="2147483849" r:id="rId6"/>
    <p:sldLayoutId id="2147483850" r:id="rId7"/>
    <p:sldLayoutId id="2147483851" r:id="rId8"/>
    <p:sldLayoutId id="2147483852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  <p:txStyles>
    <p:titleStyle>
      <a:lvl1pPr algn="l" defTabSz="1828800" rtl="0" eaLnBrk="1" latinLnBrk="0" hangingPunct="1">
        <a:lnSpc>
          <a:spcPct val="90000"/>
        </a:lnSpc>
        <a:spcBef>
          <a:spcPct val="0"/>
        </a:spcBef>
        <a:buNone/>
        <a:defRPr sz="88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1828800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Char char="•"/>
        <a:defRPr sz="5600" kern="1200">
          <a:solidFill>
            <a:schemeClr val="tx2"/>
          </a:solidFill>
          <a:latin typeface="+mn-lt"/>
          <a:ea typeface="+mn-ea"/>
          <a:cs typeface="+mn-cs"/>
        </a:defRPr>
      </a:lvl1pPr>
      <a:lvl2pPr marL="1371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800" kern="1200">
          <a:solidFill>
            <a:schemeClr val="tx2"/>
          </a:solidFill>
          <a:latin typeface="+mn-lt"/>
          <a:ea typeface="+mn-ea"/>
          <a:cs typeface="+mn-cs"/>
        </a:defRPr>
      </a:lvl2pPr>
      <a:lvl3pPr marL="2286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000" kern="1200">
          <a:solidFill>
            <a:schemeClr val="tx2"/>
          </a:solidFill>
          <a:latin typeface="+mn-lt"/>
          <a:ea typeface="+mn-ea"/>
          <a:cs typeface="+mn-cs"/>
        </a:defRPr>
      </a:lvl3pPr>
      <a:lvl4pPr marL="3200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2"/>
          </a:solidFill>
          <a:latin typeface="+mn-lt"/>
          <a:ea typeface="+mn-ea"/>
          <a:cs typeface="+mn-cs"/>
        </a:defRPr>
      </a:lvl4pPr>
      <a:lvl5pPr marL="41148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2"/>
          </a:solidFill>
          <a:latin typeface="+mn-lt"/>
          <a:ea typeface="+mn-ea"/>
          <a:cs typeface="+mn-cs"/>
        </a:defRPr>
      </a:lvl5pPr>
      <a:lvl6pPr marL="50292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943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858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772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743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576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5720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486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400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315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9F4E5B9-AFE6-2EDA-2636-4B6B0506D2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732C22-375B-ED76-6606-B3848490D3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CFD9AA-DF51-408F-F315-09AF9671F4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8639F1-135F-4D4B-BA39-9A1236440256}" type="datetimeFigureOut">
              <a:rPr lang="en-US" smtClean="0"/>
              <a:t>9/16/2025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5FCD94-8773-93D9-2EF3-FDAF3DE596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FFB00E-4C3A-56E2-69F6-C710446B36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26685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4" r:id="rId1"/>
    <p:sldLayoutId id="2147483855" r:id="rId2"/>
    <p:sldLayoutId id="2147483856" r:id="rId3"/>
    <p:sldLayoutId id="2147483857" r:id="rId4"/>
    <p:sldLayoutId id="2147483858" r:id="rId5"/>
    <p:sldLayoutId id="2147483859" r:id="rId6"/>
    <p:sldLayoutId id="2147483860" r:id="rId7"/>
    <p:sldLayoutId id="2147483861" r:id="rId8"/>
    <p:sldLayoutId id="2147483862" r:id="rId9"/>
    <p:sldLayoutId id="2147483863" r:id="rId10"/>
    <p:sldLayoutId id="2147483864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A31254F-D9EC-27E8-33E6-4C02248EDF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EF94A1-212D-0756-5CFE-3057AE4B6D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69A5A0-8AD1-3041-1060-256FC7987B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652A5EE-206B-40E7-97FC-A4452EE94D1E}" type="datetimeFigureOut">
              <a:rPr lang="en-US" smtClean="0"/>
              <a:t>9/16/2025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6463E6-B730-C755-3864-A757E92268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E76D7B-D1CC-ED26-053E-BA2A66293D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7B5C20B-D7BB-6664-B447-FBD491987F8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4397591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6" r:id="rId1"/>
    <p:sldLayoutId id="2147483867" r:id="rId2"/>
    <p:sldLayoutId id="2147483868" r:id="rId3"/>
    <p:sldLayoutId id="2147483869" r:id="rId4"/>
    <p:sldLayoutId id="2147483870" r:id="rId5"/>
    <p:sldLayoutId id="2147483871" r:id="rId6"/>
    <p:sldLayoutId id="2147483872" r:id="rId7"/>
    <p:sldLayoutId id="2147483873" r:id="rId8"/>
    <p:sldLayoutId id="2147483874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9/16/2025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7E0116-BC85-99EE-07DB-B8F9E252831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7968490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76" r:id="rId1"/>
    <p:sldLayoutId id="2147483877" r:id="rId2"/>
    <p:sldLayoutId id="2147483878" r:id="rId3"/>
    <p:sldLayoutId id="2147483879" r:id="rId4"/>
    <p:sldLayoutId id="2147483880" r:id="rId5"/>
    <p:sldLayoutId id="2147483881" r:id="rId6"/>
    <p:sldLayoutId id="2147483882" r:id="rId7"/>
    <p:sldLayoutId id="2147483883" r:id="rId8"/>
    <p:sldLayoutId id="2147483884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28E8ED-9FF8-E183-0527-659B71EA4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5FFDB0-9C3D-FD02-6661-F6035EB629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762209-0179-3F46-0D30-0D4FA3C8CC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24BDBCA-D758-4D31-AC8A-8D7531051215}" type="datetimeFigureOut">
              <a:rPr lang="en-US" smtClean="0"/>
              <a:t>9/16/2025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7CBDD0-0087-4456-7F54-F635D2AA3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92976-5F52-80A8-9ED7-E6D3C4C3A9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A10E01-62ED-1ECD-26F5-F75F33D2125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2096219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6" r:id="rId1"/>
    <p:sldLayoutId id="2147483887" r:id="rId2"/>
    <p:sldLayoutId id="2147483888" r:id="rId3"/>
    <p:sldLayoutId id="2147483889" r:id="rId4"/>
    <p:sldLayoutId id="2147483890" r:id="rId5"/>
    <p:sldLayoutId id="2147483891" r:id="rId6"/>
    <p:sldLayoutId id="2147483892" r:id="rId7"/>
    <p:sldLayoutId id="2147483893" r:id="rId8"/>
    <p:sldLayoutId id="2147483894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28E8ED-9FF8-E183-0527-659B71EA4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5FFDB0-9C3D-FD02-6661-F6035EB629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762209-0179-3F46-0D30-0D4FA3C8CC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24BDBCA-D758-4D31-AC8A-8D7531051215}" type="datetimeFigureOut">
              <a:rPr lang="en-US" smtClean="0"/>
              <a:t>9/16/2025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7CBDD0-0087-4456-7F54-F635D2AA3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92976-5F52-80A8-9ED7-E6D3C4C3A9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A10E01-62ED-1ECD-26F5-F75F33D2125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35301217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F935CBD-6F7C-ABA5-3399-7BE662A8AF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ADF5025-EE7B-7121-4C2E-AE9F4E9CF1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A91D32-AD3B-C5D1-2CFF-0D6D9E28CB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289DC63-53BF-4F10-89FC-DA2842D055D5}" type="datetimeFigureOut">
              <a:rPr lang="en-US" smtClean="0"/>
              <a:t>9/16/2025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F5AEE4-BC27-6855-123C-4955CA9FD28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82F7F4-5AD0-2371-103F-49A7BFE9C0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24261D5-FF9A-A1F1-13AE-561693F9E9EB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9447293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9/16/2025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7E0116-BC85-99EE-07DB-B8F9E252831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8519642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3" r:id="rId4"/>
    <p:sldLayoutId id="2147483714" r:id="rId5"/>
    <p:sldLayoutId id="2147483715" r:id="rId6"/>
    <p:sldLayoutId id="2147483716" r:id="rId7"/>
    <p:sldLayoutId id="2147483717" r:id="rId8"/>
    <p:sldLayoutId id="2147483718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A31254F-D9EC-27E8-33E6-4C02248EDF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EF94A1-212D-0756-5CFE-3057AE4B6D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69A5A0-8AD1-3041-1060-256FC7987B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652A5EE-206B-40E7-97FC-A4452EE94D1E}" type="datetimeFigureOut">
              <a:rPr lang="en-US" smtClean="0"/>
              <a:t>9/16/2025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6463E6-B730-C755-3864-A757E92268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E76D7B-D1CC-ED26-053E-BA2A66293D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7B5C20B-D7BB-6664-B447-FBD491987F8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7800705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5" r:id="rId4"/>
    <p:sldLayoutId id="2147483726" r:id="rId5"/>
    <p:sldLayoutId id="2147483727" r:id="rId6"/>
    <p:sldLayoutId id="2147483728" r:id="rId7"/>
    <p:sldLayoutId id="2147483729" r:id="rId8"/>
    <p:sldLayoutId id="2147483730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9F4E5B9-AFE6-2EDA-2636-4B6B0506D2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732C22-375B-ED76-6606-B3848490D3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CFD9AA-DF51-408F-F315-09AF9671F4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8639F1-135F-4D4B-BA39-9A1236440256}" type="datetimeFigureOut">
              <a:rPr lang="en-US" smtClean="0"/>
              <a:t>9/16/2025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5FCD94-8773-93D9-2EF3-FDAF3DE596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FFB00E-4C3A-56E2-69F6-C710446B36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96052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4" r:id="rId1"/>
    <p:sldLayoutId id="2147483735" r:id="rId2"/>
    <p:sldLayoutId id="2147483736" r:id="rId3"/>
    <p:sldLayoutId id="2147483737" r:id="rId4"/>
    <p:sldLayoutId id="2147483738" r:id="rId5"/>
    <p:sldLayoutId id="2147483739" r:id="rId6"/>
    <p:sldLayoutId id="2147483740" r:id="rId7"/>
    <p:sldLayoutId id="2147483741" r:id="rId8"/>
    <p:sldLayoutId id="2147483742" r:id="rId9"/>
    <p:sldLayoutId id="2147483743" r:id="rId10"/>
    <p:sldLayoutId id="2147483744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E83F7C4-1407-3F5C-3102-5C3572104A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DEE3EFE-02F5-DCBA-AB18-892FBE5B43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49F596-0274-9614-F6F5-7344515E846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EAB8A23-70D1-4D89-80AE-F3AA359A3EBA}" type="datetimeFigureOut">
              <a:rPr lang="en-US" smtClean="0"/>
              <a:t>9/16/2025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24A944-FC5D-2BE9-BA73-4A09986E2EF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24F833-6FD9-FD8F-EF08-936CA7AC3D8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50550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6" r:id="rId1"/>
    <p:sldLayoutId id="2147483747" r:id="rId2"/>
    <p:sldLayoutId id="2147483748" r:id="rId3"/>
    <p:sldLayoutId id="2147483749" r:id="rId4"/>
    <p:sldLayoutId id="2147483750" r:id="rId5"/>
    <p:sldLayoutId id="2147483751" r:id="rId6"/>
    <p:sldLayoutId id="2147483752" r:id="rId7"/>
    <p:sldLayoutId id="2147483753" r:id="rId8"/>
    <p:sldLayoutId id="2147483754" r:id="rId9"/>
    <p:sldLayoutId id="2147483755" r:id="rId10"/>
    <p:sldLayoutId id="2147483756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9F4E5B9-AFE6-2EDA-2636-4B6B0506D2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732C22-375B-ED76-6606-B3848490D3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CFD9AA-DF51-408F-F315-09AF9671F4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8639F1-135F-4D4B-BA39-9A1236440256}" type="datetimeFigureOut">
              <a:rPr lang="en-US" smtClean="0"/>
              <a:t>9/16/2025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5FCD94-8773-93D9-2EF3-FDAF3DE596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FFB00E-4C3A-56E2-69F6-C710446B36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19126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A31254F-D9EC-27E8-33E6-4C02248EDF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EF94A1-212D-0756-5CFE-3057AE4B6D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69A5A0-8AD1-3041-1060-256FC7987B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652A5EE-206B-40E7-97FC-A4452EE94D1E}" type="datetimeFigureOut">
              <a:rPr lang="en-US" smtClean="0"/>
              <a:t>9/16/2025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6463E6-B730-C755-3864-A757E92268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E76D7B-D1CC-ED26-053E-BA2A66293D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7B5C20B-D7BB-6664-B447-FBD491987F8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1631248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0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9" name="Group 198">
            <a:extLst>
              <a:ext uri="{FF2B5EF4-FFF2-40B4-BE49-F238E27FC236}">
                <a16:creationId xmlns:a16="http://schemas.microsoft.com/office/drawing/2014/main" id="{91ED073A-066B-B14F-A738-696249A46FFA}"/>
              </a:ext>
            </a:extLst>
          </p:cNvPr>
          <p:cNvGrpSpPr/>
          <p:nvPr/>
        </p:nvGrpSpPr>
        <p:grpSpPr>
          <a:xfrm>
            <a:off x="2212274" y="7815714"/>
            <a:ext cx="5621101" cy="4103316"/>
            <a:chOff x="7261860" y="2857500"/>
            <a:chExt cx="4853940" cy="3543300"/>
          </a:xfrm>
        </p:grpSpPr>
        <p:sp>
          <p:nvSpPr>
            <p:cNvPr id="200" name="Freeform: Shape 199">
              <a:extLst>
                <a:ext uri="{FF2B5EF4-FFF2-40B4-BE49-F238E27FC236}">
                  <a16:creationId xmlns:a16="http://schemas.microsoft.com/office/drawing/2014/main" id="{2023B9E2-9FC2-D189-8580-959319E1C4F3}"/>
                </a:ext>
              </a:extLst>
            </p:cNvPr>
            <p:cNvSpPr/>
            <p:nvPr/>
          </p:nvSpPr>
          <p:spPr>
            <a:xfrm>
              <a:off x="7261860" y="2857500"/>
              <a:ext cx="4853940" cy="3543300"/>
            </a:xfrm>
            <a:custGeom>
              <a:avLst/>
              <a:gdLst>
                <a:gd name="connsiteX0" fmla="*/ 3952930 w 4853940"/>
                <a:gd name="connsiteY0" fmla="*/ 2218533 h 3360420"/>
                <a:gd name="connsiteX1" fmla="*/ 3881090 w 4853940"/>
                <a:gd name="connsiteY1" fmla="*/ 2229497 h 3360420"/>
                <a:gd name="connsiteX2" fmla="*/ 3945845 w 4853940"/>
                <a:gd name="connsiteY2" fmla="*/ 2220238 h 3360420"/>
                <a:gd name="connsiteX3" fmla="*/ 4057327 w 4853940"/>
                <a:gd name="connsiteY3" fmla="*/ 2192381 h 3360420"/>
                <a:gd name="connsiteX4" fmla="*/ 3994732 w 4853940"/>
                <a:gd name="connsiteY4" fmla="*/ 2208476 h 3360420"/>
                <a:gd name="connsiteX5" fmla="*/ 4047088 w 4853940"/>
                <a:gd name="connsiteY5" fmla="*/ 2195880 h 3360420"/>
                <a:gd name="connsiteX6" fmla="*/ 4157598 w 4853940"/>
                <a:gd name="connsiteY6" fmla="*/ 2156723 h 3360420"/>
                <a:gd name="connsiteX7" fmla="*/ 4100220 w 4853940"/>
                <a:gd name="connsiteY7" fmla="*/ 2177724 h 3360420"/>
                <a:gd name="connsiteX8" fmla="*/ 4144527 w 4853940"/>
                <a:gd name="connsiteY8" fmla="*/ 2162584 h 3360420"/>
                <a:gd name="connsiteX9" fmla="*/ 4253237 w 4853940"/>
                <a:gd name="connsiteY9" fmla="*/ 2112065 h 3360420"/>
                <a:gd name="connsiteX10" fmla="*/ 4199916 w 4853940"/>
                <a:gd name="connsiteY10" fmla="*/ 2137751 h 3360420"/>
                <a:gd name="connsiteX11" fmla="*/ 4237697 w 4853940"/>
                <a:gd name="connsiteY11" fmla="*/ 2120812 h 3360420"/>
                <a:gd name="connsiteX12" fmla="*/ 4343736 w 4853940"/>
                <a:gd name="connsiteY12" fmla="*/ 2058907 h 3360420"/>
                <a:gd name="connsiteX13" fmla="*/ 4294094 w 4853940"/>
                <a:gd name="connsiteY13" fmla="*/ 2089066 h 3360420"/>
                <a:gd name="connsiteX14" fmla="*/ 4326135 w 4853940"/>
                <a:gd name="connsiteY14" fmla="*/ 2071030 h 3360420"/>
                <a:gd name="connsiteX15" fmla="*/ 4428591 w 4853940"/>
                <a:gd name="connsiteY15" fmla="*/ 1997747 h 3360420"/>
                <a:gd name="connsiteX16" fmla="*/ 4382547 w 4853940"/>
                <a:gd name="connsiteY16" fmla="*/ 2032178 h 3360420"/>
                <a:gd name="connsiteX17" fmla="*/ 4409376 w 4853940"/>
                <a:gd name="connsiteY17" fmla="*/ 2013701 h 3360420"/>
                <a:gd name="connsiteX18" fmla="*/ 4496671 w 4853940"/>
                <a:gd name="connsiteY18" fmla="*/ 1938726 h 3360420"/>
                <a:gd name="connsiteX19" fmla="*/ 4464909 w 4853940"/>
                <a:gd name="connsiteY19" fmla="*/ 1967593 h 3360420"/>
                <a:gd name="connsiteX20" fmla="*/ 4486957 w 4853940"/>
                <a:gd name="connsiteY20" fmla="*/ 1949288 h 3360420"/>
                <a:gd name="connsiteX21" fmla="*/ 4642087 w 4853940"/>
                <a:gd name="connsiteY21" fmla="*/ 1771329 h 3360420"/>
                <a:gd name="connsiteX22" fmla="*/ 4567591 w 4853940"/>
                <a:gd name="connsiteY22" fmla="*/ 1861619 h 3360420"/>
                <a:gd name="connsiteX23" fmla="*/ 4623281 w 4853940"/>
                <a:gd name="connsiteY23" fmla="*/ 1801070 h 3360420"/>
                <a:gd name="connsiteX24" fmla="*/ 4747270 w 4853940"/>
                <a:gd name="connsiteY24" fmla="*/ 1590498 h 3360420"/>
                <a:gd name="connsiteX25" fmla="*/ 4691744 w 4853940"/>
                <a:gd name="connsiteY25" fmla="*/ 1692797 h 3360420"/>
                <a:gd name="connsiteX26" fmla="*/ 4731397 w 4853940"/>
                <a:gd name="connsiteY26" fmla="*/ 1630086 h 3360420"/>
                <a:gd name="connsiteX27" fmla="*/ 4817458 w 4853940"/>
                <a:gd name="connsiteY27" fmla="*/ 1390103 h 3360420"/>
                <a:gd name="connsiteX28" fmla="*/ 4782618 w 4853940"/>
                <a:gd name="connsiteY28" fmla="*/ 1502338 h 3360420"/>
                <a:gd name="connsiteX29" fmla="*/ 4807593 w 4853940"/>
                <a:gd name="connsiteY29" fmla="*/ 1440048 h 3360420"/>
                <a:gd name="connsiteX30" fmla="*/ 4851339 w 4853940"/>
                <a:gd name="connsiteY30" fmla="*/ 1171650 h 3360420"/>
                <a:gd name="connsiteX31" fmla="*/ 4848157 w 4853940"/>
                <a:gd name="connsiteY31" fmla="*/ 1234668 h 3360420"/>
                <a:gd name="connsiteX32" fmla="*/ 4848156 w 4853940"/>
                <a:gd name="connsiteY32" fmla="*/ 1234674 h 3360420"/>
                <a:gd name="connsiteX33" fmla="*/ 4848157 w 4853940"/>
                <a:gd name="connsiteY33" fmla="*/ 1234668 h 3360420"/>
                <a:gd name="connsiteX34" fmla="*/ 1120140 w 4853940"/>
                <a:gd name="connsiteY34" fmla="*/ 0 h 3360420"/>
                <a:gd name="connsiteX35" fmla="*/ 3733800 w 4853940"/>
                <a:gd name="connsiteY35" fmla="*/ 0 h 3360420"/>
                <a:gd name="connsiteX36" fmla="*/ 4853940 w 4853940"/>
                <a:gd name="connsiteY36" fmla="*/ 1120140 h 3360420"/>
                <a:gd name="connsiteX37" fmla="*/ 4853555 w 4853940"/>
                <a:gd name="connsiteY37" fmla="*/ 1127760 h 3360420"/>
                <a:gd name="connsiteX38" fmla="*/ 4853940 w 4853940"/>
                <a:gd name="connsiteY38" fmla="*/ 1127760 h 3360420"/>
                <a:gd name="connsiteX39" fmla="*/ 4853940 w 4853940"/>
                <a:gd name="connsiteY39" fmla="*/ 3360420 h 3360420"/>
                <a:gd name="connsiteX40" fmla="*/ 3733800 w 4853940"/>
                <a:gd name="connsiteY40" fmla="*/ 2240280 h 3360420"/>
                <a:gd name="connsiteX41" fmla="*/ 3841261 w 4853940"/>
                <a:gd name="connsiteY41" fmla="*/ 2235192 h 3360420"/>
                <a:gd name="connsiteX42" fmla="*/ 3844918 w 4853940"/>
                <a:gd name="connsiteY42" fmla="*/ 2234669 h 3360420"/>
                <a:gd name="connsiteX43" fmla="*/ 3733800 w 4853940"/>
                <a:gd name="connsiteY43" fmla="*/ 2240280 h 3360420"/>
                <a:gd name="connsiteX44" fmla="*/ 1120140 w 4853940"/>
                <a:gd name="connsiteY44" fmla="*/ 2240280 h 3360420"/>
                <a:gd name="connsiteX45" fmla="*/ 0 w 4853940"/>
                <a:gd name="connsiteY45" fmla="*/ 1120140 h 3360420"/>
                <a:gd name="connsiteX46" fmla="*/ 1120140 w 4853940"/>
                <a:gd name="connsiteY46" fmla="*/ 0 h 33604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</a:cxnLst>
              <a:rect l="l" t="t" r="r" b="b"/>
              <a:pathLst>
                <a:path w="4853940" h="3360420">
                  <a:moveTo>
                    <a:pt x="3952930" y="2218533"/>
                  </a:moveTo>
                  <a:lnTo>
                    <a:pt x="3881090" y="2229497"/>
                  </a:lnTo>
                  <a:lnTo>
                    <a:pt x="3945845" y="2220238"/>
                  </a:lnTo>
                  <a:close/>
                  <a:moveTo>
                    <a:pt x="4057327" y="2192381"/>
                  </a:moveTo>
                  <a:lnTo>
                    <a:pt x="3994732" y="2208476"/>
                  </a:lnTo>
                  <a:lnTo>
                    <a:pt x="4047088" y="2195880"/>
                  </a:lnTo>
                  <a:close/>
                  <a:moveTo>
                    <a:pt x="4157598" y="2156723"/>
                  </a:moveTo>
                  <a:lnTo>
                    <a:pt x="4100220" y="2177724"/>
                  </a:lnTo>
                  <a:lnTo>
                    <a:pt x="4144527" y="2162584"/>
                  </a:lnTo>
                  <a:close/>
                  <a:moveTo>
                    <a:pt x="4253237" y="2112065"/>
                  </a:moveTo>
                  <a:lnTo>
                    <a:pt x="4199916" y="2137751"/>
                  </a:lnTo>
                  <a:lnTo>
                    <a:pt x="4237697" y="2120812"/>
                  </a:lnTo>
                  <a:close/>
                  <a:moveTo>
                    <a:pt x="4343736" y="2058907"/>
                  </a:moveTo>
                  <a:lnTo>
                    <a:pt x="4294094" y="2089066"/>
                  </a:lnTo>
                  <a:lnTo>
                    <a:pt x="4326135" y="2071030"/>
                  </a:lnTo>
                  <a:close/>
                  <a:moveTo>
                    <a:pt x="4428591" y="1997747"/>
                  </a:moveTo>
                  <a:lnTo>
                    <a:pt x="4382547" y="2032178"/>
                  </a:lnTo>
                  <a:lnTo>
                    <a:pt x="4409376" y="2013701"/>
                  </a:lnTo>
                  <a:close/>
                  <a:moveTo>
                    <a:pt x="4496671" y="1938726"/>
                  </a:moveTo>
                  <a:lnTo>
                    <a:pt x="4464909" y="1967593"/>
                  </a:lnTo>
                  <a:lnTo>
                    <a:pt x="4486957" y="1949288"/>
                  </a:lnTo>
                  <a:close/>
                  <a:moveTo>
                    <a:pt x="4642087" y="1771329"/>
                  </a:moveTo>
                  <a:lnTo>
                    <a:pt x="4567591" y="1861619"/>
                  </a:lnTo>
                  <a:lnTo>
                    <a:pt x="4623281" y="1801070"/>
                  </a:lnTo>
                  <a:close/>
                  <a:moveTo>
                    <a:pt x="4747270" y="1590498"/>
                  </a:moveTo>
                  <a:lnTo>
                    <a:pt x="4691744" y="1692797"/>
                  </a:lnTo>
                  <a:lnTo>
                    <a:pt x="4731397" y="1630086"/>
                  </a:lnTo>
                  <a:close/>
                  <a:moveTo>
                    <a:pt x="4817458" y="1390103"/>
                  </a:moveTo>
                  <a:lnTo>
                    <a:pt x="4782618" y="1502338"/>
                  </a:lnTo>
                  <a:lnTo>
                    <a:pt x="4807593" y="1440048"/>
                  </a:lnTo>
                  <a:close/>
                  <a:moveTo>
                    <a:pt x="4851339" y="1171650"/>
                  </a:moveTo>
                  <a:lnTo>
                    <a:pt x="4848157" y="1234668"/>
                  </a:lnTo>
                  <a:lnTo>
                    <a:pt x="4848156" y="1234674"/>
                  </a:lnTo>
                  <a:lnTo>
                    <a:pt x="4848157" y="1234668"/>
                  </a:lnTo>
                  <a:close/>
                  <a:moveTo>
                    <a:pt x="1120140" y="0"/>
                  </a:moveTo>
                  <a:lnTo>
                    <a:pt x="3733800" y="0"/>
                  </a:lnTo>
                  <a:cubicBezTo>
                    <a:pt x="4352436" y="0"/>
                    <a:pt x="4853940" y="501504"/>
                    <a:pt x="4853940" y="1120140"/>
                  </a:cubicBezTo>
                  <a:lnTo>
                    <a:pt x="4853555" y="1127760"/>
                  </a:lnTo>
                  <a:lnTo>
                    <a:pt x="4853940" y="1127760"/>
                  </a:lnTo>
                  <a:lnTo>
                    <a:pt x="4853940" y="3360420"/>
                  </a:lnTo>
                  <a:cubicBezTo>
                    <a:pt x="4853940" y="2741784"/>
                    <a:pt x="4352436" y="2240280"/>
                    <a:pt x="3733800" y="2240280"/>
                  </a:cubicBezTo>
                  <a:cubicBezTo>
                    <a:pt x="3770048" y="2240280"/>
                    <a:pt x="3805894" y="2238558"/>
                    <a:pt x="3841261" y="2235192"/>
                  </a:cubicBezTo>
                  <a:lnTo>
                    <a:pt x="3844918" y="2234669"/>
                  </a:lnTo>
                  <a:lnTo>
                    <a:pt x="3733800" y="2240280"/>
                  </a:lnTo>
                  <a:lnTo>
                    <a:pt x="1120140" y="2240280"/>
                  </a:lnTo>
                  <a:cubicBezTo>
                    <a:pt x="501504" y="2240280"/>
                    <a:pt x="0" y="1738776"/>
                    <a:pt x="0" y="1120140"/>
                  </a:cubicBezTo>
                  <a:cubicBezTo>
                    <a:pt x="0" y="501504"/>
                    <a:pt x="501504" y="0"/>
                    <a:pt x="1120140" y="0"/>
                  </a:cubicBez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>
              <a:noFill/>
            </a:ln>
            <a:effectLst>
              <a:outerShdw blurRad="317500" dist="1905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1" name="Freeform: Shape 200">
              <a:extLst>
                <a:ext uri="{FF2B5EF4-FFF2-40B4-BE49-F238E27FC236}">
                  <a16:creationId xmlns:a16="http://schemas.microsoft.com/office/drawing/2014/main" id="{2A25B262-5824-7CC2-868D-36AC126DA4A9}"/>
                </a:ext>
              </a:extLst>
            </p:cNvPr>
            <p:cNvSpPr/>
            <p:nvPr/>
          </p:nvSpPr>
          <p:spPr>
            <a:xfrm>
              <a:off x="7261860" y="2857500"/>
              <a:ext cx="4853940" cy="3360420"/>
            </a:xfrm>
            <a:custGeom>
              <a:avLst/>
              <a:gdLst>
                <a:gd name="connsiteX0" fmla="*/ 3952930 w 4853940"/>
                <a:gd name="connsiteY0" fmla="*/ 2218533 h 3360420"/>
                <a:gd name="connsiteX1" fmla="*/ 3881090 w 4853940"/>
                <a:gd name="connsiteY1" fmla="*/ 2229497 h 3360420"/>
                <a:gd name="connsiteX2" fmla="*/ 3945845 w 4853940"/>
                <a:gd name="connsiteY2" fmla="*/ 2220238 h 3360420"/>
                <a:gd name="connsiteX3" fmla="*/ 4057327 w 4853940"/>
                <a:gd name="connsiteY3" fmla="*/ 2192381 h 3360420"/>
                <a:gd name="connsiteX4" fmla="*/ 3994732 w 4853940"/>
                <a:gd name="connsiteY4" fmla="*/ 2208476 h 3360420"/>
                <a:gd name="connsiteX5" fmla="*/ 4047088 w 4853940"/>
                <a:gd name="connsiteY5" fmla="*/ 2195880 h 3360420"/>
                <a:gd name="connsiteX6" fmla="*/ 4157598 w 4853940"/>
                <a:gd name="connsiteY6" fmla="*/ 2156723 h 3360420"/>
                <a:gd name="connsiteX7" fmla="*/ 4100220 w 4853940"/>
                <a:gd name="connsiteY7" fmla="*/ 2177724 h 3360420"/>
                <a:gd name="connsiteX8" fmla="*/ 4144527 w 4853940"/>
                <a:gd name="connsiteY8" fmla="*/ 2162584 h 3360420"/>
                <a:gd name="connsiteX9" fmla="*/ 4253237 w 4853940"/>
                <a:gd name="connsiteY9" fmla="*/ 2112065 h 3360420"/>
                <a:gd name="connsiteX10" fmla="*/ 4199916 w 4853940"/>
                <a:gd name="connsiteY10" fmla="*/ 2137751 h 3360420"/>
                <a:gd name="connsiteX11" fmla="*/ 4237697 w 4853940"/>
                <a:gd name="connsiteY11" fmla="*/ 2120812 h 3360420"/>
                <a:gd name="connsiteX12" fmla="*/ 4343736 w 4853940"/>
                <a:gd name="connsiteY12" fmla="*/ 2058907 h 3360420"/>
                <a:gd name="connsiteX13" fmla="*/ 4294094 w 4853940"/>
                <a:gd name="connsiteY13" fmla="*/ 2089066 h 3360420"/>
                <a:gd name="connsiteX14" fmla="*/ 4326135 w 4853940"/>
                <a:gd name="connsiteY14" fmla="*/ 2071030 h 3360420"/>
                <a:gd name="connsiteX15" fmla="*/ 4428591 w 4853940"/>
                <a:gd name="connsiteY15" fmla="*/ 1997747 h 3360420"/>
                <a:gd name="connsiteX16" fmla="*/ 4382547 w 4853940"/>
                <a:gd name="connsiteY16" fmla="*/ 2032178 h 3360420"/>
                <a:gd name="connsiteX17" fmla="*/ 4409376 w 4853940"/>
                <a:gd name="connsiteY17" fmla="*/ 2013701 h 3360420"/>
                <a:gd name="connsiteX18" fmla="*/ 4496671 w 4853940"/>
                <a:gd name="connsiteY18" fmla="*/ 1938726 h 3360420"/>
                <a:gd name="connsiteX19" fmla="*/ 4464909 w 4853940"/>
                <a:gd name="connsiteY19" fmla="*/ 1967593 h 3360420"/>
                <a:gd name="connsiteX20" fmla="*/ 4486957 w 4853940"/>
                <a:gd name="connsiteY20" fmla="*/ 1949288 h 3360420"/>
                <a:gd name="connsiteX21" fmla="*/ 4642087 w 4853940"/>
                <a:gd name="connsiteY21" fmla="*/ 1771329 h 3360420"/>
                <a:gd name="connsiteX22" fmla="*/ 4567591 w 4853940"/>
                <a:gd name="connsiteY22" fmla="*/ 1861619 h 3360420"/>
                <a:gd name="connsiteX23" fmla="*/ 4623281 w 4853940"/>
                <a:gd name="connsiteY23" fmla="*/ 1801070 h 3360420"/>
                <a:gd name="connsiteX24" fmla="*/ 4747270 w 4853940"/>
                <a:gd name="connsiteY24" fmla="*/ 1590498 h 3360420"/>
                <a:gd name="connsiteX25" fmla="*/ 4691744 w 4853940"/>
                <a:gd name="connsiteY25" fmla="*/ 1692797 h 3360420"/>
                <a:gd name="connsiteX26" fmla="*/ 4731397 w 4853940"/>
                <a:gd name="connsiteY26" fmla="*/ 1630086 h 3360420"/>
                <a:gd name="connsiteX27" fmla="*/ 4817458 w 4853940"/>
                <a:gd name="connsiteY27" fmla="*/ 1390103 h 3360420"/>
                <a:gd name="connsiteX28" fmla="*/ 4782618 w 4853940"/>
                <a:gd name="connsiteY28" fmla="*/ 1502338 h 3360420"/>
                <a:gd name="connsiteX29" fmla="*/ 4807593 w 4853940"/>
                <a:gd name="connsiteY29" fmla="*/ 1440048 h 3360420"/>
                <a:gd name="connsiteX30" fmla="*/ 4851339 w 4853940"/>
                <a:gd name="connsiteY30" fmla="*/ 1171650 h 3360420"/>
                <a:gd name="connsiteX31" fmla="*/ 4848157 w 4853940"/>
                <a:gd name="connsiteY31" fmla="*/ 1234668 h 3360420"/>
                <a:gd name="connsiteX32" fmla="*/ 4848156 w 4853940"/>
                <a:gd name="connsiteY32" fmla="*/ 1234674 h 3360420"/>
                <a:gd name="connsiteX33" fmla="*/ 4848157 w 4853940"/>
                <a:gd name="connsiteY33" fmla="*/ 1234668 h 3360420"/>
                <a:gd name="connsiteX34" fmla="*/ 1120140 w 4853940"/>
                <a:gd name="connsiteY34" fmla="*/ 0 h 3360420"/>
                <a:gd name="connsiteX35" fmla="*/ 3733800 w 4853940"/>
                <a:gd name="connsiteY35" fmla="*/ 0 h 3360420"/>
                <a:gd name="connsiteX36" fmla="*/ 4853940 w 4853940"/>
                <a:gd name="connsiteY36" fmla="*/ 1120140 h 3360420"/>
                <a:gd name="connsiteX37" fmla="*/ 4853555 w 4853940"/>
                <a:gd name="connsiteY37" fmla="*/ 1127760 h 3360420"/>
                <a:gd name="connsiteX38" fmla="*/ 4853940 w 4853940"/>
                <a:gd name="connsiteY38" fmla="*/ 1127760 h 3360420"/>
                <a:gd name="connsiteX39" fmla="*/ 4853940 w 4853940"/>
                <a:gd name="connsiteY39" fmla="*/ 3360420 h 3360420"/>
                <a:gd name="connsiteX40" fmla="*/ 3733800 w 4853940"/>
                <a:gd name="connsiteY40" fmla="*/ 2240280 h 3360420"/>
                <a:gd name="connsiteX41" fmla="*/ 3841261 w 4853940"/>
                <a:gd name="connsiteY41" fmla="*/ 2235192 h 3360420"/>
                <a:gd name="connsiteX42" fmla="*/ 3844918 w 4853940"/>
                <a:gd name="connsiteY42" fmla="*/ 2234669 h 3360420"/>
                <a:gd name="connsiteX43" fmla="*/ 3733800 w 4853940"/>
                <a:gd name="connsiteY43" fmla="*/ 2240280 h 3360420"/>
                <a:gd name="connsiteX44" fmla="*/ 1120140 w 4853940"/>
                <a:gd name="connsiteY44" fmla="*/ 2240280 h 3360420"/>
                <a:gd name="connsiteX45" fmla="*/ 0 w 4853940"/>
                <a:gd name="connsiteY45" fmla="*/ 1120140 h 3360420"/>
                <a:gd name="connsiteX46" fmla="*/ 1120140 w 4853940"/>
                <a:gd name="connsiteY46" fmla="*/ 0 h 33604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</a:cxnLst>
              <a:rect l="l" t="t" r="r" b="b"/>
              <a:pathLst>
                <a:path w="4853940" h="3360420">
                  <a:moveTo>
                    <a:pt x="3952930" y="2218533"/>
                  </a:moveTo>
                  <a:lnTo>
                    <a:pt x="3881090" y="2229497"/>
                  </a:lnTo>
                  <a:lnTo>
                    <a:pt x="3945845" y="2220238"/>
                  </a:lnTo>
                  <a:close/>
                  <a:moveTo>
                    <a:pt x="4057327" y="2192381"/>
                  </a:moveTo>
                  <a:lnTo>
                    <a:pt x="3994732" y="2208476"/>
                  </a:lnTo>
                  <a:lnTo>
                    <a:pt x="4047088" y="2195880"/>
                  </a:lnTo>
                  <a:close/>
                  <a:moveTo>
                    <a:pt x="4157598" y="2156723"/>
                  </a:moveTo>
                  <a:lnTo>
                    <a:pt x="4100220" y="2177724"/>
                  </a:lnTo>
                  <a:lnTo>
                    <a:pt x="4144527" y="2162584"/>
                  </a:lnTo>
                  <a:close/>
                  <a:moveTo>
                    <a:pt x="4253237" y="2112065"/>
                  </a:moveTo>
                  <a:lnTo>
                    <a:pt x="4199916" y="2137751"/>
                  </a:lnTo>
                  <a:lnTo>
                    <a:pt x="4237697" y="2120812"/>
                  </a:lnTo>
                  <a:close/>
                  <a:moveTo>
                    <a:pt x="4343736" y="2058907"/>
                  </a:moveTo>
                  <a:lnTo>
                    <a:pt x="4294094" y="2089066"/>
                  </a:lnTo>
                  <a:lnTo>
                    <a:pt x="4326135" y="2071030"/>
                  </a:lnTo>
                  <a:close/>
                  <a:moveTo>
                    <a:pt x="4428591" y="1997747"/>
                  </a:moveTo>
                  <a:lnTo>
                    <a:pt x="4382547" y="2032178"/>
                  </a:lnTo>
                  <a:lnTo>
                    <a:pt x="4409376" y="2013701"/>
                  </a:lnTo>
                  <a:close/>
                  <a:moveTo>
                    <a:pt x="4496671" y="1938726"/>
                  </a:moveTo>
                  <a:lnTo>
                    <a:pt x="4464909" y="1967593"/>
                  </a:lnTo>
                  <a:lnTo>
                    <a:pt x="4486957" y="1949288"/>
                  </a:lnTo>
                  <a:close/>
                  <a:moveTo>
                    <a:pt x="4642087" y="1771329"/>
                  </a:moveTo>
                  <a:lnTo>
                    <a:pt x="4567591" y="1861619"/>
                  </a:lnTo>
                  <a:lnTo>
                    <a:pt x="4623281" y="1801070"/>
                  </a:lnTo>
                  <a:close/>
                  <a:moveTo>
                    <a:pt x="4747270" y="1590498"/>
                  </a:moveTo>
                  <a:lnTo>
                    <a:pt x="4691744" y="1692797"/>
                  </a:lnTo>
                  <a:lnTo>
                    <a:pt x="4731397" y="1630086"/>
                  </a:lnTo>
                  <a:close/>
                  <a:moveTo>
                    <a:pt x="4817458" y="1390103"/>
                  </a:moveTo>
                  <a:lnTo>
                    <a:pt x="4782618" y="1502338"/>
                  </a:lnTo>
                  <a:lnTo>
                    <a:pt x="4807593" y="1440048"/>
                  </a:lnTo>
                  <a:close/>
                  <a:moveTo>
                    <a:pt x="4851339" y="1171650"/>
                  </a:moveTo>
                  <a:lnTo>
                    <a:pt x="4848157" y="1234668"/>
                  </a:lnTo>
                  <a:lnTo>
                    <a:pt x="4848156" y="1234674"/>
                  </a:lnTo>
                  <a:lnTo>
                    <a:pt x="4848157" y="1234668"/>
                  </a:lnTo>
                  <a:close/>
                  <a:moveTo>
                    <a:pt x="1120140" y="0"/>
                  </a:moveTo>
                  <a:lnTo>
                    <a:pt x="3733800" y="0"/>
                  </a:lnTo>
                  <a:cubicBezTo>
                    <a:pt x="4352436" y="0"/>
                    <a:pt x="4853940" y="501504"/>
                    <a:pt x="4853940" y="1120140"/>
                  </a:cubicBezTo>
                  <a:lnTo>
                    <a:pt x="4853555" y="1127760"/>
                  </a:lnTo>
                  <a:lnTo>
                    <a:pt x="4853940" y="1127760"/>
                  </a:lnTo>
                  <a:lnTo>
                    <a:pt x="4853940" y="3360420"/>
                  </a:lnTo>
                  <a:cubicBezTo>
                    <a:pt x="4853940" y="2741784"/>
                    <a:pt x="4352436" y="2240280"/>
                    <a:pt x="3733800" y="2240280"/>
                  </a:cubicBezTo>
                  <a:cubicBezTo>
                    <a:pt x="3770048" y="2240280"/>
                    <a:pt x="3805894" y="2238558"/>
                    <a:pt x="3841261" y="2235192"/>
                  </a:cubicBezTo>
                  <a:lnTo>
                    <a:pt x="3844918" y="2234669"/>
                  </a:lnTo>
                  <a:lnTo>
                    <a:pt x="3733800" y="2240280"/>
                  </a:lnTo>
                  <a:lnTo>
                    <a:pt x="1120140" y="2240280"/>
                  </a:lnTo>
                  <a:cubicBezTo>
                    <a:pt x="501504" y="2240280"/>
                    <a:pt x="0" y="1738776"/>
                    <a:pt x="0" y="1120140"/>
                  </a:cubicBezTo>
                  <a:cubicBezTo>
                    <a:pt x="0" y="501504"/>
                    <a:pt x="501504" y="0"/>
                    <a:pt x="1120140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02" name="Group 201">
            <a:extLst>
              <a:ext uri="{FF2B5EF4-FFF2-40B4-BE49-F238E27FC236}">
                <a16:creationId xmlns:a16="http://schemas.microsoft.com/office/drawing/2014/main" id="{F47EE6A4-DDF3-83A7-52FD-D523CB5F07F4}"/>
              </a:ext>
            </a:extLst>
          </p:cNvPr>
          <p:cNvGrpSpPr/>
          <p:nvPr/>
        </p:nvGrpSpPr>
        <p:grpSpPr>
          <a:xfrm>
            <a:off x="1171002" y="4628070"/>
            <a:ext cx="6662373" cy="4863428"/>
            <a:chOff x="7261860" y="2857500"/>
            <a:chExt cx="4853940" cy="3543300"/>
          </a:xfrm>
        </p:grpSpPr>
        <p:sp>
          <p:nvSpPr>
            <p:cNvPr id="203" name="Freeform: Shape 202">
              <a:extLst>
                <a:ext uri="{FF2B5EF4-FFF2-40B4-BE49-F238E27FC236}">
                  <a16:creationId xmlns:a16="http://schemas.microsoft.com/office/drawing/2014/main" id="{6D3393C1-5574-1847-0934-388067FA5318}"/>
                </a:ext>
              </a:extLst>
            </p:cNvPr>
            <p:cNvSpPr/>
            <p:nvPr/>
          </p:nvSpPr>
          <p:spPr>
            <a:xfrm>
              <a:off x="7261860" y="2857500"/>
              <a:ext cx="4853940" cy="3543300"/>
            </a:xfrm>
            <a:custGeom>
              <a:avLst/>
              <a:gdLst>
                <a:gd name="connsiteX0" fmla="*/ 3952930 w 4853940"/>
                <a:gd name="connsiteY0" fmla="*/ 2218533 h 3360420"/>
                <a:gd name="connsiteX1" fmla="*/ 3881090 w 4853940"/>
                <a:gd name="connsiteY1" fmla="*/ 2229497 h 3360420"/>
                <a:gd name="connsiteX2" fmla="*/ 3945845 w 4853940"/>
                <a:gd name="connsiteY2" fmla="*/ 2220238 h 3360420"/>
                <a:gd name="connsiteX3" fmla="*/ 4057327 w 4853940"/>
                <a:gd name="connsiteY3" fmla="*/ 2192381 h 3360420"/>
                <a:gd name="connsiteX4" fmla="*/ 3994732 w 4853940"/>
                <a:gd name="connsiteY4" fmla="*/ 2208476 h 3360420"/>
                <a:gd name="connsiteX5" fmla="*/ 4047088 w 4853940"/>
                <a:gd name="connsiteY5" fmla="*/ 2195880 h 3360420"/>
                <a:gd name="connsiteX6" fmla="*/ 4157598 w 4853940"/>
                <a:gd name="connsiteY6" fmla="*/ 2156723 h 3360420"/>
                <a:gd name="connsiteX7" fmla="*/ 4100220 w 4853940"/>
                <a:gd name="connsiteY7" fmla="*/ 2177724 h 3360420"/>
                <a:gd name="connsiteX8" fmla="*/ 4144527 w 4853940"/>
                <a:gd name="connsiteY8" fmla="*/ 2162584 h 3360420"/>
                <a:gd name="connsiteX9" fmla="*/ 4253237 w 4853940"/>
                <a:gd name="connsiteY9" fmla="*/ 2112065 h 3360420"/>
                <a:gd name="connsiteX10" fmla="*/ 4199916 w 4853940"/>
                <a:gd name="connsiteY10" fmla="*/ 2137751 h 3360420"/>
                <a:gd name="connsiteX11" fmla="*/ 4237697 w 4853940"/>
                <a:gd name="connsiteY11" fmla="*/ 2120812 h 3360420"/>
                <a:gd name="connsiteX12" fmla="*/ 4343736 w 4853940"/>
                <a:gd name="connsiteY12" fmla="*/ 2058907 h 3360420"/>
                <a:gd name="connsiteX13" fmla="*/ 4294094 w 4853940"/>
                <a:gd name="connsiteY13" fmla="*/ 2089066 h 3360420"/>
                <a:gd name="connsiteX14" fmla="*/ 4326135 w 4853940"/>
                <a:gd name="connsiteY14" fmla="*/ 2071030 h 3360420"/>
                <a:gd name="connsiteX15" fmla="*/ 4428591 w 4853940"/>
                <a:gd name="connsiteY15" fmla="*/ 1997747 h 3360420"/>
                <a:gd name="connsiteX16" fmla="*/ 4382547 w 4853940"/>
                <a:gd name="connsiteY16" fmla="*/ 2032178 h 3360420"/>
                <a:gd name="connsiteX17" fmla="*/ 4409376 w 4853940"/>
                <a:gd name="connsiteY17" fmla="*/ 2013701 h 3360420"/>
                <a:gd name="connsiteX18" fmla="*/ 4496671 w 4853940"/>
                <a:gd name="connsiteY18" fmla="*/ 1938726 h 3360420"/>
                <a:gd name="connsiteX19" fmla="*/ 4464909 w 4853940"/>
                <a:gd name="connsiteY19" fmla="*/ 1967593 h 3360420"/>
                <a:gd name="connsiteX20" fmla="*/ 4486957 w 4853940"/>
                <a:gd name="connsiteY20" fmla="*/ 1949288 h 3360420"/>
                <a:gd name="connsiteX21" fmla="*/ 4642087 w 4853940"/>
                <a:gd name="connsiteY21" fmla="*/ 1771329 h 3360420"/>
                <a:gd name="connsiteX22" fmla="*/ 4567591 w 4853940"/>
                <a:gd name="connsiteY22" fmla="*/ 1861619 h 3360420"/>
                <a:gd name="connsiteX23" fmla="*/ 4623281 w 4853940"/>
                <a:gd name="connsiteY23" fmla="*/ 1801070 h 3360420"/>
                <a:gd name="connsiteX24" fmla="*/ 4747270 w 4853940"/>
                <a:gd name="connsiteY24" fmla="*/ 1590498 h 3360420"/>
                <a:gd name="connsiteX25" fmla="*/ 4691744 w 4853940"/>
                <a:gd name="connsiteY25" fmla="*/ 1692797 h 3360420"/>
                <a:gd name="connsiteX26" fmla="*/ 4731397 w 4853940"/>
                <a:gd name="connsiteY26" fmla="*/ 1630086 h 3360420"/>
                <a:gd name="connsiteX27" fmla="*/ 4817458 w 4853940"/>
                <a:gd name="connsiteY27" fmla="*/ 1390103 h 3360420"/>
                <a:gd name="connsiteX28" fmla="*/ 4782618 w 4853940"/>
                <a:gd name="connsiteY28" fmla="*/ 1502338 h 3360420"/>
                <a:gd name="connsiteX29" fmla="*/ 4807593 w 4853940"/>
                <a:gd name="connsiteY29" fmla="*/ 1440048 h 3360420"/>
                <a:gd name="connsiteX30" fmla="*/ 4851339 w 4853940"/>
                <a:gd name="connsiteY30" fmla="*/ 1171650 h 3360420"/>
                <a:gd name="connsiteX31" fmla="*/ 4848157 w 4853940"/>
                <a:gd name="connsiteY31" fmla="*/ 1234668 h 3360420"/>
                <a:gd name="connsiteX32" fmla="*/ 4848156 w 4853940"/>
                <a:gd name="connsiteY32" fmla="*/ 1234674 h 3360420"/>
                <a:gd name="connsiteX33" fmla="*/ 4848157 w 4853940"/>
                <a:gd name="connsiteY33" fmla="*/ 1234668 h 3360420"/>
                <a:gd name="connsiteX34" fmla="*/ 1120140 w 4853940"/>
                <a:gd name="connsiteY34" fmla="*/ 0 h 3360420"/>
                <a:gd name="connsiteX35" fmla="*/ 3733800 w 4853940"/>
                <a:gd name="connsiteY35" fmla="*/ 0 h 3360420"/>
                <a:gd name="connsiteX36" fmla="*/ 4853940 w 4853940"/>
                <a:gd name="connsiteY36" fmla="*/ 1120140 h 3360420"/>
                <a:gd name="connsiteX37" fmla="*/ 4853555 w 4853940"/>
                <a:gd name="connsiteY37" fmla="*/ 1127760 h 3360420"/>
                <a:gd name="connsiteX38" fmla="*/ 4853940 w 4853940"/>
                <a:gd name="connsiteY38" fmla="*/ 1127760 h 3360420"/>
                <a:gd name="connsiteX39" fmla="*/ 4853940 w 4853940"/>
                <a:gd name="connsiteY39" fmla="*/ 3360420 h 3360420"/>
                <a:gd name="connsiteX40" fmla="*/ 3733800 w 4853940"/>
                <a:gd name="connsiteY40" fmla="*/ 2240280 h 3360420"/>
                <a:gd name="connsiteX41" fmla="*/ 3841261 w 4853940"/>
                <a:gd name="connsiteY41" fmla="*/ 2235192 h 3360420"/>
                <a:gd name="connsiteX42" fmla="*/ 3844918 w 4853940"/>
                <a:gd name="connsiteY42" fmla="*/ 2234669 h 3360420"/>
                <a:gd name="connsiteX43" fmla="*/ 3733800 w 4853940"/>
                <a:gd name="connsiteY43" fmla="*/ 2240280 h 3360420"/>
                <a:gd name="connsiteX44" fmla="*/ 1120140 w 4853940"/>
                <a:gd name="connsiteY44" fmla="*/ 2240280 h 3360420"/>
                <a:gd name="connsiteX45" fmla="*/ 0 w 4853940"/>
                <a:gd name="connsiteY45" fmla="*/ 1120140 h 3360420"/>
                <a:gd name="connsiteX46" fmla="*/ 1120140 w 4853940"/>
                <a:gd name="connsiteY46" fmla="*/ 0 h 33604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</a:cxnLst>
              <a:rect l="l" t="t" r="r" b="b"/>
              <a:pathLst>
                <a:path w="4853940" h="3360420">
                  <a:moveTo>
                    <a:pt x="3952930" y="2218533"/>
                  </a:moveTo>
                  <a:lnTo>
                    <a:pt x="3881090" y="2229497"/>
                  </a:lnTo>
                  <a:lnTo>
                    <a:pt x="3945845" y="2220238"/>
                  </a:lnTo>
                  <a:close/>
                  <a:moveTo>
                    <a:pt x="4057327" y="2192381"/>
                  </a:moveTo>
                  <a:lnTo>
                    <a:pt x="3994732" y="2208476"/>
                  </a:lnTo>
                  <a:lnTo>
                    <a:pt x="4047088" y="2195880"/>
                  </a:lnTo>
                  <a:close/>
                  <a:moveTo>
                    <a:pt x="4157598" y="2156723"/>
                  </a:moveTo>
                  <a:lnTo>
                    <a:pt x="4100220" y="2177724"/>
                  </a:lnTo>
                  <a:lnTo>
                    <a:pt x="4144527" y="2162584"/>
                  </a:lnTo>
                  <a:close/>
                  <a:moveTo>
                    <a:pt x="4253237" y="2112065"/>
                  </a:moveTo>
                  <a:lnTo>
                    <a:pt x="4199916" y="2137751"/>
                  </a:lnTo>
                  <a:lnTo>
                    <a:pt x="4237697" y="2120812"/>
                  </a:lnTo>
                  <a:close/>
                  <a:moveTo>
                    <a:pt x="4343736" y="2058907"/>
                  </a:moveTo>
                  <a:lnTo>
                    <a:pt x="4294094" y="2089066"/>
                  </a:lnTo>
                  <a:lnTo>
                    <a:pt x="4326135" y="2071030"/>
                  </a:lnTo>
                  <a:close/>
                  <a:moveTo>
                    <a:pt x="4428591" y="1997747"/>
                  </a:moveTo>
                  <a:lnTo>
                    <a:pt x="4382547" y="2032178"/>
                  </a:lnTo>
                  <a:lnTo>
                    <a:pt x="4409376" y="2013701"/>
                  </a:lnTo>
                  <a:close/>
                  <a:moveTo>
                    <a:pt x="4496671" y="1938726"/>
                  </a:moveTo>
                  <a:lnTo>
                    <a:pt x="4464909" y="1967593"/>
                  </a:lnTo>
                  <a:lnTo>
                    <a:pt x="4486957" y="1949288"/>
                  </a:lnTo>
                  <a:close/>
                  <a:moveTo>
                    <a:pt x="4642087" y="1771329"/>
                  </a:moveTo>
                  <a:lnTo>
                    <a:pt x="4567591" y="1861619"/>
                  </a:lnTo>
                  <a:lnTo>
                    <a:pt x="4623281" y="1801070"/>
                  </a:lnTo>
                  <a:close/>
                  <a:moveTo>
                    <a:pt x="4747270" y="1590498"/>
                  </a:moveTo>
                  <a:lnTo>
                    <a:pt x="4691744" y="1692797"/>
                  </a:lnTo>
                  <a:lnTo>
                    <a:pt x="4731397" y="1630086"/>
                  </a:lnTo>
                  <a:close/>
                  <a:moveTo>
                    <a:pt x="4817458" y="1390103"/>
                  </a:moveTo>
                  <a:lnTo>
                    <a:pt x="4782618" y="1502338"/>
                  </a:lnTo>
                  <a:lnTo>
                    <a:pt x="4807593" y="1440048"/>
                  </a:lnTo>
                  <a:close/>
                  <a:moveTo>
                    <a:pt x="4851339" y="1171650"/>
                  </a:moveTo>
                  <a:lnTo>
                    <a:pt x="4848157" y="1234668"/>
                  </a:lnTo>
                  <a:lnTo>
                    <a:pt x="4848156" y="1234674"/>
                  </a:lnTo>
                  <a:lnTo>
                    <a:pt x="4848157" y="1234668"/>
                  </a:lnTo>
                  <a:close/>
                  <a:moveTo>
                    <a:pt x="1120140" y="0"/>
                  </a:moveTo>
                  <a:lnTo>
                    <a:pt x="3733800" y="0"/>
                  </a:lnTo>
                  <a:cubicBezTo>
                    <a:pt x="4352436" y="0"/>
                    <a:pt x="4853940" y="501504"/>
                    <a:pt x="4853940" y="1120140"/>
                  </a:cubicBezTo>
                  <a:lnTo>
                    <a:pt x="4853555" y="1127760"/>
                  </a:lnTo>
                  <a:lnTo>
                    <a:pt x="4853940" y="1127760"/>
                  </a:lnTo>
                  <a:lnTo>
                    <a:pt x="4853940" y="3360420"/>
                  </a:lnTo>
                  <a:cubicBezTo>
                    <a:pt x="4853940" y="2741784"/>
                    <a:pt x="4352436" y="2240280"/>
                    <a:pt x="3733800" y="2240280"/>
                  </a:cubicBezTo>
                  <a:cubicBezTo>
                    <a:pt x="3770048" y="2240280"/>
                    <a:pt x="3805894" y="2238558"/>
                    <a:pt x="3841261" y="2235192"/>
                  </a:cubicBezTo>
                  <a:lnTo>
                    <a:pt x="3844918" y="2234669"/>
                  </a:lnTo>
                  <a:lnTo>
                    <a:pt x="3733800" y="2240280"/>
                  </a:lnTo>
                  <a:lnTo>
                    <a:pt x="1120140" y="2240280"/>
                  </a:lnTo>
                  <a:cubicBezTo>
                    <a:pt x="501504" y="2240280"/>
                    <a:pt x="0" y="1738776"/>
                    <a:pt x="0" y="1120140"/>
                  </a:cubicBezTo>
                  <a:cubicBezTo>
                    <a:pt x="0" y="501504"/>
                    <a:pt x="501504" y="0"/>
                    <a:pt x="1120140" y="0"/>
                  </a:cubicBez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>
              <a:noFill/>
            </a:ln>
            <a:effectLst>
              <a:outerShdw blurRad="317500" dist="1905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4" name="Freeform: Shape 203">
              <a:extLst>
                <a:ext uri="{FF2B5EF4-FFF2-40B4-BE49-F238E27FC236}">
                  <a16:creationId xmlns:a16="http://schemas.microsoft.com/office/drawing/2014/main" id="{895D5202-45D3-646B-2C97-B2FC7AA3966C}"/>
                </a:ext>
              </a:extLst>
            </p:cNvPr>
            <p:cNvSpPr/>
            <p:nvPr/>
          </p:nvSpPr>
          <p:spPr>
            <a:xfrm>
              <a:off x="7261860" y="2857500"/>
              <a:ext cx="4853940" cy="3360420"/>
            </a:xfrm>
            <a:custGeom>
              <a:avLst/>
              <a:gdLst>
                <a:gd name="connsiteX0" fmla="*/ 3952930 w 4853940"/>
                <a:gd name="connsiteY0" fmla="*/ 2218533 h 3360420"/>
                <a:gd name="connsiteX1" fmla="*/ 3881090 w 4853940"/>
                <a:gd name="connsiteY1" fmla="*/ 2229497 h 3360420"/>
                <a:gd name="connsiteX2" fmla="*/ 3945845 w 4853940"/>
                <a:gd name="connsiteY2" fmla="*/ 2220238 h 3360420"/>
                <a:gd name="connsiteX3" fmla="*/ 4057327 w 4853940"/>
                <a:gd name="connsiteY3" fmla="*/ 2192381 h 3360420"/>
                <a:gd name="connsiteX4" fmla="*/ 3994732 w 4853940"/>
                <a:gd name="connsiteY4" fmla="*/ 2208476 h 3360420"/>
                <a:gd name="connsiteX5" fmla="*/ 4047088 w 4853940"/>
                <a:gd name="connsiteY5" fmla="*/ 2195880 h 3360420"/>
                <a:gd name="connsiteX6" fmla="*/ 4157598 w 4853940"/>
                <a:gd name="connsiteY6" fmla="*/ 2156723 h 3360420"/>
                <a:gd name="connsiteX7" fmla="*/ 4100220 w 4853940"/>
                <a:gd name="connsiteY7" fmla="*/ 2177724 h 3360420"/>
                <a:gd name="connsiteX8" fmla="*/ 4144527 w 4853940"/>
                <a:gd name="connsiteY8" fmla="*/ 2162584 h 3360420"/>
                <a:gd name="connsiteX9" fmla="*/ 4253237 w 4853940"/>
                <a:gd name="connsiteY9" fmla="*/ 2112065 h 3360420"/>
                <a:gd name="connsiteX10" fmla="*/ 4199916 w 4853940"/>
                <a:gd name="connsiteY10" fmla="*/ 2137751 h 3360420"/>
                <a:gd name="connsiteX11" fmla="*/ 4237697 w 4853940"/>
                <a:gd name="connsiteY11" fmla="*/ 2120812 h 3360420"/>
                <a:gd name="connsiteX12" fmla="*/ 4343736 w 4853940"/>
                <a:gd name="connsiteY12" fmla="*/ 2058907 h 3360420"/>
                <a:gd name="connsiteX13" fmla="*/ 4294094 w 4853940"/>
                <a:gd name="connsiteY13" fmla="*/ 2089066 h 3360420"/>
                <a:gd name="connsiteX14" fmla="*/ 4326135 w 4853940"/>
                <a:gd name="connsiteY14" fmla="*/ 2071030 h 3360420"/>
                <a:gd name="connsiteX15" fmla="*/ 4428591 w 4853940"/>
                <a:gd name="connsiteY15" fmla="*/ 1997747 h 3360420"/>
                <a:gd name="connsiteX16" fmla="*/ 4382547 w 4853940"/>
                <a:gd name="connsiteY16" fmla="*/ 2032178 h 3360420"/>
                <a:gd name="connsiteX17" fmla="*/ 4409376 w 4853940"/>
                <a:gd name="connsiteY17" fmla="*/ 2013701 h 3360420"/>
                <a:gd name="connsiteX18" fmla="*/ 4496671 w 4853940"/>
                <a:gd name="connsiteY18" fmla="*/ 1938726 h 3360420"/>
                <a:gd name="connsiteX19" fmla="*/ 4464909 w 4853940"/>
                <a:gd name="connsiteY19" fmla="*/ 1967593 h 3360420"/>
                <a:gd name="connsiteX20" fmla="*/ 4486957 w 4853940"/>
                <a:gd name="connsiteY20" fmla="*/ 1949288 h 3360420"/>
                <a:gd name="connsiteX21" fmla="*/ 4642087 w 4853940"/>
                <a:gd name="connsiteY21" fmla="*/ 1771329 h 3360420"/>
                <a:gd name="connsiteX22" fmla="*/ 4567591 w 4853940"/>
                <a:gd name="connsiteY22" fmla="*/ 1861619 h 3360420"/>
                <a:gd name="connsiteX23" fmla="*/ 4623281 w 4853940"/>
                <a:gd name="connsiteY23" fmla="*/ 1801070 h 3360420"/>
                <a:gd name="connsiteX24" fmla="*/ 4747270 w 4853940"/>
                <a:gd name="connsiteY24" fmla="*/ 1590498 h 3360420"/>
                <a:gd name="connsiteX25" fmla="*/ 4691744 w 4853940"/>
                <a:gd name="connsiteY25" fmla="*/ 1692797 h 3360420"/>
                <a:gd name="connsiteX26" fmla="*/ 4731397 w 4853940"/>
                <a:gd name="connsiteY26" fmla="*/ 1630086 h 3360420"/>
                <a:gd name="connsiteX27" fmla="*/ 4817458 w 4853940"/>
                <a:gd name="connsiteY27" fmla="*/ 1390103 h 3360420"/>
                <a:gd name="connsiteX28" fmla="*/ 4782618 w 4853940"/>
                <a:gd name="connsiteY28" fmla="*/ 1502338 h 3360420"/>
                <a:gd name="connsiteX29" fmla="*/ 4807593 w 4853940"/>
                <a:gd name="connsiteY29" fmla="*/ 1440048 h 3360420"/>
                <a:gd name="connsiteX30" fmla="*/ 4851339 w 4853940"/>
                <a:gd name="connsiteY30" fmla="*/ 1171650 h 3360420"/>
                <a:gd name="connsiteX31" fmla="*/ 4848157 w 4853940"/>
                <a:gd name="connsiteY31" fmla="*/ 1234668 h 3360420"/>
                <a:gd name="connsiteX32" fmla="*/ 4848156 w 4853940"/>
                <a:gd name="connsiteY32" fmla="*/ 1234674 h 3360420"/>
                <a:gd name="connsiteX33" fmla="*/ 4848157 w 4853940"/>
                <a:gd name="connsiteY33" fmla="*/ 1234668 h 3360420"/>
                <a:gd name="connsiteX34" fmla="*/ 1120140 w 4853940"/>
                <a:gd name="connsiteY34" fmla="*/ 0 h 3360420"/>
                <a:gd name="connsiteX35" fmla="*/ 3733800 w 4853940"/>
                <a:gd name="connsiteY35" fmla="*/ 0 h 3360420"/>
                <a:gd name="connsiteX36" fmla="*/ 4853940 w 4853940"/>
                <a:gd name="connsiteY36" fmla="*/ 1120140 h 3360420"/>
                <a:gd name="connsiteX37" fmla="*/ 4853555 w 4853940"/>
                <a:gd name="connsiteY37" fmla="*/ 1127760 h 3360420"/>
                <a:gd name="connsiteX38" fmla="*/ 4853940 w 4853940"/>
                <a:gd name="connsiteY38" fmla="*/ 1127760 h 3360420"/>
                <a:gd name="connsiteX39" fmla="*/ 4853940 w 4853940"/>
                <a:gd name="connsiteY39" fmla="*/ 3360420 h 3360420"/>
                <a:gd name="connsiteX40" fmla="*/ 3733800 w 4853940"/>
                <a:gd name="connsiteY40" fmla="*/ 2240280 h 3360420"/>
                <a:gd name="connsiteX41" fmla="*/ 3841261 w 4853940"/>
                <a:gd name="connsiteY41" fmla="*/ 2235192 h 3360420"/>
                <a:gd name="connsiteX42" fmla="*/ 3844918 w 4853940"/>
                <a:gd name="connsiteY42" fmla="*/ 2234669 h 3360420"/>
                <a:gd name="connsiteX43" fmla="*/ 3733800 w 4853940"/>
                <a:gd name="connsiteY43" fmla="*/ 2240280 h 3360420"/>
                <a:gd name="connsiteX44" fmla="*/ 1120140 w 4853940"/>
                <a:gd name="connsiteY44" fmla="*/ 2240280 h 3360420"/>
                <a:gd name="connsiteX45" fmla="*/ 0 w 4853940"/>
                <a:gd name="connsiteY45" fmla="*/ 1120140 h 3360420"/>
                <a:gd name="connsiteX46" fmla="*/ 1120140 w 4853940"/>
                <a:gd name="connsiteY46" fmla="*/ 0 h 33604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</a:cxnLst>
              <a:rect l="l" t="t" r="r" b="b"/>
              <a:pathLst>
                <a:path w="4853940" h="3360420">
                  <a:moveTo>
                    <a:pt x="3952930" y="2218533"/>
                  </a:moveTo>
                  <a:lnTo>
                    <a:pt x="3881090" y="2229497"/>
                  </a:lnTo>
                  <a:lnTo>
                    <a:pt x="3945845" y="2220238"/>
                  </a:lnTo>
                  <a:close/>
                  <a:moveTo>
                    <a:pt x="4057327" y="2192381"/>
                  </a:moveTo>
                  <a:lnTo>
                    <a:pt x="3994732" y="2208476"/>
                  </a:lnTo>
                  <a:lnTo>
                    <a:pt x="4047088" y="2195880"/>
                  </a:lnTo>
                  <a:close/>
                  <a:moveTo>
                    <a:pt x="4157598" y="2156723"/>
                  </a:moveTo>
                  <a:lnTo>
                    <a:pt x="4100220" y="2177724"/>
                  </a:lnTo>
                  <a:lnTo>
                    <a:pt x="4144527" y="2162584"/>
                  </a:lnTo>
                  <a:close/>
                  <a:moveTo>
                    <a:pt x="4253237" y="2112065"/>
                  </a:moveTo>
                  <a:lnTo>
                    <a:pt x="4199916" y="2137751"/>
                  </a:lnTo>
                  <a:lnTo>
                    <a:pt x="4237697" y="2120812"/>
                  </a:lnTo>
                  <a:close/>
                  <a:moveTo>
                    <a:pt x="4343736" y="2058907"/>
                  </a:moveTo>
                  <a:lnTo>
                    <a:pt x="4294094" y="2089066"/>
                  </a:lnTo>
                  <a:lnTo>
                    <a:pt x="4326135" y="2071030"/>
                  </a:lnTo>
                  <a:close/>
                  <a:moveTo>
                    <a:pt x="4428591" y="1997747"/>
                  </a:moveTo>
                  <a:lnTo>
                    <a:pt x="4382547" y="2032178"/>
                  </a:lnTo>
                  <a:lnTo>
                    <a:pt x="4409376" y="2013701"/>
                  </a:lnTo>
                  <a:close/>
                  <a:moveTo>
                    <a:pt x="4496671" y="1938726"/>
                  </a:moveTo>
                  <a:lnTo>
                    <a:pt x="4464909" y="1967593"/>
                  </a:lnTo>
                  <a:lnTo>
                    <a:pt x="4486957" y="1949288"/>
                  </a:lnTo>
                  <a:close/>
                  <a:moveTo>
                    <a:pt x="4642087" y="1771329"/>
                  </a:moveTo>
                  <a:lnTo>
                    <a:pt x="4567591" y="1861619"/>
                  </a:lnTo>
                  <a:lnTo>
                    <a:pt x="4623281" y="1801070"/>
                  </a:lnTo>
                  <a:close/>
                  <a:moveTo>
                    <a:pt x="4747270" y="1590498"/>
                  </a:moveTo>
                  <a:lnTo>
                    <a:pt x="4691744" y="1692797"/>
                  </a:lnTo>
                  <a:lnTo>
                    <a:pt x="4731397" y="1630086"/>
                  </a:lnTo>
                  <a:close/>
                  <a:moveTo>
                    <a:pt x="4817458" y="1390103"/>
                  </a:moveTo>
                  <a:lnTo>
                    <a:pt x="4782618" y="1502338"/>
                  </a:lnTo>
                  <a:lnTo>
                    <a:pt x="4807593" y="1440048"/>
                  </a:lnTo>
                  <a:close/>
                  <a:moveTo>
                    <a:pt x="4851339" y="1171650"/>
                  </a:moveTo>
                  <a:lnTo>
                    <a:pt x="4848157" y="1234668"/>
                  </a:lnTo>
                  <a:lnTo>
                    <a:pt x="4848156" y="1234674"/>
                  </a:lnTo>
                  <a:lnTo>
                    <a:pt x="4848157" y="1234668"/>
                  </a:lnTo>
                  <a:close/>
                  <a:moveTo>
                    <a:pt x="1120140" y="0"/>
                  </a:moveTo>
                  <a:lnTo>
                    <a:pt x="3733800" y="0"/>
                  </a:lnTo>
                  <a:cubicBezTo>
                    <a:pt x="4352436" y="0"/>
                    <a:pt x="4853940" y="501504"/>
                    <a:pt x="4853940" y="1120140"/>
                  </a:cubicBezTo>
                  <a:lnTo>
                    <a:pt x="4853555" y="1127760"/>
                  </a:lnTo>
                  <a:lnTo>
                    <a:pt x="4853940" y="1127760"/>
                  </a:lnTo>
                  <a:lnTo>
                    <a:pt x="4853940" y="3360420"/>
                  </a:lnTo>
                  <a:cubicBezTo>
                    <a:pt x="4853940" y="2741784"/>
                    <a:pt x="4352436" y="2240280"/>
                    <a:pt x="3733800" y="2240280"/>
                  </a:cubicBezTo>
                  <a:cubicBezTo>
                    <a:pt x="3770048" y="2240280"/>
                    <a:pt x="3805894" y="2238558"/>
                    <a:pt x="3841261" y="2235192"/>
                  </a:cubicBezTo>
                  <a:lnTo>
                    <a:pt x="3844918" y="2234669"/>
                  </a:lnTo>
                  <a:lnTo>
                    <a:pt x="3733800" y="2240280"/>
                  </a:lnTo>
                  <a:lnTo>
                    <a:pt x="1120140" y="2240280"/>
                  </a:lnTo>
                  <a:cubicBezTo>
                    <a:pt x="501504" y="2240280"/>
                    <a:pt x="0" y="1738776"/>
                    <a:pt x="0" y="1120140"/>
                  </a:cubicBezTo>
                  <a:cubicBezTo>
                    <a:pt x="0" y="501504"/>
                    <a:pt x="501504" y="0"/>
                    <a:pt x="11201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05" name="Group 204">
            <a:extLst>
              <a:ext uri="{FF2B5EF4-FFF2-40B4-BE49-F238E27FC236}">
                <a16:creationId xmlns:a16="http://schemas.microsoft.com/office/drawing/2014/main" id="{12D578C3-741F-2005-B25B-ED9E29988A9C}"/>
              </a:ext>
            </a:extLst>
          </p:cNvPr>
          <p:cNvGrpSpPr/>
          <p:nvPr/>
        </p:nvGrpSpPr>
        <p:grpSpPr>
          <a:xfrm>
            <a:off x="2212274" y="2184949"/>
            <a:ext cx="5621101" cy="4103316"/>
            <a:chOff x="7261860" y="2857500"/>
            <a:chExt cx="4853940" cy="3543300"/>
          </a:xfrm>
        </p:grpSpPr>
        <p:sp>
          <p:nvSpPr>
            <p:cNvPr id="206" name="Freeform: Shape 205">
              <a:extLst>
                <a:ext uri="{FF2B5EF4-FFF2-40B4-BE49-F238E27FC236}">
                  <a16:creationId xmlns:a16="http://schemas.microsoft.com/office/drawing/2014/main" id="{FB7E6877-26BC-9CCC-4426-ABC2EB391687}"/>
                </a:ext>
              </a:extLst>
            </p:cNvPr>
            <p:cNvSpPr/>
            <p:nvPr/>
          </p:nvSpPr>
          <p:spPr>
            <a:xfrm>
              <a:off x="7261860" y="2857500"/>
              <a:ext cx="4853940" cy="3543300"/>
            </a:xfrm>
            <a:custGeom>
              <a:avLst/>
              <a:gdLst>
                <a:gd name="connsiteX0" fmla="*/ 3952930 w 4853940"/>
                <a:gd name="connsiteY0" fmla="*/ 2218533 h 3360420"/>
                <a:gd name="connsiteX1" fmla="*/ 3881090 w 4853940"/>
                <a:gd name="connsiteY1" fmla="*/ 2229497 h 3360420"/>
                <a:gd name="connsiteX2" fmla="*/ 3945845 w 4853940"/>
                <a:gd name="connsiteY2" fmla="*/ 2220238 h 3360420"/>
                <a:gd name="connsiteX3" fmla="*/ 4057327 w 4853940"/>
                <a:gd name="connsiteY3" fmla="*/ 2192381 h 3360420"/>
                <a:gd name="connsiteX4" fmla="*/ 3994732 w 4853940"/>
                <a:gd name="connsiteY4" fmla="*/ 2208476 h 3360420"/>
                <a:gd name="connsiteX5" fmla="*/ 4047088 w 4853940"/>
                <a:gd name="connsiteY5" fmla="*/ 2195880 h 3360420"/>
                <a:gd name="connsiteX6" fmla="*/ 4157598 w 4853940"/>
                <a:gd name="connsiteY6" fmla="*/ 2156723 h 3360420"/>
                <a:gd name="connsiteX7" fmla="*/ 4100220 w 4853940"/>
                <a:gd name="connsiteY7" fmla="*/ 2177724 h 3360420"/>
                <a:gd name="connsiteX8" fmla="*/ 4144527 w 4853940"/>
                <a:gd name="connsiteY8" fmla="*/ 2162584 h 3360420"/>
                <a:gd name="connsiteX9" fmla="*/ 4253237 w 4853940"/>
                <a:gd name="connsiteY9" fmla="*/ 2112065 h 3360420"/>
                <a:gd name="connsiteX10" fmla="*/ 4199916 w 4853940"/>
                <a:gd name="connsiteY10" fmla="*/ 2137751 h 3360420"/>
                <a:gd name="connsiteX11" fmla="*/ 4237697 w 4853940"/>
                <a:gd name="connsiteY11" fmla="*/ 2120812 h 3360420"/>
                <a:gd name="connsiteX12" fmla="*/ 4343736 w 4853940"/>
                <a:gd name="connsiteY12" fmla="*/ 2058907 h 3360420"/>
                <a:gd name="connsiteX13" fmla="*/ 4294094 w 4853940"/>
                <a:gd name="connsiteY13" fmla="*/ 2089066 h 3360420"/>
                <a:gd name="connsiteX14" fmla="*/ 4326135 w 4853940"/>
                <a:gd name="connsiteY14" fmla="*/ 2071030 h 3360420"/>
                <a:gd name="connsiteX15" fmla="*/ 4428591 w 4853940"/>
                <a:gd name="connsiteY15" fmla="*/ 1997747 h 3360420"/>
                <a:gd name="connsiteX16" fmla="*/ 4382547 w 4853940"/>
                <a:gd name="connsiteY16" fmla="*/ 2032178 h 3360420"/>
                <a:gd name="connsiteX17" fmla="*/ 4409376 w 4853940"/>
                <a:gd name="connsiteY17" fmla="*/ 2013701 h 3360420"/>
                <a:gd name="connsiteX18" fmla="*/ 4496671 w 4853940"/>
                <a:gd name="connsiteY18" fmla="*/ 1938726 h 3360420"/>
                <a:gd name="connsiteX19" fmla="*/ 4464909 w 4853940"/>
                <a:gd name="connsiteY19" fmla="*/ 1967593 h 3360420"/>
                <a:gd name="connsiteX20" fmla="*/ 4486957 w 4853940"/>
                <a:gd name="connsiteY20" fmla="*/ 1949288 h 3360420"/>
                <a:gd name="connsiteX21" fmla="*/ 4642087 w 4853940"/>
                <a:gd name="connsiteY21" fmla="*/ 1771329 h 3360420"/>
                <a:gd name="connsiteX22" fmla="*/ 4567591 w 4853940"/>
                <a:gd name="connsiteY22" fmla="*/ 1861619 h 3360420"/>
                <a:gd name="connsiteX23" fmla="*/ 4623281 w 4853940"/>
                <a:gd name="connsiteY23" fmla="*/ 1801070 h 3360420"/>
                <a:gd name="connsiteX24" fmla="*/ 4747270 w 4853940"/>
                <a:gd name="connsiteY24" fmla="*/ 1590498 h 3360420"/>
                <a:gd name="connsiteX25" fmla="*/ 4691744 w 4853940"/>
                <a:gd name="connsiteY25" fmla="*/ 1692797 h 3360420"/>
                <a:gd name="connsiteX26" fmla="*/ 4731397 w 4853940"/>
                <a:gd name="connsiteY26" fmla="*/ 1630086 h 3360420"/>
                <a:gd name="connsiteX27" fmla="*/ 4817458 w 4853940"/>
                <a:gd name="connsiteY27" fmla="*/ 1390103 h 3360420"/>
                <a:gd name="connsiteX28" fmla="*/ 4782618 w 4853940"/>
                <a:gd name="connsiteY28" fmla="*/ 1502338 h 3360420"/>
                <a:gd name="connsiteX29" fmla="*/ 4807593 w 4853940"/>
                <a:gd name="connsiteY29" fmla="*/ 1440048 h 3360420"/>
                <a:gd name="connsiteX30" fmla="*/ 4851339 w 4853940"/>
                <a:gd name="connsiteY30" fmla="*/ 1171650 h 3360420"/>
                <a:gd name="connsiteX31" fmla="*/ 4848157 w 4853940"/>
                <a:gd name="connsiteY31" fmla="*/ 1234668 h 3360420"/>
                <a:gd name="connsiteX32" fmla="*/ 4848156 w 4853940"/>
                <a:gd name="connsiteY32" fmla="*/ 1234674 h 3360420"/>
                <a:gd name="connsiteX33" fmla="*/ 4848157 w 4853940"/>
                <a:gd name="connsiteY33" fmla="*/ 1234668 h 3360420"/>
                <a:gd name="connsiteX34" fmla="*/ 1120140 w 4853940"/>
                <a:gd name="connsiteY34" fmla="*/ 0 h 3360420"/>
                <a:gd name="connsiteX35" fmla="*/ 3733800 w 4853940"/>
                <a:gd name="connsiteY35" fmla="*/ 0 h 3360420"/>
                <a:gd name="connsiteX36" fmla="*/ 4853940 w 4853940"/>
                <a:gd name="connsiteY36" fmla="*/ 1120140 h 3360420"/>
                <a:gd name="connsiteX37" fmla="*/ 4853555 w 4853940"/>
                <a:gd name="connsiteY37" fmla="*/ 1127760 h 3360420"/>
                <a:gd name="connsiteX38" fmla="*/ 4853940 w 4853940"/>
                <a:gd name="connsiteY38" fmla="*/ 1127760 h 3360420"/>
                <a:gd name="connsiteX39" fmla="*/ 4853940 w 4853940"/>
                <a:gd name="connsiteY39" fmla="*/ 3360420 h 3360420"/>
                <a:gd name="connsiteX40" fmla="*/ 3733800 w 4853940"/>
                <a:gd name="connsiteY40" fmla="*/ 2240280 h 3360420"/>
                <a:gd name="connsiteX41" fmla="*/ 3841261 w 4853940"/>
                <a:gd name="connsiteY41" fmla="*/ 2235192 h 3360420"/>
                <a:gd name="connsiteX42" fmla="*/ 3844918 w 4853940"/>
                <a:gd name="connsiteY42" fmla="*/ 2234669 h 3360420"/>
                <a:gd name="connsiteX43" fmla="*/ 3733800 w 4853940"/>
                <a:gd name="connsiteY43" fmla="*/ 2240280 h 3360420"/>
                <a:gd name="connsiteX44" fmla="*/ 1120140 w 4853940"/>
                <a:gd name="connsiteY44" fmla="*/ 2240280 h 3360420"/>
                <a:gd name="connsiteX45" fmla="*/ 0 w 4853940"/>
                <a:gd name="connsiteY45" fmla="*/ 1120140 h 3360420"/>
                <a:gd name="connsiteX46" fmla="*/ 1120140 w 4853940"/>
                <a:gd name="connsiteY46" fmla="*/ 0 h 33604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</a:cxnLst>
              <a:rect l="l" t="t" r="r" b="b"/>
              <a:pathLst>
                <a:path w="4853940" h="3360420">
                  <a:moveTo>
                    <a:pt x="3952930" y="2218533"/>
                  </a:moveTo>
                  <a:lnTo>
                    <a:pt x="3881090" y="2229497"/>
                  </a:lnTo>
                  <a:lnTo>
                    <a:pt x="3945845" y="2220238"/>
                  </a:lnTo>
                  <a:close/>
                  <a:moveTo>
                    <a:pt x="4057327" y="2192381"/>
                  </a:moveTo>
                  <a:lnTo>
                    <a:pt x="3994732" y="2208476"/>
                  </a:lnTo>
                  <a:lnTo>
                    <a:pt x="4047088" y="2195880"/>
                  </a:lnTo>
                  <a:close/>
                  <a:moveTo>
                    <a:pt x="4157598" y="2156723"/>
                  </a:moveTo>
                  <a:lnTo>
                    <a:pt x="4100220" y="2177724"/>
                  </a:lnTo>
                  <a:lnTo>
                    <a:pt x="4144527" y="2162584"/>
                  </a:lnTo>
                  <a:close/>
                  <a:moveTo>
                    <a:pt x="4253237" y="2112065"/>
                  </a:moveTo>
                  <a:lnTo>
                    <a:pt x="4199916" y="2137751"/>
                  </a:lnTo>
                  <a:lnTo>
                    <a:pt x="4237697" y="2120812"/>
                  </a:lnTo>
                  <a:close/>
                  <a:moveTo>
                    <a:pt x="4343736" y="2058907"/>
                  </a:moveTo>
                  <a:lnTo>
                    <a:pt x="4294094" y="2089066"/>
                  </a:lnTo>
                  <a:lnTo>
                    <a:pt x="4326135" y="2071030"/>
                  </a:lnTo>
                  <a:close/>
                  <a:moveTo>
                    <a:pt x="4428591" y="1997747"/>
                  </a:moveTo>
                  <a:lnTo>
                    <a:pt x="4382547" y="2032178"/>
                  </a:lnTo>
                  <a:lnTo>
                    <a:pt x="4409376" y="2013701"/>
                  </a:lnTo>
                  <a:close/>
                  <a:moveTo>
                    <a:pt x="4496671" y="1938726"/>
                  </a:moveTo>
                  <a:lnTo>
                    <a:pt x="4464909" y="1967593"/>
                  </a:lnTo>
                  <a:lnTo>
                    <a:pt x="4486957" y="1949288"/>
                  </a:lnTo>
                  <a:close/>
                  <a:moveTo>
                    <a:pt x="4642087" y="1771329"/>
                  </a:moveTo>
                  <a:lnTo>
                    <a:pt x="4567591" y="1861619"/>
                  </a:lnTo>
                  <a:lnTo>
                    <a:pt x="4623281" y="1801070"/>
                  </a:lnTo>
                  <a:close/>
                  <a:moveTo>
                    <a:pt x="4747270" y="1590498"/>
                  </a:moveTo>
                  <a:lnTo>
                    <a:pt x="4691744" y="1692797"/>
                  </a:lnTo>
                  <a:lnTo>
                    <a:pt x="4731397" y="1630086"/>
                  </a:lnTo>
                  <a:close/>
                  <a:moveTo>
                    <a:pt x="4817458" y="1390103"/>
                  </a:moveTo>
                  <a:lnTo>
                    <a:pt x="4782618" y="1502338"/>
                  </a:lnTo>
                  <a:lnTo>
                    <a:pt x="4807593" y="1440048"/>
                  </a:lnTo>
                  <a:close/>
                  <a:moveTo>
                    <a:pt x="4851339" y="1171650"/>
                  </a:moveTo>
                  <a:lnTo>
                    <a:pt x="4848157" y="1234668"/>
                  </a:lnTo>
                  <a:lnTo>
                    <a:pt x="4848156" y="1234674"/>
                  </a:lnTo>
                  <a:lnTo>
                    <a:pt x="4848157" y="1234668"/>
                  </a:lnTo>
                  <a:close/>
                  <a:moveTo>
                    <a:pt x="1120140" y="0"/>
                  </a:moveTo>
                  <a:lnTo>
                    <a:pt x="3733800" y="0"/>
                  </a:lnTo>
                  <a:cubicBezTo>
                    <a:pt x="4352436" y="0"/>
                    <a:pt x="4853940" y="501504"/>
                    <a:pt x="4853940" y="1120140"/>
                  </a:cubicBezTo>
                  <a:lnTo>
                    <a:pt x="4853555" y="1127760"/>
                  </a:lnTo>
                  <a:lnTo>
                    <a:pt x="4853940" y="1127760"/>
                  </a:lnTo>
                  <a:lnTo>
                    <a:pt x="4853940" y="3360420"/>
                  </a:lnTo>
                  <a:cubicBezTo>
                    <a:pt x="4853940" y="2741784"/>
                    <a:pt x="4352436" y="2240280"/>
                    <a:pt x="3733800" y="2240280"/>
                  </a:cubicBezTo>
                  <a:cubicBezTo>
                    <a:pt x="3770048" y="2240280"/>
                    <a:pt x="3805894" y="2238558"/>
                    <a:pt x="3841261" y="2235192"/>
                  </a:cubicBezTo>
                  <a:lnTo>
                    <a:pt x="3844918" y="2234669"/>
                  </a:lnTo>
                  <a:lnTo>
                    <a:pt x="3733800" y="2240280"/>
                  </a:lnTo>
                  <a:lnTo>
                    <a:pt x="1120140" y="2240280"/>
                  </a:lnTo>
                  <a:cubicBezTo>
                    <a:pt x="501504" y="2240280"/>
                    <a:pt x="0" y="1738776"/>
                    <a:pt x="0" y="1120140"/>
                  </a:cubicBezTo>
                  <a:cubicBezTo>
                    <a:pt x="0" y="501504"/>
                    <a:pt x="501504" y="0"/>
                    <a:pt x="1120140" y="0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ffectLst>
              <a:outerShdw blurRad="317500" dist="1905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7" name="Freeform: Shape 206">
              <a:extLst>
                <a:ext uri="{FF2B5EF4-FFF2-40B4-BE49-F238E27FC236}">
                  <a16:creationId xmlns:a16="http://schemas.microsoft.com/office/drawing/2014/main" id="{6E18E736-B7B0-4A9A-5585-FCBA37A0010F}"/>
                </a:ext>
              </a:extLst>
            </p:cNvPr>
            <p:cNvSpPr/>
            <p:nvPr/>
          </p:nvSpPr>
          <p:spPr>
            <a:xfrm>
              <a:off x="7261860" y="2857500"/>
              <a:ext cx="4853940" cy="3360420"/>
            </a:xfrm>
            <a:custGeom>
              <a:avLst/>
              <a:gdLst>
                <a:gd name="connsiteX0" fmla="*/ 3952930 w 4853940"/>
                <a:gd name="connsiteY0" fmla="*/ 2218533 h 3360420"/>
                <a:gd name="connsiteX1" fmla="*/ 3881090 w 4853940"/>
                <a:gd name="connsiteY1" fmla="*/ 2229497 h 3360420"/>
                <a:gd name="connsiteX2" fmla="*/ 3945845 w 4853940"/>
                <a:gd name="connsiteY2" fmla="*/ 2220238 h 3360420"/>
                <a:gd name="connsiteX3" fmla="*/ 4057327 w 4853940"/>
                <a:gd name="connsiteY3" fmla="*/ 2192381 h 3360420"/>
                <a:gd name="connsiteX4" fmla="*/ 3994732 w 4853940"/>
                <a:gd name="connsiteY4" fmla="*/ 2208476 h 3360420"/>
                <a:gd name="connsiteX5" fmla="*/ 4047088 w 4853940"/>
                <a:gd name="connsiteY5" fmla="*/ 2195880 h 3360420"/>
                <a:gd name="connsiteX6" fmla="*/ 4157598 w 4853940"/>
                <a:gd name="connsiteY6" fmla="*/ 2156723 h 3360420"/>
                <a:gd name="connsiteX7" fmla="*/ 4100220 w 4853940"/>
                <a:gd name="connsiteY7" fmla="*/ 2177724 h 3360420"/>
                <a:gd name="connsiteX8" fmla="*/ 4144527 w 4853940"/>
                <a:gd name="connsiteY8" fmla="*/ 2162584 h 3360420"/>
                <a:gd name="connsiteX9" fmla="*/ 4253237 w 4853940"/>
                <a:gd name="connsiteY9" fmla="*/ 2112065 h 3360420"/>
                <a:gd name="connsiteX10" fmla="*/ 4199916 w 4853940"/>
                <a:gd name="connsiteY10" fmla="*/ 2137751 h 3360420"/>
                <a:gd name="connsiteX11" fmla="*/ 4237697 w 4853940"/>
                <a:gd name="connsiteY11" fmla="*/ 2120812 h 3360420"/>
                <a:gd name="connsiteX12" fmla="*/ 4343736 w 4853940"/>
                <a:gd name="connsiteY12" fmla="*/ 2058907 h 3360420"/>
                <a:gd name="connsiteX13" fmla="*/ 4294094 w 4853940"/>
                <a:gd name="connsiteY13" fmla="*/ 2089066 h 3360420"/>
                <a:gd name="connsiteX14" fmla="*/ 4326135 w 4853940"/>
                <a:gd name="connsiteY14" fmla="*/ 2071030 h 3360420"/>
                <a:gd name="connsiteX15" fmla="*/ 4428591 w 4853940"/>
                <a:gd name="connsiteY15" fmla="*/ 1997747 h 3360420"/>
                <a:gd name="connsiteX16" fmla="*/ 4382547 w 4853940"/>
                <a:gd name="connsiteY16" fmla="*/ 2032178 h 3360420"/>
                <a:gd name="connsiteX17" fmla="*/ 4409376 w 4853940"/>
                <a:gd name="connsiteY17" fmla="*/ 2013701 h 3360420"/>
                <a:gd name="connsiteX18" fmla="*/ 4496671 w 4853940"/>
                <a:gd name="connsiteY18" fmla="*/ 1938726 h 3360420"/>
                <a:gd name="connsiteX19" fmla="*/ 4464909 w 4853940"/>
                <a:gd name="connsiteY19" fmla="*/ 1967593 h 3360420"/>
                <a:gd name="connsiteX20" fmla="*/ 4486957 w 4853940"/>
                <a:gd name="connsiteY20" fmla="*/ 1949288 h 3360420"/>
                <a:gd name="connsiteX21" fmla="*/ 4642087 w 4853940"/>
                <a:gd name="connsiteY21" fmla="*/ 1771329 h 3360420"/>
                <a:gd name="connsiteX22" fmla="*/ 4567591 w 4853940"/>
                <a:gd name="connsiteY22" fmla="*/ 1861619 h 3360420"/>
                <a:gd name="connsiteX23" fmla="*/ 4623281 w 4853940"/>
                <a:gd name="connsiteY23" fmla="*/ 1801070 h 3360420"/>
                <a:gd name="connsiteX24" fmla="*/ 4747270 w 4853940"/>
                <a:gd name="connsiteY24" fmla="*/ 1590498 h 3360420"/>
                <a:gd name="connsiteX25" fmla="*/ 4691744 w 4853940"/>
                <a:gd name="connsiteY25" fmla="*/ 1692797 h 3360420"/>
                <a:gd name="connsiteX26" fmla="*/ 4731397 w 4853940"/>
                <a:gd name="connsiteY26" fmla="*/ 1630086 h 3360420"/>
                <a:gd name="connsiteX27" fmla="*/ 4817458 w 4853940"/>
                <a:gd name="connsiteY27" fmla="*/ 1390103 h 3360420"/>
                <a:gd name="connsiteX28" fmla="*/ 4782618 w 4853940"/>
                <a:gd name="connsiteY28" fmla="*/ 1502338 h 3360420"/>
                <a:gd name="connsiteX29" fmla="*/ 4807593 w 4853940"/>
                <a:gd name="connsiteY29" fmla="*/ 1440048 h 3360420"/>
                <a:gd name="connsiteX30" fmla="*/ 4851339 w 4853940"/>
                <a:gd name="connsiteY30" fmla="*/ 1171650 h 3360420"/>
                <a:gd name="connsiteX31" fmla="*/ 4848157 w 4853940"/>
                <a:gd name="connsiteY31" fmla="*/ 1234668 h 3360420"/>
                <a:gd name="connsiteX32" fmla="*/ 4848156 w 4853940"/>
                <a:gd name="connsiteY32" fmla="*/ 1234674 h 3360420"/>
                <a:gd name="connsiteX33" fmla="*/ 4848157 w 4853940"/>
                <a:gd name="connsiteY33" fmla="*/ 1234668 h 3360420"/>
                <a:gd name="connsiteX34" fmla="*/ 1120140 w 4853940"/>
                <a:gd name="connsiteY34" fmla="*/ 0 h 3360420"/>
                <a:gd name="connsiteX35" fmla="*/ 3733800 w 4853940"/>
                <a:gd name="connsiteY35" fmla="*/ 0 h 3360420"/>
                <a:gd name="connsiteX36" fmla="*/ 4853940 w 4853940"/>
                <a:gd name="connsiteY36" fmla="*/ 1120140 h 3360420"/>
                <a:gd name="connsiteX37" fmla="*/ 4853555 w 4853940"/>
                <a:gd name="connsiteY37" fmla="*/ 1127760 h 3360420"/>
                <a:gd name="connsiteX38" fmla="*/ 4853940 w 4853940"/>
                <a:gd name="connsiteY38" fmla="*/ 1127760 h 3360420"/>
                <a:gd name="connsiteX39" fmla="*/ 4853940 w 4853940"/>
                <a:gd name="connsiteY39" fmla="*/ 3360420 h 3360420"/>
                <a:gd name="connsiteX40" fmla="*/ 3733800 w 4853940"/>
                <a:gd name="connsiteY40" fmla="*/ 2240280 h 3360420"/>
                <a:gd name="connsiteX41" fmla="*/ 3841261 w 4853940"/>
                <a:gd name="connsiteY41" fmla="*/ 2235192 h 3360420"/>
                <a:gd name="connsiteX42" fmla="*/ 3844918 w 4853940"/>
                <a:gd name="connsiteY42" fmla="*/ 2234669 h 3360420"/>
                <a:gd name="connsiteX43" fmla="*/ 3733800 w 4853940"/>
                <a:gd name="connsiteY43" fmla="*/ 2240280 h 3360420"/>
                <a:gd name="connsiteX44" fmla="*/ 1120140 w 4853940"/>
                <a:gd name="connsiteY44" fmla="*/ 2240280 h 3360420"/>
                <a:gd name="connsiteX45" fmla="*/ 0 w 4853940"/>
                <a:gd name="connsiteY45" fmla="*/ 1120140 h 3360420"/>
                <a:gd name="connsiteX46" fmla="*/ 1120140 w 4853940"/>
                <a:gd name="connsiteY46" fmla="*/ 0 h 33604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</a:cxnLst>
              <a:rect l="l" t="t" r="r" b="b"/>
              <a:pathLst>
                <a:path w="4853940" h="3360420">
                  <a:moveTo>
                    <a:pt x="3952930" y="2218533"/>
                  </a:moveTo>
                  <a:lnTo>
                    <a:pt x="3881090" y="2229497"/>
                  </a:lnTo>
                  <a:lnTo>
                    <a:pt x="3945845" y="2220238"/>
                  </a:lnTo>
                  <a:close/>
                  <a:moveTo>
                    <a:pt x="4057327" y="2192381"/>
                  </a:moveTo>
                  <a:lnTo>
                    <a:pt x="3994732" y="2208476"/>
                  </a:lnTo>
                  <a:lnTo>
                    <a:pt x="4047088" y="2195880"/>
                  </a:lnTo>
                  <a:close/>
                  <a:moveTo>
                    <a:pt x="4157598" y="2156723"/>
                  </a:moveTo>
                  <a:lnTo>
                    <a:pt x="4100220" y="2177724"/>
                  </a:lnTo>
                  <a:lnTo>
                    <a:pt x="4144527" y="2162584"/>
                  </a:lnTo>
                  <a:close/>
                  <a:moveTo>
                    <a:pt x="4253237" y="2112065"/>
                  </a:moveTo>
                  <a:lnTo>
                    <a:pt x="4199916" y="2137751"/>
                  </a:lnTo>
                  <a:lnTo>
                    <a:pt x="4237697" y="2120812"/>
                  </a:lnTo>
                  <a:close/>
                  <a:moveTo>
                    <a:pt x="4343736" y="2058907"/>
                  </a:moveTo>
                  <a:lnTo>
                    <a:pt x="4294094" y="2089066"/>
                  </a:lnTo>
                  <a:lnTo>
                    <a:pt x="4326135" y="2071030"/>
                  </a:lnTo>
                  <a:close/>
                  <a:moveTo>
                    <a:pt x="4428591" y="1997747"/>
                  </a:moveTo>
                  <a:lnTo>
                    <a:pt x="4382547" y="2032178"/>
                  </a:lnTo>
                  <a:lnTo>
                    <a:pt x="4409376" y="2013701"/>
                  </a:lnTo>
                  <a:close/>
                  <a:moveTo>
                    <a:pt x="4496671" y="1938726"/>
                  </a:moveTo>
                  <a:lnTo>
                    <a:pt x="4464909" y="1967593"/>
                  </a:lnTo>
                  <a:lnTo>
                    <a:pt x="4486957" y="1949288"/>
                  </a:lnTo>
                  <a:close/>
                  <a:moveTo>
                    <a:pt x="4642087" y="1771329"/>
                  </a:moveTo>
                  <a:lnTo>
                    <a:pt x="4567591" y="1861619"/>
                  </a:lnTo>
                  <a:lnTo>
                    <a:pt x="4623281" y="1801070"/>
                  </a:lnTo>
                  <a:close/>
                  <a:moveTo>
                    <a:pt x="4747270" y="1590498"/>
                  </a:moveTo>
                  <a:lnTo>
                    <a:pt x="4691744" y="1692797"/>
                  </a:lnTo>
                  <a:lnTo>
                    <a:pt x="4731397" y="1630086"/>
                  </a:lnTo>
                  <a:close/>
                  <a:moveTo>
                    <a:pt x="4817458" y="1390103"/>
                  </a:moveTo>
                  <a:lnTo>
                    <a:pt x="4782618" y="1502338"/>
                  </a:lnTo>
                  <a:lnTo>
                    <a:pt x="4807593" y="1440048"/>
                  </a:lnTo>
                  <a:close/>
                  <a:moveTo>
                    <a:pt x="4851339" y="1171650"/>
                  </a:moveTo>
                  <a:lnTo>
                    <a:pt x="4848157" y="1234668"/>
                  </a:lnTo>
                  <a:lnTo>
                    <a:pt x="4848156" y="1234674"/>
                  </a:lnTo>
                  <a:lnTo>
                    <a:pt x="4848157" y="1234668"/>
                  </a:lnTo>
                  <a:close/>
                  <a:moveTo>
                    <a:pt x="1120140" y="0"/>
                  </a:moveTo>
                  <a:lnTo>
                    <a:pt x="3733800" y="0"/>
                  </a:lnTo>
                  <a:cubicBezTo>
                    <a:pt x="4352436" y="0"/>
                    <a:pt x="4853940" y="501504"/>
                    <a:pt x="4853940" y="1120140"/>
                  </a:cubicBezTo>
                  <a:lnTo>
                    <a:pt x="4853555" y="1127760"/>
                  </a:lnTo>
                  <a:lnTo>
                    <a:pt x="4853940" y="1127760"/>
                  </a:lnTo>
                  <a:lnTo>
                    <a:pt x="4853940" y="3360420"/>
                  </a:lnTo>
                  <a:cubicBezTo>
                    <a:pt x="4853940" y="2741784"/>
                    <a:pt x="4352436" y="2240280"/>
                    <a:pt x="3733800" y="2240280"/>
                  </a:cubicBezTo>
                  <a:cubicBezTo>
                    <a:pt x="3770048" y="2240280"/>
                    <a:pt x="3805894" y="2238558"/>
                    <a:pt x="3841261" y="2235192"/>
                  </a:cubicBezTo>
                  <a:lnTo>
                    <a:pt x="3844918" y="2234669"/>
                  </a:lnTo>
                  <a:lnTo>
                    <a:pt x="3733800" y="2240280"/>
                  </a:lnTo>
                  <a:lnTo>
                    <a:pt x="1120140" y="2240280"/>
                  </a:lnTo>
                  <a:cubicBezTo>
                    <a:pt x="501504" y="2240280"/>
                    <a:pt x="0" y="1738776"/>
                    <a:pt x="0" y="1120140"/>
                  </a:cubicBezTo>
                  <a:cubicBezTo>
                    <a:pt x="0" y="501504"/>
                    <a:pt x="501504" y="0"/>
                    <a:pt x="112014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08" name="Group 207">
            <a:extLst>
              <a:ext uri="{FF2B5EF4-FFF2-40B4-BE49-F238E27FC236}">
                <a16:creationId xmlns:a16="http://schemas.microsoft.com/office/drawing/2014/main" id="{D7C9B132-01E8-7984-047D-5C9DC9DF7963}"/>
              </a:ext>
            </a:extLst>
          </p:cNvPr>
          <p:cNvGrpSpPr/>
          <p:nvPr/>
        </p:nvGrpSpPr>
        <p:grpSpPr>
          <a:xfrm flipH="1">
            <a:off x="7833373" y="9405207"/>
            <a:ext cx="4996600" cy="3647441"/>
            <a:chOff x="7261860" y="2857500"/>
            <a:chExt cx="4853940" cy="3543300"/>
          </a:xfrm>
        </p:grpSpPr>
        <p:sp>
          <p:nvSpPr>
            <p:cNvPr id="209" name="Freeform: Shape 208">
              <a:extLst>
                <a:ext uri="{FF2B5EF4-FFF2-40B4-BE49-F238E27FC236}">
                  <a16:creationId xmlns:a16="http://schemas.microsoft.com/office/drawing/2014/main" id="{CF103AD7-BE4F-1793-AA4A-9F458F4DC8F3}"/>
                </a:ext>
              </a:extLst>
            </p:cNvPr>
            <p:cNvSpPr/>
            <p:nvPr/>
          </p:nvSpPr>
          <p:spPr>
            <a:xfrm>
              <a:off x="7261860" y="2857500"/>
              <a:ext cx="4853940" cy="3543300"/>
            </a:xfrm>
            <a:custGeom>
              <a:avLst/>
              <a:gdLst>
                <a:gd name="connsiteX0" fmla="*/ 3952930 w 4853940"/>
                <a:gd name="connsiteY0" fmla="*/ 2218533 h 3360420"/>
                <a:gd name="connsiteX1" fmla="*/ 3881090 w 4853940"/>
                <a:gd name="connsiteY1" fmla="*/ 2229497 h 3360420"/>
                <a:gd name="connsiteX2" fmla="*/ 3945845 w 4853940"/>
                <a:gd name="connsiteY2" fmla="*/ 2220238 h 3360420"/>
                <a:gd name="connsiteX3" fmla="*/ 4057327 w 4853940"/>
                <a:gd name="connsiteY3" fmla="*/ 2192381 h 3360420"/>
                <a:gd name="connsiteX4" fmla="*/ 3994732 w 4853940"/>
                <a:gd name="connsiteY4" fmla="*/ 2208476 h 3360420"/>
                <a:gd name="connsiteX5" fmla="*/ 4047088 w 4853940"/>
                <a:gd name="connsiteY5" fmla="*/ 2195880 h 3360420"/>
                <a:gd name="connsiteX6" fmla="*/ 4157598 w 4853940"/>
                <a:gd name="connsiteY6" fmla="*/ 2156723 h 3360420"/>
                <a:gd name="connsiteX7" fmla="*/ 4100220 w 4853940"/>
                <a:gd name="connsiteY7" fmla="*/ 2177724 h 3360420"/>
                <a:gd name="connsiteX8" fmla="*/ 4144527 w 4853940"/>
                <a:gd name="connsiteY8" fmla="*/ 2162584 h 3360420"/>
                <a:gd name="connsiteX9" fmla="*/ 4253237 w 4853940"/>
                <a:gd name="connsiteY9" fmla="*/ 2112065 h 3360420"/>
                <a:gd name="connsiteX10" fmla="*/ 4199916 w 4853940"/>
                <a:gd name="connsiteY10" fmla="*/ 2137751 h 3360420"/>
                <a:gd name="connsiteX11" fmla="*/ 4237697 w 4853940"/>
                <a:gd name="connsiteY11" fmla="*/ 2120812 h 3360420"/>
                <a:gd name="connsiteX12" fmla="*/ 4343736 w 4853940"/>
                <a:gd name="connsiteY12" fmla="*/ 2058907 h 3360420"/>
                <a:gd name="connsiteX13" fmla="*/ 4294094 w 4853940"/>
                <a:gd name="connsiteY13" fmla="*/ 2089066 h 3360420"/>
                <a:gd name="connsiteX14" fmla="*/ 4326135 w 4853940"/>
                <a:gd name="connsiteY14" fmla="*/ 2071030 h 3360420"/>
                <a:gd name="connsiteX15" fmla="*/ 4428591 w 4853940"/>
                <a:gd name="connsiteY15" fmla="*/ 1997747 h 3360420"/>
                <a:gd name="connsiteX16" fmla="*/ 4382547 w 4853940"/>
                <a:gd name="connsiteY16" fmla="*/ 2032178 h 3360420"/>
                <a:gd name="connsiteX17" fmla="*/ 4409376 w 4853940"/>
                <a:gd name="connsiteY17" fmla="*/ 2013701 h 3360420"/>
                <a:gd name="connsiteX18" fmla="*/ 4496671 w 4853940"/>
                <a:gd name="connsiteY18" fmla="*/ 1938726 h 3360420"/>
                <a:gd name="connsiteX19" fmla="*/ 4464909 w 4853940"/>
                <a:gd name="connsiteY19" fmla="*/ 1967593 h 3360420"/>
                <a:gd name="connsiteX20" fmla="*/ 4486957 w 4853940"/>
                <a:gd name="connsiteY20" fmla="*/ 1949288 h 3360420"/>
                <a:gd name="connsiteX21" fmla="*/ 4642087 w 4853940"/>
                <a:gd name="connsiteY21" fmla="*/ 1771329 h 3360420"/>
                <a:gd name="connsiteX22" fmla="*/ 4567591 w 4853940"/>
                <a:gd name="connsiteY22" fmla="*/ 1861619 h 3360420"/>
                <a:gd name="connsiteX23" fmla="*/ 4623281 w 4853940"/>
                <a:gd name="connsiteY23" fmla="*/ 1801070 h 3360420"/>
                <a:gd name="connsiteX24" fmla="*/ 4747270 w 4853940"/>
                <a:gd name="connsiteY24" fmla="*/ 1590498 h 3360420"/>
                <a:gd name="connsiteX25" fmla="*/ 4691744 w 4853940"/>
                <a:gd name="connsiteY25" fmla="*/ 1692797 h 3360420"/>
                <a:gd name="connsiteX26" fmla="*/ 4731397 w 4853940"/>
                <a:gd name="connsiteY26" fmla="*/ 1630086 h 3360420"/>
                <a:gd name="connsiteX27" fmla="*/ 4817458 w 4853940"/>
                <a:gd name="connsiteY27" fmla="*/ 1390103 h 3360420"/>
                <a:gd name="connsiteX28" fmla="*/ 4782618 w 4853940"/>
                <a:gd name="connsiteY28" fmla="*/ 1502338 h 3360420"/>
                <a:gd name="connsiteX29" fmla="*/ 4807593 w 4853940"/>
                <a:gd name="connsiteY29" fmla="*/ 1440048 h 3360420"/>
                <a:gd name="connsiteX30" fmla="*/ 4851339 w 4853940"/>
                <a:gd name="connsiteY30" fmla="*/ 1171650 h 3360420"/>
                <a:gd name="connsiteX31" fmla="*/ 4848157 w 4853940"/>
                <a:gd name="connsiteY31" fmla="*/ 1234668 h 3360420"/>
                <a:gd name="connsiteX32" fmla="*/ 4848156 w 4853940"/>
                <a:gd name="connsiteY32" fmla="*/ 1234674 h 3360420"/>
                <a:gd name="connsiteX33" fmla="*/ 4848157 w 4853940"/>
                <a:gd name="connsiteY33" fmla="*/ 1234668 h 3360420"/>
                <a:gd name="connsiteX34" fmla="*/ 1120140 w 4853940"/>
                <a:gd name="connsiteY34" fmla="*/ 0 h 3360420"/>
                <a:gd name="connsiteX35" fmla="*/ 3733800 w 4853940"/>
                <a:gd name="connsiteY35" fmla="*/ 0 h 3360420"/>
                <a:gd name="connsiteX36" fmla="*/ 4853940 w 4853940"/>
                <a:gd name="connsiteY36" fmla="*/ 1120140 h 3360420"/>
                <a:gd name="connsiteX37" fmla="*/ 4853555 w 4853940"/>
                <a:gd name="connsiteY37" fmla="*/ 1127760 h 3360420"/>
                <a:gd name="connsiteX38" fmla="*/ 4853940 w 4853940"/>
                <a:gd name="connsiteY38" fmla="*/ 1127760 h 3360420"/>
                <a:gd name="connsiteX39" fmla="*/ 4853940 w 4853940"/>
                <a:gd name="connsiteY39" fmla="*/ 3360420 h 3360420"/>
                <a:gd name="connsiteX40" fmla="*/ 3733800 w 4853940"/>
                <a:gd name="connsiteY40" fmla="*/ 2240280 h 3360420"/>
                <a:gd name="connsiteX41" fmla="*/ 3841261 w 4853940"/>
                <a:gd name="connsiteY41" fmla="*/ 2235192 h 3360420"/>
                <a:gd name="connsiteX42" fmla="*/ 3844918 w 4853940"/>
                <a:gd name="connsiteY42" fmla="*/ 2234669 h 3360420"/>
                <a:gd name="connsiteX43" fmla="*/ 3733800 w 4853940"/>
                <a:gd name="connsiteY43" fmla="*/ 2240280 h 3360420"/>
                <a:gd name="connsiteX44" fmla="*/ 1120140 w 4853940"/>
                <a:gd name="connsiteY44" fmla="*/ 2240280 h 3360420"/>
                <a:gd name="connsiteX45" fmla="*/ 0 w 4853940"/>
                <a:gd name="connsiteY45" fmla="*/ 1120140 h 3360420"/>
                <a:gd name="connsiteX46" fmla="*/ 1120140 w 4853940"/>
                <a:gd name="connsiteY46" fmla="*/ 0 h 33604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</a:cxnLst>
              <a:rect l="l" t="t" r="r" b="b"/>
              <a:pathLst>
                <a:path w="4853940" h="3360420">
                  <a:moveTo>
                    <a:pt x="3952930" y="2218533"/>
                  </a:moveTo>
                  <a:lnTo>
                    <a:pt x="3881090" y="2229497"/>
                  </a:lnTo>
                  <a:lnTo>
                    <a:pt x="3945845" y="2220238"/>
                  </a:lnTo>
                  <a:close/>
                  <a:moveTo>
                    <a:pt x="4057327" y="2192381"/>
                  </a:moveTo>
                  <a:lnTo>
                    <a:pt x="3994732" y="2208476"/>
                  </a:lnTo>
                  <a:lnTo>
                    <a:pt x="4047088" y="2195880"/>
                  </a:lnTo>
                  <a:close/>
                  <a:moveTo>
                    <a:pt x="4157598" y="2156723"/>
                  </a:moveTo>
                  <a:lnTo>
                    <a:pt x="4100220" y="2177724"/>
                  </a:lnTo>
                  <a:lnTo>
                    <a:pt x="4144527" y="2162584"/>
                  </a:lnTo>
                  <a:close/>
                  <a:moveTo>
                    <a:pt x="4253237" y="2112065"/>
                  </a:moveTo>
                  <a:lnTo>
                    <a:pt x="4199916" y="2137751"/>
                  </a:lnTo>
                  <a:lnTo>
                    <a:pt x="4237697" y="2120812"/>
                  </a:lnTo>
                  <a:close/>
                  <a:moveTo>
                    <a:pt x="4343736" y="2058907"/>
                  </a:moveTo>
                  <a:lnTo>
                    <a:pt x="4294094" y="2089066"/>
                  </a:lnTo>
                  <a:lnTo>
                    <a:pt x="4326135" y="2071030"/>
                  </a:lnTo>
                  <a:close/>
                  <a:moveTo>
                    <a:pt x="4428591" y="1997747"/>
                  </a:moveTo>
                  <a:lnTo>
                    <a:pt x="4382547" y="2032178"/>
                  </a:lnTo>
                  <a:lnTo>
                    <a:pt x="4409376" y="2013701"/>
                  </a:lnTo>
                  <a:close/>
                  <a:moveTo>
                    <a:pt x="4496671" y="1938726"/>
                  </a:moveTo>
                  <a:lnTo>
                    <a:pt x="4464909" y="1967593"/>
                  </a:lnTo>
                  <a:lnTo>
                    <a:pt x="4486957" y="1949288"/>
                  </a:lnTo>
                  <a:close/>
                  <a:moveTo>
                    <a:pt x="4642087" y="1771329"/>
                  </a:moveTo>
                  <a:lnTo>
                    <a:pt x="4567591" y="1861619"/>
                  </a:lnTo>
                  <a:lnTo>
                    <a:pt x="4623281" y="1801070"/>
                  </a:lnTo>
                  <a:close/>
                  <a:moveTo>
                    <a:pt x="4747270" y="1590498"/>
                  </a:moveTo>
                  <a:lnTo>
                    <a:pt x="4691744" y="1692797"/>
                  </a:lnTo>
                  <a:lnTo>
                    <a:pt x="4731397" y="1630086"/>
                  </a:lnTo>
                  <a:close/>
                  <a:moveTo>
                    <a:pt x="4817458" y="1390103"/>
                  </a:moveTo>
                  <a:lnTo>
                    <a:pt x="4782618" y="1502338"/>
                  </a:lnTo>
                  <a:lnTo>
                    <a:pt x="4807593" y="1440048"/>
                  </a:lnTo>
                  <a:close/>
                  <a:moveTo>
                    <a:pt x="4851339" y="1171650"/>
                  </a:moveTo>
                  <a:lnTo>
                    <a:pt x="4848157" y="1234668"/>
                  </a:lnTo>
                  <a:lnTo>
                    <a:pt x="4848156" y="1234674"/>
                  </a:lnTo>
                  <a:lnTo>
                    <a:pt x="4848157" y="1234668"/>
                  </a:lnTo>
                  <a:close/>
                  <a:moveTo>
                    <a:pt x="1120140" y="0"/>
                  </a:moveTo>
                  <a:lnTo>
                    <a:pt x="3733800" y="0"/>
                  </a:lnTo>
                  <a:cubicBezTo>
                    <a:pt x="4352436" y="0"/>
                    <a:pt x="4853940" y="501504"/>
                    <a:pt x="4853940" y="1120140"/>
                  </a:cubicBezTo>
                  <a:lnTo>
                    <a:pt x="4853555" y="1127760"/>
                  </a:lnTo>
                  <a:lnTo>
                    <a:pt x="4853940" y="1127760"/>
                  </a:lnTo>
                  <a:lnTo>
                    <a:pt x="4853940" y="3360420"/>
                  </a:lnTo>
                  <a:cubicBezTo>
                    <a:pt x="4853940" y="2741784"/>
                    <a:pt x="4352436" y="2240280"/>
                    <a:pt x="3733800" y="2240280"/>
                  </a:cubicBezTo>
                  <a:cubicBezTo>
                    <a:pt x="3770048" y="2240280"/>
                    <a:pt x="3805894" y="2238558"/>
                    <a:pt x="3841261" y="2235192"/>
                  </a:cubicBezTo>
                  <a:lnTo>
                    <a:pt x="3844918" y="2234669"/>
                  </a:lnTo>
                  <a:lnTo>
                    <a:pt x="3733800" y="2240280"/>
                  </a:lnTo>
                  <a:lnTo>
                    <a:pt x="1120140" y="2240280"/>
                  </a:lnTo>
                  <a:cubicBezTo>
                    <a:pt x="501504" y="2240280"/>
                    <a:pt x="0" y="1738776"/>
                    <a:pt x="0" y="1120140"/>
                  </a:cubicBezTo>
                  <a:cubicBezTo>
                    <a:pt x="0" y="501504"/>
                    <a:pt x="501504" y="0"/>
                    <a:pt x="1120140" y="0"/>
                  </a:cubicBez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>
              <a:noFill/>
            </a:ln>
            <a:effectLst>
              <a:outerShdw blurRad="317500" dist="1905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0" name="Freeform: Shape 209">
              <a:extLst>
                <a:ext uri="{FF2B5EF4-FFF2-40B4-BE49-F238E27FC236}">
                  <a16:creationId xmlns:a16="http://schemas.microsoft.com/office/drawing/2014/main" id="{BFB033F1-3968-7260-D868-5553F9F895B7}"/>
                </a:ext>
              </a:extLst>
            </p:cNvPr>
            <p:cNvSpPr/>
            <p:nvPr/>
          </p:nvSpPr>
          <p:spPr>
            <a:xfrm>
              <a:off x="7261860" y="2857500"/>
              <a:ext cx="4853940" cy="3360420"/>
            </a:xfrm>
            <a:custGeom>
              <a:avLst/>
              <a:gdLst>
                <a:gd name="connsiteX0" fmla="*/ 3952930 w 4853940"/>
                <a:gd name="connsiteY0" fmla="*/ 2218533 h 3360420"/>
                <a:gd name="connsiteX1" fmla="*/ 3881090 w 4853940"/>
                <a:gd name="connsiteY1" fmla="*/ 2229497 h 3360420"/>
                <a:gd name="connsiteX2" fmla="*/ 3945845 w 4853940"/>
                <a:gd name="connsiteY2" fmla="*/ 2220238 h 3360420"/>
                <a:gd name="connsiteX3" fmla="*/ 4057327 w 4853940"/>
                <a:gd name="connsiteY3" fmla="*/ 2192381 h 3360420"/>
                <a:gd name="connsiteX4" fmla="*/ 3994732 w 4853940"/>
                <a:gd name="connsiteY4" fmla="*/ 2208476 h 3360420"/>
                <a:gd name="connsiteX5" fmla="*/ 4047088 w 4853940"/>
                <a:gd name="connsiteY5" fmla="*/ 2195880 h 3360420"/>
                <a:gd name="connsiteX6" fmla="*/ 4157598 w 4853940"/>
                <a:gd name="connsiteY6" fmla="*/ 2156723 h 3360420"/>
                <a:gd name="connsiteX7" fmla="*/ 4100220 w 4853940"/>
                <a:gd name="connsiteY7" fmla="*/ 2177724 h 3360420"/>
                <a:gd name="connsiteX8" fmla="*/ 4144527 w 4853940"/>
                <a:gd name="connsiteY8" fmla="*/ 2162584 h 3360420"/>
                <a:gd name="connsiteX9" fmla="*/ 4253237 w 4853940"/>
                <a:gd name="connsiteY9" fmla="*/ 2112065 h 3360420"/>
                <a:gd name="connsiteX10" fmla="*/ 4199916 w 4853940"/>
                <a:gd name="connsiteY10" fmla="*/ 2137751 h 3360420"/>
                <a:gd name="connsiteX11" fmla="*/ 4237697 w 4853940"/>
                <a:gd name="connsiteY11" fmla="*/ 2120812 h 3360420"/>
                <a:gd name="connsiteX12" fmla="*/ 4343736 w 4853940"/>
                <a:gd name="connsiteY12" fmla="*/ 2058907 h 3360420"/>
                <a:gd name="connsiteX13" fmla="*/ 4294094 w 4853940"/>
                <a:gd name="connsiteY13" fmla="*/ 2089066 h 3360420"/>
                <a:gd name="connsiteX14" fmla="*/ 4326135 w 4853940"/>
                <a:gd name="connsiteY14" fmla="*/ 2071030 h 3360420"/>
                <a:gd name="connsiteX15" fmla="*/ 4428591 w 4853940"/>
                <a:gd name="connsiteY15" fmla="*/ 1997747 h 3360420"/>
                <a:gd name="connsiteX16" fmla="*/ 4382547 w 4853940"/>
                <a:gd name="connsiteY16" fmla="*/ 2032178 h 3360420"/>
                <a:gd name="connsiteX17" fmla="*/ 4409376 w 4853940"/>
                <a:gd name="connsiteY17" fmla="*/ 2013701 h 3360420"/>
                <a:gd name="connsiteX18" fmla="*/ 4496671 w 4853940"/>
                <a:gd name="connsiteY18" fmla="*/ 1938726 h 3360420"/>
                <a:gd name="connsiteX19" fmla="*/ 4464909 w 4853940"/>
                <a:gd name="connsiteY19" fmla="*/ 1967593 h 3360420"/>
                <a:gd name="connsiteX20" fmla="*/ 4486957 w 4853940"/>
                <a:gd name="connsiteY20" fmla="*/ 1949288 h 3360420"/>
                <a:gd name="connsiteX21" fmla="*/ 4642087 w 4853940"/>
                <a:gd name="connsiteY21" fmla="*/ 1771329 h 3360420"/>
                <a:gd name="connsiteX22" fmla="*/ 4567591 w 4853940"/>
                <a:gd name="connsiteY22" fmla="*/ 1861619 h 3360420"/>
                <a:gd name="connsiteX23" fmla="*/ 4623281 w 4853940"/>
                <a:gd name="connsiteY23" fmla="*/ 1801070 h 3360420"/>
                <a:gd name="connsiteX24" fmla="*/ 4747270 w 4853940"/>
                <a:gd name="connsiteY24" fmla="*/ 1590498 h 3360420"/>
                <a:gd name="connsiteX25" fmla="*/ 4691744 w 4853940"/>
                <a:gd name="connsiteY25" fmla="*/ 1692797 h 3360420"/>
                <a:gd name="connsiteX26" fmla="*/ 4731397 w 4853940"/>
                <a:gd name="connsiteY26" fmla="*/ 1630086 h 3360420"/>
                <a:gd name="connsiteX27" fmla="*/ 4817458 w 4853940"/>
                <a:gd name="connsiteY27" fmla="*/ 1390103 h 3360420"/>
                <a:gd name="connsiteX28" fmla="*/ 4782618 w 4853940"/>
                <a:gd name="connsiteY28" fmla="*/ 1502338 h 3360420"/>
                <a:gd name="connsiteX29" fmla="*/ 4807593 w 4853940"/>
                <a:gd name="connsiteY29" fmla="*/ 1440048 h 3360420"/>
                <a:gd name="connsiteX30" fmla="*/ 4851339 w 4853940"/>
                <a:gd name="connsiteY30" fmla="*/ 1171650 h 3360420"/>
                <a:gd name="connsiteX31" fmla="*/ 4848157 w 4853940"/>
                <a:gd name="connsiteY31" fmla="*/ 1234668 h 3360420"/>
                <a:gd name="connsiteX32" fmla="*/ 4848156 w 4853940"/>
                <a:gd name="connsiteY32" fmla="*/ 1234674 h 3360420"/>
                <a:gd name="connsiteX33" fmla="*/ 4848157 w 4853940"/>
                <a:gd name="connsiteY33" fmla="*/ 1234668 h 3360420"/>
                <a:gd name="connsiteX34" fmla="*/ 1120140 w 4853940"/>
                <a:gd name="connsiteY34" fmla="*/ 0 h 3360420"/>
                <a:gd name="connsiteX35" fmla="*/ 3733800 w 4853940"/>
                <a:gd name="connsiteY35" fmla="*/ 0 h 3360420"/>
                <a:gd name="connsiteX36" fmla="*/ 4853940 w 4853940"/>
                <a:gd name="connsiteY36" fmla="*/ 1120140 h 3360420"/>
                <a:gd name="connsiteX37" fmla="*/ 4853555 w 4853940"/>
                <a:gd name="connsiteY37" fmla="*/ 1127760 h 3360420"/>
                <a:gd name="connsiteX38" fmla="*/ 4853940 w 4853940"/>
                <a:gd name="connsiteY38" fmla="*/ 1127760 h 3360420"/>
                <a:gd name="connsiteX39" fmla="*/ 4853940 w 4853940"/>
                <a:gd name="connsiteY39" fmla="*/ 3360420 h 3360420"/>
                <a:gd name="connsiteX40" fmla="*/ 3733800 w 4853940"/>
                <a:gd name="connsiteY40" fmla="*/ 2240280 h 3360420"/>
                <a:gd name="connsiteX41" fmla="*/ 3841261 w 4853940"/>
                <a:gd name="connsiteY41" fmla="*/ 2235192 h 3360420"/>
                <a:gd name="connsiteX42" fmla="*/ 3844918 w 4853940"/>
                <a:gd name="connsiteY42" fmla="*/ 2234669 h 3360420"/>
                <a:gd name="connsiteX43" fmla="*/ 3733800 w 4853940"/>
                <a:gd name="connsiteY43" fmla="*/ 2240280 h 3360420"/>
                <a:gd name="connsiteX44" fmla="*/ 1120140 w 4853940"/>
                <a:gd name="connsiteY44" fmla="*/ 2240280 h 3360420"/>
                <a:gd name="connsiteX45" fmla="*/ 0 w 4853940"/>
                <a:gd name="connsiteY45" fmla="*/ 1120140 h 3360420"/>
                <a:gd name="connsiteX46" fmla="*/ 1120140 w 4853940"/>
                <a:gd name="connsiteY46" fmla="*/ 0 h 33604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</a:cxnLst>
              <a:rect l="l" t="t" r="r" b="b"/>
              <a:pathLst>
                <a:path w="4853940" h="3360420">
                  <a:moveTo>
                    <a:pt x="3952930" y="2218533"/>
                  </a:moveTo>
                  <a:lnTo>
                    <a:pt x="3881090" y="2229497"/>
                  </a:lnTo>
                  <a:lnTo>
                    <a:pt x="3945845" y="2220238"/>
                  </a:lnTo>
                  <a:close/>
                  <a:moveTo>
                    <a:pt x="4057327" y="2192381"/>
                  </a:moveTo>
                  <a:lnTo>
                    <a:pt x="3994732" y="2208476"/>
                  </a:lnTo>
                  <a:lnTo>
                    <a:pt x="4047088" y="2195880"/>
                  </a:lnTo>
                  <a:close/>
                  <a:moveTo>
                    <a:pt x="4157598" y="2156723"/>
                  </a:moveTo>
                  <a:lnTo>
                    <a:pt x="4100220" y="2177724"/>
                  </a:lnTo>
                  <a:lnTo>
                    <a:pt x="4144527" y="2162584"/>
                  </a:lnTo>
                  <a:close/>
                  <a:moveTo>
                    <a:pt x="4253237" y="2112065"/>
                  </a:moveTo>
                  <a:lnTo>
                    <a:pt x="4199916" y="2137751"/>
                  </a:lnTo>
                  <a:lnTo>
                    <a:pt x="4237697" y="2120812"/>
                  </a:lnTo>
                  <a:close/>
                  <a:moveTo>
                    <a:pt x="4343736" y="2058907"/>
                  </a:moveTo>
                  <a:lnTo>
                    <a:pt x="4294094" y="2089066"/>
                  </a:lnTo>
                  <a:lnTo>
                    <a:pt x="4326135" y="2071030"/>
                  </a:lnTo>
                  <a:close/>
                  <a:moveTo>
                    <a:pt x="4428591" y="1997747"/>
                  </a:moveTo>
                  <a:lnTo>
                    <a:pt x="4382547" y="2032178"/>
                  </a:lnTo>
                  <a:lnTo>
                    <a:pt x="4409376" y="2013701"/>
                  </a:lnTo>
                  <a:close/>
                  <a:moveTo>
                    <a:pt x="4496671" y="1938726"/>
                  </a:moveTo>
                  <a:lnTo>
                    <a:pt x="4464909" y="1967593"/>
                  </a:lnTo>
                  <a:lnTo>
                    <a:pt x="4486957" y="1949288"/>
                  </a:lnTo>
                  <a:close/>
                  <a:moveTo>
                    <a:pt x="4642087" y="1771329"/>
                  </a:moveTo>
                  <a:lnTo>
                    <a:pt x="4567591" y="1861619"/>
                  </a:lnTo>
                  <a:lnTo>
                    <a:pt x="4623281" y="1801070"/>
                  </a:lnTo>
                  <a:close/>
                  <a:moveTo>
                    <a:pt x="4747270" y="1590498"/>
                  </a:moveTo>
                  <a:lnTo>
                    <a:pt x="4691744" y="1692797"/>
                  </a:lnTo>
                  <a:lnTo>
                    <a:pt x="4731397" y="1630086"/>
                  </a:lnTo>
                  <a:close/>
                  <a:moveTo>
                    <a:pt x="4817458" y="1390103"/>
                  </a:moveTo>
                  <a:lnTo>
                    <a:pt x="4782618" y="1502338"/>
                  </a:lnTo>
                  <a:lnTo>
                    <a:pt x="4807593" y="1440048"/>
                  </a:lnTo>
                  <a:close/>
                  <a:moveTo>
                    <a:pt x="4851339" y="1171650"/>
                  </a:moveTo>
                  <a:lnTo>
                    <a:pt x="4848157" y="1234668"/>
                  </a:lnTo>
                  <a:lnTo>
                    <a:pt x="4848156" y="1234674"/>
                  </a:lnTo>
                  <a:lnTo>
                    <a:pt x="4848157" y="1234668"/>
                  </a:lnTo>
                  <a:close/>
                  <a:moveTo>
                    <a:pt x="1120140" y="0"/>
                  </a:moveTo>
                  <a:lnTo>
                    <a:pt x="3733800" y="0"/>
                  </a:lnTo>
                  <a:cubicBezTo>
                    <a:pt x="4352436" y="0"/>
                    <a:pt x="4853940" y="501504"/>
                    <a:pt x="4853940" y="1120140"/>
                  </a:cubicBezTo>
                  <a:lnTo>
                    <a:pt x="4853555" y="1127760"/>
                  </a:lnTo>
                  <a:lnTo>
                    <a:pt x="4853940" y="1127760"/>
                  </a:lnTo>
                  <a:lnTo>
                    <a:pt x="4853940" y="3360420"/>
                  </a:lnTo>
                  <a:cubicBezTo>
                    <a:pt x="4853940" y="2741784"/>
                    <a:pt x="4352436" y="2240280"/>
                    <a:pt x="3733800" y="2240280"/>
                  </a:cubicBezTo>
                  <a:cubicBezTo>
                    <a:pt x="3770048" y="2240280"/>
                    <a:pt x="3805894" y="2238558"/>
                    <a:pt x="3841261" y="2235192"/>
                  </a:cubicBezTo>
                  <a:lnTo>
                    <a:pt x="3844918" y="2234669"/>
                  </a:lnTo>
                  <a:lnTo>
                    <a:pt x="3733800" y="2240280"/>
                  </a:lnTo>
                  <a:lnTo>
                    <a:pt x="1120140" y="2240280"/>
                  </a:lnTo>
                  <a:cubicBezTo>
                    <a:pt x="501504" y="2240280"/>
                    <a:pt x="0" y="1738776"/>
                    <a:pt x="0" y="1120140"/>
                  </a:cubicBezTo>
                  <a:cubicBezTo>
                    <a:pt x="0" y="501504"/>
                    <a:pt x="501504" y="0"/>
                    <a:pt x="1120140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11" name="Group 210">
            <a:extLst>
              <a:ext uri="{FF2B5EF4-FFF2-40B4-BE49-F238E27FC236}">
                <a16:creationId xmlns:a16="http://schemas.microsoft.com/office/drawing/2014/main" id="{1B97F2F0-CA55-2E54-7169-3439E1573881}"/>
              </a:ext>
            </a:extLst>
          </p:cNvPr>
          <p:cNvGrpSpPr/>
          <p:nvPr/>
        </p:nvGrpSpPr>
        <p:grpSpPr>
          <a:xfrm flipH="1">
            <a:off x="7833375" y="6757907"/>
            <a:ext cx="5621100" cy="4103316"/>
            <a:chOff x="7261860" y="2857500"/>
            <a:chExt cx="4853940" cy="3543300"/>
          </a:xfrm>
        </p:grpSpPr>
        <p:sp>
          <p:nvSpPr>
            <p:cNvPr id="212" name="Freeform: Shape 211">
              <a:extLst>
                <a:ext uri="{FF2B5EF4-FFF2-40B4-BE49-F238E27FC236}">
                  <a16:creationId xmlns:a16="http://schemas.microsoft.com/office/drawing/2014/main" id="{B494C1A8-0228-8A7D-B314-8E08E56EA2B8}"/>
                </a:ext>
              </a:extLst>
            </p:cNvPr>
            <p:cNvSpPr/>
            <p:nvPr/>
          </p:nvSpPr>
          <p:spPr>
            <a:xfrm>
              <a:off x="7261860" y="2857500"/>
              <a:ext cx="4853940" cy="3543300"/>
            </a:xfrm>
            <a:custGeom>
              <a:avLst/>
              <a:gdLst>
                <a:gd name="connsiteX0" fmla="*/ 3952930 w 4853940"/>
                <a:gd name="connsiteY0" fmla="*/ 2218533 h 3360420"/>
                <a:gd name="connsiteX1" fmla="*/ 3881090 w 4853940"/>
                <a:gd name="connsiteY1" fmla="*/ 2229497 h 3360420"/>
                <a:gd name="connsiteX2" fmla="*/ 3945845 w 4853940"/>
                <a:gd name="connsiteY2" fmla="*/ 2220238 h 3360420"/>
                <a:gd name="connsiteX3" fmla="*/ 4057327 w 4853940"/>
                <a:gd name="connsiteY3" fmla="*/ 2192381 h 3360420"/>
                <a:gd name="connsiteX4" fmla="*/ 3994732 w 4853940"/>
                <a:gd name="connsiteY4" fmla="*/ 2208476 h 3360420"/>
                <a:gd name="connsiteX5" fmla="*/ 4047088 w 4853940"/>
                <a:gd name="connsiteY5" fmla="*/ 2195880 h 3360420"/>
                <a:gd name="connsiteX6" fmla="*/ 4157598 w 4853940"/>
                <a:gd name="connsiteY6" fmla="*/ 2156723 h 3360420"/>
                <a:gd name="connsiteX7" fmla="*/ 4100220 w 4853940"/>
                <a:gd name="connsiteY7" fmla="*/ 2177724 h 3360420"/>
                <a:gd name="connsiteX8" fmla="*/ 4144527 w 4853940"/>
                <a:gd name="connsiteY8" fmla="*/ 2162584 h 3360420"/>
                <a:gd name="connsiteX9" fmla="*/ 4253237 w 4853940"/>
                <a:gd name="connsiteY9" fmla="*/ 2112065 h 3360420"/>
                <a:gd name="connsiteX10" fmla="*/ 4199916 w 4853940"/>
                <a:gd name="connsiteY10" fmla="*/ 2137751 h 3360420"/>
                <a:gd name="connsiteX11" fmla="*/ 4237697 w 4853940"/>
                <a:gd name="connsiteY11" fmla="*/ 2120812 h 3360420"/>
                <a:gd name="connsiteX12" fmla="*/ 4343736 w 4853940"/>
                <a:gd name="connsiteY12" fmla="*/ 2058907 h 3360420"/>
                <a:gd name="connsiteX13" fmla="*/ 4294094 w 4853940"/>
                <a:gd name="connsiteY13" fmla="*/ 2089066 h 3360420"/>
                <a:gd name="connsiteX14" fmla="*/ 4326135 w 4853940"/>
                <a:gd name="connsiteY14" fmla="*/ 2071030 h 3360420"/>
                <a:gd name="connsiteX15" fmla="*/ 4428591 w 4853940"/>
                <a:gd name="connsiteY15" fmla="*/ 1997747 h 3360420"/>
                <a:gd name="connsiteX16" fmla="*/ 4382547 w 4853940"/>
                <a:gd name="connsiteY16" fmla="*/ 2032178 h 3360420"/>
                <a:gd name="connsiteX17" fmla="*/ 4409376 w 4853940"/>
                <a:gd name="connsiteY17" fmla="*/ 2013701 h 3360420"/>
                <a:gd name="connsiteX18" fmla="*/ 4496671 w 4853940"/>
                <a:gd name="connsiteY18" fmla="*/ 1938726 h 3360420"/>
                <a:gd name="connsiteX19" fmla="*/ 4464909 w 4853940"/>
                <a:gd name="connsiteY19" fmla="*/ 1967593 h 3360420"/>
                <a:gd name="connsiteX20" fmla="*/ 4486957 w 4853940"/>
                <a:gd name="connsiteY20" fmla="*/ 1949288 h 3360420"/>
                <a:gd name="connsiteX21" fmla="*/ 4642087 w 4853940"/>
                <a:gd name="connsiteY21" fmla="*/ 1771329 h 3360420"/>
                <a:gd name="connsiteX22" fmla="*/ 4567591 w 4853940"/>
                <a:gd name="connsiteY22" fmla="*/ 1861619 h 3360420"/>
                <a:gd name="connsiteX23" fmla="*/ 4623281 w 4853940"/>
                <a:gd name="connsiteY23" fmla="*/ 1801070 h 3360420"/>
                <a:gd name="connsiteX24" fmla="*/ 4747270 w 4853940"/>
                <a:gd name="connsiteY24" fmla="*/ 1590498 h 3360420"/>
                <a:gd name="connsiteX25" fmla="*/ 4691744 w 4853940"/>
                <a:gd name="connsiteY25" fmla="*/ 1692797 h 3360420"/>
                <a:gd name="connsiteX26" fmla="*/ 4731397 w 4853940"/>
                <a:gd name="connsiteY26" fmla="*/ 1630086 h 3360420"/>
                <a:gd name="connsiteX27" fmla="*/ 4817458 w 4853940"/>
                <a:gd name="connsiteY27" fmla="*/ 1390103 h 3360420"/>
                <a:gd name="connsiteX28" fmla="*/ 4782618 w 4853940"/>
                <a:gd name="connsiteY28" fmla="*/ 1502338 h 3360420"/>
                <a:gd name="connsiteX29" fmla="*/ 4807593 w 4853940"/>
                <a:gd name="connsiteY29" fmla="*/ 1440048 h 3360420"/>
                <a:gd name="connsiteX30" fmla="*/ 4851339 w 4853940"/>
                <a:gd name="connsiteY30" fmla="*/ 1171650 h 3360420"/>
                <a:gd name="connsiteX31" fmla="*/ 4848157 w 4853940"/>
                <a:gd name="connsiteY31" fmla="*/ 1234668 h 3360420"/>
                <a:gd name="connsiteX32" fmla="*/ 4848156 w 4853940"/>
                <a:gd name="connsiteY32" fmla="*/ 1234674 h 3360420"/>
                <a:gd name="connsiteX33" fmla="*/ 4848157 w 4853940"/>
                <a:gd name="connsiteY33" fmla="*/ 1234668 h 3360420"/>
                <a:gd name="connsiteX34" fmla="*/ 1120140 w 4853940"/>
                <a:gd name="connsiteY34" fmla="*/ 0 h 3360420"/>
                <a:gd name="connsiteX35" fmla="*/ 3733800 w 4853940"/>
                <a:gd name="connsiteY35" fmla="*/ 0 h 3360420"/>
                <a:gd name="connsiteX36" fmla="*/ 4853940 w 4853940"/>
                <a:gd name="connsiteY36" fmla="*/ 1120140 h 3360420"/>
                <a:gd name="connsiteX37" fmla="*/ 4853555 w 4853940"/>
                <a:gd name="connsiteY37" fmla="*/ 1127760 h 3360420"/>
                <a:gd name="connsiteX38" fmla="*/ 4853940 w 4853940"/>
                <a:gd name="connsiteY38" fmla="*/ 1127760 h 3360420"/>
                <a:gd name="connsiteX39" fmla="*/ 4853940 w 4853940"/>
                <a:gd name="connsiteY39" fmla="*/ 3360420 h 3360420"/>
                <a:gd name="connsiteX40" fmla="*/ 3733800 w 4853940"/>
                <a:gd name="connsiteY40" fmla="*/ 2240280 h 3360420"/>
                <a:gd name="connsiteX41" fmla="*/ 3841261 w 4853940"/>
                <a:gd name="connsiteY41" fmla="*/ 2235192 h 3360420"/>
                <a:gd name="connsiteX42" fmla="*/ 3844918 w 4853940"/>
                <a:gd name="connsiteY42" fmla="*/ 2234669 h 3360420"/>
                <a:gd name="connsiteX43" fmla="*/ 3733800 w 4853940"/>
                <a:gd name="connsiteY43" fmla="*/ 2240280 h 3360420"/>
                <a:gd name="connsiteX44" fmla="*/ 1120140 w 4853940"/>
                <a:gd name="connsiteY44" fmla="*/ 2240280 h 3360420"/>
                <a:gd name="connsiteX45" fmla="*/ 0 w 4853940"/>
                <a:gd name="connsiteY45" fmla="*/ 1120140 h 3360420"/>
                <a:gd name="connsiteX46" fmla="*/ 1120140 w 4853940"/>
                <a:gd name="connsiteY46" fmla="*/ 0 h 33604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</a:cxnLst>
              <a:rect l="l" t="t" r="r" b="b"/>
              <a:pathLst>
                <a:path w="4853940" h="3360420">
                  <a:moveTo>
                    <a:pt x="3952930" y="2218533"/>
                  </a:moveTo>
                  <a:lnTo>
                    <a:pt x="3881090" y="2229497"/>
                  </a:lnTo>
                  <a:lnTo>
                    <a:pt x="3945845" y="2220238"/>
                  </a:lnTo>
                  <a:close/>
                  <a:moveTo>
                    <a:pt x="4057327" y="2192381"/>
                  </a:moveTo>
                  <a:lnTo>
                    <a:pt x="3994732" y="2208476"/>
                  </a:lnTo>
                  <a:lnTo>
                    <a:pt x="4047088" y="2195880"/>
                  </a:lnTo>
                  <a:close/>
                  <a:moveTo>
                    <a:pt x="4157598" y="2156723"/>
                  </a:moveTo>
                  <a:lnTo>
                    <a:pt x="4100220" y="2177724"/>
                  </a:lnTo>
                  <a:lnTo>
                    <a:pt x="4144527" y="2162584"/>
                  </a:lnTo>
                  <a:close/>
                  <a:moveTo>
                    <a:pt x="4253237" y="2112065"/>
                  </a:moveTo>
                  <a:lnTo>
                    <a:pt x="4199916" y="2137751"/>
                  </a:lnTo>
                  <a:lnTo>
                    <a:pt x="4237697" y="2120812"/>
                  </a:lnTo>
                  <a:close/>
                  <a:moveTo>
                    <a:pt x="4343736" y="2058907"/>
                  </a:moveTo>
                  <a:lnTo>
                    <a:pt x="4294094" y="2089066"/>
                  </a:lnTo>
                  <a:lnTo>
                    <a:pt x="4326135" y="2071030"/>
                  </a:lnTo>
                  <a:close/>
                  <a:moveTo>
                    <a:pt x="4428591" y="1997747"/>
                  </a:moveTo>
                  <a:lnTo>
                    <a:pt x="4382547" y="2032178"/>
                  </a:lnTo>
                  <a:lnTo>
                    <a:pt x="4409376" y="2013701"/>
                  </a:lnTo>
                  <a:close/>
                  <a:moveTo>
                    <a:pt x="4496671" y="1938726"/>
                  </a:moveTo>
                  <a:lnTo>
                    <a:pt x="4464909" y="1967593"/>
                  </a:lnTo>
                  <a:lnTo>
                    <a:pt x="4486957" y="1949288"/>
                  </a:lnTo>
                  <a:close/>
                  <a:moveTo>
                    <a:pt x="4642087" y="1771329"/>
                  </a:moveTo>
                  <a:lnTo>
                    <a:pt x="4567591" y="1861619"/>
                  </a:lnTo>
                  <a:lnTo>
                    <a:pt x="4623281" y="1801070"/>
                  </a:lnTo>
                  <a:close/>
                  <a:moveTo>
                    <a:pt x="4747270" y="1590498"/>
                  </a:moveTo>
                  <a:lnTo>
                    <a:pt x="4691744" y="1692797"/>
                  </a:lnTo>
                  <a:lnTo>
                    <a:pt x="4731397" y="1630086"/>
                  </a:lnTo>
                  <a:close/>
                  <a:moveTo>
                    <a:pt x="4817458" y="1390103"/>
                  </a:moveTo>
                  <a:lnTo>
                    <a:pt x="4782618" y="1502338"/>
                  </a:lnTo>
                  <a:lnTo>
                    <a:pt x="4807593" y="1440048"/>
                  </a:lnTo>
                  <a:close/>
                  <a:moveTo>
                    <a:pt x="4851339" y="1171650"/>
                  </a:moveTo>
                  <a:lnTo>
                    <a:pt x="4848157" y="1234668"/>
                  </a:lnTo>
                  <a:lnTo>
                    <a:pt x="4848156" y="1234674"/>
                  </a:lnTo>
                  <a:lnTo>
                    <a:pt x="4848157" y="1234668"/>
                  </a:lnTo>
                  <a:close/>
                  <a:moveTo>
                    <a:pt x="1120140" y="0"/>
                  </a:moveTo>
                  <a:lnTo>
                    <a:pt x="3733800" y="0"/>
                  </a:lnTo>
                  <a:cubicBezTo>
                    <a:pt x="4352436" y="0"/>
                    <a:pt x="4853940" y="501504"/>
                    <a:pt x="4853940" y="1120140"/>
                  </a:cubicBezTo>
                  <a:lnTo>
                    <a:pt x="4853555" y="1127760"/>
                  </a:lnTo>
                  <a:lnTo>
                    <a:pt x="4853940" y="1127760"/>
                  </a:lnTo>
                  <a:lnTo>
                    <a:pt x="4853940" y="3360420"/>
                  </a:lnTo>
                  <a:cubicBezTo>
                    <a:pt x="4853940" y="2741784"/>
                    <a:pt x="4352436" y="2240280"/>
                    <a:pt x="3733800" y="2240280"/>
                  </a:cubicBezTo>
                  <a:cubicBezTo>
                    <a:pt x="3770048" y="2240280"/>
                    <a:pt x="3805894" y="2238558"/>
                    <a:pt x="3841261" y="2235192"/>
                  </a:cubicBezTo>
                  <a:lnTo>
                    <a:pt x="3844918" y="2234669"/>
                  </a:lnTo>
                  <a:lnTo>
                    <a:pt x="3733800" y="2240280"/>
                  </a:lnTo>
                  <a:lnTo>
                    <a:pt x="1120140" y="2240280"/>
                  </a:lnTo>
                  <a:cubicBezTo>
                    <a:pt x="501504" y="2240280"/>
                    <a:pt x="0" y="1738776"/>
                    <a:pt x="0" y="1120140"/>
                  </a:cubicBezTo>
                  <a:cubicBezTo>
                    <a:pt x="0" y="501504"/>
                    <a:pt x="501504" y="0"/>
                    <a:pt x="1120140" y="0"/>
                  </a:cubicBezTo>
                  <a:close/>
                </a:path>
              </a:pathLst>
            </a:custGeom>
            <a:solidFill>
              <a:schemeClr val="accent5">
                <a:lumMod val="50000"/>
              </a:schemeClr>
            </a:solidFill>
            <a:ln>
              <a:noFill/>
            </a:ln>
            <a:effectLst>
              <a:outerShdw blurRad="317500" dist="1905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3" name="Freeform: Shape 212">
              <a:extLst>
                <a:ext uri="{FF2B5EF4-FFF2-40B4-BE49-F238E27FC236}">
                  <a16:creationId xmlns:a16="http://schemas.microsoft.com/office/drawing/2014/main" id="{D71DF91F-CA1B-A162-A30E-324B56E2FA4E}"/>
                </a:ext>
              </a:extLst>
            </p:cNvPr>
            <p:cNvSpPr/>
            <p:nvPr/>
          </p:nvSpPr>
          <p:spPr>
            <a:xfrm>
              <a:off x="7261860" y="2857500"/>
              <a:ext cx="4853940" cy="3360420"/>
            </a:xfrm>
            <a:custGeom>
              <a:avLst/>
              <a:gdLst>
                <a:gd name="connsiteX0" fmla="*/ 3952930 w 4853940"/>
                <a:gd name="connsiteY0" fmla="*/ 2218533 h 3360420"/>
                <a:gd name="connsiteX1" fmla="*/ 3881090 w 4853940"/>
                <a:gd name="connsiteY1" fmla="*/ 2229497 h 3360420"/>
                <a:gd name="connsiteX2" fmla="*/ 3945845 w 4853940"/>
                <a:gd name="connsiteY2" fmla="*/ 2220238 h 3360420"/>
                <a:gd name="connsiteX3" fmla="*/ 4057327 w 4853940"/>
                <a:gd name="connsiteY3" fmla="*/ 2192381 h 3360420"/>
                <a:gd name="connsiteX4" fmla="*/ 3994732 w 4853940"/>
                <a:gd name="connsiteY4" fmla="*/ 2208476 h 3360420"/>
                <a:gd name="connsiteX5" fmla="*/ 4047088 w 4853940"/>
                <a:gd name="connsiteY5" fmla="*/ 2195880 h 3360420"/>
                <a:gd name="connsiteX6" fmla="*/ 4157598 w 4853940"/>
                <a:gd name="connsiteY6" fmla="*/ 2156723 h 3360420"/>
                <a:gd name="connsiteX7" fmla="*/ 4100220 w 4853940"/>
                <a:gd name="connsiteY7" fmla="*/ 2177724 h 3360420"/>
                <a:gd name="connsiteX8" fmla="*/ 4144527 w 4853940"/>
                <a:gd name="connsiteY8" fmla="*/ 2162584 h 3360420"/>
                <a:gd name="connsiteX9" fmla="*/ 4253237 w 4853940"/>
                <a:gd name="connsiteY9" fmla="*/ 2112065 h 3360420"/>
                <a:gd name="connsiteX10" fmla="*/ 4199916 w 4853940"/>
                <a:gd name="connsiteY10" fmla="*/ 2137751 h 3360420"/>
                <a:gd name="connsiteX11" fmla="*/ 4237697 w 4853940"/>
                <a:gd name="connsiteY11" fmla="*/ 2120812 h 3360420"/>
                <a:gd name="connsiteX12" fmla="*/ 4343736 w 4853940"/>
                <a:gd name="connsiteY12" fmla="*/ 2058907 h 3360420"/>
                <a:gd name="connsiteX13" fmla="*/ 4294094 w 4853940"/>
                <a:gd name="connsiteY13" fmla="*/ 2089066 h 3360420"/>
                <a:gd name="connsiteX14" fmla="*/ 4326135 w 4853940"/>
                <a:gd name="connsiteY14" fmla="*/ 2071030 h 3360420"/>
                <a:gd name="connsiteX15" fmla="*/ 4428591 w 4853940"/>
                <a:gd name="connsiteY15" fmla="*/ 1997747 h 3360420"/>
                <a:gd name="connsiteX16" fmla="*/ 4382547 w 4853940"/>
                <a:gd name="connsiteY16" fmla="*/ 2032178 h 3360420"/>
                <a:gd name="connsiteX17" fmla="*/ 4409376 w 4853940"/>
                <a:gd name="connsiteY17" fmla="*/ 2013701 h 3360420"/>
                <a:gd name="connsiteX18" fmla="*/ 4496671 w 4853940"/>
                <a:gd name="connsiteY18" fmla="*/ 1938726 h 3360420"/>
                <a:gd name="connsiteX19" fmla="*/ 4464909 w 4853940"/>
                <a:gd name="connsiteY19" fmla="*/ 1967593 h 3360420"/>
                <a:gd name="connsiteX20" fmla="*/ 4486957 w 4853940"/>
                <a:gd name="connsiteY20" fmla="*/ 1949288 h 3360420"/>
                <a:gd name="connsiteX21" fmla="*/ 4642087 w 4853940"/>
                <a:gd name="connsiteY21" fmla="*/ 1771329 h 3360420"/>
                <a:gd name="connsiteX22" fmla="*/ 4567591 w 4853940"/>
                <a:gd name="connsiteY22" fmla="*/ 1861619 h 3360420"/>
                <a:gd name="connsiteX23" fmla="*/ 4623281 w 4853940"/>
                <a:gd name="connsiteY23" fmla="*/ 1801070 h 3360420"/>
                <a:gd name="connsiteX24" fmla="*/ 4747270 w 4853940"/>
                <a:gd name="connsiteY24" fmla="*/ 1590498 h 3360420"/>
                <a:gd name="connsiteX25" fmla="*/ 4691744 w 4853940"/>
                <a:gd name="connsiteY25" fmla="*/ 1692797 h 3360420"/>
                <a:gd name="connsiteX26" fmla="*/ 4731397 w 4853940"/>
                <a:gd name="connsiteY26" fmla="*/ 1630086 h 3360420"/>
                <a:gd name="connsiteX27" fmla="*/ 4817458 w 4853940"/>
                <a:gd name="connsiteY27" fmla="*/ 1390103 h 3360420"/>
                <a:gd name="connsiteX28" fmla="*/ 4782618 w 4853940"/>
                <a:gd name="connsiteY28" fmla="*/ 1502338 h 3360420"/>
                <a:gd name="connsiteX29" fmla="*/ 4807593 w 4853940"/>
                <a:gd name="connsiteY29" fmla="*/ 1440048 h 3360420"/>
                <a:gd name="connsiteX30" fmla="*/ 4851339 w 4853940"/>
                <a:gd name="connsiteY30" fmla="*/ 1171650 h 3360420"/>
                <a:gd name="connsiteX31" fmla="*/ 4848157 w 4853940"/>
                <a:gd name="connsiteY31" fmla="*/ 1234668 h 3360420"/>
                <a:gd name="connsiteX32" fmla="*/ 4848156 w 4853940"/>
                <a:gd name="connsiteY32" fmla="*/ 1234674 h 3360420"/>
                <a:gd name="connsiteX33" fmla="*/ 4848157 w 4853940"/>
                <a:gd name="connsiteY33" fmla="*/ 1234668 h 3360420"/>
                <a:gd name="connsiteX34" fmla="*/ 1120140 w 4853940"/>
                <a:gd name="connsiteY34" fmla="*/ 0 h 3360420"/>
                <a:gd name="connsiteX35" fmla="*/ 3733800 w 4853940"/>
                <a:gd name="connsiteY35" fmla="*/ 0 h 3360420"/>
                <a:gd name="connsiteX36" fmla="*/ 4853940 w 4853940"/>
                <a:gd name="connsiteY36" fmla="*/ 1120140 h 3360420"/>
                <a:gd name="connsiteX37" fmla="*/ 4853555 w 4853940"/>
                <a:gd name="connsiteY37" fmla="*/ 1127760 h 3360420"/>
                <a:gd name="connsiteX38" fmla="*/ 4853940 w 4853940"/>
                <a:gd name="connsiteY38" fmla="*/ 1127760 h 3360420"/>
                <a:gd name="connsiteX39" fmla="*/ 4853940 w 4853940"/>
                <a:gd name="connsiteY39" fmla="*/ 3360420 h 3360420"/>
                <a:gd name="connsiteX40" fmla="*/ 3733800 w 4853940"/>
                <a:gd name="connsiteY40" fmla="*/ 2240280 h 3360420"/>
                <a:gd name="connsiteX41" fmla="*/ 3841261 w 4853940"/>
                <a:gd name="connsiteY41" fmla="*/ 2235192 h 3360420"/>
                <a:gd name="connsiteX42" fmla="*/ 3844918 w 4853940"/>
                <a:gd name="connsiteY42" fmla="*/ 2234669 h 3360420"/>
                <a:gd name="connsiteX43" fmla="*/ 3733800 w 4853940"/>
                <a:gd name="connsiteY43" fmla="*/ 2240280 h 3360420"/>
                <a:gd name="connsiteX44" fmla="*/ 1120140 w 4853940"/>
                <a:gd name="connsiteY44" fmla="*/ 2240280 h 3360420"/>
                <a:gd name="connsiteX45" fmla="*/ 0 w 4853940"/>
                <a:gd name="connsiteY45" fmla="*/ 1120140 h 3360420"/>
                <a:gd name="connsiteX46" fmla="*/ 1120140 w 4853940"/>
                <a:gd name="connsiteY46" fmla="*/ 0 h 33604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</a:cxnLst>
              <a:rect l="l" t="t" r="r" b="b"/>
              <a:pathLst>
                <a:path w="4853940" h="3360420">
                  <a:moveTo>
                    <a:pt x="3952930" y="2218533"/>
                  </a:moveTo>
                  <a:lnTo>
                    <a:pt x="3881090" y="2229497"/>
                  </a:lnTo>
                  <a:lnTo>
                    <a:pt x="3945845" y="2220238"/>
                  </a:lnTo>
                  <a:close/>
                  <a:moveTo>
                    <a:pt x="4057327" y="2192381"/>
                  </a:moveTo>
                  <a:lnTo>
                    <a:pt x="3994732" y="2208476"/>
                  </a:lnTo>
                  <a:lnTo>
                    <a:pt x="4047088" y="2195880"/>
                  </a:lnTo>
                  <a:close/>
                  <a:moveTo>
                    <a:pt x="4157598" y="2156723"/>
                  </a:moveTo>
                  <a:lnTo>
                    <a:pt x="4100220" y="2177724"/>
                  </a:lnTo>
                  <a:lnTo>
                    <a:pt x="4144527" y="2162584"/>
                  </a:lnTo>
                  <a:close/>
                  <a:moveTo>
                    <a:pt x="4253237" y="2112065"/>
                  </a:moveTo>
                  <a:lnTo>
                    <a:pt x="4199916" y="2137751"/>
                  </a:lnTo>
                  <a:lnTo>
                    <a:pt x="4237697" y="2120812"/>
                  </a:lnTo>
                  <a:close/>
                  <a:moveTo>
                    <a:pt x="4343736" y="2058907"/>
                  </a:moveTo>
                  <a:lnTo>
                    <a:pt x="4294094" y="2089066"/>
                  </a:lnTo>
                  <a:lnTo>
                    <a:pt x="4326135" y="2071030"/>
                  </a:lnTo>
                  <a:close/>
                  <a:moveTo>
                    <a:pt x="4428591" y="1997747"/>
                  </a:moveTo>
                  <a:lnTo>
                    <a:pt x="4382547" y="2032178"/>
                  </a:lnTo>
                  <a:lnTo>
                    <a:pt x="4409376" y="2013701"/>
                  </a:lnTo>
                  <a:close/>
                  <a:moveTo>
                    <a:pt x="4496671" y="1938726"/>
                  </a:moveTo>
                  <a:lnTo>
                    <a:pt x="4464909" y="1967593"/>
                  </a:lnTo>
                  <a:lnTo>
                    <a:pt x="4486957" y="1949288"/>
                  </a:lnTo>
                  <a:close/>
                  <a:moveTo>
                    <a:pt x="4642087" y="1771329"/>
                  </a:moveTo>
                  <a:lnTo>
                    <a:pt x="4567591" y="1861619"/>
                  </a:lnTo>
                  <a:lnTo>
                    <a:pt x="4623281" y="1801070"/>
                  </a:lnTo>
                  <a:close/>
                  <a:moveTo>
                    <a:pt x="4747270" y="1590498"/>
                  </a:moveTo>
                  <a:lnTo>
                    <a:pt x="4691744" y="1692797"/>
                  </a:lnTo>
                  <a:lnTo>
                    <a:pt x="4731397" y="1630086"/>
                  </a:lnTo>
                  <a:close/>
                  <a:moveTo>
                    <a:pt x="4817458" y="1390103"/>
                  </a:moveTo>
                  <a:lnTo>
                    <a:pt x="4782618" y="1502338"/>
                  </a:lnTo>
                  <a:lnTo>
                    <a:pt x="4807593" y="1440048"/>
                  </a:lnTo>
                  <a:close/>
                  <a:moveTo>
                    <a:pt x="4851339" y="1171650"/>
                  </a:moveTo>
                  <a:lnTo>
                    <a:pt x="4848157" y="1234668"/>
                  </a:lnTo>
                  <a:lnTo>
                    <a:pt x="4848156" y="1234674"/>
                  </a:lnTo>
                  <a:lnTo>
                    <a:pt x="4848157" y="1234668"/>
                  </a:lnTo>
                  <a:close/>
                  <a:moveTo>
                    <a:pt x="1120140" y="0"/>
                  </a:moveTo>
                  <a:lnTo>
                    <a:pt x="3733800" y="0"/>
                  </a:lnTo>
                  <a:cubicBezTo>
                    <a:pt x="4352436" y="0"/>
                    <a:pt x="4853940" y="501504"/>
                    <a:pt x="4853940" y="1120140"/>
                  </a:cubicBezTo>
                  <a:lnTo>
                    <a:pt x="4853555" y="1127760"/>
                  </a:lnTo>
                  <a:lnTo>
                    <a:pt x="4853940" y="1127760"/>
                  </a:lnTo>
                  <a:lnTo>
                    <a:pt x="4853940" y="3360420"/>
                  </a:lnTo>
                  <a:cubicBezTo>
                    <a:pt x="4853940" y="2741784"/>
                    <a:pt x="4352436" y="2240280"/>
                    <a:pt x="3733800" y="2240280"/>
                  </a:cubicBezTo>
                  <a:cubicBezTo>
                    <a:pt x="3770048" y="2240280"/>
                    <a:pt x="3805894" y="2238558"/>
                    <a:pt x="3841261" y="2235192"/>
                  </a:cubicBezTo>
                  <a:lnTo>
                    <a:pt x="3844918" y="2234669"/>
                  </a:lnTo>
                  <a:lnTo>
                    <a:pt x="3733800" y="2240280"/>
                  </a:lnTo>
                  <a:lnTo>
                    <a:pt x="1120140" y="2240280"/>
                  </a:lnTo>
                  <a:cubicBezTo>
                    <a:pt x="501504" y="2240280"/>
                    <a:pt x="0" y="1738776"/>
                    <a:pt x="0" y="1120140"/>
                  </a:cubicBezTo>
                  <a:cubicBezTo>
                    <a:pt x="0" y="501504"/>
                    <a:pt x="501504" y="0"/>
                    <a:pt x="1120140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14" name="Group 213">
            <a:extLst>
              <a:ext uri="{FF2B5EF4-FFF2-40B4-BE49-F238E27FC236}">
                <a16:creationId xmlns:a16="http://schemas.microsoft.com/office/drawing/2014/main" id="{CB2BA555-7BB8-87D0-9489-709C8AD8CBD4}"/>
              </a:ext>
            </a:extLst>
          </p:cNvPr>
          <p:cNvGrpSpPr/>
          <p:nvPr/>
        </p:nvGrpSpPr>
        <p:grpSpPr>
          <a:xfrm flipH="1">
            <a:off x="7833375" y="3640964"/>
            <a:ext cx="6490113" cy="4737681"/>
            <a:chOff x="7261860" y="2857500"/>
            <a:chExt cx="4853940" cy="3543300"/>
          </a:xfrm>
        </p:grpSpPr>
        <p:sp>
          <p:nvSpPr>
            <p:cNvPr id="215" name="Freeform: Shape 214">
              <a:extLst>
                <a:ext uri="{FF2B5EF4-FFF2-40B4-BE49-F238E27FC236}">
                  <a16:creationId xmlns:a16="http://schemas.microsoft.com/office/drawing/2014/main" id="{6359FD68-28E8-DDD9-604A-FBB0D9D8B221}"/>
                </a:ext>
              </a:extLst>
            </p:cNvPr>
            <p:cNvSpPr/>
            <p:nvPr/>
          </p:nvSpPr>
          <p:spPr>
            <a:xfrm>
              <a:off x="7261860" y="2857500"/>
              <a:ext cx="4853940" cy="3543300"/>
            </a:xfrm>
            <a:custGeom>
              <a:avLst/>
              <a:gdLst>
                <a:gd name="connsiteX0" fmla="*/ 3952930 w 4853940"/>
                <a:gd name="connsiteY0" fmla="*/ 2218533 h 3360420"/>
                <a:gd name="connsiteX1" fmla="*/ 3881090 w 4853940"/>
                <a:gd name="connsiteY1" fmla="*/ 2229497 h 3360420"/>
                <a:gd name="connsiteX2" fmla="*/ 3945845 w 4853940"/>
                <a:gd name="connsiteY2" fmla="*/ 2220238 h 3360420"/>
                <a:gd name="connsiteX3" fmla="*/ 4057327 w 4853940"/>
                <a:gd name="connsiteY3" fmla="*/ 2192381 h 3360420"/>
                <a:gd name="connsiteX4" fmla="*/ 3994732 w 4853940"/>
                <a:gd name="connsiteY4" fmla="*/ 2208476 h 3360420"/>
                <a:gd name="connsiteX5" fmla="*/ 4047088 w 4853940"/>
                <a:gd name="connsiteY5" fmla="*/ 2195880 h 3360420"/>
                <a:gd name="connsiteX6" fmla="*/ 4157598 w 4853940"/>
                <a:gd name="connsiteY6" fmla="*/ 2156723 h 3360420"/>
                <a:gd name="connsiteX7" fmla="*/ 4100220 w 4853940"/>
                <a:gd name="connsiteY7" fmla="*/ 2177724 h 3360420"/>
                <a:gd name="connsiteX8" fmla="*/ 4144527 w 4853940"/>
                <a:gd name="connsiteY8" fmla="*/ 2162584 h 3360420"/>
                <a:gd name="connsiteX9" fmla="*/ 4253237 w 4853940"/>
                <a:gd name="connsiteY9" fmla="*/ 2112065 h 3360420"/>
                <a:gd name="connsiteX10" fmla="*/ 4199916 w 4853940"/>
                <a:gd name="connsiteY10" fmla="*/ 2137751 h 3360420"/>
                <a:gd name="connsiteX11" fmla="*/ 4237697 w 4853940"/>
                <a:gd name="connsiteY11" fmla="*/ 2120812 h 3360420"/>
                <a:gd name="connsiteX12" fmla="*/ 4343736 w 4853940"/>
                <a:gd name="connsiteY12" fmla="*/ 2058907 h 3360420"/>
                <a:gd name="connsiteX13" fmla="*/ 4294094 w 4853940"/>
                <a:gd name="connsiteY13" fmla="*/ 2089066 h 3360420"/>
                <a:gd name="connsiteX14" fmla="*/ 4326135 w 4853940"/>
                <a:gd name="connsiteY14" fmla="*/ 2071030 h 3360420"/>
                <a:gd name="connsiteX15" fmla="*/ 4428591 w 4853940"/>
                <a:gd name="connsiteY15" fmla="*/ 1997747 h 3360420"/>
                <a:gd name="connsiteX16" fmla="*/ 4382547 w 4853940"/>
                <a:gd name="connsiteY16" fmla="*/ 2032178 h 3360420"/>
                <a:gd name="connsiteX17" fmla="*/ 4409376 w 4853940"/>
                <a:gd name="connsiteY17" fmla="*/ 2013701 h 3360420"/>
                <a:gd name="connsiteX18" fmla="*/ 4496671 w 4853940"/>
                <a:gd name="connsiteY18" fmla="*/ 1938726 h 3360420"/>
                <a:gd name="connsiteX19" fmla="*/ 4464909 w 4853940"/>
                <a:gd name="connsiteY19" fmla="*/ 1967593 h 3360420"/>
                <a:gd name="connsiteX20" fmla="*/ 4486957 w 4853940"/>
                <a:gd name="connsiteY20" fmla="*/ 1949288 h 3360420"/>
                <a:gd name="connsiteX21" fmla="*/ 4642087 w 4853940"/>
                <a:gd name="connsiteY21" fmla="*/ 1771329 h 3360420"/>
                <a:gd name="connsiteX22" fmla="*/ 4567591 w 4853940"/>
                <a:gd name="connsiteY22" fmla="*/ 1861619 h 3360420"/>
                <a:gd name="connsiteX23" fmla="*/ 4623281 w 4853940"/>
                <a:gd name="connsiteY23" fmla="*/ 1801070 h 3360420"/>
                <a:gd name="connsiteX24" fmla="*/ 4747270 w 4853940"/>
                <a:gd name="connsiteY24" fmla="*/ 1590498 h 3360420"/>
                <a:gd name="connsiteX25" fmla="*/ 4691744 w 4853940"/>
                <a:gd name="connsiteY25" fmla="*/ 1692797 h 3360420"/>
                <a:gd name="connsiteX26" fmla="*/ 4731397 w 4853940"/>
                <a:gd name="connsiteY26" fmla="*/ 1630086 h 3360420"/>
                <a:gd name="connsiteX27" fmla="*/ 4817458 w 4853940"/>
                <a:gd name="connsiteY27" fmla="*/ 1390103 h 3360420"/>
                <a:gd name="connsiteX28" fmla="*/ 4782618 w 4853940"/>
                <a:gd name="connsiteY28" fmla="*/ 1502338 h 3360420"/>
                <a:gd name="connsiteX29" fmla="*/ 4807593 w 4853940"/>
                <a:gd name="connsiteY29" fmla="*/ 1440048 h 3360420"/>
                <a:gd name="connsiteX30" fmla="*/ 4851339 w 4853940"/>
                <a:gd name="connsiteY30" fmla="*/ 1171650 h 3360420"/>
                <a:gd name="connsiteX31" fmla="*/ 4848157 w 4853940"/>
                <a:gd name="connsiteY31" fmla="*/ 1234668 h 3360420"/>
                <a:gd name="connsiteX32" fmla="*/ 4848156 w 4853940"/>
                <a:gd name="connsiteY32" fmla="*/ 1234674 h 3360420"/>
                <a:gd name="connsiteX33" fmla="*/ 4848157 w 4853940"/>
                <a:gd name="connsiteY33" fmla="*/ 1234668 h 3360420"/>
                <a:gd name="connsiteX34" fmla="*/ 1120140 w 4853940"/>
                <a:gd name="connsiteY34" fmla="*/ 0 h 3360420"/>
                <a:gd name="connsiteX35" fmla="*/ 3733800 w 4853940"/>
                <a:gd name="connsiteY35" fmla="*/ 0 h 3360420"/>
                <a:gd name="connsiteX36" fmla="*/ 4853940 w 4853940"/>
                <a:gd name="connsiteY36" fmla="*/ 1120140 h 3360420"/>
                <a:gd name="connsiteX37" fmla="*/ 4853555 w 4853940"/>
                <a:gd name="connsiteY37" fmla="*/ 1127760 h 3360420"/>
                <a:gd name="connsiteX38" fmla="*/ 4853940 w 4853940"/>
                <a:gd name="connsiteY38" fmla="*/ 1127760 h 3360420"/>
                <a:gd name="connsiteX39" fmla="*/ 4853940 w 4853940"/>
                <a:gd name="connsiteY39" fmla="*/ 3360420 h 3360420"/>
                <a:gd name="connsiteX40" fmla="*/ 3733800 w 4853940"/>
                <a:gd name="connsiteY40" fmla="*/ 2240280 h 3360420"/>
                <a:gd name="connsiteX41" fmla="*/ 3841261 w 4853940"/>
                <a:gd name="connsiteY41" fmla="*/ 2235192 h 3360420"/>
                <a:gd name="connsiteX42" fmla="*/ 3844918 w 4853940"/>
                <a:gd name="connsiteY42" fmla="*/ 2234669 h 3360420"/>
                <a:gd name="connsiteX43" fmla="*/ 3733800 w 4853940"/>
                <a:gd name="connsiteY43" fmla="*/ 2240280 h 3360420"/>
                <a:gd name="connsiteX44" fmla="*/ 1120140 w 4853940"/>
                <a:gd name="connsiteY44" fmla="*/ 2240280 h 3360420"/>
                <a:gd name="connsiteX45" fmla="*/ 0 w 4853940"/>
                <a:gd name="connsiteY45" fmla="*/ 1120140 h 3360420"/>
                <a:gd name="connsiteX46" fmla="*/ 1120140 w 4853940"/>
                <a:gd name="connsiteY46" fmla="*/ 0 h 33604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</a:cxnLst>
              <a:rect l="l" t="t" r="r" b="b"/>
              <a:pathLst>
                <a:path w="4853940" h="3360420">
                  <a:moveTo>
                    <a:pt x="3952930" y="2218533"/>
                  </a:moveTo>
                  <a:lnTo>
                    <a:pt x="3881090" y="2229497"/>
                  </a:lnTo>
                  <a:lnTo>
                    <a:pt x="3945845" y="2220238"/>
                  </a:lnTo>
                  <a:close/>
                  <a:moveTo>
                    <a:pt x="4057327" y="2192381"/>
                  </a:moveTo>
                  <a:lnTo>
                    <a:pt x="3994732" y="2208476"/>
                  </a:lnTo>
                  <a:lnTo>
                    <a:pt x="4047088" y="2195880"/>
                  </a:lnTo>
                  <a:close/>
                  <a:moveTo>
                    <a:pt x="4157598" y="2156723"/>
                  </a:moveTo>
                  <a:lnTo>
                    <a:pt x="4100220" y="2177724"/>
                  </a:lnTo>
                  <a:lnTo>
                    <a:pt x="4144527" y="2162584"/>
                  </a:lnTo>
                  <a:close/>
                  <a:moveTo>
                    <a:pt x="4253237" y="2112065"/>
                  </a:moveTo>
                  <a:lnTo>
                    <a:pt x="4199916" y="2137751"/>
                  </a:lnTo>
                  <a:lnTo>
                    <a:pt x="4237697" y="2120812"/>
                  </a:lnTo>
                  <a:close/>
                  <a:moveTo>
                    <a:pt x="4343736" y="2058907"/>
                  </a:moveTo>
                  <a:lnTo>
                    <a:pt x="4294094" y="2089066"/>
                  </a:lnTo>
                  <a:lnTo>
                    <a:pt x="4326135" y="2071030"/>
                  </a:lnTo>
                  <a:close/>
                  <a:moveTo>
                    <a:pt x="4428591" y="1997747"/>
                  </a:moveTo>
                  <a:lnTo>
                    <a:pt x="4382547" y="2032178"/>
                  </a:lnTo>
                  <a:lnTo>
                    <a:pt x="4409376" y="2013701"/>
                  </a:lnTo>
                  <a:close/>
                  <a:moveTo>
                    <a:pt x="4496671" y="1938726"/>
                  </a:moveTo>
                  <a:lnTo>
                    <a:pt x="4464909" y="1967593"/>
                  </a:lnTo>
                  <a:lnTo>
                    <a:pt x="4486957" y="1949288"/>
                  </a:lnTo>
                  <a:close/>
                  <a:moveTo>
                    <a:pt x="4642087" y="1771329"/>
                  </a:moveTo>
                  <a:lnTo>
                    <a:pt x="4567591" y="1861619"/>
                  </a:lnTo>
                  <a:lnTo>
                    <a:pt x="4623281" y="1801070"/>
                  </a:lnTo>
                  <a:close/>
                  <a:moveTo>
                    <a:pt x="4747270" y="1590498"/>
                  </a:moveTo>
                  <a:lnTo>
                    <a:pt x="4691744" y="1692797"/>
                  </a:lnTo>
                  <a:lnTo>
                    <a:pt x="4731397" y="1630086"/>
                  </a:lnTo>
                  <a:close/>
                  <a:moveTo>
                    <a:pt x="4817458" y="1390103"/>
                  </a:moveTo>
                  <a:lnTo>
                    <a:pt x="4782618" y="1502338"/>
                  </a:lnTo>
                  <a:lnTo>
                    <a:pt x="4807593" y="1440048"/>
                  </a:lnTo>
                  <a:close/>
                  <a:moveTo>
                    <a:pt x="4851339" y="1171650"/>
                  </a:moveTo>
                  <a:lnTo>
                    <a:pt x="4848157" y="1234668"/>
                  </a:lnTo>
                  <a:lnTo>
                    <a:pt x="4848156" y="1234674"/>
                  </a:lnTo>
                  <a:lnTo>
                    <a:pt x="4848157" y="1234668"/>
                  </a:lnTo>
                  <a:close/>
                  <a:moveTo>
                    <a:pt x="1120140" y="0"/>
                  </a:moveTo>
                  <a:lnTo>
                    <a:pt x="3733800" y="0"/>
                  </a:lnTo>
                  <a:cubicBezTo>
                    <a:pt x="4352436" y="0"/>
                    <a:pt x="4853940" y="501504"/>
                    <a:pt x="4853940" y="1120140"/>
                  </a:cubicBezTo>
                  <a:lnTo>
                    <a:pt x="4853555" y="1127760"/>
                  </a:lnTo>
                  <a:lnTo>
                    <a:pt x="4853940" y="1127760"/>
                  </a:lnTo>
                  <a:lnTo>
                    <a:pt x="4853940" y="3360420"/>
                  </a:lnTo>
                  <a:cubicBezTo>
                    <a:pt x="4853940" y="2741784"/>
                    <a:pt x="4352436" y="2240280"/>
                    <a:pt x="3733800" y="2240280"/>
                  </a:cubicBezTo>
                  <a:cubicBezTo>
                    <a:pt x="3770048" y="2240280"/>
                    <a:pt x="3805894" y="2238558"/>
                    <a:pt x="3841261" y="2235192"/>
                  </a:cubicBezTo>
                  <a:lnTo>
                    <a:pt x="3844918" y="2234669"/>
                  </a:lnTo>
                  <a:lnTo>
                    <a:pt x="3733800" y="2240280"/>
                  </a:lnTo>
                  <a:lnTo>
                    <a:pt x="1120140" y="2240280"/>
                  </a:lnTo>
                  <a:cubicBezTo>
                    <a:pt x="501504" y="2240280"/>
                    <a:pt x="0" y="1738776"/>
                    <a:pt x="0" y="1120140"/>
                  </a:cubicBezTo>
                  <a:cubicBezTo>
                    <a:pt x="0" y="501504"/>
                    <a:pt x="501504" y="0"/>
                    <a:pt x="1120140" y="0"/>
                  </a:cubicBezTo>
                  <a:close/>
                </a:path>
              </a:pathLst>
            </a:custGeom>
            <a:solidFill>
              <a:schemeClr val="accent4">
                <a:lumMod val="50000"/>
              </a:schemeClr>
            </a:solidFill>
            <a:ln>
              <a:noFill/>
            </a:ln>
            <a:effectLst>
              <a:outerShdw blurRad="317500" dist="1905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6" name="Freeform: Shape 215">
              <a:extLst>
                <a:ext uri="{FF2B5EF4-FFF2-40B4-BE49-F238E27FC236}">
                  <a16:creationId xmlns:a16="http://schemas.microsoft.com/office/drawing/2014/main" id="{9F3784DB-EC5A-E635-B67D-792B7AF89193}"/>
                </a:ext>
              </a:extLst>
            </p:cNvPr>
            <p:cNvSpPr/>
            <p:nvPr/>
          </p:nvSpPr>
          <p:spPr>
            <a:xfrm>
              <a:off x="7261860" y="2857500"/>
              <a:ext cx="4853940" cy="3360420"/>
            </a:xfrm>
            <a:custGeom>
              <a:avLst/>
              <a:gdLst>
                <a:gd name="connsiteX0" fmla="*/ 3952930 w 4853940"/>
                <a:gd name="connsiteY0" fmla="*/ 2218533 h 3360420"/>
                <a:gd name="connsiteX1" fmla="*/ 3881090 w 4853940"/>
                <a:gd name="connsiteY1" fmla="*/ 2229497 h 3360420"/>
                <a:gd name="connsiteX2" fmla="*/ 3945845 w 4853940"/>
                <a:gd name="connsiteY2" fmla="*/ 2220238 h 3360420"/>
                <a:gd name="connsiteX3" fmla="*/ 4057327 w 4853940"/>
                <a:gd name="connsiteY3" fmla="*/ 2192381 h 3360420"/>
                <a:gd name="connsiteX4" fmla="*/ 3994732 w 4853940"/>
                <a:gd name="connsiteY4" fmla="*/ 2208476 h 3360420"/>
                <a:gd name="connsiteX5" fmla="*/ 4047088 w 4853940"/>
                <a:gd name="connsiteY5" fmla="*/ 2195880 h 3360420"/>
                <a:gd name="connsiteX6" fmla="*/ 4157598 w 4853940"/>
                <a:gd name="connsiteY6" fmla="*/ 2156723 h 3360420"/>
                <a:gd name="connsiteX7" fmla="*/ 4100220 w 4853940"/>
                <a:gd name="connsiteY7" fmla="*/ 2177724 h 3360420"/>
                <a:gd name="connsiteX8" fmla="*/ 4144527 w 4853940"/>
                <a:gd name="connsiteY8" fmla="*/ 2162584 h 3360420"/>
                <a:gd name="connsiteX9" fmla="*/ 4253237 w 4853940"/>
                <a:gd name="connsiteY9" fmla="*/ 2112065 h 3360420"/>
                <a:gd name="connsiteX10" fmla="*/ 4199916 w 4853940"/>
                <a:gd name="connsiteY10" fmla="*/ 2137751 h 3360420"/>
                <a:gd name="connsiteX11" fmla="*/ 4237697 w 4853940"/>
                <a:gd name="connsiteY11" fmla="*/ 2120812 h 3360420"/>
                <a:gd name="connsiteX12" fmla="*/ 4343736 w 4853940"/>
                <a:gd name="connsiteY12" fmla="*/ 2058907 h 3360420"/>
                <a:gd name="connsiteX13" fmla="*/ 4294094 w 4853940"/>
                <a:gd name="connsiteY13" fmla="*/ 2089066 h 3360420"/>
                <a:gd name="connsiteX14" fmla="*/ 4326135 w 4853940"/>
                <a:gd name="connsiteY14" fmla="*/ 2071030 h 3360420"/>
                <a:gd name="connsiteX15" fmla="*/ 4428591 w 4853940"/>
                <a:gd name="connsiteY15" fmla="*/ 1997747 h 3360420"/>
                <a:gd name="connsiteX16" fmla="*/ 4382547 w 4853940"/>
                <a:gd name="connsiteY16" fmla="*/ 2032178 h 3360420"/>
                <a:gd name="connsiteX17" fmla="*/ 4409376 w 4853940"/>
                <a:gd name="connsiteY17" fmla="*/ 2013701 h 3360420"/>
                <a:gd name="connsiteX18" fmla="*/ 4496671 w 4853940"/>
                <a:gd name="connsiteY18" fmla="*/ 1938726 h 3360420"/>
                <a:gd name="connsiteX19" fmla="*/ 4464909 w 4853940"/>
                <a:gd name="connsiteY19" fmla="*/ 1967593 h 3360420"/>
                <a:gd name="connsiteX20" fmla="*/ 4486957 w 4853940"/>
                <a:gd name="connsiteY20" fmla="*/ 1949288 h 3360420"/>
                <a:gd name="connsiteX21" fmla="*/ 4642087 w 4853940"/>
                <a:gd name="connsiteY21" fmla="*/ 1771329 h 3360420"/>
                <a:gd name="connsiteX22" fmla="*/ 4567591 w 4853940"/>
                <a:gd name="connsiteY22" fmla="*/ 1861619 h 3360420"/>
                <a:gd name="connsiteX23" fmla="*/ 4623281 w 4853940"/>
                <a:gd name="connsiteY23" fmla="*/ 1801070 h 3360420"/>
                <a:gd name="connsiteX24" fmla="*/ 4747270 w 4853940"/>
                <a:gd name="connsiteY24" fmla="*/ 1590498 h 3360420"/>
                <a:gd name="connsiteX25" fmla="*/ 4691744 w 4853940"/>
                <a:gd name="connsiteY25" fmla="*/ 1692797 h 3360420"/>
                <a:gd name="connsiteX26" fmla="*/ 4731397 w 4853940"/>
                <a:gd name="connsiteY26" fmla="*/ 1630086 h 3360420"/>
                <a:gd name="connsiteX27" fmla="*/ 4817458 w 4853940"/>
                <a:gd name="connsiteY27" fmla="*/ 1390103 h 3360420"/>
                <a:gd name="connsiteX28" fmla="*/ 4782618 w 4853940"/>
                <a:gd name="connsiteY28" fmla="*/ 1502338 h 3360420"/>
                <a:gd name="connsiteX29" fmla="*/ 4807593 w 4853940"/>
                <a:gd name="connsiteY29" fmla="*/ 1440048 h 3360420"/>
                <a:gd name="connsiteX30" fmla="*/ 4851339 w 4853940"/>
                <a:gd name="connsiteY30" fmla="*/ 1171650 h 3360420"/>
                <a:gd name="connsiteX31" fmla="*/ 4848157 w 4853940"/>
                <a:gd name="connsiteY31" fmla="*/ 1234668 h 3360420"/>
                <a:gd name="connsiteX32" fmla="*/ 4848156 w 4853940"/>
                <a:gd name="connsiteY32" fmla="*/ 1234674 h 3360420"/>
                <a:gd name="connsiteX33" fmla="*/ 4848157 w 4853940"/>
                <a:gd name="connsiteY33" fmla="*/ 1234668 h 3360420"/>
                <a:gd name="connsiteX34" fmla="*/ 1120140 w 4853940"/>
                <a:gd name="connsiteY34" fmla="*/ 0 h 3360420"/>
                <a:gd name="connsiteX35" fmla="*/ 3733800 w 4853940"/>
                <a:gd name="connsiteY35" fmla="*/ 0 h 3360420"/>
                <a:gd name="connsiteX36" fmla="*/ 4853940 w 4853940"/>
                <a:gd name="connsiteY36" fmla="*/ 1120140 h 3360420"/>
                <a:gd name="connsiteX37" fmla="*/ 4853555 w 4853940"/>
                <a:gd name="connsiteY37" fmla="*/ 1127760 h 3360420"/>
                <a:gd name="connsiteX38" fmla="*/ 4853940 w 4853940"/>
                <a:gd name="connsiteY38" fmla="*/ 1127760 h 3360420"/>
                <a:gd name="connsiteX39" fmla="*/ 4853940 w 4853940"/>
                <a:gd name="connsiteY39" fmla="*/ 3360420 h 3360420"/>
                <a:gd name="connsiteX40" fmla="*/ 3733800 w 4853940"/>
                <a:gd name="connsiteY40" fmla="*/ 2240280 h 3360420"/>
                <a:gd name="connsiteX41" fmla="*/ 3841261 w 4853940"/>
                <a:gd name="connsiteY41" fmla="*/ 2235192 h 3360420"/>
                <a:gd name="connsiteX42" fmla="*/ 3844918 w 4853940"/>
                <a:gd name="connsiteY42" fmla="*/ 2234669 h 3360420"/>
                <a:gd name="connsiteX43" fmla="*/ 3733800 w 4853940"/>
                <a:gd name="connsiteY43" fmla="*/ 2240280 h 3360420"/>
                <a:gd name="connsiteX44" fmla="*/ 1120140 w 4853940"/>
                <a:gd name="connsiteY44" fmla="*/ 2240280 h 3360420"/>
                <a:gd name="connsiteX45" fmla="*/ 0 w 4853940"/>
                <a:gd name="connsiteY45" fmla="*/ 1120140 h 3360420"/>
                <a:gd name="connsiteX46" fmla="*/ 1120140 w 4853940"/>
                <a:gd name="connsiteY46" fmla="*/ 0 h 33604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</a:cxnLst>
              <a:rect l="l" t="t" r="r" b="b"/>
              <a:pathLst>
                <a:path w="4853940" h="3360420">
                  <a:moveTo>
                    <a:pt x="3952930" y="2218533"/>
                  </a:moveTo>
                  <a:lnTo>
                    <a:pt x="3881090" y="2229497"/>
                  </a:lnTo>
                  <a:lnTo>
                    <a:pt x="3945845" y="2220238"/>
                  </a:lnTo>
                  <a:close/>
                  <a:moveTo>
                    <a:pt x="4057327" y="2192381"/>
                  </a:moveTo>
                  <a:lnTo>
                    <a:pt x="3994732" y="2208476"/>
                  </a:lnTo>
                  <a:lnTo>
                    <a:pt x="4047088" y="2195880"/>
                  </a:lnTo>
                  <a:close/>
                  <a:moveTo>
                    <a:pt x="4157598" y="2156723"/>
                  </a:moveTo>
                  <a:lnTo>
                    <a:pt x="4100220" y="2177724"/>
                  </a:lnTo>
                  <a:lnTo>
                    <a:pt x="4144527" y="2162584"/>
                  </a:lnTo>
                  <a:close/>
                  <a:moveTo>
                    <a:pt x="4253237" y="2112065"/>
                  </a:moveTo>
                  <a:lnTo>
                    <a:pt x="4199916" y="2137751"/>
                  </a:lnTo>
                  <a:lnTo>
                    <a:pt x="4237697" y="2120812"/>
                  </a:lnTo>
                  <a:close/>
                  <a:moveTo>
                    <a:pt x="4343736" y="2058907"/>
                  </a:moveTo>
                  <a:lnTo>
                    <a:pt x="4294094" y="2089066"/>
                  </a:lnTo>
                  <a:lnTo>
                    <a:pt x="4326135" y="2071030"/>
                  </a:lnTo>
                  <a:close/>
                  <a:moveTo>
                    <a:pt x="4428591" y="1997747"/>
                  </a:moveTo>
                  <a:lnTo>
                    <a:pt x="4382547" y="2032178"/>
                  </a:lnTo>
                  <a:lnTo>
                    <a:pt x="4409376" y="2013701"/>
                  </a:lnTo>
                  <a:close/>
                  <a:moveTo>
                    <a:pt x="4496671" y="1938726"/>
                  </a:moveTo>
                  <a:lnTo>
                    <a:pt x="4464909" y="1967593"/>
                  </a:lnTo>
                  <a:lnTo>
                    <a:pt x="4486957" y="1949288"/>
                  </a:lnTo>
                  <a:close/>
                  <a:moveTo>
                    <a:pt x="4642087" y="1771329"/>
                  </a:moveTo>
                  <a:lnTo>
                    <a:pt x="4567591" y="1861619"/>
                  </a:lnTo>
                  <a:lnTo>
                    <a:pt x="4623281" y="1801070"/>
                  </a:lnTo>
                  <a:close/>
                  <a:moveTo>
                    <a:pt x="4747270" y="1590498"/>
                  </a:moveTo>
                  <a:lnTo>
                    <a:pt x="4691744" y="1692797"/>
                  </a:lnTo>
                  <a:lnTo>
                    <a:pt x="4731397" y="1630086"/>
                  </a:lnTo>
                  <a:close/>
                  <a:moveTo>
                    <a:pt x="4817458" y="1390103"/>
                  </a:moveTo>
                  <a:lnTo>
                    <a:pt x="4782618" y="1502338"/>
                  </a:lnTo>
                  <a:lnTo>
                    <a:pt x="4807593" y="1440048"/>
                  </a:lnTo>
                  <a:close/>
                  <a:moveTo>
                    <a:pt x="4851339" y="1171650"/>
                  </a:moveTo>
                  <a:lnTo>
                    <a:pt x="4848157" y="1234668"/>
                  </a:lnTo>
                  <a:lnTo>
                    <a:pt x="4848156" y="1234674"/>
                  </a:lnTo>
                  <a:lnTo>
                    <a:pt x="4848157" y="1234668"/>
                  </a:lnTo>
                  <a:close/>
                  <a:moveTo>
                    <a:pt x="1120140" y="0"/>
                  </a:moveTo>
                  <a:lnTo>
                    <a:pt x="3733800" y="0"/>
                  </a:lnTo>
                  <a:cubicBezTo>
                    <a:pt x="4352436" y="0"/>
                    <a:pt x="4853940" y="501504"/>
                    <a:pt x="4853940" y="1120140"/>
                  </a:cubicBezTo>
                  <a:lnTo>
                    <a:pt x="4853555" y="1127760"/>
                  </a:lnTo>
                  <a:lnTo>
                    <a:pt x="4853940" y="1127760"/>
                  </a:lnTo>
                  <a:lnTo>
                    <a:pt x="4853940" y="3360420"/>
                  </a:lnTo>
                  <a:cubicBezTo>
                    <a:pt x="4853940" y="2741784"/>
                    <a:pt x="4352436" y="2240280"/>
                    <a:pt x="3733800" y="2240280"/>
                  </a:cubicBezTo>
                  <a:cubicBezTo>
                    <a:pt x="3770048" y="2240280"/>
                    <a:pt x="3805894" y="2238558"/>
                    <a:pt x="3841261" y="2235192"/>
                  </a:cubicBezTo>
                  <a:lnTo>
                    <a:pt x="3844918" y="2234669"/>
                  </a:lnTo>
                  <a:lnTo>
                    <a:pt x="3733800" y="2240280"/>
                  </a:lnTo>
                  <a:lnTo>
                    <a:pt x="1120140" y="2240280"/>
                  </a:lnTo>
                  <a:cubicBezTo>
                    <a:pt x="501504" y="2240280"/>
                    <a:pt x="0" y="1738776"/>
                    <a:pt x="0" y="1120140"/>
                  </a:cubicBezTo>
                  <a:cubicBezTo>
                    <a:pt x="0" y="501504"/>
                    <a:pt x="501504" y="0"/>
                    <a:pt x="112014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17" name="Group 216">
            <a:extLst>
              <a:ext uri="{FF2B5EF4-FFF2-40B4-BE49-F238E27FC236}">
                <a16:creationId xmlns:a16="http://schemas.microsoft.com/office/drawing/2014/main" id="{9A33EDC1-9D98-B5D6-CB61-D394703A86CF}"/>
              </a:ext>
            </a:extLst>
          </p:cNvPr>
          <p:cNvGrpSpPr/>
          <p:nvPr/>
        </p:nvGrpSpPr>
        <p:grpSpPr>
          <a:xfrm flipH="1">
            <a:off x="7833373" y="1780850"/>
            <a:ext cx="4683094" cy="3418586"/>
            <a:chOff x="7261860" y="2857500"/>
            <a:chExt cx="4853940" cy="3543300"/>
          </a:xfrm>
        </p:grpSpPr>
        <p:sp>
          <p:nvSpPr>
            <p:cNvPr id="218" name="Freeform: Shape 217">
              <a:extLst>
                <a:ext uri="{FF2B5EF4-FFF2-40B4-BE49-F238E27FC236}">
                  <a16:creationId xmlns:a16="http://schemas.microsoft.com/office/drawing/2014/main" id="{658CCD3A-CAD6-F2A3-64DA-3E55A3491C46}"/>
                </a:ext>
              </a:extLst>
            </p:cNvPr>
            <p:cNvSpPr/>
            <p:nvPr/>
          </p:nvSpPr>
          <p:spPr>
            <a:xfrm>
              <a:off x="7261860" y="2857500"/>
              <a:ext cx="4853940" cy="3543300"/>
            </a:xfrm>
            <a:custGeom>
              <a:avLst/>
              <a:gdLst>
                <a:gd name="connsiteX0" fmla="*/ 3952930 w 4853940"/>
                <a:gd name="connsiteY0" fmla="*/ 2218533 h 3360420"/>
                <a:gd name="connsiteX1" fmla="*/ 3881090 w 4853940"/>
                <a:gd name="connsiteY1" fmla="*/ 2229497 h 3360420"/>
                <a:gd name="connsiteX2" fmla="*/ 3945845 w 4853940"/>
                <a:gd name="connsiteY2" fmla="*/ 2220238 h 3360420"/>
                <a:gd name="connsiteX3" fmla="*/ 4057327 w 4853940"/>
                <a:gd name="connsiteY3" fmla="*/ 2192381 h 3360420"/>
                <a:gd name="connsiteX4" fmla="*/ 3994732 w 4853940"/>
                <a:gd name="connsiteY4" fmla="*/ 2208476 h 3360420"/>
                <a:gd name="connsiteX5" fmla="*/ 4047088 w 4853940"/>
                <a:gd name="connsiteY5" fmla="*/ 2195880 h 3360420"/>
                <a:gd name="connsiteX6" fmla="*/ 4157598 w 4853940"/>
                <a:gd name="connsiteY6" fmla="*/ 2156723 h 3360420"/>
                <a:gd name="connsiteX7" fmla="*/ 4100220 w 4853940"/>
                <a:gd name="connsiteY7" fmla="*/ 2177724 h 3360420"/>
                <a:gd name="connsiteX8" fmla="*/ 4144527 w 4853940"/>
                <a:gd name="connsiteY8" fmla="*/ 2162584 h 3360420"/>
                <a:gd name="connsiteX9" fmla="*/ 4253237 w 4853940"/>
                <a:gd name="connsiteY9" fmla="*/ 2112065 h 3360420"/>
                <a:gd name="connsiteX10" fmla="*/ 4199916 w 4853940"/>
                <a:gd name="connsiteY10" fmla="*/ 2137751 h 3360420"/>
                <a:gd name="connsiteX11" fmla="*/ 4237697 w 4853940"/>
                <a:gd name="connsiteY11" fmla="*/ 2120812 h 3360420"/>
                <a:gd name="connsiteX12" fmla="*/ 4343736 w 4853940"/>
                <a:gd name="connsiteY12" fmla="*/ 2058907 h 3360420"/>
                <a:gd name="connsiteX13" fmla="*/ 4294094 w 4853940"/>
                <a:gd name="connsiteY13" fmla="*/ 2089066 h 3360420"/>
                <a:gd name="connsiteX14" fmla="*/ 4326135 w 4853940"/>
                <a:gd name="connsiteY14" fmla="*/ 2071030 h 3360420"/>
                <a:gd name="connsiteX15" fmla="*/ 4428591 w 4853940"/>
                <a:gd name="connsiteY15" fmla="*/ 1997747 h 3360420"/>
                <a:gd name="connsiteX16" fmla="*/ 4382547 w 4853940"/>
                <a:gd name="connsiteY16" fmla="*/ 2032178 h 3360420"/>
                <a:gd name="connsiteX17" fmla="*/ 4409376 w 4853940"/>
                <a:gd name="connsiteY17" fmla="*/ 2013701 h 3360420"/>
                <a:gd name="connsiteX18" fmla="*/ 4496671 w 4853940"/>
                <a:gd name="connsiteY18" fmla="*/ 1938726 h 3360420"/>
                <a:gd name="connsiteX19" fmla="*/ 4464909 w 4853940"/>
                <a:gd name="connsiteY19" fmla="*/ 1967593 h 3360420"/>
                <a:gd name="connsiteX20" fmla="*/ 4486957 w 4853940"/>
                <a:gd name="connsiteY20" fmla="*/ 1949288 h 3360420"/>
                <a:gd name="connsiteX21" fmla="*/ 4642087 w 4853940"/>
                <a:gd name="connsiteY21" fmla="*/ 1771329 h 3360420"/>
                <a:gd name="connsiteX22" fmla="*/ 4567591 w 4853940"/>
                <a:gd name="connsiteY22" fmla="*/ 1861619 h 3360420"/>
                <a:gd name="connsiteX23" fmla="*/ 4623281 w 4853940"/>
                <a:gd name="connsiteY23" fmla="*/ 1801070 h 3360420"/>
                <a:gd name="connsiteX24" fmla="*/ 4747270 w 4853940"/>
                <a:gd name="connsiteY24" fmla="*/ 1590498 h 3360420"/>
                <a:gd name="connsiteX25" fmla="*/ 4691744 w 4853940"/>
                <a:gd name="connsiteY25" fmla="*/ 1692797 h 3360420"/>
                <a:gd name="connsiteX26" fmla="*/ 4731397 w 4853940"/>
                <a:gd name="connsiteY26" fmla="*/ 1630086 h 3360420"/>
                <a:gd name="connsiteX27" fmla="*/ 4817458 w 4853940"/>
                <a:gd name="connsiteY27" fmla="*/ 1390103 h 3360420"/>
                <a:gd name="connsiteX28" fmla="*/ 4782618 w 4853940"/>
                <a:gd name="connsiteY28" fmla="*/ 1502338 h 3360420"/>
                <a:gd name="connsiteX29" fmla="*/ 4807593 w 4853940"/>
                <a:gd name="connsiteY29" fmla="*/ 1440048 h 3360420"/>
                <a:gd name="connsiteX30" fmla="*/ 4851339 w 4853940"/>
                <a:gd name="connsiteY30" fmla="*/ 1171650 h 3360420"/>
                <a:gd name="connsiteX31" fmla="*/ 4848157 w 4853940"/>
                <a:gd name="connsiteY31" fmla="*/ 1234668 h 3360420"/>
                <a:gd name="connsiteX32" fmla="*/ 4848156 w 4853940"/>
                <a:gd name="connsiteY32" fmla="*/ 1234674 h 3360420"/>
                <a:gd name="connsiteX33" fmla="*/ 4848157 w 4853940"/>
                <a:gd name="connsiteY33" fmla="*/ 1234668 h 3360420"/>
                <a:gd name="connsiteX34" fmla="*/ 1120140 w 4853940"/>
                <a:gd name="connsiteY34" fmla="*/ 0 h 3360420"/>
                <a:gd name="connsiteX35" fmla="*/ 3733800 w 4853940"/>
                <a:gd name="connsiteY35" fmla="*/ 0 h 3360420"/>
                <a:gd name="connsiteX36" fmla="*/ 4853940 w 4853940"/>
                <a:gd name="connsiteY36" fmla="*/ 1120140 h 3360420"/>
                <a:gd name="connsiteX37" fmla="*/ 4853555 w 4853940"/>
                <a:gd name="connsiteY37" fmla="*/ 1127760 h 3360420"/>
                <a:gd name="connsiteX38" fmla="*/ 4853940 w 4853940"/>
                <a:gd name="connsiteY38" fmla="*/ 1127760 h 3360420"/>
                <a:gd name="connsiteX39" fmla="*/ 4853940 w 4853940"/>
                <a:gd name="connsiteY39" fmla="*/ 3360420 h 3360420"/>
                <a:gd name="connsiteX40" fmla="*/ 3733800 w 4853940"/>
                <a:gd name="connsiteY40" fmla="*/ 2240280 h 3360420"/>
                <a:gd name="connsiteX41" fmla="*/ 3841261 w 4853940"/>
                <a:gd name="connsiteY41" fmla="*/ 2235192 h 3360420"/>
                <a:gd name="connsiteX42" fmla="*/ 3844918 w 4853940"/>
                <a:gd name="connsiteY42" fmla="*/ 2234669 h 3360420"/>
                <a:gd name="connsiteX43" fmla="*/ 3733800 w 4853940"/>
                <a:gd name="connsiteY43" fmla="*/ 2240280 h 3360420"/>
                <a:gd name="connsiteX44" fmla="*/ 1120140 w 4853940"/>
                <a:gd name="connsiteY44" fmla="*/ 2240280 h 3360420"/>
                <a:gd name="connsiteX45" fmla="*/ 0 w 4853940"/>
                <a:gd name="connsiteY45" fmla="*/ 1120140 h 3360420"/>
                <a:gd name="connsiteX46" fmla="*/ 1120140 w 4853940"/>
                <a:gd name="connsiteY46" fmla="*/ 0 h 33604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</a:cxnLst>
              <a:rect l="l" t="t" r="r" b="b"/>
              <a:pathLst>
                <a:path w="4853940" h="3360420">
                  <a:moveTo>
                    <a:pt x="3952930" y="2218533"/>
                  </a:moveTo>
                  <a:lnTo>
                    <a:pt x="3881090" y="2229497"/>
                  </a:lnTo>
                  <a:lnTo>
                    <a:pt x="3945845" y="2220238"/>
                  </a:lnTo>
                  <a:close/>
                  <a:moveTo>
                    <a:pt x="4057327" y="2192381"/>
                  </a:moveTo>
                  <a:lnTo>
                    <a:pt x="3994732" y="2208476"/>
                  </a:lnTo>
                  <a:lnTo>
                    <a:pt x="4047088" y="2195880"/>
                  </a:lnTo>
                  <a:close/>
                  <a:moveTo>
                    <a:pt x="4157598" y="2156723"/>
                  </a:moveTo>
                  <a:lnTo>
                    <a:pt x="4100220" y="2177724"/>
                  </a:lnTo>
                  <a:lnTo>
                    <a:pt x="4144527" y="2162584"/>
                  </a:lnTo>
                  <a:close/>
                  <a:moveTo>
                    <a:pt x="4253237" y="2112065"/>
                  </a:moveTo>
                  <a:lnTo>
                    <a:pt x="4199916" y="2137751"/>
                  </a:lnTo>
                  <a:lnTo>
                    <a:pt x="4237697" y="2120812"/>
                  </a:lnTo>
                  <a:close/>
                  <a:moveTo>
                    <a:pt x="4343736" y="2058907"/>
                  </a:moveTo>
                  <a:lnTo>
                    <a:pt x="4294094" y="2089066"/>
                  </a:lnTo>
                  <a:lnTo>
                    <a:pt x="4326135" y="2071030"/>
                  </a:lnTo>
                  <a:close/>
                  <a:moveTo>
                    <a:pt x="4428591" y="1997747"/>
                  </a:moveTo>
                  <a:lnTo>
                    <a:pt x="4382547" y="2032178"/>
                  </a:lnTo>
                  <a:lnTo>
                    <a:pt x="4409376" y="2013701"/>
                  </a:lnTo>
                  <a:close/>
                  <a:moveTo>
                    <a:pt x="4496671" y="1938726"/>
                  </a:moveTo>
                  <a:lnTo>
                    <a:pt x="4464909" y="1967593"/>
                  </a:lnTo>
                  <a:lnTo>
                    <a:pt x="4486957" y="1949288"/>
                  </a:lnTo>
                  <a:close/>
                  <a:moveTo>
                    <a:pt x="4642087" y="1771329"/>
                  </a:moveTo>
                  <a:lnTo>
                    <a:pt x="4567591" y="1861619"/>
                  </a:lnTo>
                  <a:lnTo>
                    <a:pt x="4623281" y="1801070"/>
                  </a:lnTo>
                  <a:close/>
                  <a:moveTo>
                    <a:pt x="4747270" y="1590498"/>
                  </a:moveTo>
                  <a:lnTo>
                    <a:pt x="4691744" y="1692797"/>
                  </a:lnTo>
                  <a:lnTo>
                    <a:pt x="4731397" y="1630086"/>
                  </a:lnTo>
                  <a:close/>
                  <a:moveTo>
                    <a:pt x="4817458" y="1390103"/>
                  </a:moveTo>
                  <a:lnTo>
                    <a:pt x="4782618" y="1502338"/>
                  </a:lnTo>
                  <a:lnTo>
                    <a:pt x="4807593" y="1440048"/>
                  </a:lnTo>
                  <a:close/>
                  <a:moveTo>
                    <a:pt x="4851339" y="1171650"/>
                  </a:moveTo>
                  <a:lnTo>
                    <a:pt x="4848157" y="1234668"/>
                  </a:lnTo>
                  <a:lnTo>
                    <a:pt x="4848156" y="1234674"/>
                  </a:lnTo>
                  <a:lnTo>
                    <a:pt x="4848157" y="1234668"/>
                  </a:lnTo>
                  <a:close/>
                  <a:moveTo>
                    <a:pt x="1120140" y="0"/>
                  </a:moveTo>
                  <a:lnTo>
                    <a:pt x="3733800" y="0"/>
                  </a:lnTo>
                  <a:cubicBezTo>
                    <a:pt x="4352436" y="0"/>
                    <a:pt x="4853940" y="501504"/>
                    <a:pt x="4853940" y="1120140"/>
                  </a:cubicBezTo>
                  <a:lnTo>
                    <a:pt x="4853555" y="1127760"/>
                  </a:lnTo>
                  <a:lnTo>
                    <a:pt x="4853940" y="1127760"/>
                  </a:lnTo>
                  <a:lnTo>
                    <a:pt x="4853940" y="3360420"/>
                  </a:lnTo>
                  <a:cubicBezTo>
                    <a:pt x="4853940" y="2741784"/>
                    <a:pt x="4352436" y="2240280"/>
                    <a:pt x="3733800" y="2240280"/>
                  </a:cubicBezTo>
                  <a:cubicBezTo>
                    <a:pt x="3770048" y="2240280"/>
                    <a:pt x="3805894" y="2238558"/>
                    <a:pt x="3841261" y="2235192"/>
                  </a:cubicBezTo>
                  <a:lnTo>
                    <a:pt x="3844918" y="2234669"/>
                  </a:lnTo>
                  <a:lnTo>
                    <a:pt x="3733800" y="2240280"/>
                  </a:lnTo>
                  <a:lnTo>
                    <a:pt x="1120140" y="2240280"/>
                  </a:lnTo>
                  <a:cubicBezTo>
                    <a:pt x="501504" y="2240280"/>
                    <a:pt x="0" y="1738776"/>
                    <a:pt x="0" y="1120140"/>
                  </a:cubicBezTo>
                  <a:cubicBezTo>
                    <a:pt x="0" y="501504"/>
                    <a:pt x="501504" y="0"/>
                    <a:pt x="1120140" y="0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  <a:effectLst>
              <a:outerShdw blurRad="317500" dist="1905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9" name="Freeform: Shape 218">
              <a:extLst>
                <a:ext uri="{FF2B5EF4-FFF2-40B4-BE49-F238E27FC236}">
                  <a16:creationId xmlns:a16="http://schemas.microsoft.com/office/drawing/2014/main" id="{439AEFE9-6490-EF32-CACB-5C6DEA049354}"/>
                </a:ext>
              </a:extLst>
            </p:cNvPr>
            <p:cNvSpPr/>
            <p:nvPr/>
          </p:nvSpPr>
          <p:spPr>
            <a:xfrm>
              <a:off x="7261860" y="2857500"/>
              <a:ext cx="4853940" cy="3360420"/>
            </a:xfrm>
            <a:custGeom>
              <a:avLst/>
              <a:gdLst>
                <a:gd name="connsiteX0" fmla="*/ 3952930 w 4853940"/>
                <a:gd name="connsiteY0" fmla="*/ 2218533 h 3360420"/>
                <a:gd name="connsiteX1" fmla="*/ 3881090 w 4853940"/>
                <a:gd name="connsiteY1" fmla="*/ 2229497 h 3360420"/>
                <a:gd name="connsiteX2" fmla="*/ 3945845 w 4853940"/>
                <a:gd name="connsiteY2" fmla="*/ 2220238 h 3360420"/>
                <a:gd name="connsiteX3" fmla="*/ 4057327 w 4853940"/>
                <a:gd name="connsiteY3" fmla="*/ 2192381 h 3360420"/>
                <a:gd name="connsiteX4" fmla="*/ 3994732 w 4853940"/>
                <a:gd name="connsiteY4" fmla="*/ 2208476 h 3360420"/>
                <a:gd name="connsiteX5" fmla="*/ 4047088 w 4853940"/>
                <a:gd name="connsiteY5" fmla="*/ 2195880 h 3360420"/>
                <a:gd name="connsiteX6" fmla="*/ 4157598 w 4853940"/>
                <a:gd name="connsiteY6" fmla="*/ 2156723 h 3360420"/>
                <a:gd name="connsiteX7" fmla="*/ 4100220 w 4853940"/>
                <a:gd name="connsiteY7" fmla="*/ 2177724 h 3360420"/>
                <a:gd name="connsiteX8" fmla="*/ 4144527 w 4853940"/>
                <a:gd name="connsiteY8" fmla="*/ 2162584 h 3360420"/>
                <a:gd name="connsiteX9" fmla="*/ 4253237 w 4853940"/>
                <a:gd name="connsiteY9" fmla="*/ 2112065 h 3360420"/>
                <a:gd name="connsiteX10" fmla="*/ 4199916 w 4853940"/>
                <a:gd name="connsiteY10" fmla="*/ 2137751 h 3360420"/>
                <a:gd name="connsiteX11" fmla="*/ 4237697 w 4853940"/>
                <a:gd name="connsiteY11" fmla="*/ 2120812 h 3360420"/>
                <a:gd name="connsiteX12" fmla="*/ 4343736 w 4853940"/>
                <a:gd name="connsiteY12" fmla="*/ 2058907 h 3360420"/>
                <a:gd name="connsiteX13" fmla="*/ 4294094 w 4853940"/>
                <a:gd name="connsiteY13" fmla="*/ 2089066 h 3360420"/>
                <a:gd name="connsiteX14" fmla="*/ 4326135 w 4853940"/>
                <a:gd name="connsiteY14" fmla="*/ 2071030 h 3360420"/>
                <a:gd name="connsiteX15" fmla="*/ 4428591 w 4853940"/>
                <a:gd name="connsiteY15" fmla="*/ 1997747 h 3360420"/>
                <a:gd name="connsiteX16" fmla="*/ 4382547 w 4853940"/>
                <a:gd name="connsiteY16" fmla="*/ 2032178 h 3360420"/>
                <a:gd name="connsiteX17" fmla="*/ 4409376 w 4853940"/>
                <a:gd name="connsiteY17" fmla="*/ 2013701 h 3360420"/>
                <a:gd name="connsiteX18" fmla="*/ 4496671 w 4853940"/>
                <a:gd name="connsiteY18" fmla="*/ 1938726 h 3360420"/>
                <a:gd name="connsiteX19" fmla="*/ 4464909 w 4853940"/>
                <a:gd name="connsiteY19" fmla="*/ 1967593 h 3360420"/>
                <a:gd name="connsiteX20" fmla="*/ 4486957 w 4853940"/>
                <a:gd name="connsiteY20" fmla="*/ 1949288 h 3360420"/>
                <a:gd name="connsiteX21" fmla="*/ 4642087 w 4853940"/>
                <a:gd name="connsiteY21" fmla="*/ 1771329 h 3360420"/>
                <a:gd name="connsiteX22" fmla="*/ 4567591 w 4853940"/>
                <a:gd name="connsiteY22" fmla="*/ 1861619 h 3360420"/>
                <a:gd name="connsiteX23" fmla="*/ 4623281 w 4853940"/>
                <a:gd name="connsiteY23" fmla="*/ 1801070 h 3360420"/>
                <a:gd name="connsiteX24" fmla="*/ 4747270 w 4853940"/>
                <a:gd name="connsiteY24" fmla="*/ 1590498 h 3360420"/>
                <a:gd name="connsiteX25" fmla="*/ 4691744 w 4853940"/>
                <a:gd name="connsiteY25" fmla="*/ 1692797 h 3360420"/>
                <a:gd name="connsiteX26" fmla="*/ 4731397 w 4853940"/>
                <a:gd name="connsiteY26" fmla="*/ 1630086 h 3360420"/>
                <a:gd name="connsiteX27" fmla="*/ 4817458 w 4853940"/>
                <a:gd name="connsiteY27" fmla="*/ 1390103 h 3360420"/>
                <a:gd name="connsiteX28" fmla="*/ 4782618 w 4853940"/>
                <a:gd name="connsiteY28" fmla="*/ 1502338 h 3360420"/>
                <a:gd name="connsiteX29" fmla="*/ 4807593 w 4853940"/>
                <a:gd name="connsiteY29" fmla="*/ 1440048 h 3360420"/>
                <a:gd name="connsiteX30" fmla="*/ 4851339 w 4853940"/>
                <a:gd name="connsiteY30" fmla="*/ 1171650 h 3360420"/>
                <a:gd name="connsiteX31" fmla="*/ 4848157 w 4853940"/>
                <a:gd name="connsiteY31" fmla="*/ 1234668 h 3360420"/>
                <a:gd name="connsiteX32" fmla="*/ 4848156 w 4853940"/>
                <a:gd name="connsiteY32" fmla="*/ 1234674 h 3360420"/>
                <a:gd name="connsiteX33" fmla="*/ 4848157 w 4853940"/>
                <a:gd name="connsiteY33" fmla="*/ 1234668 h 3360420"/>
                <a:gd name="connsiteX34" fmla="*/ 1120140 w 4853940"/>
                <a:gd name="connsiteY34" fmla="*/ 0 h 3360420"/>
                <a:gd name="connsiteX35" fmla="*/ 3733800 w 4853940"/>
                <a:gd name="connsiteY35" fmla="*/ 0 h 3360420"/>
                <a:gd name="connsiteX36" fmla="*/ 4853940 w 4853940"/>
                <a:gd name="connsiteY36" fmla="*/ 1120140 h 3360420"/>
                <a:gd name="connsiteX37" fmla="*/ 4853555 w 4853940"/>
                <a:gd name="connsiteY37" fmla="*/ 1127760 h 3360420"/>
                <a:gd name="connsiteX38" fmla="*/ 4853940 w 4853940"/>
                <a:gd name="connsiteY38" fmla="*/ 1127760 h 3360420"/>
                <a:gd name="connsiteX39" fmla="*/ 4853940 w 4853940"/>
                <a:gd name="connsiteY39" fmla="*/ 3360420 h 3360420"/>
                <a:gd name="connsiteX40" fmla="*/ 3733800 w 4853940"/>
                <a:gd name="connsiteY40" fmla="*/ 2240280 h 3360420"/>
                <a:gd name="connsiteX41" fmla="*/ 3841261 w 4853940"/>
                <a:gd name="connsiteY41" fmla="*/ 2235192 h 3360420"/>
                <a:gd name="connsiteX42" fmla="*/ 3844918 w 4853940"/>
                <a:gd name="connsiteY42" fmla="*/ 2234669 h 3360420"/>
                <a:gd name="connsiteX43" fmla="*/ 3733800 w 4853940"/>
                <a:gd name="connsiteY43" fmla="*/ 2240280 h 3360420"/>
                <a:gd name="connsiteX44" fmla="*/ 1120140 w 4853940"/>
                <a:gd name="connsiteY44" fmla="*/ 2240280 h 3360420"/>
                <a:gd name="connsiteX45" fmla="*/ 0 w 4853940"/>
                <a:gd name="connsiteY45" fmla="*/ 1120140 h 3360420"/>
                <a:gd name="connsiteX46" fmla="*/ 1120140 w 4853940"/>
                <a:gd name="connsiteY46" fmla="*/ 0 h 33604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</a:cxnLst>
              <a:rect l="l" t="t" r="r" b="b"/>
              <a:pathLst>
                <a:path w="4853940" h="3360420">
                  <a:moveTo>
                    <a:pt x="3952930" y="2218533"/>
                  </a:moveTo>
                  <a:lnTo>
                    <a:pt x="3881090" y="2229497"/>
                  </a:lnTo>
                  <a:lnTo>
                    <a:pt x="3945845" y="2220238"/>
                  </a:lnTo>
                  <a:close/>
                  <a:moveTo>
                    <a:pt x="4057327" y="2192381"/>
                  </a:moveTo>
                  <a:lnTo>
                    <a:pt x="3994732" y="2208476"/>
                  </a:lnTo>
                  <a:lnTo>
                    <a:pt x="4047088" y="2195880"/>
                  </a:lnTo>
                  <a:close/>
                  <a:moveTo>
                    <a:pt x="4157598" y="2156723"/>
                  </a:moveTo>
                  <a:lnTo>
                    <a:pt x="4100220" y="2177724"/>
                  </a:lnTo>
                  <a:lnTo>
                    <a:pt x="4144527" y="2162584"/>
                  </a:lnTo>
                  <a:close/>
                  <a:moveTo>
                    <a:pt x="4253237" y="2112065"/>
                  </a:moveTo>
                  <a:lnTo>
                    <a:pt x="4199916" y="2137751"/>
                  </a:lnTo>
                  <a:lnTo>
                    <a:pt x="4237697" y="2120812"/>
                  </a:lnTo>
                  <a:close/>
                  <a:moveTo>
                    <a:pt x="4343736" y="2058907"/>
                  </a:moveTo>
                  <a:lnTo>
                    <a:pt x="4294094" y="2089066"/>
                  </a:lnTo>
                  <a:lnTo>
                    <a:pt x="4326135" y="2071030"/>
                  </a:lnTo>
                  <a:close/>
                  <a:moveTo>
                    <a:pt x="4428591" y="1997747"/>
                  </a:moveTo>
                  <a:lnTo>
                    <a:pt x="4382547" y="2032178"/>
                  </a:lnTo>
                  <a:lnTo>
                    <a:pt x="4409376" y="2013701"/>
                  </a:lnTo>
                  <a:close/>
                  <a:moveTo>
                    <a:pt x="4496671" y="1938726"/>
                  </a:moveTo>
                  <a:lnTo>
                    <a:pt x="4464909" y="1967593"/>
                  </a:lnTo>
                  <a:lnTo>
                    <a:pt x="4486957" y="1949288"/>
                  </a:lnTo>
                  <a:close/>
                  <a:moveTo>
                    <a:pt x="4642087" y="1771329"/>
                  </a:moveTo>
                  <a:lnTo>
                    <a:pt x="4567591" y="1861619"/>
                  </a:lnTo>
                  <a:lnTo>
                    <a:pt x="4623281" y="1801070"/>
                  </a:lnTo>
                  <a:close/>
                  <a:moveTo>
                    <a:pt x="4747270" y="1590498"/>
                  </a:moveTo>
                  <a:lnTo>
                    <a:pt x="4691744" y="1692797"/>
                  </a:lnTo>
                  <a:lnTo>
                    <a:pt x="4731397" y="1630086"/>
                  </a:lnTo>
                  <a:close/>
                  <a:moveTo>
                    <a:pt x="4817458" y="1390103"/>
                  </a:moveTo>
                  <a:lnTo>
                    <a:pt x="4782618" y="1502338"/>
                  </a:lnTo>
                  <a:lnTo>
                    <a:pt x="4807593" y="1440048"/>
                  </a:lnTo>
                  <a:close/>
                  <a:moveTo>
                    <a:pt x="4851339" y="1171650"/>
                  </a:moveTo>
                  <a:lnTo>
                    <a:pt x="4848157" y="1234668"/>
                  </a:lnTo>
                  <a:lnTo>
                    <a:pt x="4848156" y="1234674"/>
                  </a:lnTo>
                  <a:lnTo>
                    <a:pt x="4848157" y="1234668"/>
                  </a:lnTo>
                  <a:close/>
                  <a:moveTo>
                    <a:pt x="1120140" y="0"/>
                  </a:moveTo>
                  <a:lnTo>
                    <a:pt x="3733800" y="0"/>
                  </a:lnTo>
                  <a:cubicBezTo>
                    <a:pt x="4352436" y="0"/>
                    <a:pt x="4853940" y="501504"/>
                    <a:pt x="4853940" y="1120140"/>
                  </a:cubicBezTo>
                  <a:lnTo>
                    <a:pt x="4853555" y="1127760"/>
                  </a:lnTo>
                  <a:lnTo>
                    <a:pt x="4853940" y="1127760"/>
                  </a:lnTo>
                  <a:lnTo>
                    <a:pt x="4853940" y="3360420"/>
                  </a:lnTo>
                  <a:cubicBezTo>
                    <a:pt x="4853940" y="2741784"/>
                    <a:pt x="4352436" y="2240280"/>
                    <a:pt x="3733800" y="2240280"/>
                  </a:cubicBezTo>
                  <a:cubicBezTo>
                    <a:pt x="3770048" y="2240280"/>
                    <a:pt x="3805894" y="2238558"/>
                    <a:pt x="3841261" y="2235192"/>
                  </a:cubicBezTo>
                  <a:lnTo>
                    <a:pt x="3844918" y="2234669"/>
                  </a:lnTo>
                  <a:lnTo>
                    <a:pt x="3733800" y="2240280"/>
                  </a:lnTo>
                  <a:lnTo>
                    <a:pt x="1120140" y="2240280"/>
                  </a:lnTo>
                  <a:cubicBezTo>
                    <a:pt x="501504" y="2240280"/>
                    <a:pt x="0" y="1738776"/>
                    <a:pt x="0" y="1120140"/>
                  </a:cubicBezTo>
                  <a:cubicBezTo>
                    <a:pt x="0" y="501504"/>
                    <a:pt x="501504" y="0"/>
                    <a:pt x="112014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20" name="TextBox 48">
            <a:extLst>
              <a:ext uri="{FF2B5EF4-FFF2-40B4-BE49-F238E27FC236}">
                <a16:creationId xmlns:a16="http://schemas.microsoft.com/office/drawing/2014/main" id="{E95433D2-0048-782D-0393-85469916F08C}"/>
              </a:ext>
            </a:extLst>
          </p:cNvPr>
          <p:cNvSpPr txBox="1"/>
          <p:nvPr/>
        </p:nvSpPr>
        <p:spPr>
          <a:xfrm flipH="1">
            <a:off x="16223156" y="2677731"/>
            <a:ext cx="2813591" cy="1107996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US" sz="6600" dirty="0">
                <a:solidFill>
                  <a:schemeClr val="bg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Model</a:t>
            </a:r>
            <a:endParaRPr kumimoji="0" lang="en-US" sz="800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221" name="TextBox 48">
            <a:extLst>
              <a:ext uri="{FF2B5EF4-FFF2-40B4-BE49-F238E27FC236}">
                <a16:creationId xmlns:a16="http://schemas.microsoft.com/office/drawing/2014/main" id="{67A8EFA1-785B-3FA5-F576-538EE6D14459}"/>
              </a:ext>
            </a:extLst>
          </p:cNvPr>
          <p:cNvSpPr txBox="1"/>
          <p:nvPr/>
        </p:nvSpPr>
        <p:spPr>
          <a:xfrm flipH="1">
            <a:off x="16332884" y="1319185"/>
            <a:ext cx="5024389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222" name="Textbox 200">
            <a:extLst>
              <a:ext uri="{FF2B5EF4-FFF2-40B4-BE49-F238E27FC236}">
                <a16:creationId xmlns:a16="http://schemas.microsoft.com/office/drawing/2014/main" id="{F6AAA814-EEF2-53BD-A9FC-075F8CB2C66F}"/>
              </a:ext>
            </a:extLst>
          </p:cNvPr>
          <p:cNvSpPr txBox="1"/>
          <p:nvPr/>
        </p:nvSpPr>
        <p:spPr>
          <a:xfrm>
            <a:off x="16223156" y="5658330"/>
            <a:ext cx="6236489" cy="267765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vi-VN" sz="2800" dirty="0">
                <a:solidFill>
                  <a:schemeClr val="bg2"/>
                </a:solidFill>
              </a:rPr>
              <a:t>Mô hình 7 bước </a:t>
            </a:r>
            <a:r>
              <a:rPr lang="en-US" sz="2800" dirty="0" err="1">
                <a:solidFill>
                  <a:schemeClr val="bg2"/>
                </a:solidFill>
              </a:rPr>
              <a:t>tăng</a:t>
            </a:r>
            <a:r>
              <a:rPr lang="en-US" sz="2800" dirty="0">
                <a:solidFill>
                  <a:schemeClr val="bg2"/>
                </a:solidFill>
              </a:rPr>
              <a:t> </a:t>
            </a:r>
            <a:r>
              <a:rPr lang="en-US" sz="2800" dirty="0" err="1">
                <a:solidFill>
                  <a:schemeClr val="bg2"/>
                </a:solidFill>
              </a:rPr>
              <a:t>trưởng</a:t>
            </a:r>
            <a:r>
              <a:rPr lang="en-US" sz="2800" dirty="0">
                <a:solidFill>
                  <a:schemeClr val="bg2"/>
                </a:solidFill>
              </a:rPr>
              <a:t>, </a:t>
            </a:r>
            <a:r>
              <a:rPr lang="vi-VN" sz="2800" dirty="0">
                <a:solidFill>
                  <a:schemeClr val="bg2"/>
                </a:solidFill>
              </a:rPr>
              <a:t>tượng trưng cho hành trình phát triển: từ tầm nhìn, ý tưởng, kế hoạch, đội ngũ đến hành động, kiểm tra và tăng trưởng, tất cả cùng nâng doanh nghiệp vươn cao bền vững.</a:t>
            </a:r>
            <a:endParaRPr lang="en-US" sz="2800" dirty="0">
              <a:solidFill>
                <a:schemeClr val="bg2"/>
              </a:solidFill>
            </a:endParaRPr>
          </a:p>
        </p:txBody>
      </p:sp>
      <p:sp>
        <p:nvSpPr>
          <p:cNvPr id="223" name="TextBox 48">
            <a:extLst>
              <a:ext uri="{FF2B5EF4-FFF2-40B4-BE49-F238E27FC236}">
                <a16:creationId xmlns:a16="http://schemas.microsoft.com/office/drawing/2014/main" id="{FF1B78EC-8006-6A9C-844D-C7D25D35FEA9}"/>
              </a:ext>
            </a:extLst>
          </p:cNvPr>
          <p:cNvSpPr txBox="1"/>
          <p:nvPr/>
        </p:nvSpPr>
        <p:spPr>
          <a:xfrm flipH="1">
            <a:off x="16193659" y="1550018"/>
            <a:ext cx="5367175" cy="144655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US" sz="8800" b="1" dirty="0">
                <a:solidFill>
                  <a:schemeClr val="accent1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GROWTH</a:t>
            </a:r>
          </a:p>
        </p:txBody>
      </p:sp>
      <p:sp>
        <p:nvSpPr>
          <p:cNvPr id="224" name="TextBox 25">
            <a:extLst>
              <a:ext uri="{FF2B5EF4-FFF2-40B4-BE49-F238E27FC236}">
                <a16:creationId xmlns:a16="http://schemas.microsoft.com/office/drawing/2014/main" id="{B9DF9C9C-EEFA-9190-739A-2FA03860CAB2}"/>
              </a:ext>
            </a:extLst>
          </p:cNvPr>
          <p:cNvSpPr txBox="1"/>
          <p:nvPr/>
        </p:nvSpPr>
        <p:spPr>
          <a:xfrm flipH="1">
            <a:off x="16223156" y="12281163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1" u="none" dirty="0">
                <a:solidFill>
                  <a:schemeClr val="bg2"/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bg2"/>
                </a:solidFill>
                <a:latin typeface="+mn-lt"/>
              </a:rPr>
              <a:t>.net</a:t>
            </a:r>
          </a:p>
        </p:txBody>
      </p:sp>
      <p:cxnSp>
        <p:nvCxnSpPr>
          <p:cNvPr id="225" name="Straight Connector 224">
            <a:extLst>
              <a:ext uri="{FF2B5EF4-FFF2-40B4-BE49-F238E27FC236}">
                <a16:creationId xmlns:a16="http://schemas.microsoft.com/office/drawing/2014/main" id="{3CED567C-BCD2-FE69-87CE-3DBBACA0F283}"/>
              </a:ext>
            </a:extLst>
          </p:cNvPr>
          <p:cNvCxnSpPr>
            <a:cxnSpLocks/>
          </p:cNvCxnSpPr>
          <p:nvPr/>
        </p:nvCxnSpPr>
        <p:spPr>
          <a:xfrm flipV="1">
            <a:off x="7836579" y="4988315"/>
            <a:ext cx="0" cy="8727685"/>
          </a:xfrm>
          <a:prstGeom prst="line">
            <a:avLst/>
          </a:prstGeom>
          <a:ln w="25400" cap="rnd">
            <a:solidFill>
              <a:schemeClr val="tx1">
                <a:lumMod val="75000"/>
                <a:lumOff val="25000"/>
              </a:schemeClr>
            </a:solidFill>
          </a:ln>
          <a:effectLst>
            <a:outerShdw blurRad="50800" dist="38100" dir="10800000" algn="r" rotWithShape="0">
              <a:prstClr val="black">
                <a:alpha val="30000"/>
              </a:prst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6" name="Textbox 200">
            <a:extLst>
              <a:ext uri="{FF2B5EF4-FFF2-40B4-BE49-F238E27FC236}">
                <a16:creationId xmlns:a16="http://schemas.microsoft.com/office/drawing/2014/main" id="{ED9D5686-55C2-4918-9DCE-3C214D21B0F6}"/>
              </a:ext>
            </a:extLst>
          </p:cNvPr>
          <p:cNvSpPr txBox="1"/>
          <p:nvPr/>
        </p:nvSpPr>
        <p:spPr>
          <a:xfrm>
            <a:off x="4481714" y="2704935"/>
            <a:ext cx="907621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sz="2400" b="1" dirty="0">
                <a:solidFill>
                  <a:schemeClr val="bg2"/>
                </a:solidFill>
                <a:latin typeface="+mj-lt"/>
              </a:rPr>
              <a:t>IDEA</a:t>
            </a:r>
          </a:p>
        </p:txBody>
      </p:sp>
      <p:sp>
        <p:nvSpPr>
          <p:cNvPr id="227" name="Textbox 200">
            <a:extLst>
              <a:ext uri="{FF2B5EF4-FFF2-40B4-BE49-F238E27FC236}">
                <a16:creationId xmlns:a16="http://schemas.microsoft.com/office/drawing/2014/main" id="{42C9171A-9CC9-A672-41D5-B8E45D3405C6}"/>
              </a:ext>
            </a:extLst>
          </p:cNvPr>
          <p:cNvSpPr txBox="1"/>
          <p:nvPr/>
        </p:nvSpPr>
        <p:spPr>
          <a:xfrm>
            <a:off x="4481713" y="3215957"/>
            <a:ext cx="2548353" cy="92333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vi-VN" dirty="0">
                <a:solidFill>
                  <a:schemeClr val="bg2"/>
                </a:solidFill>
              </a:rPr>
              <a:t>Khơi nguồn ý tưởng mới mẻ, sáng tạo để đổi mới.</a:t>
            </a:r>
            <a:endParaRPr lang="en-US" dirty="0">
              <a:solidFill>
                <a:schemeClr val="bg2"/>
              </a:solidFill>
            </a:endParaRPr>
          </a:p>
        </p:txBody>
      </p:sp>
      <p:sp>
        <p:nvSpPr>
          <p:cNvPr id="228" name="Textbox 200">
            <a:extLst>
              <a:ext uri="{FF2B5EF4-FFF2-40B4-BE49-F238E27FC236}">
                <a16:creationId xmlns:a16="http://schemas.microsoft.com/office/drawing/2014/main" id="{31C6A9AC-86E6-2864-A906-B40B21AA5C8C}"/>
              </a:ext>
            </a:extLst>
          </p:cNvPr>
          <p:cNvSpPr txBox="1"/>
          <p:nvPr/>
        </p:nvSpPr>
        <p:spPr>
          <a:xfrm>
            <a:off x="9378627" y="2117111"/>
            <a:ext cx="1277914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r"/>
            <a:r>
              <a:rPr lang="en-US" sz="2400" b="1" dirty="0">
                <a:solidFill>
                  <a:schemeClr val="tx2"/>
                </a:solidFill>
                <a:latin typeface="+mj-lt"/>
              </a:rPr>
              <a:t>VISION</a:t>
            </a:r>
          </a:p>
        </p:txBody>
      </p:sp>
      <p:sp>
        <p:nvSpPr>
          <p:cNvPr id="229" name="Textbox 200">
            <a:extLst>
              <a:ext uri="{FF2B5EF4-FFF2-40B4-BE49-F238E27FC236}">
                <a16:creationId xmlns:a16="http://schemas.microsoft.com/office/drawing/2014/main" id="{AACB4F7F-9A0C-DACD-59BE-AE1DF39197A6}"/>
              </a:ext>
            </a:extLst>
          </p:cNvPr>
          <p:cNvSpPr txBox="1"/>
          <p:nvPr/>
        </p:nvSpPr>
        <p:spPr>
          <a:xfrm>
            <a:off x="8108188" y="2628133"/>
            <a:ext cx="2548353" cy="92333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vi-VN" dirty="0">
                <a:solidFill>
                  <a:schemeClr val="tx2"/>
                </a:solidFill>
              </a:rPr>
              <a:t>Xác định tầm nhìn rõ ràng cho định hướng phát triển.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230" name="Textbox 200">
            <a:extLst>
              <a:ext uri="{FF2B5EF4-FFF2-40B4-BE49-F238E27FC236}">
                <a16:creationId xmlns:a16="http://schemas.microsoft.com/office/drawing/2014/main" id="{90C33606-3A8D-E60E-0B52-12F34C70530E}"/>
              </a:ext>
            </a:extLst>
          </p:cNvPr>
          <p:cNvSpPr txBox="1"/>
          <p:nvPr/>
        </p:nvSpPr>
        <p:spPr>
          <a:xfrm>
            <a:off x="3885573" y="5366334"/>
            <a:ext cx="1016625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sz="2400" b="1" dirty="0">
                <a:solidFill>
                  <a:schemeClr val="bg2"/>
                </a:solidFill>
                <a:latin typeface="+mj-lt"/>
              </a:rPr>
              <a:t>TEAM</a:t>
            </a:r>
          </a:p>
        </p:txBody>
      </p:sp>
      <p:sp>
        <p:nvSpPr>
          <p:cNvPr id="231" name="Textbox 200">
            <a:extLst>
              <a:ext uri="{FF2B5EF4-FFF2-40B4-BE49-F238E27FC236}">
                <a16:creationId xmlns:a16="http://schemas.microsoft.com/office/drawing/2014/main" id="{FA870B39-0FE2-EBA3-6A3C-4D59A37C7592}"/>
              </a:ext>
            </a:extLst>
          </p:cNvPr>
          <p:cNvSpPr txBox="1"/>
          <p:nvPr/>
        </p:nvSpPr>
        <p:spPr>
          <a:xfrm>
            <a:off x="3885572" y="5877356"/>
            <a:ext cx="2548353" cy="92333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dirty="0" err="1">
                <a:solidFill>
                  <a:schemeClr val="bg2"/>
                </a:solidFill>
              </a:rPr>
              <a:t>Xây</a:t>
            </a:r>
            <a:r>
              <a:rPr lang="en-US" dirty="0">
                <a:solidFill>
                  <a:schemeClr val="bg2"/>
                </a:solidFill>
              </a:rPr>
              <a:t> </a:t>
            </a:r>
            <a:r>
              <a:rPr lang="en-US" dirty="0" err="1">
                <a:solidFill>
                  <a:schemeClr val="bg2"/>
                </a:solidFill>
              </a:rPr>
              <a:t>dựng</a:t>
            </a:r>
            <a:r>
              <a:rPr lang="en-US" dirty="0">
                <a:solidFill>
                  <a:schemeClr val="bg2"/>
                </a:solidFill>
              </a:rPr>
              <a:t> </a:t>
            </a:r>
            <a:r>
              <a:rPr lang="en-US" dirty="0" err="1">
                <a:solidFill>
                  <a:schemeClr val="bg2"/>
                </a:solidFill>
              </a:rPr>
              <a:t>đội</a:t>
            </a:r>
            <a:r>
              <a:rPr lang="en-US" dirty="0">
                <a:solidFill>
                  <a:schemeClr val="bg2"/>
                </a:solidFill>
              </a:rPr>
              <a:t> </a:t>
            </a:r>
            <a:r>
              <a:rPr lang="en-US" dirty="0" err="1">
                <a:solidFill>
                  <a:schemeClr val="bg2"/>
                </a:solidFill>
              </a:rPr>
              <a:t>ngũ</a:t>
            </a:r>
            <a:r>
              <a:rPr lang="en-US" dirty="0">
                <a:solidFill>
                  <a:schemeClr val="bg2"/>
                </a:solidFill>
              </a:rPr>
              <a:t> </a:t>
            </a:r>
            <a:r>
              <a:rPr lang="en-US" dirty="0" err="1">
                <a:solidFill>
                  <a:schemeClr val="bg2"/>
                </a:solidFill>
              </a:rPr>
              <a:t>vững</a:t>
            </a:r>
            <a:r>
              <a:rPr lang="en-US" dirty="0">
                <a:solidFill>
                  <a:schemeClr val="bg2"/>
                </a:solidFill>
              </a:rPr>
              <a:t> </a:t>
            </a:r>
            <a:r>
              <a:rPr lang="en-US" dirty="0" err="1">
                <a:solidFill>
                  <a:schemeClr val="bg2"/>
                </a:solidFill>
              </a:rPr>
              <a:t>mạnh</a:t>
            </a:r>
            <a:r>
              <a:rPr lang="en-US" dirty="0">
                <a:solidFill>
                  <a:schemeClr val="bg2"/>
                </a:solidFill>
              </a:rPr>
              <a:t>, </a:t>
            </a:r>
            <a:r>
              <a:rPr lang="en-US" dirty="0" err="1">
                <a:solidFill>
                  <a:schemeClr val="bg2"/>
                </a:solidFill>
              </a:rPr>
              <a:t>gắn</a:t>
            </a:r>
            <a:r>
              <a:rPr lang="en-US" dirty="0">
                <a:solidFill>
                  <a:schemeClr val="bg2"/>
                </a:solidFill>
              </a:rPr>
              <a:t> </a:t>
            </a:r>
            <a:r>
              <a:rPr lang="en-US" dirty="0" err="1">
                <a:solidFill>
                  <a:schemeClr val="bg2"/>
                </a:solidFill>
              </a:rPr>
              <a:t>kết</a:t>
            </a:r>
            <a:r>
              <a:rPr lang="en-US" dirty="0">
                <a:solidFill>
                  <a:schemeClr val="bg2"/>
                </a:solidFill>
              </a:rPr>
              <a:t> </a:t>
            </a:r>
            <a:r>
              <a:rPr lang="en-US" dirty="0" err="1">
                <a:solidFill>
                  <a:schemeClr val="bg2"/>
                </a:solidFill>
              </a:rPr>
              <a:t>và</a:t>
            </a:r>
            <a:r>
              <a:rPr lang="en-US" dirty="0">
                <a:solidFill>
                  <a:schemeClr val="bg2"/>
                </a:solidFill>
              </a:rPr>
              <a:t> </a:t>
            </a:r>
            <a:r>
              <a:rPr lang="en-US" dirty="0" err="1">
                <a:solidFill>
                  <a:schemeClr val="bg2"/>
                </a:solidFill>
              </a:rPr>
              <a:t>trách</a:t>
            </a:r>
            <a:r>
              <a:rPr lang="en-US" dirty="0">
                <a:solidFill>
                  <a:schemeClr val="bg2"/>
                </a:solidFill>
              </a:rPr>
              <a:t> </a:t>
            </a:r>
            <a:r>
              <a:rPr lang="en-US" dirty="0" err="1">
                <a:solidFill>
                  <a:schemeClr val="bg2"/>
                </a:solidFill>
              </a:rPr>
              <a:t>nhiệm</a:t>
            </a:r>
            <a:r>
              <a:rPr lang="en-US" dirty="0">
                <a:solidFill>
                  <a:schemeClr val="bg2"/>
                </a:solidFill>
              </a:rPr>
              <a:t>.</a:t>
            </a:r>
          </a:p>
        </p:txBody>
      </p:sp>
      <p:sp>
        <p:nvSpPr>
          <p:cNvPr id="234" name="Textbox 200">
            <a:extLst>
              <a:ext uri="{FF2B5EF4-FFF2-40B4-BE49-F238E27FC236}">
                <a16:creationId xmlns:a16="http://schemas.microsoft.com/office/drawing/2014/main" id="{BA9B5E52-5330-45F2-590D-F78E9BE3B2AF}"/>
              </a:ext>
            </a:extLst>
          </p:cNvPr>
          <p:cNvSpPr txBox="1"/>
          <p:nvPr/>
        </p:nvSpPr>
        <p:spPr>
          <a:xfrm>
            <a:off x="4416008" y="8292248"/>
            <a:ext cx="1309974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sz="2400" b="1" dirty="0">
                <a:solidFill>
                  <a:schemeClr val="bg2"/>
                </a:solidFill>
                <a:latin typeface="+mj-lt"/>
              </a:rPr>
              <a:t>CHECK</a:t>
            </a:r>
          </a:p>
        </p:txBody>
      </p:sp>
      <p:sp>
        <p:nvSpPr>
          <p:cNvPr id="235" name="Textbox 200">
            <a:extLst>
              <a:ext uri="{FF2B5EF4-FFF2-40B4-BE49-F238E27FC236}">
                <a16:creationId xmlns:a16="http://schemas.microsoft.com/office/drawing/2014/main" id="{3CD6571F-B864-5798-0695-B8F5C4540AA5}"/>
              </a:ext>
            </a:extLst>
          </p:cNvPr>
          <p:cNvSpPr txBox="1"/>
          <p:nvPr/>
        </p:nvSpPr>
        <p:spPr>
          <a:xfrm>
            <a:off x="4416007" y="8803270"/>
            <a:ext cx="2548353" cy="92333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vi-VN" dirty="0">
                <a:solidFill>
                  <a:schemeClr val="bg2"/>
                </a:solidFill>
              </a:rPr>
              <a:t>Theo dõi tiến độ, đo lường kết quả và điều chỉnh.</a:t>
            </a:r>
            <a:endParaRPr lang="en-US" dirty="0">
              <a:solidFill>
                <a:schemeClr val="bg2"/>
              </a:solidFill>
            </a:endParaRPr>
          </a:p>
        </p:txBody>
      </p:sp>
      <p:sp>
        <p:nvSpPr>
          <p:cNvPr id="236" name="Textbox 200">
            <a:extLst>
              <a:ext uri="{FF2B5EF4-FFF2-40B4-BE49-F238E27FC236}">
                <a16:creationId xmlns:a16="http://schemas.microsoft.com/office/drawing/2014/main" id="{A01E8F99-3B70-EB48-05CB-627A8A1F5372}"/>
              </a:ext>
            </a:extLst>
          </p:cNvPr>
          <p:cNvSpPr txBox="1"/>
          <p:nvPr/>
        </p:nvSpPr>
        <p:spPr>
          <a:xfrm>
            <a:off x="9828602" y="7220743"/>
            <a:ext cx="1418402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r"/>
            <a:r>
              <a:rPr lang="en-US" sz="2400" b="1" dirty="0">
                <a:solidFill>
                  <a:schemeClr val="bg1"/>
                </a:solidFill>
                <a:latin typeface="+mj-lt"/>
              </a:rPr>
              <a:t>ACTION</a:t>
            </a:r>
          </a:p>
        </p:txBody>
      </p:sp>
      <p:sp>
        <p:nvSpPr>
          <p:cNvPr id="238" name="Textbox 200">
            <a:extLst>
              <a:ext uri="{FF2B5EF4-FFF2-40B4-BE49-F238E27FC236}">
                <a16:creationId xmlns:a16="http://schemas.microsoft.com/office/drawing/2014/main" id="{8428D6AC-6531-B469-7D8C-71A1EB93E9C2}"/>
              </a:ext>
            </a:extLst>
          </p:cNvPr>
          <p:cNvSpPr txBox="1"/>
          <p:nvPr/>
        </p:nvSpPr>
        <p:spPr>
          <a:xfrm>
            <a:off x="8698651" y="7731765"/>
            <a:ext cx="2548353" cy="92333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dirty="0" err="1">
                <a:solidFill>
                  <a:schemeClr val="bg1"/>
                </a:solidFill>
              </a:rPr>
              <a:t>Triển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khai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hành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động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hiệu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quả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theo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kế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hoạch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đề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ra.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39" name="Textbox 200">
            <a:extLst>
              <a:ext uri="{FF2B5EF4-FFF2-40B4-BE49-F238E27FC236}">
                <a16:creationId xmlns:a16="http://schemas.microsoft.com/office/drawing/2014/main" id="{29872501-96D3-432B-30DD-F323A6FB8E88}"/>
              </a:ext>
            </a:extLst>
          </p:cNvPr>
          <p:cNvSpPr txBox="1"/>
          <p:nvPr/>
        </p:nvSpPr>
        <p:spPr>
          <a:xfrm>
            <a:off x="9220418" y="9798071"/>
            <a:ext cx="1596912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r"/>
            <a:r>
              <a:rPr lang="en-US" sz="2400" b="1" dirty="0">
                <a:solidFill>
                  <a:schemeClr val="bg1"/>
                </a:solidFill>
                <a:latin typeface="+mj-lt"/>
              </a:rPr>
              <a:t>GROWTH</a:t>
            </a:r>
          </a:p>
        </p:txBody>
      </p:sp>
      <p:sp>
        <p:nvSpPr>
          <p:cNvPr id="240" name="Textbox 200">
            <a:extLst>
              <a:ext uri="{FF2B5EF4-FFF2-40B4-BE49-F238E27FC236}">
                <a16:creationId xmlns:a16="http://schemas.microsoft.com/office/drawing/2014/main" id="{30884620-CA79-2B1D-136D-40901C955521}"/>
              </a:ext>
            </a:extLst>
          </p:cNvPr>
          <p:cNvSpPr txBox="1"/>
          <p:nvPr/>
        </p:nvSpPr>
        <p:spPr>
          <a:xfrm>
            <a:off x="8268977" y="10309093"/>
            <a:ext cx="2548353" cy="92333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vi-VN" dirty="0">
                <a:solidFill>
                  <a:schemeClr val="bg1"/>
                </a:solidFill>
              </a:rPr>
              <a:t>Mở rộng, phát triển bền vững và hướng tới thành công dài hạn.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41" name="Freeform: Shape 240">
            <a:extLst>
              <a:ext uri="{FF2B5EF4-FFF2-40B4-BE49-F238E27FC236}">
                <a16:creationId xmlns:a16="http://schemas.microsoft.com/office/drawing/2014/main" id="{5A70F6A9-3964-EDA9-84F4-0D312607D4F9}"/>
              </a:ext>
            </a:extLst>
          </p:cNvPr>
          <p:cNvSpPr/>
          <p:nvPr/>
        </p:nvSpPr>
        <p:spPr>
          <a:xfrm>
            <a:off x="10896115" y="2535330"/>
            <a:ext cx="1127466" cy="609441"/>
          </a:xfrm>
          <a:custGeom>
            <a:avLst/>
            <a:gdLst>
              <a:gd name="connsiteX0" fmla="*/ 559536 w 563880"/>
              <a:gd name="connsiteY0" fmla="*/ 152476 h 304800"/>
              <a:gd name="connsiteX1" fmla="*/ 289483 w 563880"/>
              <a:gd name="connsiteY1" fmla="*/ 285522 h 304800"/>
              <a:gd name="connsiteX2" fmla="*/ 19431 w 563880"/>
              <a:gd name="connsiteY2" fmla="*/ 152476 h 304800"/>
              <a:gd name="connsiteX3" fmla="*/ 289483 w 563880"/>
              <a:gd name="connsiteY3" fmla="*/ 19431 h 304800"/>
              <a:gd name="connsiteX4" fmla="*/ 559536 w 563880"/>
              <a:gd name="connsiteY4" fmla="*/ 152476 h 304800"/>
              <a:gd name="connsiteX5" fmla="*/ 289483 w 563880"/>
              <a:gd name="connsiteY5" fmla="*/ 54483 h 304800"/>
              <a:gd name="connsiteX6" fmla="*/ 191338 w 563880"/>
              <a:gd name="connsiteY6" fmla="*/ 152629 h 304800"/>
              <a:gd name="connsiteX7" fmla="*/ 289483 w 563880"/>
              <a:gd name="connsiteY7" fmla="*/ 250774 h 304800"/>
              <a:gd name="connsiteX8" fmla="*/ 387629 w 563880"/>
              <a:gd name="connsiteY8" fmla="*/ 152629 h 304800"/>
              <a:gd name="connsiteX9" fmla="*/ 289483 w 563880"/>
              <a:gd name="connsiteY9" fmla="*/ 54483 h 304800"/>
              <a:gd name="connsiteX10" fmla="*/ 256717 w 563880"/>
              <a:gd name="connsiteY10" fmla="*/ 183566 h 304800"/>
              <a:gd name="connsiteX11" fmla="*/ 288874 w 563880"/>
              <a:gd name="connsiteY11" fmla="*/ 196520 h 304800"/>
              <a:gd name="connsiteX12" fmla="*/ 322250 w 563880"/>
              <a:gd name="connsiteY12" fmla="*/ 173050 h 304800"/>
              <a:gd name="connsiteX13" fmla="*/ 289636 w 563880"/>
              <a:gd name="connsiteY13" fmla="*/ 149581 h 304800"/>
              <a:gd name="connsiteX14" fmla="*/ 260833 w 563880"/>
              <a:gd name="connsiteY14" fmla="*/ 129464 h 304800"/>
              <a:gd name="connsiteX15" fmla="*/ 289026 w 563880"/>
              <a:gd name="connsiteY15" fmla="*/ 108585 h 304800"/>
              <a:gd name="connsiteX16" fmla="*/ 314173 w 563880"/>
              <a:gd name="connsiteY16" fmla="*/ 117577 h 304800"/>
              <a:gd name="connsiteX17" fmla="*/ 288874 w 563880"/>
              <a:gd name="connsiteY17" fmla="*/ 196520 h 304800"/>
              <a:gd name="connsiteX18" fmla="*/ 288874 w 563880"/>
              <a:gd name="connsiteY18" fmla="*/ 212522 h 304800"/>
              <a:gd name="connsiteX19" fmla="*/ 288874 w 563880"/>
              <a:gd name="connsiteY19" fmla="*/ 92431 h 304800"/>
              <a:gd name="connsiteX20" fmla="*/ 288874 w 563880"/>
              <a:gd name="connsiteY20" fmla="*/ 108433 h 304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563880" h="304800">
                <a:moveTo>
                  <a:pt x="559536" y="152476"/>
                </a:moveTo>
                <a:cubicBezTo>
                  <a:pt x="559536" y="152476"/>
                  <a:pt x="438683" y="285522"/>
                  <a:pt x="289483" y="285522"/>
                </a:cubicBezTo>
                <a:cubicBezTo>
                  <a:pt x="140284" y="285522"/>
                  <a:pt x="19431" y="152476"/>
                  <a:pt x="19431" y="152476"/>
                </a:cubicBezTo>
                <a:cubicBezTo>
                  <a:pt x="19431" y="152476"/>
                  <a:pt x="140284" y="19431"/>
                  <a:pt x="289483" y="19431"/>
                </a:cubicBezTo>
                <a:cubicBezTo>
                  <a:pt x="438683" y="19431"/>
                  <a:pt x="559536" y="152476"/>
                  <a:pt x="559536" y="152476"/>
                </a:cubicBezTo>
                <a:close/>
                <a:moveTo>
                  <a:pt x="289483" y="54483"/>
                </a:moveTo>
                <a:cubicBezTo>
                  <a:pt x="235382" y="54483"/>
                  <a:pt x="191338" y="98374"/>
                  <a:pt x="191338" y="152629"/>
                </a:cubicBezTo>
                <a:cubicBezTo>
                  <a:pt x="191338" y="206731"/>
                  <a:pt x="235229" y="250774"/>
                  <a:pt x="289483" y="250774"/>
                </a:cubicBezTo>
                <a:cubicBezTo>
                  <a:pt x="343586" y="250774"/>
                  <a:pt x="387629" y="206883"/>
                  <a:pt x="387629" y="152629"/>
                </a:cubicBezTo>
                <a:cubicBezTo>
                  <a:pt x="387629" y="98374"/>
                  <a:pt x="343738" y="54483"/>
                  <a:pt x="289483" y="54483"/>
                </a:cubicBezTo>
                <a:close/>
                <a:moveTo>
                  <a:pt x="256717" y="183566"/>
                </a:moveTo>
                <a:cubicBezTo>
                  <a:pt x="262813" y="192405"/>
                  <a:pt x="273024" y="196520"/>
                  <a:pt x="288874" y="196520"/>
                </a:cubicBezTo>
                <a:cubicBezTo>
                  <a:pt x="296646" y="196520"/>
                  <a:pt x="322250" y="194844"/>
                  <a:pt x="322250" y="173050"/>
                </a:cubicBezTo>
                <a:cubicBezTo>
                  <a:pt x="322250" y="158725"/>
                  <a:pt x="313715" y="152476"/>
                  <a:pt x="289636" y="149581"/>
                </a:cubicBezTo>
                <a:cubicBezTo>
                  <a:pt x="280949" y="148514"/>
                  <a:pt x="260833" y="146228"/>
                  <a:pt x="260833" y="129464"/>
                </a:cubicBezTo>
                <a:cubicBezTo>
                  <a:pt x="260833" y="119863"/>
                  <a:pt x="268300" y="108585"/>
                  <a:pt x="289026" y="108585"/>
                </a:cubicBezTo>
                <a:cubicBezTo>
                  <a:pt x="298475" y="108585"/>
                  <a:pt x="307924" y="112090"/>
                  <a:pt x="314173" y="117577"/>
                </a:cubicBezTo>
                <a:moveTo>
                  <a:pt x="288874" y="196520"/>
                </a:moveTo>
                <a:lnTo>
                  <a:pt x="288874" y="212522"/>
                </a:lnTo>
                <a:moveTo>
                  <a:pt x="288874" y="92431"/>
                </a:moveTo>
                <a:lnTo>
                  <a:pt x="288874" y="108433"/>
                </a:lnTo>
              </a:path>
            </a:pathLst>
          </a:custGeom>
          <a:noFill/>
          <a:ln w="254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242" name="Freeform 230">
            <a:extLst>
              <a:ext uri="{FF2B5EF4-FFF2-40B4-BE49-F238E27FC236}">
                <a16:creationId xmlns:a16="http://schemas.microsoft.com/office/drawing/2014/main" id="{A7D84B7F-A95A-3698-3F95-8429B66AACEC}"/>
              </a:ext>
            </a:extLst>
          </p:cNvPr>
          <p:cNvSpPr>
            <a:spLocks noEditPoints="1"/>
          </p:cNvSpPr>
          <p:nvPr/>
        </p:nvSpPr>
        <p:spPr bwMode="auto">
          <a:xfrm>
            <a:off x="3127095" y="2957250"/>
            <a:ext cx="664600" cy="1027612"/>
          </a:xfrm>
          <a:custGeom>
            <a:avLst/>
            <a:gdLst>
              <a:gd name="T0" fmla="*/ 41 w 496"/>
              <a:gd name="T1" fmla="*/ 386 h 768"/>
              <a:gd name="T2" fmla="*/ 0 w 496"/>
              <a:gd name="T3" fmla="*/ 249 h 768"/>
              <a:gd name="T4" fmla="*/ 248 w 496"/>
              <a:gd name="T5" fmla="*/ 0 h 768"/>
              <a:gd name="T6" fmla="*/ 496 w 496"/>
              <a:gd name="T7" fmla="*/ 249 h 768"/>
              <a:gd name="T8" fmla="*/ 456 w 496"/>
              <a:gd name="T9" fmla="*/ 386 h 768"/>
              <a:gd name="T10" fmla="*/ 391 w 496"/>
              <a:gd name="T11" fmla="*/ 547 h 768"/>
              <a:gd name="T12" fmla="*/ 105 w 496"/>
              <a:gd name="T13" fmla="*/ 547 h 768"/>
              <a:gd name="T14" fmla="*/ 41 w 496"/>
              <a:gd name="T15" fmla="*/ 386 h 768"/>
              <a:gd name="T16" fmla="*/ 136 w 496"/>
              <a:gd name="T17" fmla="*/ 657 h 768"/>
              <a:gd name="T18" fmla="*/ 361 w 496"/>
              <a:gd name="T19" fmla="*/ 657 h 768"/>
              <a:gd name="T20" fmla="*/ 171 w 496"/>
              <a:gd name="T21" fmla="*/ 768 h 768"/>
              <a:gd name="T22" fmla="*/ 325 w 496"/>
              <a:gd name="T23" fmla="*/ 768 h 7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496" h="768">
                <a:moveTo>
                  <a:pt x="41" y="386"/>
                </a:moveTo>
                <a:cubicBezTo>
                  <a:pt x="14" y="345"/>
                  <a:pt x="0" y="298"/>
                  <a:pt x="0" y="249"/>
                </a:cubicBezTo>
                <a:cubicBezTo>
                  <a:pt x="0" y="112"/>
                  <a:pt x="112" y="0"/>
                  <a:pt x="248" y="0"/>
                </a:cubicBezTo>
                <a:cubicBezTo>
                  <a:pt x="385" y="0"/>
                  <a:pt x="496" y="112"/>
                  <a:pt x="496" y="249"/>
                </a:cubicBezTo>
                <a:cubicBezTo>
                  <a:pt x="496" y="298"/>
                  <a:pt x="482" y="345"/>
                  <a:pt x="456" y="386"/>
                </a:cubicBezTo>
                <a:cubicBezTo>
                  <a:pt x="403" y="468"/>
                  <a:pt x="391" y="506"/>
                  <a:pt x="391" y="547"/>
                </a:cubicBezTo>
                <a:cubicBezTo>
                  <a:pt x="105" y="547"/>
                  <a:pt x="105" y="547"/>
                  <a:pt x="105" y="547"/>
                </a:cubicBezTo>
                <a:cubicBezTo>
                  <a:pt x="105" y="506"/>
                  <a:pt x="94" y="468"/>
                  <a:pt x="41" y="386"/>
                </a:cubicBezTo>
                <a:close/>
                <a:moveTo>
                  <a:pt x="136" y="657"/>
                </a:moveTo>
                <a:cubicBezTo>
                  <a:pt x="361" y="657"/>
                  <a:pt x="361" y="657"/>
                  <a:pt x="361" y="657"/>
                </a:cubicBezTo>
                <a:moveTo>
                  <a:pt x="171" y="768"/>
                </a:moveTo>
                <a:cubicBezTo>
                  <a:pt x="325" y="768"/>
                  <a:pt x="325" y="768"/>
                  <a:pt x="325" y="768"/>
                </a:cubicBezTo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243" name="Freeform: Shape 242">
            <a:extLst>
              <a:ext uri="{FF2B5EF4-FFF2-40B4-BE49-F238E27FC236}">
                <a16:creationId xmlns:a16="http://schemas.microsoft.com/office/drawing/2014/main" id="{2C1CC986-F354-BDAE-D798-2B1D618049B3}"/>
              </a:ext>
            </a:extLst>
          </p:cNvPr>
          <p:cNvSpPr/>
          <p:nvPr/>
        </p:nvSpPr>
        <p:spPr>
          <a:xfrm>
            <a:off x="12569889" y="4564737"/>
            <a:ext cx="829386" cy="1130982"/>
          </a:xfrm>
          <a:custGeom>
            <a:avLst/>
            <a:gdLst>
              <a:gd name="connsiteX0" fmla="*/ 255346 w 335280"/>
              <a:gd name="connsiteY0" fmla="*/ 81763 h 457200"/>
              <a:gd name="connsiteX1" fmla="*/ 285826 w 335280"/>
              <a:gd name="connsiteY1" fmla="*/ 81763 h 457200"/>
              <a:gd name="connsiteX2" fmla="*/ 319658 w 335280"/>
              <a:gd name="connsiteY2" fmla="*/ 115595 h 457200"/>
              <a:gd name="connsiteX3" fmla="*/ 319658 w 335280"/>
              <a:gd name="connsiteY3" fmla="*/ 413995 h 457200"/>
              <a:gd name="connsiteX4" fmla="*/ 285826 w 335280"/>
              <a:gd name="connsiteY4" fmla="*/ 447827 h 457200"/>
              <a:gd name="connsiteX5" fmla="*/ 53263 w 335280"/>
              <a:gd name="connsiteY5" fmla="*/ 447827 h 457200"/>
              <a:gd name="connsiteX6" fmla="*/ 19431 w 335280"/>
              <a:gd name="connsiteY6" fmla="*/ 413995 h 457200"/>
              <a:gd name="connsiteX7" fmla="*/ 19431 w 335280"/>
              <a:gd name="connsiteY7" fmla="*/ 115443 h 457200"/>
              <a:gd name="connsiteX8" fmla="*/ 53263 w 335280"/>
              <a:gd name="connsiteY8" fmla="*/ 81610 h 457200"/>
              <a:gd name="connsiteX9" fmla="*/ 83743 w 335280"/>
              <a:gd name="connsiteY9" fmla="*/ 81610 h 457200"/>
              <a:gd name="connsiteX10" fmla="*/ 255346 w 335280"/>
              <a:gd name="connsiteY10" fmla="*/ 96698 h 457200"/>
              <a:gd name="connsiteX11" fmla="*/ 255346 w 335280"/>
              <a:gd name="connsiteY11" fmla="*/ 66675 h 457200"/>
              <a:gd name="connsiteX12" fmla="*/ 241325 w 335280"/>
              <a:gd name="connsiteY12" fmla="*/ 52654 h 457200"/>
              <a:gd name="connsiteX13" fmla="*/ 97612 w 335280"/>
              <a:gd name="connsiteY13" fmla="*/ 52654 h 457200"/>
              <a:gd name="connsiteX14" fmla="*/ 83591 w 335280"/>
              <a:gd name="connsiteY14" fmla="*/ 66675 h 457200"/>
              <a:gd name="connsiteX15" fmla="*/ 83591 w 335280"/>
              <a:gd name="connsiteY15" fmla="*/ 96698 h 457200"/>
              <a:gd name="connsiteX16" fmla="*/ 97612 w 335280"/>
              <a:gd name="connsiteY16" fmla="*/ 110719 h 457200"/>
              <a:gd name="connsiteX17" fmla="*/ 241325 w 335280"/>
              <a:gd name="connsiteY17" fmla="*/ 110719 h 457200"/>
              <a:gd name="connsiteX18" fmla="*/ 255346 w 335280"/>
              <a:gd name="connsiteY18" fmla="*/ 96698 h 457200"/>
              <a:gd name="connsiteX19" fmla="*/ 202768 w 335280"/>
              <a:gd name="connsiteY19" fmla="*/ 52807 h 457200"/>
              <a:gd name="connsiteX20" fmla="*/ 169392 w 335280"/>
              <a:gd name="connsiteY20" fmla="*/ 19431 h 457200"/>
              <a:gd name="connsiteX21" fmla="*/ 136016 w 335280"/>
              <a:gd name="connsiteY21" fmla="*/ 52807 h 457200"/>
              <a:gd name="connsiteX22" fmla="*/ 164058 w 335280"/>
              <a:gd name="connsiteY22" fmla="*/ 205359 h 457200"/>
              <a:gd name="connsiteX23" fmla="*/ 265404 w 335280"/>
              <a:gd name="connsiteY23" fmla="*/ 205359 h 457200"/>
              <a:gd name="connsiteX24" fmla="*/ 164058 w 335280"/>
              <a:gd name="connsiteY24" fmla="*/ 278663 h 457200"/>
              <a:gd name="connsiteX25" fmla="*/ 265404 w 335280"/>
              <a:gd name="connsiteY25" fmla="*/ 278663 h 457200"/>
              <a:gd name="connsiteX26" fmla="*/ 164058 w 335280"/>
              <a:gd name="connsiteY26" fmla="*/ 352120 h 457200"/>
              <a:gd name="connsiteX27" fmla="*/ 265404 w 335280"/>
              <a:gd name="connsiteY27" fmla="*/ 352120 h 457200"/>
              <a:gd name="connsiteX28" fmla="*/ 70790 w 335280"/>
              <a:gd name="connsiteY28" fmla="*/ 188900 h 457200"/>
              <a:gd name="connsiteX29" fmla="*/ 95326 w 335280"/>
              <a:gd name="connsiteY29" fmla="*/ 205359 h 457200"/>
              <a:gd name="connsiteX30" fmla="*/ 118186 w 335280"/>
              <a:gd name="connsiteY30" fmla="*/ 164363 h 457200"/>
              <a:gd name="connsiteX31" fmla="*/ 70790 w 335280"/>
              <a:gd name="connsiteY31" fmla="*/ 276835 h 457200"/>
              <a:gd name="connsiteX32" fmla="*/ 95326 w 335280"/>
              <a:gd name="connsiteY32" fmla="*/ 293294 h 457200"/>
              <a:gd name="connsiteX33" fmla="*/ 118186 w 335280"/>
              <a:gd name="connsiteY33" fmla="*/ 252298 h 457200"/>
              <a:gd name="connsiteX34" fmla="*/ 70790 w 335280"/>
              <a:gd name="connsiteY34" fmla="*/ 364617 h 457200"/>
              <a:gd name="connsiteX35" fmla="*/ 95326 w 335280"/>
              <a:gd name="connsiteY35" fmla="*/ 381076 h 457200"/>
              <a:gd name="connsiteX36" fmla="*/ 118186 w 335280"/>
              <a:gd name="connsiteY36" fmla="*/ 340081 h 45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</a:cxnLst>
            <a:rect l="l" t="t" r="r" b="b"/>
            <a:pathLst>
              <a:path w="335280" h="457200">
                <a:moveTo>
                  <a:pt x="255346" y="81763"/>
                </a:moveTo>
                <a:lnTo>
                  <a:pt x="285826" y="81763"/>
                </a:lnTo>
                <a:cubicBezTo>
                  <a:pt x="304571" y="81763"/>
                  <a:pt x="319658" y="96850"/>
                  <a:pt x="319658" y="115595"/>
                </a:cubicBezTo>
                <a:lnTo>
                  <a:pt x="319658" y="413995"/>
                </a:lnTo>
                <a:cubicBezTo>
                  <a:pt x="319658" y="432740"/>
                  <a:pt x="304571" y="447827"/>
                  <a:pt x="285826" y="447827"/>
                </a:cubicBezTo>
                <a:lnTo>
                  <a:pt x="53263" y="447827"/>
                </a:lnTo>
                <a:cubicBezTo>
                  <a:pt x="34518" y="447827"/>
                  <a:pt x="19431" y="432740"/>
                  <a:pt x="19431" y="413995"/>
                </a:cubicBezTo>
                <a:lnTo>
                  <a:pt x="19431" y="115443"/>
                </a:lnTo>
                <a:cubicBezTo>
                  <a:pt x="19431" y="96698"/>
                  <a:pt x="34518" y="81610"/>
                  <a:pt x="53263" y="81610"/>
                </a:cubicBezTo>
                <a:lnTo>
                  <a:pt x="83743" y="81610"/>
                </a:lnTo>
                <a:moveTo>
                  <a:pt x="255346" y="96698"/>
                </a:moveTo>
                <a:lnTo>
                  <a:pt x="255346" y="66675"/>
                </a:lnTo>
                <a:cubicBezTo>
                  <a:pt x="255346" y="58903"/>
                  <a:pt x="249098" y="52654"/>
                  <a:pt x="241325" y="52654"/>
                </a:cubicBezTo>
                <a:lnTo>
                  <a:pt x="97612" y="52654"/>
                </a:lnTo>
                <a:cubicBezTo>
                  <a:pt x="89840" y="52654"/>
                  <a:pt x="83591" y="58903"/>
                  <a:pt x="83591" y="66675"/>
                </a:cubicBezTo>
                <a:lnTo>
                  <a:pt x="83591" y="96698"/>
                </a:lnTo>
                <a:cubicBezTo>
                  <a:pt x="83591" y="104470"/>
                  <a:pt x="89840" y="110719"/>
                  <a:pt x="97612" y="110719"/>
                </a:cubicBezTo>
                <a:lnTo>
                  <a:pt x="241325" y="110719"/>
                </a:lnTo>
                <a:cubicBezTo>
                  <a:pt x="249098" y="110719"/>
                  <a:pt x="255346" y="104470"/>
                  <a:pt x="255346" y="96698"/>
                </a:cubicBezTo>
                <a:close/>
                <a:moveTo>
                  <a:pt x="202768" y="52807"/>
                </a:moveTo>
                <a:cubicBezTo>
                  <a:pt x="202768" y="34366"/>
                  <a:pt x="187833" y="19431"/>
                  <a:pt x="169392" y="19431"/>
                </a:cubicBezTo>
                <a:cubicBezTo>
                  <a:pt x="150952" y="19431"/>
                  <a:pt x="136016" y="34366"/>
                  <a:pt x="136016" y="52807"/>
                </a:cubicBezTo>
                <a:moveTo>
                  <a:pt x="164058" y="205359"/>
                </a:moveTo>
                <a:lnTo>
                  <a:pt x="265404" y="205359"/>
                </a:lnTo>
                <a:moveTo>
                  <a:pt x="164058" y="278663"/>
                </a:moveTo>
                <a:lnTo>
                  <a:pt x="265404" y="278663"/>
                </a:lnTo>
                <a:moveTo>
                  <a:pt x="164058" y="352120"/>
                </a:moveTo>
                <a:lnTo>
                  <a:pt x="265404" y="352120"/>
                </a:lnTo>
                <a:moveTo>
                  <a:pt x="70790" y="188900"/>
                </a:moveTo>
                <a:lnTo>
                  <a:pt x="95326" y="205359"/>
                </a:lnTo>
                <a:lnTo>
                  <a:pt x="118186" y="164363"/>
                </a:lnTo>
                <a:moveTo>
                  <a:pt x="70790" y="276835"/>
                </a:moveTo>
                <a:lnTo>
                  <a:pt x="95326" y="293294"/>
                </a:lnTo>
                <a:lnTo>
                  <a:pt x="118186" y="252298"/>
                </a:lnTo>
                <a:moveTo>
                  <a:pt x="70790" y="364617"/>
                </a:moveTo>
                <a:lnTo>
                  <a:pt x="95326" y="381076"/>
                </a:lnTo>
                <a:lnTo>
                  <a:pt x="118186" y="340081"/>
                </a:lnTo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>
              <a:solidFill>
                <a:schemeClr val="accent4"/>
              </a:solidFill>
            </a:endParaRPr>
          </a:p>
        </p:txBody>
      </p:sp>
      <p:sp>
        <p:nvSpPr>
          <p:cNvPr id="244" name="Freeform: Shape 243">
            <a:extLst>
              <a:ext uri="{FF2B5EF4-FFF2-40B4-BE49-F238E27FC236}">
                <a16:creationId xmlns:a16="http://schemas.microsoft.com/office/drawing/2014/main" id="{E33265F2-C94F-ECD3-6458-C655C258761E}"/>
              </a:ext>
            </a:extLst>
          </p:cNvPr>
          <p:cNvSpPr/>
          <p:nvPr/>
        </p:nvSpPr>
        <p:spPr>
          <a:xfrm>
            <a:off x="1970743" y="5806847"/>
            <a:ext cx="1391028" cy="834618"/>
          </a:xfrm>
          <a:custGeom>
            <a:avLst/>
            <a:gdLst>
              <a:gd name="connsiteX0" fmla="*/ 339318 w 533400"/>
              <a:gd name="connsiteY0" fmla="*/ 85725 h 320040"/>
              <a:gd name="connsiteX1" fmla="*/ 273025 w 533400"/>
              <a:gd name="connsiteY1" fmla="*/ 152019 h 320040"/>
              <a:gd name="connsiteX2" fmla="*/ 206730 w 533400"/>
              <a:gd name="connsiteY2" fmla="*/ 85725 h 320040"/>
              <a:gd name="connsiteX3" fmla="*/ 273025 w 533400"/>
              <a:gd name="connsiteY3" fmla="*/ 19431 h 320040"/>
              <a:gd name="connsiteX4" fmla="*/ 339318 w 533400"/>
              <a:gd name="connsiteY4" fmla="*/ 85725 h 320040"/>
              <a:gd name="connsiteX5" fmla="*/ 397840 w 533400"/>
              <a:gd name="connsiteY5" fmla="*/ 308686 h 320040"/>
              <a:gd name="connsiteX6" fmla="*/ 273025 w 533400"/>
              <a:gd name="connsiteY6" fmla="*/ 198044 h 320040"/>
              <a:gd name="connsiteX7" fmla="*/ 148209 w 533400"/>
              <a:gd name="connsiteY7" fmla="*/ 308686 h 320040"/>
              <a:gd name="connsiteX8" fmla="*/ 437921 w 533400"/>
              <a:gd name="connsiteY8" fmla="*/ 45187 h 320040"/>
              <a:gd name="connsiteX9" fmla="*/ 390830 w 533400"/>
              <a:gd name="connsiteY9" fmla="*/ 92278 h 320040"/>
              <a:gd name="connsiteX10" fmla="*/ 437921 w 533400"/>
              <a:gd name="connsiteY10" fmla="*/ 139370 h 320040"/>
              <a:gd name="connsiteX11" fmla="*/ 485013 w 533400"/>
              <a:gd name="connsiteY11" fmla="*/ 92278 h 320040"/>
              <a:gd name="connsiteX12" fmla="*/ 437921 w 533400"/>
              <a:gd name="connsiteY12" fmla="*/ 45187 h 320040"/>
              <a:gd name="connsiteX13" fmla="*/ 526618 w 533400"/>
              <a:gd name="connsiteY13" fmla="*/ 259461 h 320040"/>
              <a:gd name="connsiteX14" fmla="*/ 437921 w 533400"/>
              <a:gd name="connsiteY14" fmla="*/ 180975 h 320040"/>
              <a:gd name="connsiteX15" fmla="*/ 390830 w 533400"/>
              <a:gd name="connsiteY15" fmla="*/ 193015 h 320040"/>
              <a:gd name="connsiteX16" fmla="*/ 60883 w 533400"/>
              <a:gd name="connsiteY16" fmla="*/ 92278 h 320040"/>
              <a:gd name="connsiteX17" fmla="*/ 107975 w 533400"/>
              <a:gd name="connsiteY17" fmla="*/ 139370 h 320040"/>
              <a:gd name="connsiteX18" fmla="*/ 155066 w 533400"/>
              <a:gd name="connsiteY18" fmla="*/ 92278 h 320040"/>
              <a:gd name="connsiteX19" fmla="*/ 107975 w 533400"/>
              <a:gd name="connsiteY19" fmla="*/ 45187 h 320040"/>
              <a:gd name="connsiteX20" fmla="*/ 60883 w 533400"/>
              <a:gd name="connsiteY20" fmla="*/ 92278 h 320040"/>
              <a:gd name="connsiteX21" fmla="*/ 155219 w 533400"/>
              <a:gd name="connsiteY21" fmla="*/ 193015 h 320040"/>
              <a:gd name="connsiteX22" fmla="*/ 108128 w 533400"/>
              <a:gd name="connsiteY22" fmla="*/ 180975 h 320040"/>
              <a:gd name="connsiteX23" fmla="*/ 19431 w 533400"/>
              <a:gd name="connsiteY23" fmla="*/ 259461 h 320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533400" h="320040">
                <a:moveTo>
                  <a:pt x="339318" y="85725"/>
                </a:moveTo>
                <a:cubicBezTo>
                  <a:pt x="339318" y="122301"/>
                  <a:pt x="309600" y="152019"/>
                  <a:pt x="273025" y="152019"/>
                </a:cubicBezTo>
                <a:cubicBezTo>
                  <a:pt x="236448" y="152019"/>
                  <a:pt x="206730" y="122301"/>
                  <a:pt x="206730" y="85725"/>
                </a:cubicBezTo>
                <a:cubicBezTo>
                  <a:pt x="206730" y="49149"/>
                  <a:pt x="236448" y="19431"/>
                  <a:pt x="273025" y="19431"/>
                </a:cubicBezTo>
                <a:cubicBezTo>
                  <a:pt x="309600" y="19431"/>
                  <a:pt x="339318" y="48997"/>
                  <a:pt x="339318" y="85725"/>
                </a:cubicBezTo>
                <a:close/>
                <a:moveTo>
                  <a:pt x="397840" y="308686"/>
                </a:moveTo>
                <a:cubicBezTo>
                  <a:pt x="397840" y="247574"/>
                  <a:pt x="341909" y="198044"/>
                  <a:pt x="273025" y="198044"/>
                </a:cubicBezTo>
                <a:cubicBezTo>
                  <a:pt x="204140" y="198044"/>
                  <a:pt x="148209" y="247574"/>
                  <a:pt x="148209" y="308686"/>
                </a:cubicBezTo>
                <a:moveTo>
                  <a:pt x="437921" y="45187"/>
                </a:moveTo>
                <a:cubicBezTo>
                  <a:pt x="411861" y="45187"/>
                  <a:pt x="390830" y="66218"/>
                  <a:pt x="390830" y="92278"/>
                </a:cubicBezTo>
                <a:cubicBezTo>
                  <a:pt x="390830" y="118339"/>
                  <a:pt x="411861" y="139370"/>
                  <a:pt x="437921" y="139370"/>
                </a:cubicBezTo>
                <a:cubicBezTo>
                  <a:pt x="463982" y="139370"/>
                  <a:pt x="485013" y="118339"/>
                  <a:pt x="485013" y="92278"/>
                </a:cubicBezTo>
                <a:cubicBezTo>
                  <a:pt x="485013" y="66218"/>
                  <a:pt x="463982" y="45187"/>
                  <a:pt x="437921" y="45187"/>
                </a:cubicBezTo>
                <a:close/>
                <a:moveTo>
                  <a:pt x="526618" y="259461"/>
                </a:moveTo>
                <a:cubicBezTo>
                  <a:pt x="526618" y="216027"/>
                  <a:pt x="486994" y="180975"/>
                  <a:pt x="437921" y="180975"/>
                </a:cubicBezTo>
                <a:cubicBezTo>
                  <a:pt x="420548" y="180975"/>
                  <a:pt x="404394" y="185395"/>
                  <a:pt x="390830" y="193015"/>
                </a:cubicBezTo>
                <a:moveTo>
                  <a:pt x="60883" y="92278"/>
                </a:moveTo>
                <a:cubicBezTo>
                  <a:pt x="60883" y="118339"/>
                  <a:pt x="81915" y="139370"/>
                  <a:pt x="107975" y="139370"/>
                </a:cubicBezTo>
                <a:cubicBezTo>
                  <a:pt x="134035" y="139370"/>
                  <a:pt x="155066" y="118339"/>
                  <a:pt x="155066" y="92278"/>
                </a:cubicBezTo>
                <a:cubicBezTo>
                  <a:pt x="155066" y="66218"/>
                  <a:pt x="134035" y="45187"/>
                  <a:pt x="107975" y="45187"/>
                </a:cubicBezTo>
                <a:cubicBezTo>
                  <a:pt x="82067" y="45187"/>
                  <a:pt x="60883" y="66218"/>
                  <a:pt x="60883" y="92278"/>
                </a:cubicBezTo>
                <a:close/>
                <a:moveTo>
                  <a:pt x="155219" y="193015"/>
                </a:moveTo>
                <a:cubicBezTo>
                  <a:pt x="141504" y="185395"/>
                  <a:pt x="125349" y="180975"/>
                  <a:pt x="108128" y="180975"/>
                </a:cubicBezTo>
                <a:cubicBezTo>
                  <a:pt x="59207" y="180975"/>
                  <a:pt x="19431" y="216179"/>
                  <a:pt x="19431" y="259461"/>
                </a:cubicBezTo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245" name="Freeform 171">
            <a:extLst>
              <a:ext uri="{FF2B5EF4-FFF2-40B4-BE49-F238E27FC236}">
                <a16:creationId xmlns:a16="http://schemas.microsoft.com/office/drawing/2014/main" id="{1F7FA3DF-C610-4D1D-1FFA-7E5EB5F959D4}"/>
              </a:ext>
            </a:extLst>
          </p:cNvPr>
          <p:cNvSpPr>
            <a:spLocks noEditPoints="1"/>
          </p:cNvSpPr>
          <p:nvPr/>
        </p:nvSpPr>
        <p:spPr bwMode="auto">
          <a:xfrm>
            <a:off x="11752128" y="7517141"/>
            <a:ext cx="924998" cy="978680"/>
          </a:xfrm>
          <a:custGeom>
            <a:avLst/>
            <a:gdLst>
              <a:gd name="T0" fmla="*/ 384 w 934"/>
              <a:gd name="T1" fmla="*/ 817 h 987"/>
              <a:gd name="T2" fmla="*/ 0 w 934"/>
              <a:gd name="T3" fmla="*/ 408 h 987"/>
              <a:gd name="T4" fmla="*/ 409 w 934"/>
              <a:gd name="T5" fmla="*/ 0 h 987"/>
              <a:gd name="T6" fmla="*/ 818 w 934"/>
              <a:gd name="T7" fmla="*/ 408 h 987"/>
              <a:gd name="T8" fmla="*/ 814 w 934"/>
              <a:gd name="T9" fmla="*/ 462 h 987"/>
              <a:gd name="T10" fmla="*/ 579 w 934"/>
              <a:gd name="T11" fmla="*/ 356 h 987"/>
              <a:gd name="T12" fmla="*/ 409 w 934"/>
              <a:gd name="T13" fmla="*/ 231 h 987"/>
              <a:gd name="T14" fmla="*/ 231 w 934"/>
              <a:gd name="T15" fmla="*/ 408 h 987"/>
              <a:gd name="T16" fmla="*/ 325 w 934"/>
              <a:gd name="T17" fmla="*/ 565 h 987"/>
              <a:gd name="T18" fmla="*/ 409 w 934"/>
              <a:gd name="T19" fmla="*/ 408 h 987"/>
              <a:gd name="T20" fmla="*/ 569 w 934"/>
              <a:gd name="T21" fmla="*/ 969 h 987"/>
              <a:gd name="T22" fmla="*/ 668 w 934"/>
              <a:gd name="T23" fmla="*/ 716 h 987"/>
              <a:gd name="T24" fmla="*/ 934 w 934"/>
              <a:gd name="T25" fmla="*/ 662 h 987"/>
              <a:gd name="T26" fmla="*/ 409 w 934"/>
              <a:gd name="T27" fmla="*/ 408 h 987"/>
              <a:gd name="T28" fmla="*/ 668 w 934"/>
              <a:gd name="T29" fmla="*/ 716 h 987"/>
              <a:gd name="T30" fmla="*/ 896 w 934"/>
              <a:gd name="T31" fmla="*/ 987 h 9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934" h="987">
                <a:moveTo>
                  <a:pt x="384" y="817"/>
                </a:moveTo>
                <a:cubicBezTo>
                  <a:pt x="170" y="803"/>
                  <a:pt x="0" y="625"/>
                  <a:pt x="0" y="408"/>
                </a:cubicBezTo>
                <a:cubicBezTo>
                  <a:pt x="0" y="183"/>
                  <a:pt x="184" y="0"/>
                  <a:pt x="409" y="0"/>
                </a:cubicBezTo>
                <a:cubicBezTo>
                  <a:pt x="634" y="0"/>
                  <a:pt x="818" y="183"/>
                  <a:pt x="818" y="408"/>
                </a:cubicBezTo>
                <a:cubicBezTo>
                  <a:pt x="818" y="427"/>
                  <a:pt x="817" y="445"/>
                  <a:pt x="814" y="462"/>
                </a:cubicBezTo>
                <a:moveTo>
                  <a:pt x="579" y="356"/>
                </a:moveTo>
                <a:cubicBezTo>
                  <a:pt x="556" y="283"/>
                  <a:pt x="489" y="231"/>
                  <a:pt x="409" y="231"/>
                </a:cubicBezTo>
                <a:cubicBezTo>
                  <a:pt x="311" y="231"/>
                  <a:pt x="231" y="310"/>
                  <a:pt x="231" y="408"/>
                </a:cubicBezTo>
                <a:cubicBezTo>
                  <a:pt x="231" y="476"/>
                  <a:pt x="269" y="535"/>
                  <a:pt x="325" y="565"/>
                </a:cubicBezTo>
                <a:moveTo>
                  <a:pt x="409" y="408"/>
                </a:moveTo>
                <a:cubicBezTo>
                  <a:pt x="569" y="969"/>
                  <a:pt x="569" y="969"/>
                  <a:pt x="569" y="969"/>
                </a:cubicBezTo>
                <a:cubicBezTo>
                  <a:pt x="668" y="716"/>
                  <a:pt x="668" y="716"/>
                  <a:pt x="668" y="716"/>
                </a:cubicBezTo>
                <a:cubicBezTo>
                  <a:pt x="934" y="662"/>
                  <a:pt x="934" y="662"/>
                  <a:pt x="934" y="662"/>
                </a:cubicBezTo>
                <a:lnTo>
                  <a:pt x="409" y="408"/>
                </a:lnTo>
                <a:close/>
                <a:moveTo>
                  <a:pt x="668" y="716"/>
                </a:moveTo>
                <a:cubicBezTo>
                  <a:pt x="896" y="987"/>
                  <a:pt x="896" y="987"/>
                  <a:pt x="896" y="987"/>
                </a:cubicBezTo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246" name="Freeform 142">
            <a:extLst>
              <a:ext uri="{FF2B5EF4-FFF2-40B4-BE49-F238E27FC236}">
                <a16:creationId xmlns:a16="http://schemas.microsoft.com/office/drawing/2014/main" id="{727EA51C-DD3A-8272-F60B-2BCFDCE1CB9F}"/>
              </a:ext>
            </a:extLst>
          </p:cNvPr>
          <p:cNvSpPr>
            <a:spLocks noEditPoints="1"/>
          </p:cNvSpPr>
          <p:nvPr/>
        </p:nvSpPr>
        <p:spPr bwMode="auto">
          <a:xfrm>
            <a:off x="3032169" y="8718793"/>
            <a:ext cx="866550" cy="866550"/>
          </a:xfrm>
          <a:custGeom>
            <a:avLst/>
            <a:gdLst>
              <a:gd name="T0" fmla="*/ 910 w 1138"/>
              <a:gd name="T1" fmla="*/ 455 h 1138"/>
              <a:gd name="T2" fmla="*/ 455 w 1138"/>
              <a:gd name="T3" fmla="*/ 910 h 1138"/>
              <a:gd name="T4" fmla="*/ 0 w 1138"/>
              <a:gd name="T5" fmla="*/ 455 h 1138"/>
              <a:gd name="T6" fmla="*/ 455 w 1138"/>
              <a:gd name="T7" fmla="*/ 0 h 1138"/>
              <a:gd name="T8" fmla="*/ 910 w 1138"/>
              <a:gd name="T9" fmla="*/ 455 h 1138"/>
              <a:gd name="T10" fmla="*/ 777 w 1138"/>
              <a:gd name="T11" fmla="*/ 777 h 1138"/>
              <a:gd name="T12" fmla="*/ 1138 w 1138"/>
              <a:gd name="T13" fmla="*/ 1138 h 1138"/>
              <a:gd name="T14" fmla="*/ 683 w 1138"/>
              <a:gd name="T15" fmla="*/ 455 h 1138"/>
              <a:gd name="T16" fmla="*/ 679 w 1138"/>
              <a:gd name="T17" fmla="*/ 413 h 1138"/>
              <a:gd name="T18" fmla="*/ 749 w 1138"/>
              <a:gd name="T19" fmla="*/ 338 h 1138"/>
              <a:gd name="T20" fmla="*/ 703 w 1138"/>
              <a:gd name="T21" fmla="*/ 259 h 1138"/>
              <a:gd name="T22" fmla="*/ 604 w 1138"/>
              <a:gd name="T23" fmla="*/ 283 h 1138"/>
              <a:gd name="T24" fmla="*/ 530 w 1138"/>
              <a:gd name="T25" fmla="*/ 241 h 1138"/>
              <a:gd name="T26" fmla="*/ 501 w 1138"/>
              <a:gd name="T27" fmla="*/ 142 h 1138"/>
              <a:gd name="T28" fmla="*/ 409 w 1138"/>
              <a:gd name="T29" fmla="*/ 142 h 1138"/>
              <a:gd name="T30" fmla="*/ 380 w 1138"/>
              <a:gd name="T31" fmla="*/ 241 h 1138"/>
              <a:gd name="T32" fmla="*/ 307 w 1138"/>
              <a:gd name="T33" fmla="*/ 283 h 1138"/>
              <a:gd name="T34" fmla="*/ 207 w 1138"/>
              <a:gd name="T35" fmla="*/ 259 h 1138"/>
              <a:gd name="T36" fmla="*/ 161 w 1138"/>
              <a:gd name="T37" fmla="*/ 338 h 1138"/>
              <a:gd name="T38" fmla="*/ 232 w 1138"/>
              <a:gd name="T39" fmla="*/ 413 h 1138"/>
              <a:gd name="T40" fmla="*/ 228 w 1138"/>
              <a:gd name="T41" fmla="*/ 455 h 1138"/>
              <a:gd name="T42" fmla="*/ 232 w 1138"/>
              <a:gd name="T43" fmla="*/ 498 h 1138"/>
              <a:gd name="T44" fmla="*/ 161 w 1138"/>
              <a:gd name="T45" fmla="*/ 572 h 1138"/>
              <a:gd name="T46" fmla="*/ 207 w 1138"/>
              <a:gd name="T47" fmla="*/ 651 h 1138"/>
              <a:gd name="T48" fmla="*/ 307 w 1138"/>
              <a:gd name="T49" fmla="*/ 628 h 1138"/>
              <a:gd name="T50" fmla="*/ 380 w 1138"/>
              <a:gd name="T51" fmla="*/ 670 h 1138"/>
              <a:gd name="T52" fmla="*/ 409 w 1138"/>
              <a:gd name="T53" fmla="*/ 768 h 1138"/>
              <a:gd name="T54" fmla="*/ 501 w 1138"/>
              <a:gd name="T55" fmla="*/ 768 h 1138"/>
              <a:gd name="T56" fmla="*/ 530 w 1138"/>
              <a:gd name="T57" fmla="*/ 670 h 1138"/>
              <a:gd name="T58" fmla="*/ 604 w 1138"/>
              <a:gd name="T59" fmla="*/ 628 h 1138"/>
              <a:gd name="T60" fmla="*/ 703 w 1138"/>
              <a:gd name="T61" fmla="*/ 651 h 1138"/>
              <a:gd name="T62" fmla="*/ 749 w 1138"/>
              <a:gd name="T63" fmla="*/ 572 h 1138"/>
              <a:gd name="T64" fmla="*/ 679 w 1138"/>
              <a:gd name="T65" fmla="*/ 498 h 1138"/>
              <a:gd name="T66" fmla="*/ 683 w 1138"/>
              <a:gd name="T67" fmla="*/ 455 h 1138"/>
              <a:gd name="T68" fmla="*/ 455 w 1138"/>
              <a:gd name="T69" fmla="*/ 341 h 1138"/>
              <a:gd name="T70" fmla="*/ 341 w 1138"/>
              <a:gd name="T71" fmla="*/ 455 h 1138"/>
              <a:gd name="T72" fmla="*/ 455 w 1138"/>
              <a:gd name="T73" fmla="*/ 569 h 1138"/>
              <a:gd name="T74" fmla="*/ 569 w 1138"/>
              <a:gd name="T75" fmla="*/ 455 h 1138"/>
              <a:gd name="T76" fmla="*/ 455 w 1138"/>
              <a:gd name="T77" fmla="*/ 341 h 11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138" h="1138">
                <a:moveTo>
                  <a:pt x="910" y="455"/>
                </a:moveTo>
                <a:cubicBezTo>
                  <a:pt x="910" y="707"/>
                  <a:pt x="707" y="910"/>
                  <a:pt x="455" y="910"/>
                </a:cubicBezTo>
                <a:cubicBezTo>
                  <a:pt x="204" y="910"/>
                  <a:pt x="0" y="707"/>
                  <a:pt x="0" y="455"/>
                </a:cubicBezTo>
                <a:cubicBezTo>
                  <a:pt x="0" y="204"/>
                  <a:pt x="204" y="0"/>
                  <a:pt x="455" y="0"/>
                </a:cubicBezTo>
                <a:cubicBezTo>
                  <a:pt x="707" y="0"/>
                  <a:pt x="910" y="204"/>
                  <a:pt x="910" y="455"/>
                </a:cubicBezTo>
                <a:close/>
                <a:moveTo>
                  <a:pt x="777" y="777"/>
                </a:moveTo>
                <a:cubicBezTo>
                  <a:pt x="1138" y="1138"/>
                  <a:pt x="1138" y="1138"/>
                  <a:pt x="1138" y="1138"/>
                </a:cubicBezTo>
                <a:moveTo>
                  <a:pt x="683" y="455"/>
                </a:moveTo>
                <a:cubicBezTo>
                  <a:pt x="683" y="441"/>
                  <a:pt x="681" y="427"/>
                  <a:pt x="679" y="413"/>
                </a:cubicBezTo>
                <a:cubicBezTo>
                  <a:pt x="749" y="338"/>
                  <a:pt x="749" y="338"/>
                  <a:pt x="749" y="338"/>
                </a:cubicBezTo>
                <a:cubicBezTo>
                  <a:pt x="703" y="259"/>
                  <a:pt x="703" y="259"/>
                  <a:pt x="703" y="259"/>
                </a:cubicBezTo>
                <a:cubicBezTo>
                  <a:pt x="604" y="283"/>
                  <a:pt x="604" y="283"/>
                  <a:pt x="604" y="283"/>
                </a:cubicBezTo>
                <a:cubicBezTo>
                  <a:pt x="582" y="265"/>
                  <a:pt x="558" y="250"/>
                  <a:pt x="530" y="241"/>
                </a:cubicBezTo>
                <a:cubicBezTo>
                  <a:pt x="501" y="142"/>
                  <a:pt x="501" y="142"/>
                  <a:pt x="501" y="142"/>
                </a:cubicBezTo>
                <a:cubicBezTo>
                  <a:pt x="409" y="142"/>
                  <a:pt x="409" y="142"/>
                  <a:pt x="409" y="142"/>
                </a:cubicBezTo>
                <a:cubicBezTo>
                  <a:pt x="380" y="241"/>
                  <a:pt x="380" y="241"/>
                  <a:pt x="380" y="241"/>
                </a:cubicBezTo>
                <a:cubicBezTo>
                  <a:pt x="353" y="250"/>
                  <a:pt x="328" y="265"/>
                  <a:pt x="307" y="283"/>
                </a:cubicBezTo>
                <a:cubicBezTo>
                  <a:pt x="207" y="259"/>
                  <a:pt x="207" y="259"/>
                  <a:pt x="207" y="259"/>
                </a:cubicBezTo>
                <a:cubicBezTo>
                  <a:pt x="161" y="338"/>
                  <a:pt x="161" y="338"/>
                  <a:pt x="161" y="338"/>
                </a:cubicBezTo>
                <a:cubicBezTo>
                  <a:pt x="232" y="413"/>
                  <a:pt x="232" y="413"/>
                  <a:pt x="232" y="413"/>
                </a:cubicBezTo>
                <a:cubicBezTo>
                  <a:pt x="229" y="427"/>
                  <a:pt x="228" y="441"/>
                  <a:pt x="228" y="455"/>
                </a:cubicBezTo>
                <a:cubicBezTo>
                  <a:pt x="228" y="470"/>
                  <a:pt x="229" y="484"/>
                  <a:pt x="232" y="498"/>
                </a:cubicBezTo>
                <a:cubicBezTo>
                  <a:pt x="161" y="572"/>
                  <a:pt x="161" y="572"/>
                  <a:pt x="161" y="572"/>
                </a:cubicBezTo>
                <a:cubicBezTo>
                  <a:pt x="207" y="651"/>
                  <a:pt x="207" y="651"/>
                  <a:pt x="207" y="651"/>
                </a:cubicBezTo>
                <a:cubicBezTo>
                  <a:pt x="307" y="628"/>
                  <a:pt x="307" y="628"/>
                  <a:pt x="307" y="628"/>
                </a:cubicBezTo>
                <a:cubicBezTo>
                  <a:pt x="328" y="646"/>
                  <a:pt x="353" y="660"/>
                  <a:pt x="380" y="670"/>
                </a:cubicBezTo>
                <a:cubicBezTo>
                  <a:pt x="409" y="768"/>
                  <a:pt x="409" y="768"/>
                  <a:pt x="409" y="768"/>
                </a:cubicBezTo>
                <a:cubicBezTo>
                  <a:pt x="501" y="768"/>
                  <a:pt x="501" y="768"/>
                  <a:pt x="501" y="768"/>
                </a:cubicBezTo>
                <a:cubicBezTo>
                  <a:pt x="530" y="670"/>
                  <a:pt x="530" y="670"/>
                  <a:pt x="530" y="670"/>
                </a:cubicBezTo>
                <a:cubicBezTo>
                  <a:pt x="558" y="660"/>
                  <a:pt x="582" y="646"/>
                  <a:pt x="604" y="628"/>
                </a:cubicBezTo>
                <a:cubicBezTo>
                  <a:pt x="703" y="651"/>
                  <a:pt x="703" y="651"/>
                  <a:pt x="703" y="651"/>
                </a:cubicBezTo>
                <a:cubicBezTo>
                  <a:pt x="749" y="572"/>
                  <a:pt x="749" y="572"/>
                  <a:pt x="749" y="572"/>
                </a:cubicBezTo>
                <a:cubicBezTo>
                  <a:pt x="679" y="498"/>
                  <a:pt x="679" y="498"/>
                  <a:pt x="679" y="498"/>
                </a:cubicBezTo>
                <a:cubicBezTo>
                  <a:pt x="681" y="484"/>
                  <a:pt x="683" y="470"/>
                  <a:pt x="683" y="455"/>
                </a:cubicBezTo>
                <a:close/>
                <a:moveTo>
                  <a:pt x="455" y="341"/>
                </a:moveTo>
                <a:cubicBezTo>
                  <a:pt x="392" y="341"/>
                  <a:pt x="341" y="392"/>
                  <a:pt x="341" y="455"/>
                </a:cubicBezTo>
                <a:cubicBezTo>
                  <a:pt x="341" y="518"/>
                  <a:pt x="392" y="569"/>
                  <a:pt x="455" y="569"/>
                </a:cubicBezTo>
                <a:cubicBezTo>
                  <a:pt x="518" y="569"/>
                  <a:pt x="569" y="518"/>
                  <a:pt x="569" y="455"/>
                </a:cubicBezTo>
                <a:cubicBezTo>
                  <a:pt x="569" y="392"/>
                  <a:pt x="518" y="341"/>
                  <a:pt x="455" y="341"/>
                </a:cubicBezTo>
                <a:close/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247" name="Freeform: Shape 246">
            <a:extLst>
              <a:ext uri="{FF2B5EF4-FFF2-40B4-BE49-F238E27FC236}">
                <a16:creationId xmlns:a16="http://schemas.microsoft.com/office/drawing/2014/main" id="{5F0D01C6-0054-8C71-4E02-6B7B74C03C76}"/>
              </a:ext>
            </a:extLst>
          </p:cNvPr>
          <p:cNvSpPr/>
          <p:nvPr/>
        </p:nvSpPr>
        <p:spPr>
          <a:xfrm>
            <a:off x="11232930" y="10113559"/>
            <a:ext cx="906826" cy="906826"/>
          </a:xfrm>
          <a:custGeom>
            <a:avLst/>
            <a:gdLst>
              <a:gd name="connsiteX0" fmla="*/ 54940 w 381000"/>
              <a:gd name="connsiteY0" fmla="*/ 363093 h 381000"/>
              <a:gd name="connsiteX1" fmla="*/ 54940 w 381000"/>
              <a:gd name="connsiteY1" fmla="*/ 363093 h 381000"/>
              <a:gd name="connsiteX2" fmla="*/ 19431 w 381000"/>
              <a:gd name="connsiteY2" fmla="*/ 327584 h 381000"/>
              <a:gd name="connsiteX3" fmla="*/ 19431 w 381000"/>
              <a:gd name="connsiteY3" fmla="*/ 295732 h 381000"/>
              <a:gd name="connsiteX4" fmla="*/ 54940 w 381000"/>
              <a:gd name="connsiteY4" fmla="*/ 260223 h 381000"/>
              <a:gd name="connsiteX5" fmla="*/ 54940 w 381000"/>
              <a:gd name="connsiteY5" fmla="*/ 260223 h 381000"/>
              <a:gd name="connsiteX6" fmla="*/ 90449 w 381000"/>
              <a:gd name="connsiteY6" fmla="*/ 295732 h 381000"/>
              <a:gd name="connsiteX7" fmla="*/ 90449 w 381000"/>
              <a:gd name="connsiteY7" fmla="*/ 327584 h 381000"/>
              <a:gd name="connsiteX8" fmla="*/ 54940 w 381000"/>
              <a:gd name="connsiteY8" fmla="*/ 363093 h 381000"/>
              <a:gd name="connsiteX9" fmla="*/ 230200 w 381000"/>
              <a:gd name="connsiteY9" fmla="*/ 327584 h 381000"/>
              <a:gd name="connsiteX10" fmla="*/ 230200 w 381000"/>
              <a:gd name="connsiteY10" fmla="*/ 234925 h 381000"/>
              <a:gd name="connsiteX11" fmla="*/ 194691 w 381000"/>
              <a:gd name="connsiteY11" fmla="*/ 199415 h 381000"/>
              <a:gd name="connsiteX12" fmla="*/ 194691 w 381000"/>
              <a:gd name="connsiteY12" fmla="*/ 199415 h 381000"/>
              <a:gd name="connsiteX13" fmla="*/ 159182 w 381000"/>
              <a:gd name="connsiteY13" fmla="*/ 234925 h 381000"/>
              <a:gd name="connsiteX14" fmla="*/ 159182 w 381000"/>
              <a:gd name="connsiteY14" fmla="*/ 327584 h 381000"/>
              <a:gd name="connsiteX15" fmla="*/ 194691 w 381000"/>
              <a:gd name="connsiteY15" fmla="*/ 363093 h 381000"/>
              <a:gd name="connsiteX16" fmla="*/ 194691 w 381000"/>
              <a:gd name="connsiteY16" fmla="*/ 363093 h 381000"/>
              <a:gd name="connsiteX17" fmla="*/ 230200 w 381000"/>
              <a:gd name="connsiteY17" fmla="*/ 327584 h 381000"/>
              <a:gd name="connsiteX18" fmla="*/ 369951 w 381000"/>
              <a:gd name="connsiteY18" fmla="*/ 327584 h 381000"/>
              <a:gd name="connsiteX19" fmla="*/ 369951 w 381000"/>
              <a:gd name="connsiteY19" fmla="*/ 174117 h 381000"/>
              <a:gd name="connsiteX20" fmla="*/ 334442 w 381000"/>
              <a:gd name="connsiteY20" fmla="*/ 138608 h 381000"/>
              <a:gd name="connsiteX21" fmla="*/ 334442 w 381000"/>
              <a:gd name="connsiteY21" fmla="*/ 138608 h 381000"/>
              <a:gd name="connsiteX22" fmla="*/ 298933 w 381000"/>
              <a:gd name="connsiteY22" fmla="*/ 174117 h 381000"/>
              <a:gd name="connsiteX23" fmla="*/ 298933 w 381000"/>
              <a:gd name="connsiteY23" fmla="*/ 327584 h 381000"/>
              <a:gd name="connsiteX24" fmla="*/ 334442 w 381000"/>
              <a:gd name="connsiteY24" fmla="*/ 363093 h 381000"/>
              <a:gd name="connsiteX25" fmla="*/ 334442 w 381000"/>
              <a:gd name="connsiteY25" fmla="*/ 363093 h 381000"/>
              <a:gd name="connsiteX26" fmla="*/ 369951 w 381000"/>
              <a:gd name="connsiteY26" fmla="*/ 327584 h 381000"/>
              <a:gd name="connsiteX27" fmla="*/ 348158 w 381000"/>
              <a:gd name="connsiteY27" fmla="*/ 79781 h 381000"/>
              <a:gd name="connsiteX28" fmla="*/ 352882 w 381000"/>
              <a:gd name="connsiteY28" fmla="*/ 28880 h 381000"/>
              <a:gd name="connsiteX29" fmla="*/ 302590 w 381000"/>
              <a:gd name="connsiteY29" fmla="*/ 19431 h 381000"/>
              <a:gd name="connsiteX30" fmla="*/ 38938 w 381000"/>
              <a:gd name="connsiteY30" fmla="*/ 173507 h 381000"/>
              <a:gd name="connsiteX31" fmla="*/ 353187 w 381000"/>
              <a:gd name="connsiteY31" fmla="*/ 29642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381000" h="381000">
                <a:moveTo>
                  <a:pt x="54940" y="363093"/>
                </a:moveTo>
                <a:lnTo>
                  <a:pt x="54940" y="363093"/>
                </a:lnTo>
                <a:cubicBezTo>
                  <a:pt x="35433" y="363093"/>
                  <a:pt x="19431" y="347243"/>
                  <a:pt x="19431" y="327584"/>
                </a:cubicBezTo>
                <a:lnTo>
                  <a:pt x="19431" y="295732"/>
                </a:lnTo>
                <a:cubicBezTo>
                  <a:pt x="19431" y="276225"/>
                  <a:pt x="35281" y="260223"/>
                  <a:pt x="54940" y="260223"/>
                </a:cubicBezTo>
                <a:lnTo>
                  <a:pt x="54940" y="260223"/>
                </a:lnTo>
                <a:cubicBezTo>
                  <a:pt x="74447" y="260223"/>
                  <a:pt x="90449" y="276073"/>
                  <a:pt x="90449" y="295732"/>
                </a:cubicBezTo>
                <a:lnTo>
                  <a:pt x="90449" y="327584"/>
                </a:lnTo>
                <a:cubicBezTo>
                  <a:pt x="90297" y="347243"/>
                  <a:pt x="74447" y="363093"/>
                  <a:pt x="54940" y="363093"/>
                </a:cubicBezTo>
                <a:close/>
                <a:moveTo>
                  <a:pt x="230200" y="327584"/>
                </a:moveTo>
                <a:lnTo>
                  <a:pt x="230200" y="234925"/>
                </a:lnTo>
                <a:cubicBezTo>
                  <a:pt x="230200" y="215417"/>
                  <a:pt x="214351" y="199415"/>
                  <a:pt x="194691" y="199415"/>
                </a:cubicBezTo>
                <a:lnTo>
                  <a:pt x="194691" y="199415"/>
                </a:lnTo>
                <a:cubicBezTo>
                  <a:pt x="175184" y="199415"/>
                  <a:pt x="159182" y="215265"/>
                  <a:pt x="159182" y="234925"/>
                </a:cubicBezTo>
                <a:lnTo>
                  <a:pt x="159182" y="327584"/>
                </a:lnTo>
                <a:cubicBezTo>
                  <a:pt x="159182" y="347091"/>
                  <a:pt x="175031" y="363093"/>
                  <a:pt x="194691" y="363093"/>
                </a:cubicBezTo>
                <a:lnTo>
                  <a:pt x="194691" y="363093"/>
                </a:lnTo>
                <a:cubicBezTo>
                  <a:pt x="214198" y="363093"/>
                  <a:pt x="230200" y="347243"/>
                  <a:pt x="230200" y="327584"/>
                </a:cubicBezTo>
                <a:close/>
                <a:moveTo>
                  <a:pt x="369951" y="327584"/>
                </a:moveTo>
                <a:lnTo>
                  <a:pt x="369951" y="174117"/>
                </a:lnTo>
                <a:cubicBezTo>
                  <a:pt x="369951" y="154610"/>
                  <a:pt x="354101" y="138608"/>
                  <a:pt x="334442" y="138608"/>
                </a:cubicBezTo>
                <a:lnTo>
                  <a:pt x="334442" y="138608"/>
                </a:lnTo>
                <a:cubicBezTo>
                  <a:pt x="314935" y="138608"/>
                  <a:pt x="298933" y="154457"/>
                  <a:pt x="298933" y="174117"/>
                </a:cubicBezTo>
                <a:lnTo>
                  <a:pt x="298933" y="327584"/>
                </a:lnTo>
                <a:cubicBezTo>
                  <a:pt x="298933" y="347091"/>
                  <a:pt x="314782" y="363093"/>
                  <a:pt x="334442" y="363093"/>
                </a:cubicBezTo>
                <a:lnTo>
                  <a:pt x="334442" y="363093"/>
                </a:lnTo>
                <a:cubicBezTo>
                  <a:pt x="354101" y="363093"/>
                  <a:pt x="369951" y="347243"/>
                  <a:pt x="369951" y="327584"/>
                </a:cubicBezTo>
                <a:close/>
                <a:moveTo>
                  <a:pt x="348158" y="79781"/>
                </a:moveTo>
                <a:lnTo>
                  <a:pt x="352882" y="28880"/>
                </a:lnTo>
                <a:lnTo>
                  <a:pt x="302590" y="19431"/>
                </a:lnTo>
                <a:moveTo>
                  <a:pt x="38938" y="173507"/>
                </a:moveTo>
                <a:cubicBezTo>
                  <a:pt x="97765" y="173507"/>
                  <a:pt x="278206" y="105080"/>
                  <a:pt x="353187" y="29642"/>
                </a:cubicBezTo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248" name="Textbox 200">
            <a:extLst>
              <a:ext uri="{FF2B5EF4-FFF2-40B4-BE49-F238E27FC236}">
                <a16:creationId xmlns:a16="http://schemas.microsoft.com/office/drawing/2014/main" id="{3AE26C86-F53E-887D-82F4-F47E6677ABA8}"/>
              </a:ext>
            </a:extLst>
          </p:cNvPr>
          <p:cNvSpPr txBox="1"/>
          <p:nvPr/>
        </p:nvSpPr>
        <p:spPr>
          <a:xfrm>
            <a:off x="10822109" y="4496941"/>
            <a:ext cx="992003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r"/>
            <a:r>
              <a:rPr lang="en-US" sz="2400" b="1" dirty="0">
                <a:solidFill>
                  <a:schemeClr val="bg1"/>
                </a:solidFill>
                <a:latin typeface="+mj-lt"/>
              </a:rPr>
              <a:t>PLAN</a:t>
            </a:r>
          </a:p>
        </p:txBody>
      </p:sp>
      <p:sp>
        <p:nvSpPr>
          <p:cNvPr id="249" name="Textbox 200">
            <a:extLst>
              <a:ext uri="{FF2B5EF4-FFF2-40B4-BE49-F238E27FC236}">
                <a16:creationId xmlns:a16="http://schemas.microsoft.com/office/drawing/2014/main" id="{D96948F9-B1CD-32A2-84B7-BC61F9F9AE95}"/>
              </a:ext>
            </a:extLst>
          </p:cNvPr>
          <p:cNvSpPr txBox="1"/>
          <p:nvPr/>
        </p:nvSpPr>
        <p:spPr>
          <a:xfrm>
            <a:off x="9265759" y="5007963"/>
            <a:ext cx="2548353" cy="92333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dirty="0" err="1">
                <a:solidFill>
                  <a:schemeClr val="bg1"/>
                </a:solidFill>
              </a:rPr>
              <a:t>Lập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kế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hoạch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cụ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thể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với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mục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tiêu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và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lộ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trình</a:t>
            </a:r>
            <a:r>
              <a:rPr lang="en-US" dirty="0">
                <a:solidFill>
                  <a:schemeClr val="bg1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5099817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250" fill="hold"/>
                                            <p:tgtEl>
                                              <p:spTgt spid="2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250" fill="hold"/>
                                            <p:tgtEl>
                                              <p:spTgt spid="2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250" fill="hold"/>
                                            <p:tgtEl>
                                              <p:spTgt spid="2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250" fill="hold"/>
                                            <p:tgtEl>
                                              <p:spTgt spid="2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2" decel="5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2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2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2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2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2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4" fill="hold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3" dur="1000" fill="hold"/>
                                            <p:tgtEl>
                                              <p:spTgt spid="2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4" dur="1000" fill="hold"/>
                                            <p:tgtEl>
                                              <p:spTgt spid="2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7" dur="750"/>
                                            <p:tgtEl>
                                              <p:spTgt spid="22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8" dur="750" fill="hold"/>
                                            <p:tgtEl>
                                              <p:spTgt spid="2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750" fill="hold"/>
                                            <p:tgtEl>
                                              <p:spTgt spid="2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2" dur="750"/>
                                            <p:tgtEl>
                                              <p:spTgt spid="22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3" dur="750" fill="hold"/>
                                            <p:tgtEl>
                                              <p:spTgt spid="2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750" fill="hold"/>
                                            <p:tgtEl>
                                              <p:spTgt spid="2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2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2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24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2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4" fill="hold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3" dur="1000" fill="hold"/>
                                            <p:tgtEl>
                                              <p:spTgt spid="2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4" dur="1000" fill="hold"/>
                                            <p:tgtEl>
                                              <p:spTgt spid="2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2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2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24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0" dur="500"/>
                                            <p:tgtEl>
                                              <p:spTgt spid="2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2" presetClass="entr" presetSubtype="4" fill="hold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3" dur="1000" fill="hold"/>
                                            <p:tgtEl>
                                              <p:spTgt spid="2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4" dur="1000" fill="hold"/>
                                            <p:tgtEl>
                                              <p:spTgt spid="2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7" dur="750"/>
                                            <p:tgtEl>
                                              <p:spTgt spid="23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8" dur="750" fill="hold"/>
                                            <p:tgtEl>
                                              <p:spTgt spid="2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750" fill="hold"/>
                                            <p:tgtEl>
                                              <p:spTgt spid="2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0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2" dur="750"/>
                                            <p:tgtEl>
                                              <p:spTgt spid="23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3" dur="750" fill="hold"/>
                                            <p:tgtEl>
                                              <p:spTgt spid="2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750" fill="hold"/>
                                            <p:tgtEl>
                                              <p:spTgt spid="2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2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500" fill="hold"/>
                                            <p:tgtEl>
                                              <p:spTgt spid="2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500" fill="hold"/>
                                            <p:tgtEl>
                                              <p:spTgt spid="24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0" dur="500"/>
                                            <p:tgtEl>
                                              <p:spTgt spid="2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2" presetClass="entr" presetSubtype="4" fill="hold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3" dur="1000" fill="hold"/>
                                            <p:tgtEl>
                                              <p:spTgt spid="20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74" dur="1000" fill="hold"/>
                                            <p:tgtEl>
                                              <p:spTgt spid="20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5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7" dur="750"/>
                                            <p:tgtEl>
                                              <p:spTgt spid="23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8" dur="750" fill="hold"/>
                                            <p:tgtEl>
                                              <p:spTgt spid="2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750" fill="hold"/>
                                            <p:tgtEl>
                                              <p:spTgt spid="2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0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2" dur="750"/>
                                            <p:tgtEl>
                                              <p:spTgt spid="24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3" dur="750" fill="hold"/>
                                            <p:tgtEl>
                                              <p:spTgt spid="2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750" fill="hold"/>
                                            <p:tgtEl>
                                              <p:spTgt spid="2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5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7" dur="500" fill="hold"/>
                                            <p:tgtEl>
                                              <p:spTgt spid="2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500" fill="hold"/>
                                            <p:tgtEl>
                                              <p:spTgt spid="2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500" fill="hold"/>
                                            <p:tgtEl>
                                              <p:spTgt spid="24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0" dur="500"/>
                                            <p:tgtEl>
                                              <p:spTgt spid="2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1" presetID="2" presetClass="entr" presetSubtype="4" fill="hold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93" dur="1000" fill="hold"/>
                                            <p:tgtEl>
                                              <p:spTgt spid="20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94" dur="1000" fill="hold"/>
                                            <p:tgtEl>
                                              <p:spTgt spid="20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5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7" dur="750"/>
                                            <p:tgtEl>
                                              <p:spTgt spid="22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8" dur="750" fill="hold"/>
                                            <p:tgtEl>
                                              <p:spTgt spid="2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750" fill="hold"/>
                                            <p:tgtEl>
                                              <p:spTgt spid="2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0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2" dur="750"/>
                                            <p:tgtEl>
                                              <p:spTgt spid="22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3" dur="750" fill="hold"/>
                                            <p:tgtEl>
                                              <p:spTgt spid="2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4" dur="750" fill="hold"/>
                                            <p:tgtEl>
                                              <p:spTgt spid="2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5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7" dur="500" fill="hold"/>
                                            <p:tgtEl>
                                              <p:spTgt spid="24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8" dur="500" fill="hold"/>
                                            <p:tgtEl>
                                              <p:spTgt spid="24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9" dur="500" fill="hold"/>
                                            <p:tgtEl>
                                              <p:spTgt spid="24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0" dur="500"/>
                                            <p:tgtEl>
                                              <p:spTgt spid="2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1" presetID="2" presetClass="entr" presetSubtype="4" fill="hold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3" dur="1000" fill="hold"/>
                                            <p:tgtEl>
                                              <p:spTgt spid="20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14" dur="1000" fill="hold"/>
                                            <p:tgtEl>
                                              <p:spTgt spid="20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5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7" dur="750"/>
                                            <p:tgtEl>
                                              <p:spTgt spid="23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8" dur="750" fill="hold"/>
                                            <p:tgtEl>
                                              <p:spTgt spid="2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9" dur="750" fill="hold"/>
                                            <p:tgtEl>
                                              <p:spTgt spid="2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0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2" dur="750"/>
                                            <p:tgtEl>
                                              <p:spTgt spid="23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3" dur="750" fill="hold"/>
                                            <p:tgtEl>
                                              <p:spTgt spid="2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4" dur="750" fill="hold"/>
                                            <p:tgtEl>
                                              <p:spTgt spid="2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5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7" dur="500" fill="hold"/>
                                            <p:tgtEl>
                                              <p:spTgt spid="2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8" dur="500" fill="hold"/>
                                            <p:tgtEl>
                                              <p:spTgt spid="2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9" dur="500" fill="hold"/>
                                            <p:tgtEl>
                                              <p:spTgt spid="24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0" dur="500"/>
                                            <p:tgtEl>
                                              <p:spTgt spid="2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1" presetID="2" presetClass="entr" presetSubtype="4" fill="hold" nodeType="withEffect" p14:presetBounceEnd="5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33" dur="1000" fill="hold"/>
                                            <p:tgtEl>
                                              <p:spTgt spid="19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34" dur="1000" fill="hold"/>
                                            <p:tgtEl>
                                              <p:spTgt spid="19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5" presetID="42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7" dur="750"/>
                                            <p:tgtEl>
                                              <p:spTgt spid="23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8" dur="750" fill="hold"/>
                                            <p:tgtEl>
                                              <p:spTgt spid="2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9" dur="750" fill="hold"/>
                                            <p:tgtEl>
                                              <p:spTgt spid="2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0" presetID="42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2" dur="750"/>
                                            <p:tgtEl>
                                              <p:spTgt spid="23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3" dur="750" fill="hold"/>
                                            <p:tgtEl>
                                              <p:spTgt spid="2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4" dur="750" fill="hold"/>
                                            <p:tgtEl>
                                              <p:spTgt spid="2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5" presetID="31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7" dur="500" fill="hold"/>
                                            <p:tgtEl>
                                              <p:spTgt spid="2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8" dur="500" fill="hold"/>
                                            <p:tgtEl>
                                              <p:spTgt spid="2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9" dur="500" fill="hold"/>
                                            <p:tgtEl>
                                              <p:spTgt spid="24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0" dur="500"/>
                                            <p:tgtEl>
                                              <p:spTgt spid="2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1" presetID="2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53" dur="2250"/>
                                            <p:tgtEl>
                                              <p:spTgt spid="2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4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6" dur="750"/>
                                            <p:tgtEl>
                                              <p:spTgt spid="24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7" dur="750" fill="hold"/>
                                            <p:tgtEl>
                                              <p:spTgt spid="2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8" dur="750" fill="hold"/>
                                            <p:tgtEl>
                                              <p:spTgt spid="2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9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1" dur="750"/>
                                            <p:tgtEl>
                                              <p:spTgt spid="24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62" dur="750" fill="hold"/>
                                            <p:tgtEl>
                                              <p:spTgt spid="2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3" dur="750" fill="hold"/>
                                            <p:tgtEl>
                                              <p:spTgt spid="2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20" grpId="0"/>
          <p:bldP spid="221" grpId="0"/>
          <p:bldP spid="222" grpId="0"/>
          <p:bldP spid="223" grpId="0"/>
          <p:bldP spid="226" grpId="0"/>
          <p:bldP spid="227" grpId="0"/>
          <p:bldP spid="228" grpId="0"/>
          <p:bldP spid="229" grpId="0"/>
          <p:bldP spid="230" grpId="0"/>
          <p:bldP spid="231" grpId="0"/>
          <p:bldP spid="234" grpId="0"/>
          <p:bldP spid="235" grpId="0"/>
          <p:bldP spid="236" grpId="0"/>
          <p:bldP spid="238" grpId="0"/>
          <p:bldP spid="239" grpId="0"/>
          <p:bldP spid="240" grpId="0"/>
          <p:bldP spid="241" grpId="0" animBg="1"/>
          <p:bldP spid="242" grpId="0" animBg="1"/>
          <p:bldP spid="243" grpId="0" animBg="1"/>
          <p:bldP spid="244" grpId="0" animBg="1"/>
          <p:bldP spid="245" grpId="0" animBg="1"/>
          <p:bldP spid="246" grpId="0" animBg="1"/>
          <p:bldP spid="247" grpId="0" animBg="1"/>
          <p:bldP spid="248" grpId="0"/>
          <p:bldP spid="249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250" fill="hold"/>
                                            <p:tgtEl>
                                              <p:spTgt spid="2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250" fill="hold"/>
                                            <p:tgtEl>
                                              <p:spTgt spid="2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250" fill="hold"/>
                                            <p:tgtEl>
                                              <p:spTgt spid="2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250" fill="hold"/>
                                            <p:tgtEl>
                                              <p:spTgt spid="2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2" decel="5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2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2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2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2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2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2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000" fill="hold"/>
                                            <p:tgtEl>
                                              <p:spTgt spid="2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7" dur="750"/>
                                            <p:tgtEl>
                                              <p:spTgt spid="22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8" dur="750" fill="hold"/>
                                            <p:tgtEl>
                                              <p:spTgt spid="2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750" fill="hold"/>
                                            <p:tgtEl>
                                              <p:spTgt spid="2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2" dur="750"/>
                                            <p:tgtEl>
                                              <p:spTgt spid="22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3" dur="750" fill="hold"/>
                                            <p:tgtEl>
                                              <p:spTgt spid="2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750" fill="hold"/>
                                            <p:tgtEl>
                                              <p:spTgt spid="2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2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2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24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2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4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1000" fill="hold"/>
                                            <p:tgtEl>
                                              <p:spTgt spid="2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1000" fill="hold"/>
                                            <p:tgtEl>
                                              <p:spTgt spid="2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2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2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24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0" dur="500"/>
                                            <p:tgtEl>
                                              <p:spTgt spid="2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2" presetClass="entr" presetSubtype="4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3" dur="1000" fill="hold"/>
                                            <p:tgtEl>
                                              <p:spTgt spid="2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4" dur="1000" fill="hold"/>
                                            <p:tgtEl>
                                              <p:spTgt spid="2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7" dur="750"/>
                                            <p:tgtEl>
                                              <p:spTgt spid="23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8" dur="750" fill="hold"/>
                                            <p:tgtEl>
                                              <p:spTgt spid="2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750" fill="hold"/>
                                            <p:tgtEl>
                                              <p:spTgt spid="2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0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2" dur="750"/>
                                            <p:tgtEl>
                                              <p:spTgt spid="23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3" dur="750" fill="hold"/>
                                            <p:tgtEl>
                                              <p:spTgt spid="2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750" fill="hold"/>
                                            <p:tgtEl>
                                              <p:spTgt spid="2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2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500" fill="hold"/>
                                            <p:tgtEl>
                                              <p:spTgt spid="2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500" fill="hold"/>
                                            <p:tgtEl>
                                              <p:spTgt spid="24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0" dur="500"/>
                                            <p:tgtEl>
                                              <p:spTgt spid="2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3" dur="1000" fill="hold"/>
                                            <p:tgtEl>
                                              <p:spTgt spid="20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4" dur="1000" fill="hold"/>
                                            <p:tgtEl>
                                              <p:spTgt spid="20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5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7" dur="750"/>
                                            <p:tgtEl>
                                              <p:spTgt spid="23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8" dur="750" fill="hold"/>
                                            <p:tgtEl>
                                              <p:spTgt spid="2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750" fill="hold"/>
                                            <p:tgtEl>
                                              <p:spTgt spid="2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0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2" dur="750"/>
                                            <p:tgtEl>
                                              <p:spTgt spid="24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3" dur="750" fill="hold"/>
                                            <p:tgtEl>
                                              <p:spTgt spid="2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750" fill="hold"/>
                                            <p:tgtEl>
                                              <p:spTgt spid="2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5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7" dur="500" fill="hold"/>
                                            <p:tgtEl>
                                              <p:spTgt spid="2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500" fill="hold"/>
                                            <p:tgtEl>
                                              <p:spTgt spid="2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500" fill="hold"/>
                                            <p:tgtEl>
                                              <p:spTgt spid="24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0" dur="500"/>
                                            <p:tgtEl>
                                              <p:spTgt spid="2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1" presetID="2" presetClass="entr" presetSubtype="4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3" dur="1000" fill="hold"/>
                                            <p:tgtEl>
                                              <p:spTgt spid="20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4" dur="1000" fill="hold"/>
                                            <p:tgtEl>
                                              <p:spTgt spid="20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5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7" dur="750"/>
                                            <p:tgtEl>
                                              <p:spTgt spid="22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8" dur="750" fill="hold"/>
                                            <p:tgtEl>
                                              <p:spTgt spid="2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750" fill="hold"/>
                                            <p:tgtEl>
                                              <p:spTgt spid="2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0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2" dur="750"/>
                                            <p:tgtEl>
                                              <p:spTgt spid="22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3" dur="750" fill="hold"/>
                                            <p:tgtEl>
                                              <p:spTgt spid="2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4" dur="750" fill="hold"/>
                                            <p:tgtEl>
                                              <p:spTgt spid="2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5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7" dur="500" fill="hold"/>
                                            <p:tgtEl>
                                              <p:spTgt spid="24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8" dur="500" fill="hold"/>
                                            <p:tgtEl>
                                              <p:spTgt spid="24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9" dur="500" fill="hold"/>
                                            <p:tgtEl>
                                              <p:spTgt spid="24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0" dur="500"/>
                                            <p:tgtEl>
                                              <p:spTgt spid="2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1" presetID="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3" dur="1000" fill="hold"/>
                                            <p:tgtEl>
                                              <p:spTgt spid="20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4" dur="1000" fill="hold"/>
                                            <p:tgtEl>
                                              <p:spTgt spid="20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5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7" dur="750"/>
                                            <p:tgtEl>
                                              <p:spTgt spid="23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8" dur="750" fill="hold"/>
                                            <p:tgtEl>
                                              <p:spTgt spid="2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9" dur="750" fill="hold"/>
                                            <p:tgtEl>
                                              <p:spTgt spid="2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0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2" dur="750"/>
                                            <p:tgtEl>
                                              <p:spTgt spid="23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3" dur="750" fill="hold"/>
                                            <p:tgtEl>
                                              <p:spTgt spid="2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4" dur="750" fill="hold"/>
                                            <p:tgtEl>
                                              <p:spTgt spid="2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5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7" dur="500" fill="hold"/>
                                            <p:tgtEl>
                                              <p:spTgt spid="2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8" dur="500" fill="hold"/>
                                            <p:tgtEl>
                                              <p:spTgt spid="2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9" dur="500" fill="hold"/>
                                            <p:tgtEl>
                                              <p:spTgt spid="24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0" dur="500"/>
                                            <p:tgtEl>
                                              <p:spTgt spid="2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1" presetID="2" presetClass="entr" presetSubtype="4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3" dur="1000" fill="hold"/>
                                            <p:tgtEl>
                                              <p:spTgt spid="19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4" dur="1000" fill="hold"/>
                                            <p:tgtEl>
                                              <p:spTgt spid="19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5" presetID="42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7" dur="750"/>
                                            <p:tgtEl>
                                              <p:spTgt spid="23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8" dur="750" fill="hold"/>
                                            <p:tgtEl>
                                              <p:spTgt spid="2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9" dur="750" fill="hold"/>
                                            <p:tgtEl>
                                              <p:spTgt spid="2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0" presetID="42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2" dur="750"/>
                                            <p:tgtEl>
                                              <p:spTgt spid="23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3" dur="750" fill="hold"/>
                                            <p:tgtEl>
                                              <p:spTgt spid="2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4" dur="750" fill="hold"/>
                                            <p:tgtEl>
                                              <p:spTgt spid="2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5" presetID="31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7" dur="500" fill="hold"/>
                                            <p:tgtEl>
                                              <p:spTgt spid="2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8" dur="500" fill="hold"/>
                                            <p:tgtEl>
                                              <p:spTgt spid="2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9" dur="500" fill="hold"/>
                                            <p:tgtEl>
                                              <p:spTgt spid="24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0" dur="500"/>
                                            <p:tgtEl>
                                              <p:spTgt spid="2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1" presetID="2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53" dur="2250"/>
                                            <p:tgtEl>
                                              <p:spTgt spid="2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4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6" dur="750"/>
                                            <p:tgtEl>
                                              <p:spTgt spid="24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7" dur="750" fill="hold"/>
                                            <p:tgtEl>
                                              <p:spTgt spid="2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8" dur="750" fill="hold"/>
                                            <p:tgtEl>
                                              <p:spTgt spid="2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9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1" dur="750"/>
                                            <p:tgtEl>
                                              <p:spTgt spid="24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62" dur="750" fill="hold"/>
                                            <p:tgtEl>
                                              <p:spTgt spid="2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3" dur="750" fill="hold"/>
                                            <p:tgtEl>
                                              <p:spTgt spid="2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20" grpId="0"/>
          <p:bldP spid="221" grpId="0"/>
          <p:bldP spid="222" grpId="0"/>
          <p:bldP spid="223" grpId="0"/>
          <p:bldP spid="226" grpId="0"/>
          <p:bldP spid="227" grpId="0"/>
          <p:bldP spid="228" grpId="0"/>
          <p:bldP spid="229" grpId="0"/>
          <p:bldP spid="230" grpId="0"/>
          <p:bldP spid="231" grpId="0"/>
          <p:bldP spid="234" grpId="0"/>
          <p:bldP spid="235" grpId="0"/>
          <p:bldP spid="236" grpId="0"/>
          <p:bldP spid="238" grpId="0"/>
          <p:bldP spid="239" grpId="0"/>
          <p:bldP spid="240" grpId="0"/>
          <p:bldP spid="241" grpId="0" animBg="1"/>
          <p:bldP spid="242" grpId="0" animBg="1"/>
          <p:bldP spid="243" grpId="0" animBg="1"/>
          <p:bldP spid="244" grpId="0" animBg="1"/>
          <p:bldP spid="245" grpId="0" animBg="1"/>
          <p:bldP spid="246" grpId="0" animBg="1"/>
          <p:bldP spid="247" grpId="0" animBg="1"/>
          <p:bldP spid="248" grpId="0"/>
          <p:bldP spid="249" grpId="0"/>
        </p:bldLst>
      </p:timing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7858E994-7D3C-E7FF-A863-B965D5D8528F}"/>
              </a:ext>
            </a:extLst>
          </p:cNvPr>
          <p:cNvGrpSpPr/>
          <p:nvPr/>
        </p:nvGrpSpPr>
        <p:grpSpPr>
          <a:xfrm>
            <a:off x="2212274" y="7815714"/>
            <a:ext cx="5621101" cy="4103316"/>
            <a:chOff x="7261860" y="2857500"/>
            <a:chExt cx="4853940" cy="3543300"/>
          </a:xfrm>
        </p:grpSpPr>
        <p:sp>
          <p:nvSpPr>
            <p:cNvPr id="3" name="Freeform: Shape 2">
              <a:extLst>
                <a:ext uri="{FF2B5EF4-FFF2-40B4-BE49-F238E27FC236}">
                  <a16:creationId xmlns:a16="http://schemas.microsoft.com/office/drawing/2014/main" id="{BBD8F3D0-4735-99F1-4DA6-AFBFEB556F28}"/>
                </a:ext>
              </a:extLst>
            </p:cNvPr>
            <p:cNvSpPr/>
            <p:nvPr/>
          </p:nvSpPr>
          <p:spPr>
            <a:xfrm>
              <a:off x="7261860" y="2857500"/>
              <a:ext cx="4853940" cy="3543300"/>
            </a:xfrm>
            <a:custGeom>
              <a:avLst/>
              <a:gdLst>
                <a:gd name="connsiteX0" fmla="*/ 3952930 w 4853940"/>
                <a:gd name="connsiteY0" fmla="*/ 2218533 h 3360420"/>
                <a:gd name="connsiteX1" fmla="*/ 3881090 w 4853940"/>
                <a:gd name="connsiteY1" fmla="*/ 2229497 h 3360420"/>
                <a:gd name="connsiteX2" fmla="*/ 3945845 w 4853940"/>
                <a:gd name="connsiteY2" fmla="*/ 2220238 h 3360420"/>
                <a:gd name="connsiteX3" fmla="*/ 4057327 w 4853940"/>
                <a:gd name="connsiteY3" fmla="*/ 2192381 h 3360420"/>
                <a:gd name="connsiteX4" fmla="*/ 3994732 w 4853940"/>
                <a:gd name="connsiteY4" fmla="*/ 2208476 h 3360420"/>
                <a:gd name="connsiteX5" fmla="*/ 4047088 w 4853940"/>
                <a:gd name="connsiteY5" fmla="*/ 2195880 h 3360420"/>
                <a:gd name="connsiteX6" fmla="*/ 4157598 w 4853940"/>
                <a:gd name="connsiteY6" fmla="*/ 2156723 h 3360420"/>
                <a:gd name="connsiteX7" fmla="*/ 4100220 w 4853940"/>
                <a:gd name="connsiteY7" fmla="*/ 2177724 h 3360420"/>
                <a:gd name="connsiteX8" fmla="*/ 4144527 w 4853940"/>
                <a:gd name="connsiteY8" fmla="*/ 2162584 h 3360420"/>
                <a:gd name="connsiteX9" fmla="*/ 4253237 w 4853940"/>
                <a:gd name="connsiteY9" fmla="*/ 2112065 h 3360420"/>
                <a:gd name="connsiteX10" fmla="*/ 4199916 w 4853940"/>
                <a:gd name="connsiteY10" fmla="*/ 2137751 h 3360420"/>
                <a:gd name="connsiteX11" fmla="*/ 4237697 w 4853940"/>
                <a:gd name="connsiteY11" fmla="*/ 2120812 h 3360420"/>
                <a:gd name="connsiteX12" fmla="*/ 4343736 w 4853940"/>
                <a:gd name="connsiteY12" fmla="*/ 2058907 h 3360420"/>
                <a:gd name="connsiteX13" fmla="*/ 4294094 w 4853940"/>
                <a:gd name="connsiteY13" fmla="*/ 2089066 h 3360420"/>
                <a:gd name="connsiteX14" fmla="*/ 4326135 w 4853940"/>
                <a:gd name="connsiteY14" fmla="*/ 2071030 h 3360420"/>
                <a:gd name="connsiteX15" fmla="*/ 4428591 w 4853940"/>
                <a:gd name="connsiteY15" fmla="*/ 1997747 h 3360420"/>
                <a:gd name="connsiteX16" fmla="*/ 4382547 w 4853940"/>
                <a:gd name="connsiteY16" fmla="*/ 2032178 h 3360420"/>
                <a:gd name="connsiteX17" fmla="*/ 4409376 w 4853940"/>
                <a:gd name="connsiteY17" fmla="*/ 2013701 h 3360420"/>
                <a:gd name="connsiteX18" fmla="*/ 4496671 w 4853940"/>
                <a:gd name="connsiteY18" fmla="*/ 1938726 h 3360420"/>
                <a:gd name="connsiteX19" fmla="*/ 4464909 w 4853940"/>
                <a:gd name="connsiteY19" fmla="*/ 1967593 h 3360420"/>
                <a:gd name="connsiteX20" fmla="*/ 4486957 w 4853940"/>
                <a:gd name="connsiteY20" fmla="*/ 1949288 h 3360420"/>
                <a:gd name="connsiteX21" fmla="*/ 4642087 w 4853940"/>
                <a:gd name="connsiteY21" fmla="*/ 1771329 h 3360420"/>
                <a:gd name="connsiteX22" fmla="*/ 4567591 w 4853940"/>
                <a:gd name="connsiteY22" fmla="*/ 1861619 h 3360420"/>
                <a:gd name="connsiteX23" fmla="*/ 4623281 w 4853940"/>
                <a:gd name="connsiteY23" fmla="*/ 1801070 h 3360420"/>
                <a:gd name="connsiteX24" fmla="*/ 4747270 w 4853940"/>
                <a:gd name="connsiteY24" fmla="*/ 1590498 h 3360420"/>
                <a:gd name="connsiteX25" fmla="*/ 4691744 w 4853940"/>
                <a:gd name="connsiteY25" fmla="*/ 1692797 h 3360420"/>
                <a:gd name="connsiteX26" fmla="*/ 4731397 w 4853940"/>
                <a:gd name="connsiteY26" fmla="*/ 1630086 h 3360420"/>
                <a:gd name="connsiteX27" fmla="*/ 4817458 w 4853940"/>
                <a:gd name="connsiteY27" fmla="*/ 1390103 h 3360420"/>
                <a:gd name="connsiteX28" fmla="*/ 4782618 w 4853940"/>
                <a:gd name="connsiteY28" fmla="*/ 1502338 h 3360420"/>
                <a:gd name="connsiteX29" fmla="*/ 4807593 w 4853940"/>
                <a:gd name="connsiteY29" fmla="*/ 1440048 h 3360420"/>
                <a:gd name="connsiteX30" fmla="*/ 4851339 w 4853940"/>
                <a:gd name="connsiteY30" fmla="*/ 1171650 h 3360420"/>
                <a:gd name="connsiteX31" fmla="*/ 4848157 w 4853940"/>
                <a:gd name="connsiteY31" fmla="*/ 1234668 h 3360420"/>
                <a:gd name="connsiteX32" fmla="*/ 4848156 w 4853940"/>
                <a:gd name="connsiteY32" fmla="*/ 1234674 h 3360420"/>
                <a:gd name="connsiteX33" fmla="*/ 4848157 w 4853940"/>
                <a:gd name="connsiteY33" fmla="*/ 1234668 h 3360420"/>
                <a:gd name="connsiteX34" fmla="*/ 1120140 w 4853940"/>
                <a:gd name="connsiteY34" fmla="*/ 0 h 3360420"/>
                <a:gd name="connsiteX35" fmla="*/ 3733800 w 4853940"/>
                <a:gd name="connsiteY35" fmla="*/ 0 h 3360420"/>
                <a:gd name="connsiteX36" fmla="*/ 4853940 w 4853940"/>
                <a:gd name="connsiteY36" fmla="*/ 1120140 h 3360420"/>
                <a:gd name="connsiteX37" fmla="*/ 4853555 w 4853940"/>
                <a:gd name="connsiteY37" fmla="*/ 1127760 h 3360420"/>
                <a:gd name="connsiteX38" fmla="*/ 4853940 w 4853940"/>
                <a:gd name="connsiteY38" fmla="*/ 1127760 h 3360420"/>
                <a:gd name="connsiteX39" fmla="*/ 4853940 w 4853940"/>
                <a:gd name="connsiteY39" fmla="*/ 3360420 h 3360420"/>
                <a:gd name="connsiteX40" fmla="*/ 3733800 w 4853940"/>
                <a:gd name="connsiteY40" fmla="*/ 2240280 h 3360420"/>
                <a:gd name="connsiteX41" fmla="*/ 3841261 w 4853940"/>
                <a:gd name="connsiteY41" fmla="*/ 2235192 h 3360420"/>
                <a:gd name="connsiteX42" fmla="*/ 3844918 w 4853940"/>
                <a:gd name="connsiteY42" fmla="*/ 2234669 h 3360420"/>
                <a:gd name="connsiteX43" fmla="*/ 3733800 w 4853940"/>
                <a:gd name="connsiteY43" fmla="*/ 2240280 h 3360420"/>
                <a:gd name="connsiteX44" fmla="*/ 1120140 w 4853940"/>
                <a:gd name="connsiteY44" fmla="*/ 2240280 h 3360420"/>
                <a:gd name="connsiteX45" fmla="*/ 0 w 4853940"/>
                <a:gd name="connsiteY45" fmla="*/ 1120140 h 3360420"/>
                <a:gd name="connsiteX46" fmla="*/ 1120140 w 4853940"/>
                <a:gd name="connsiteY46" fmla="*/ 0 h 33604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</a:cxnLst>
              <a:rect l="l" t="t" r="r" b="b"/>
              <a:pathLst>
                <a:path w="4853940" h="3360420">
                  <a:moveTo>
                    <a:pt x="3952930" y="2218533"/>
                  </a:moveTo>
                  <a:lnTo>
                    <a:pt x="3881090" y="2229497"/>
                  </a:lnTo>
                  <a:lnTo>
                    <a:pt x="3945845" y="2220238"/>
                  </a:lnTo>
                  <a:close/>
                  <a:moveTo>
                    <a:pt x="4057327" y="2192381"/>
                  </a:moveTo>
                  <a:lnTo>
                    <a:pt x="3994732" y="2208476"/>
                  </a:lnTo>
                  <a:lnTo>
                    <a:pt x="4047088" y="2195880"/>
                  </a:lnTo>
                  <a:close/>
                  <a:moveTo>
                    <a:pt x="4157598" y="2156723"/>
                  </a:moveTo>
                  <a:lnTo>
                    <a:pt x="4100220" y="2177724"/>
                  </a:lnTo>
                  <a:lnTo>
                    <a:pt x="4144527" y="2162584"/>
                  </a:lnTo>
                  <a:close/>
                  <a:moveTo>
                    <a:pt x="4253237" y="2112065"/>
                  </a:moveTo>
                  <a:lnTo>
                    <a:pt x="4199916" y="2137751"/>
                  </a:lnTo>
                  <a:lnTo>
                    <a:pt x="4237697" y="2120812"/>
                  </a:lnTo>
                  <a:close/>
                  <a:moveTo>
                    <a:pt x="4343736" y="2058907"/>
                  </a:moveTo>
                  <a:lnTo>
                    <a:pt x="4294094" y="2089066"/>
                  </a:lnTo>
                  <a:lnTo>
                    <a:pt x="4326135" y="2071030"/>
                  </a:lnTo>
                  <a:close/>
                  <a:moveTo>
                    <a:pt x="4428591" y="1997747"/>
                  </a:moveTo>
                  <a:lnTo>
                    <a:pt x="4382547" y="2032178"/>
                  </a:lnTo>
                  <a:lnTo>
                    <a:pt x="4409376" y="2013701"/>
                  </a:lnTo>
                  <a:close/>
                  <a:moveTo>
                    <a:pt x="4496671" y="1938726"/>
                  </a:moveTo>
                  <a:lnTo>
                    <a:pt x="4464909" y="1967593"/>
                  </a:lnTo>
                  <a:lnTo>
                    <a:pt x="4486957" y="1949288"/>
                  </a:lnTo>
                  <a:close/>
                  <a:moveTo>
                    <a:pt x="4642087" y="1771329"/>
                  </a:moveTo>
                  <a:lnTo>
                    <a:pt x="4567591" y="1861619"/>
                  </a:lnTo>
                  <a:lnTo>
                    <a:pt x="4623281" y="1801070"/>
                  </a:lnTo>
                  <a:close/>
                  <a:moveTo>
                    <a:pt x="4747270" y="1590498"/>
                  </a:moveTo>
                  <a:lnTo>
                    <a:pt x="4691744" y="1692797"/>
                  </a:lnTo>
                  <a:lnTo>
                    <a:pt x="4731397" y="1630086"/>
                  </a:lnTo>
                  <a:close/>
                  <a:moveTo>
                    <a:pt x="4817458" y="1390103"/>
                  </a:moveTo>
                  <a:lnTo>
                    <a:pt x="4782618" y="1502338"/>
                  </a:lnTo>
                  <a:lnTo>
                    <a:pt x="4807593" y="1440048"/>
                  </a:lnTo>
                  <a:close/>
                  <a:moveTo>
                    <a:pt x="4851339" y="1171650"/>
                  </a:moveTo>
                  <a:lnTo>
                    <a:pt x="4848157" y="1234668"/>
                  </a:lnTo>
                  <a:lnTo>
                    <a:pt x="4848156" y="1234674"/>
                  </a:lnTo>
                  <a:lnTo>
                    <a:pt x="4848157" y="1234668"/>
                  </a:lnTo>
                  <a:close/>
                  <a:moveTo>
                    <a:pt x="1120140" y="0"/>
                  </a:moveTo>
                  <a:lnTo>
                    <a:pt x="3733800" y="0"/>
                  </a:lnTo>
                  <a:cubicBezTo>
                    <a:pt x="4352436" y="0"/>
                    <a:pt x="4853940" y="501504"/>
                    <a:pt x="4853940" y="1120140"/>
                  </a:cubicBezTo>
                  <a:lnTo>
                    <a:pt x="4853555" y="1127760"/>
                  </a:lnTo>
                  <a:lnTo>
                    <a:pt x="4853940" y="1127760"/>
                  </a:lnTo>
                  <a:lnTo>
                    <a:pt x="4853940" y="3360420"/>
                  </a:lnTo>
                  <a:cubicBezTo>
                    <a:pt x="4853940" y="2741784"/>
                    <a:pt x="4352436" y="2240280"/>
                    <a:pt x="3733800" y="2240280"/>
                  </a:cubicBezTo>
                  <a:cubicBezTo>
                    <a:pt x="3770048" y="2240280"/>
                    <a:pt x="3805894" y="2238558"/>
                    <a:pt x="3841261" y="2235192"/>
                  </a:cubicBezTo>
                  <a:lnTo>
                    <a:pt x="3844918" y="2234669"/>
                  </a:lnTo>
                  <a:lnTo>
                    <a:pt x="3733800" y="2240280"/>
                  </a:lnTo>
                  <a:lnTo>
                    <a:pt x="1120140" y="2240280"/>
                  </a:lnTo>
                  <a:cubicBezTo>
                    <a:pt x="501504" y="2240280"/>
                    <a:pt x="0" y="1738776"/>
                    <a:pt x="0" y="1120140"/>
                  </a:cubicBezTo>
                  <a:cubicBezTo>
                    <a:pt x="0" y="501504"/>
                    <a:pt x="501504" y="0"/>
                    <a:pt x="1120140" y="0"/>
                  </a:cubicBez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>
              <a:noFill/>
            </a:ln>
            <a:effectLst>
              <a:outerShdw blurRad="317500" dist="1905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Freeform: Shape 3">
              <a:extLst>
                <a:ext uri="{FF2B5EF4-FFF2-40B4-BE49-F238E27FC236}">
                  <a16:creationId xmlns:a16="http://schemas.microsoft.com/office/drawing/2014/main" id="{DCB85FC5-6204-9988-ADAA-0E7EA6F0621D}"/>
                </a:ext>
              </a:extLst>
            </p:cNvPr>
            <p:cNvSpPr/>
            <p:nvPr/>
          </p:nvSpPr>
          <p:spPr>
            <a:xfrm>
              <a:off x="7261860" y="2857500"/>
              <a:ext cx="4853940" cy="3360420"/>
            </a:xfrm>
            <a:custGeom>
              <a:avLst/>
              <a:gdLst>
                <a:gd name="connsiteX0" fmla="*/ 3952930 w 4853940"/>
                <a:gd name="connsiteY0" fmla="*/ 2218533 h 3360420"/>
                <a:gd name="connsiteX1" fmla="*/ 3881090 w 4853940"/>
                <a:gd name="connsiteY1" fmla="*/ 2229497 h 3360420"/>
                <a:gd name="connsiteX2" fmla="*/ 3945845 w 4853940"/>
                <a:gd name="connsiteY2" fmla="*/ 2220238 h 3360420"/>
                <a:gd name="connsiteX3" fmla="*/ 4057327 w 4853940"/>
                <a:gd name="connsiteY3" fmla="*/ 2192381 h 3360420"/>
                <a:gd name="connsiteX4" fmla="*/ 3994732 w 4853940"/>
                <a:gd name="connsiteY4" fmla="*/ 2208476 h 3360420"/>
                <a:gd name="connsiteX5" fmla="*/ 4047088 w 4853940"/>
                <a:gd name="connsiteY5" fmla="*/ 2195880 h 3360420"/>
                <a:gd name="connsiteX6" fmla="*/ 4157598 w 4853940"/>
                <a:gd name="connsiteY6" fmla="*/ 2156723 h 3360420"/>
                <a:gd name="connsiteX7" fmla="*/ 4100220 w 4853940"/>
                <a:gd name="connsiteY7" fmla="*/ 2177724 h 3360420"/>
                <a:gd name="connsiteX8" fmla="*/ 4144527 w 4853940"/>
                <a:gd name="connsiteY8" fmla="*/ 2162584 h 3360420"/>
                <a:gd name="connsiteX9" fmla="*/ 4253237 w 4853940"/>
                <a:gd name="connsiteY9" fmla="*/ 2112065 h 3360420"/>
                <a:gd name="connsiteX10" fmla="*/ 4199916 w 4853940"/>
                <a:gd name="connsiteY10" fmla="*/ 2137751 h 3360420"/>
                <a:gd name="connsiteX11" fmla="*/ 4237697 w 4853940"/>
                <a:gd name="connsiteY11" fmla="*/ 2120812 h 3360420"/>
                <a:gd name="connsiteX12" fmla="*/ 4343736 w 4853940"/>
                <a:gd name="connsiteY12" fmla="*/ 2058907 h 3360420"/>
                <a:gd name="connsiteX13" fmla="*/ 4294094 w 4853940"/>
                <a:gd name="connsiteY13" fmla="*/ 2089066 h 3360420"/>
                <a:gd name="connsiteX14" fmla="*/ 4326135 w 4853940"/>
                <a:gd name="connsiteY14" fmla="*/ 2071030 h 3360420"/>
                <a:gd name="connsiteX15" fmla="*/ 4428591 w 4853940"/>
                <a:gd name="connsiteY15" fmla="*/ 1997747 h 3360420"/>
                <a:gd name="connsiteX16" fmla="*/ 4382547 w 4853940"/>
                <a:gd name="connsiteY16" fmla="*/ 2032178 h 3360420"/>
                <a:gd name="connsiteX17" fmla="*/ 4409376 w 4853940"/>
                <a:gd name="connsiteY17" fmla="*/ 2013701 h 3360420"/>
                <a:gd name="connsiteX18" fmla="*/ 4496671 w 4853940"/>
                <a:gd name="connsiteY18" fmla="*/ 1938726 h 3360420"/>
                <a:gd name="connsiteX19" fmla="*/ 4464909 w 4853940"/>
                <a:gd name="connsiteY19" fmla="*/ 1967593 h 3360420"/>
                <a:gd name="connsiteX20" fmla="*/ 4486957 w 4853940"/>
                <a:gd name="connsiteY20" fmla="*/ 1949288 h 3360420"/>
                <a:gd name="connsiteX21" fmla="*/ 4642087 w 4853940"/>
                <a:gd name="connsiteY21" fmla="*/ 1771329 h 3360420"/>
                <a:gd name="connsiteX22" fmla="*/ 4567591 w 4853940"/>
                <a:gd name="connsiteY22" fmla="*/ 1861619 h 3360420"/>
                <a:gd name="connsiteX23" fmla="*/ 4623281 w 4853940"/>
                <a:gd name="connsiteY23" fmla="*/ 1801070 h 3360420"/>
                <a:gd name="connsiteX24" fmla="*/ 4747270 w 4853940"/>
                <a:gd name="connsiteY24" fmla="*/ 1590498 h 3360420"/>
                <a:gd name="connsiteX25" fmla="*/ 4691744 w 4853940"/>
                <a:gd name="connsiteY25" fmla="*/ 1692797 h 3360420"/>
                <a:gd name="connsiteX26" fmla="*/ 4731397 w 4853940"/>
                <a:gd name="connsiteY26" fmla="*/ 1630086 h 3360420"/>
                <a:gd name="connsiteX27" fmla="*/ 4817458 w 4853940"/>
                <a:gd name="connsiteY27" fmla="*/ 1390103 h 3360420"/>
                <a:gd name="connsiteX28" fmla="*/ 4782618 w 4853940"/>
                <a:gd name="connsiteY28" fmla="*/ 1502338 h 3360420"/>
                <a:gd name="connsiteX29" fmla="*/ 4807593 w 4853940"/>
                <a:gd name="connsiteY29" fmla="*/ 1440048 h 3360420"/>
                <a:gd name="connsiteX30" fmla="*/ 4851339 w 4853940"/>
                <a:gd name="connsiteY30" fmla="*/ 1171650 h 3360420"/>
                <a:gd name="connsiteX31" fmla="*/ 4848157 w 4853940"/>
                <a:gd name="connsiteY31" fmla="*/ 1234668 h 3360420"/>
                <a:gd name="connsiteX32" fmla="*/ 4848156 w 4853940"/>
                <a:gd name="connsiteY32" fmla="*/ 1234674 h 3360420"/>
                <a:gd name="connsiteX33" fmla="*/ 4848157 w 4853940"/>
                <a:gd name="connsiteY33" fmla="*/ 1234668 h 3360420"/>
                <a:gd name="connsiteX34" fmla="*/ 1120140 w 4853940"/>
                <a:gd name="connsiteY34" fmla="*/ 0 h 3360420"/>
                <a:gd name="connsiteX35" fmla="*/ 3733800 w 4853940"/>
                <a:gd name="connsiteY35" fmla="*/ 0 h 3360420"/>
                <a:gd name="connsiteX36" fmla="*/ 4853940 w 4853940"/>
                <a:gd name="connsiteY36" fmla="*/ 1120140 h 3360420"/>
                <a:gd name="connsiteX37" fmla="*/ 4853555 w 4853940"/>
                <a:gd name="connsiteY37" fmla="*/ 1127760 h 3360420"/>
                <a:gd name="connsiteX38" fmla="*/ 4853940 w 4853940"/>
                <a:gd name="connsiteY38" fmla="*/ 1127760 h 3360420"/>
                <a:gd name="connsiteX39" fmla="*/ 4853940 w 4853940"/>
                <a:gd name="connsiteY39" fmla="*/ 3360420 h 3360420"/>
                <a:gd name="connsiteX40" fmla="*/ 3733800 w 4853940"/>
                <a:gd name="connsiteY40" fmla="*/ 2240280 h 3360420"/>
                <a:gd name="connsiteX41" fmla="*/ 3841261 w 4853940"/>
                <a:gd name="connsiteY41" fmla="*/ 2235192 h 3360420"/>
                <a:gd name="connsiteX42" fmla="*/ 3844918 w 4853940"/>
                <a:gd name="connsiteY42" fmla="*/ 2234669 h 3360420"/>
                <a:gd name="connsiteX43" fmla="*/ 3733800 w 4853940"/>
                <a:gd name="connsiteY43" fmla="*/ 2240280 h 3360420"/>
                <a:gd name="connsiteX44" fmla="*/ 1120140 w 4853940"/>
                <a:gd name="connsiteY44" fmla="*/ 2240280 h 3360420"/>
                <a:gd name="connsiteX45" fmla="*/ 0 w 4853940"/>
                <a:gd name="connsiteY45" fmla="*/ 1120140 h 3360420"/>
                <a:gd name="connsiteX46" fmla="*/ 1120140 w 4853940"/>
                <a:gd name="connsiteY46" fmla="*/ 0 h 33604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</a:cxnLst>
              <a:rect l="l" t="t" r="r" b="b"/>
              <a:pathLst>
                <a:path w="4853940" h="3360420">
                  <a:moveTo>
                    <a:pt x="3952930" y="2218533"/>
                  </a:moveTo>
                  <a:lnTo>
                    <a:pt x="3881090" y="2229497"/>
                  </a:lnTo>
                  <a:lnTo>
                    <a:pt x="3945845" y="2220238"/>
                  </a:lnTo>
                  <a:close/>
                  <a:moveTo>
                    <a:pt x="4057327" y="2192381"/>
                  </a:moveTo>
                  <a:lnTo>
                    <a:pt x="3994732" y="2208476"/>
                  </a:lnTo>
                  <a:lnTo>
                    <a:pt x="4047088" y="2195880"/>
                  </a:lnTo>
                  <a:close/>
                  <a:moveTo>
                    <a:pt x="4157598" y="2156723"/>
                  </a:moveTo>
                  <a:lnTo>
                    <a:pt x="4100220" y="2177724"/>
                  </a:lnTo>
                  <a:lnTo>
                    <a:pt x="4144527" y="2162584"/>
                  </a:lnTo>
                  <a:close/>
                  <a:moveTo>
                    <a:pt x="4253237" y="2112065"/>
                  </a:moveTo>
                  <a:lnTo>
                    <a:pt x="4199916" y="2137751"/>
                  </a:lnTo>
                  <a:lnTo>
                    <a:pt x="4237697" y="2120812"/>
                  </a:lnTo>
                  <a:close/>
                  <a:moveTo>
                    <a:pt x="4343736" y="2058907"/>
                  </a:moveTo>
                  <a:lnTo>
                    <a:pt x="4294094" y="2089066"/>
                  </a:lnTo>
                  <a:lnTo>
                    <a:pt x="4326135" y="2071030"/>
                  </a:lnTo>
                  <a:close/>
                  <a:moveTo>
                    <a:pt x="4428591" y="1997747"/>
                  </a:moveTo>
                  <a:lnTo>
                    <a:pt x="4382547" y="2032178"/>
                  </a:lnTo>
                  <a:lnTo>
                    <a:pt x="4409376" y="2013701"/>
                  </a:lnTo>
                  <a:close/>
                  <a:moveTo>
                    <a:pt x="4496671" y="1938726"/>
                  </a:moveTo>
                  <a:lnTo>
                    <a:pt x="4464909" y="1967593"/>
                  </a:lnTo>
                  <a:lnTo>
                    <a:pt x="4486957" y="1949288"/>
                  </a:lnTo>
                  <a:close/>
                  <a:moveTo>
                    <a:pt x="4642087" y="1771329"/>
                  </a:moveTo>
                  <a:lnTo>
                    <a:pt x="4567591" y="1861619"/>
                  </a:lnTo>
                  <a:lnTo>
                    <a:pt x="4623281" y="1801070"/>
                  </a:lnTo>
                  <a:close/>
                  <a:moveTo>
                    <a:pt x="4747270" y="1590498"/>
                  </a:moveTo>
                  <a:lnTo>
                    <a:pt x="4691744" y="1692797"/>
                  </a:lnTo>
                  <a:lnTo>
                    <a:pt x="4731397" y="1630086"/>
                  </a:lnTo>
                  <a:close/>
                  <a:moveTo>
                    <a:pt x="4817458" y="1390103"/>
                  </a:moveTo>
                  <a:lnTo>
                    <a:pt x="4782618" y="1502338"/>
                  </a:lnTo>
                  <a:lnTo>
                    <a:pt x="4807593" y="1440048"/>
                  </a:lnTo>
                  <a:close/>
                  <a:moveTo>
                    <a:pt x="4851339" y="1171650"/>
                  </a:moveTo>
                  <a:lnTo>
                    <a:pt x="4848157" y="1234668"/>
                  </a:lnTo>
                  <a:lnTo>
                    <a:pt x="4848156" y="1234674"/>
                  </a:lnTo>
                  <a:lnTo>
                    <a:pt x="4848157" y="1234668"/>
                  </a:lnTo>
                  <a:close/>
                  <a:moveTo>
                    <a:pt x="1120140" y="0"/>
                  </a:moveTo>
                  <a:lnTo>
                    <a:pt x="3733800" y="0"/>
                  </a:lnTo>
                  <a:cubicBezTo>
                    <a:pt x="4352436" y="0"/>
                    <a:pt x="4853940" y="501504"/>
                    <a:pt x="4853940" y="1120140"/>
                  </a:cubicBezTo>
                  <a:lnTo>
                    <a:pt x="4853555" y="1127760"/>
                  </a:lnTo>
                  <a:lnTo>
                    <a:pt x="4853940" y="1127760"/>
                  </a:lnTo>
                  <a:lnTo>
                    <a:pt x="4853940" y="3360420"/>
                  </a:lnTo>
                  <a:cubicBezTo>
                    <a:pt x="4853940" y="2741784"/>
                    <a:pt x="4352436" y="2240280"/>
                    <a:pt x="3733800" y="2240280"/>
                  </a:cubicBezTo>
                  <a:cubicBezTo>
                    <a:pt x="3770048" y="2240280"/>
                    <a:pt x="3805894" y="2238558"/>
                    <a:pt x="3841261" y="2235192"/>
                  </a:cubicBezTo>
                  <a:lnTo>
                    <a:pt x="3844918" y="2234669"/>
                  </a:lnTo>
                  <a:lnTo>
                    <a:pt x="3733800" y="2240280"/>
                  </a:lnTo>
                  <a:lnTo>
                    <a:pt x="1120140" y="2240280"/>
                  </a:lnTo>
                  <a:cubicBezTo>
                    <a:pt x="501504" y="2240280"/>
                    <a:pt x="0" y="1738776"/>
                    <a:pt x="0" y="1120140"/>
                  </a:cubicBezTo>
                  <a:cubicBezTo>
                    <a:pt x="0" y="501504"/>
                    <a:pt x="501504" y="0"/>
                    <a:pt x="1120140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id="{EDE6D34E-F329-D500-3A51-91CC1EFBCD81}"/>
              </a:ext>
            </a:extLst>
          </p:cNvPr>
          <p:cNvGrpSpPr/>
          <p:nvPr/>
        </p:nvGrpSpPr>
        <p:grpSpPr>
          <a:xfrm>
            <a:off x="1171002" y="4628070"/>
            <a:ext cx="6662373" cy="4863428"/>
            <a:chOff x="7261860" y="2857500"/>
            <a:chExt cx="4853940" cy="3543300"/>
          </a:xfrm>
        </p:grpSpPr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2E5D9BD7-F207-8A07-0AC9-23B5999B720B}"/>
                </a:ext>
              </a:extLst>
            </p:cNvPr>
            <p:cNvSpPr/>
            <p:nvPr/>
          </p:nvSpPr>
          <p:spPr>
            <a:xfrm>
              <a:off x="7261860" y="2857500"/>
              <a:ext cx="4853940" cy="3543300"/>
            </a:xfrm>
            <a:custGeom>
              <a:avLst/>
              <a:gdLst>
                <a:gd name="connsiteX0" fmla="*/ 3952930 w 4853940"/>
                <a:gd name="connsiteY0" fmla="*/ 2218533 h 3360420"/>
                <a:gd name="connsiteX1" fmla="*/ 3881090 w 4853940"/>
                <a:gd name="connsiteY1" fmla="*/ 2229497 h 3360420"/>
                <a:gd name="connsiteX2" fmla="*/ 3945845 w 4853940"/>
                <a:gd name="connsiteY2" fmla="*/ 2220238 h 3360420"/>
                <a:gd name="connsiteX3" fmla="*/ 4057327 w 4853940"/>
                <a:gd name="connsiteY3" fmla="*/ 2192381 h 3360420"/>
                <a:gd name="connsiteX4" fmla="*/ 3994732 w 4853940"/>
                <a:gd name="connsiteY4" fmla="*/ 2208476 h 3360420"/>
                <a:gd name="connsiteX5" fmla="*/ 4047088 w 4853940"/>
                <a:gd name="connsiteY5" fmla="*/ 2195880 h 3360420"/>
                <a:gd name="connsiteX6" fmla="*/ 4157598 w 4853940"/>
                <a:gd name="connsiteY6" fmla="*/ 2156723 h 3360420"/>
                <a:gd name="connsiteX7" fmla="*/ 4100220 w 4853940"/>
                <a:gd name="connsiteY7" fmla="*/ 2177724 h 3360420"/>
                <a:gd name="connsiteX8" fmla="*/ 4144527 w 4853940"/>
                <a:gd name="connsiteY8" fmla="*/ 2162584 h 3360420"/>
                <a:gd name="connsiteX9" fmla="*/ 4253237 w 4853940"/>
                <a:gd name="connsiteY9" fmla="*/ 2112065 h 3360420"/>
                <a:gd name="connsiteX10" fmla="*/ 4199916 w 4853940"/>
                <a:gd name="connsiteY10" fmla="*/ 2137751 h 3360420"/>
                <a:gd name="connsiteX11" fmla="*/ 4237697 w 4853940"/>
                <a:gd name="connsiteY11" fmla="*/ 2120812 h 3360420"/>
                <a:gd name="connsiteX12" fmla="*/ 4343736 w 4853940"/>
                <a:gd name="connsiteY12" fmla="*/ 2058907 h 3360420"/>
                <a:gd name="connsiteX13" fmla="*/ 4294094 w 4853940"/>
                <a:gd name="connsiteY13" fmla="*/ 2089066 h 3360420"/>
                <a:gd name="connsiteX14" fmla="*/ 4326135 w 4853940"/>
                <a:gd name="connsiteY14" fmla="*/ 2071030 h 3360420"/>
                <a:gd name="connsiteX15" fmla="*/ 4428591 w 4853940"/>
                <a:gd name="connsiteY15" fmla="*/ 1997747 h 3360420"/>
                <a:gd name="connsiteX16" fmla="*/ 4382547 w 4853940"/>
                <a:gd name="connsiteY16" fmla="*/ 2032178 h 3360420"/>
                <a:gd name="connsiteX17" fmla="*/ 4409376 w 4853940"/>
                <a:gd name="connsiteY17" fmla="*/ 2013701 h 3360420"/>
                <a:gd name="connsiteX18" fmla="*/ 4496671 w 4853940"/>
                <a:gd name="connsiteY18" fmla="*/ 1938726 h 3360420"/>
                <a:gd name="connsiteX19" fmla="*/ 4464909 w 4853940"/>
                <a:gd name="connsiteY19" fmla="*/ 1967593 h 3360420"/>
                <a:gd name="connsiteX20" fmla="*/ 4486957 w 4853940"/>
                <a:gd name="connsiteY20" fmla="*/ 1949288 h 3360420"/>
                <a:gd name="connsiteX21" fmla="*/ 4642087 w 4853940"/>
                <a:gd name="connsiteY21" fmla="*/ 1771329 h 3360420"/>
                <a:gd name="connsiteX22" fmla="*/ 4567591 w 4853940"/>
                <a:gd name="connsiteY22" fmla="*/ 1861619 h 3360420"/>
                <a:gd name="connsiteX23" fmla="*/ 4623281 w 4853940"/>
                <a:gd name="connsiteY23" fmla="*/ 1801070 h 3360420"/>
                <a:gd name="connsiteX24" fmla="*/ 4747270 w 4853940"/>
                <a:gd name="connsiteY24" fmla="*/ 1590498 h 3360420"/>
                <a:gd name="connsiteX25" fmla="*/ 4691744 w 4853940"/>
                <a:gd name="connsiteY25" fmla="*/ 1692797 h 3360420"/>
                <a:gd name="connsiteX26" fmla="*/ 4731397 w 4853940"/>
                <a:gd name="connsiteY26" fmla="*/ 1630086 h 3360420"/>
                <a:gd name="connsiteX27" fmla="*/ 4817458 w 4853940"/>
                <a:gd name="connsiteY27" fmla="*/ 1390103 h 3360420"/>
                <a:gd name="connsiteX28" fmla="*/ 4782618 w 4853940"/>
                <a:gd name="connsiteY28" fmla="*/ 1502338 h 3360420"/>
                <a:gd name="connsiteX29" fmla="*/ 4807593 w 4853940"/>
                <a:gd name="connsiteY29" fmla="*/ 1440048 h 3360420"/>
                <a:gd name="connsiteX30" fmla="*/ 4851339 w 4853940"/>
                <a:gd name="connsiteY30" fmla="*/ 1171650 h 3360420"/>
                <a:gd name="connsiteX31" fmla="*/ 4848157 w 4853940"/>
                <a:gd name="connsiteY31" fmla="*/ 1234668 h 3360420"/>
                <a:gd name="connsiteX32" fmla="*/ 4848156 w 4853940"/>
                <a:gd name="connsiteY32" fmla="*/ 1234674 h 3360420"/>
                <a:gd name="connsiteX33" fmla="*/ 4848157 w 4853940"/>
                <a:gd name="connsiteY33" fmla="*/ 1234668 h 3360420"/>
                <a:gd name="connsiteX34" fmla="*/ 1120140 w 4853940"/>
                <a:gd name="connsiteY34" fmla="*/ 0 h 3360420"/>
                <a:gd name="connsiteX35" fmla="*/ 3733800 w 4853940"/>
                <a:gd name="connsiteY35" fmla="*/ 0 h 3360420"/>
                <a:gd name="connsiteX36" fmla="*/ 4853940 w 4853940"/>
                <a:gd name="connsiteY36" fmla="*/ 1120140 h 3360420"/>
                <a:gd name="connsiteX37" fmla="*/ 4853555 w 4853940"/>
                <a:gd name="connsiteY37" fmla="*/ 1127760 h 3360420"/>
                <a:gd name="connsiteX38" fmla="*/ 4853940 w 4853940"/>
                <a:gd name="connsiteY38" fmla="*/ 1127760 h 3360420"/>
                <a:gd name="connsiteX39" fmla="*/ 4853940 w 4853940"/>
                <a:gd name="connsiteY39" fmla="*/ 3360420 h 3360420"/>
                <a:gd name="connsiteX40" fmla="*/ 3733800 w 4853940"/>
                <a:gd name="connsiteY40" fmla="*/ 2240280 h 3360420"/>
                <a:gd name="connsiteX41" fmla="*/ 3841261 w 4853940"/>
                <a:gd name="connsiteY41" fmla="*/ 2235192 h 3360420"/>
                <a:gd name="connsiteX42" fmla="*/ 3844918 w 4853940"/>
                <a:gd name="connsiteY42" fmla="*/ 2234669 h 3360420"/>
                <a:gd name="connsiteX43" fmla="*/ 3733800 w 4853940"/>
                <a:gd name="connsiteY43" fmla="*/ 2240280 h 3360420"/>
                <a:gd name="connsiteX44" fmla="*/ 1120140 w 4853940"/>
                <a:gd name="connsiteY44" fmla="*/ 2240280 h 3360420"/>
                <a:gd name="connsiteX45" fmla="*/ 0 w 4853940"/>
                <a:gd name="connsiteY45" fmla="*/ 1120140 h 3360420"/>
                <a:gd name="connsiteX46" fmla="*/ 1120140 w 4853940"/>
                <a:gd name="connsiteY46" fmla="*/ 0 h 33604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</a:cxnLst>
              <a:rect l="l" t="t" r="r" b="b"/>
              <a:pathLst>
                <a:path w="4853940" h="3360420">
                  <a:moveTo>
                    <a:pt x="3952930" y="2218533"/>
                  </a:moveTo>
                  <a:lnTo>
                    <a:pt x="3881090" y="2229497"/>
                  </a:lnTo>
                  <a:lnTo>
                    <a:pt x="3945845" y="2220238"/>
                  </a:lnTo>
                  <a:close/>
                  <a:moveTo>
                    <a:pt x="4057327" y="2192381"/>
                  </a:moveTo>
                  <a:lnTo>
                    <a:pt x="3994732" y="2208476"/>
                  </a:lnTo>
                  <a:lnTo>
                    <a:pt x="4047088" y="2195880"/>
                  </a:lnTo>
                  <a:close/>
                  <a:moveTo>
                    <a:pt x="4157598" y="2156723"/>
                  </a:moveTo>
                  <a:lnTo>
                    <a:pt x="4100220" y="2177724"/>
                  </a:lnTo>
                  <a:lnTo>
                    <a:pt x="4144527" y="2162584"/>
                  </a:lnTo>
                  <a:close/>
                  <a:moveTo>
                    <a:pt x="4253237" y="2112065"/>
                  </a:moveTo>
                  <a:lnTo>
                    <a:pt x="4199916" y="2137751"/>
                  </a:lnTo>
                  <a:lnTo>
                    <a:pt x="4237697" y="2120812"/>
                  </a:lnTo>
                  <a:close/>
                  <a:moveTo>
                    <a:pt x="4343736" y="2058907"/>
                  </a:moveTo>
                  <a:lnTo>
                    <a:pt x="4294094" y="2089066"/>
                  </a:lnTo>
                  <a:lnTo>
                    <a:pt x="4326135" y="2071030"/>
                  </a:lnTo>
                  <a:close/>
                  <a:moveTo>
                    <a:pt x="4428591" y="1997747"/>
                  </a:moveTo>
                  <a:lnTo>
                    <a:pt x="4382547" y="2032178"/>
                  </a:lnTo>
                  <a:lnTo>
                    <a:pt x="4409376" y="2013701"/>
                  </a:lnTo>
                  <a:close/>
                  <a:moveTo>
                    <a:pt x="4496671" y="1938726"/>
                  </a:moveTo>
                  <a:lnTo>
                    <a:pt x="4464909" y="1967593"/>
                  </a:lnTo>
                  <a:lnTo>
                    <a:pt x="4486957" y="1949288"/>
                  </a:lnTo>
                  <a:close/>
                  <a:moveTo>
                    <a:pt x="4642087" y="1771329"/>
                  </a:moveTo>
                  <a:lnTo>
                    <a:pt x="4567591" y="1861619"/>
                  </a:lnTo>
                  <a:lnTo>
                    <a:pt x="4623281" y="1801070"/>
                  </a:lnTo>
                  <a:close/>
                  <a:moveTo>
                    <a:pt x="4747270" y="1590498"/>
                  </a:moveTo>
                  <a:lnTo>
                    <a:pt x="4691744" y="1692797"/>
                  </a:lnTo>
                  <a:lnTo>
                    <a:pt x="4731397" y="1630086"/>
                  </a:lnTo>
                  <a:close/>
                  <a:moveTo>
                    <a:pt x="4817458" y="1390103"/>
                  </a:moveTo>
                  <a:lnTo>
                    <a:pt x="4782618" y="1502338"/>
                  </a:lnTo>
                  <a:lnTo>
                    <a:pt x="4807593" y="1440048"/>
                  </a:lnTo>
                  <a:close/>
                  <a:moveTo>
                    <a:pt x="4851339" y="1171650"/>
                  </a:moveTo>
                  <a:lnTo>
                    <a:pt x="4848157" y="1234668"/>
                  </a:lnTo>
                  <a:lnTo>
                    <a:pt x="4848156" y="1234674"/>
                  </a:lnTo>
                  <a:lnTo>
                    <a:pt x="4848157" y="1234668"/>
                  </a:lnTo>
                  <a:close/>
                  <a:moveTo>
                    <a:pt x="1120140" y="0"/>
                  </a:moveTo>
                  <a:lnTo>
                    <a:pt x="3733800" y="0"/>
                  </a:lnTo>
                  <a:cubicBezTo>
                    <a:pt x="4352436" y="0"/>
                    <a:pt x="4853940" y="501504"/>
                    <a:pt x="4853940" y="1120140"/>
                  </a:cubicBezTo>
                  <a:lnTo>
                    <a:pt x="4853555" y="1127760"/>
                  </a:lnTo>
                  <a:lnTo>
                    <a:pt x="4853940" y="1127760"/>
                  </a:lnTo>
                  <a:lnTo>
                    <a:pt x="4853940" y="3360420"/>
                  </a:lnTo>
                  <a:cubicBezTo>
                    <a:pt x="4853940" y="2741784"/>
                    <a:pt x="4352436" y="2240280"/>
                    <a:pt x="3733800" y="2240280"/>
                  </a:cubicBezTo>
                  <a:cubicBezTo>
                    <a:pt x="3770048" y="2240280"/>
                    <a:pt x="3805894" y="2238558"/>
                    <a:pt x="3841261" y="2235192"/>
                  </a:cubicBezTo>
                  <a:lnTo>
                    <a:pt x="3844918" y="2234669"/>
                  </a:lnTo>
                  <a:lnTo>
                    <a:pt x="3733800" y="2240280"/>
                  </a:lnTo>
                  <a:lnTo>
                    <a:pt x="1120140" y="2240280"/>
                  </a:lnTo>
                  <a:cubicBezTo>
                    <a:pt x="501504" y="2240280"/>
                    <a:pt x="0" y="1738776"/>
                    <a:pt x="0" y="1120140"/>
                  </a:cubicBezTo>
                  <a:cubicBezTo>
                    <a:pt x="0" y="501504"/>
                    <a:pt x="501504" y="0"/>
                    <a:pt x="1120140" y="0"/>
                  </a:cubicBez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>
              <a:noFill/>
            </a:ln>
            <a:effectLst>
              <a:outerShdw blurRad="317500" dist="1905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0B43D2F0-2CFE-3133-2F9D-4FA0EC37B5CB}"/>
                </a:ext>
              </a:extLst>
            </p:cNvPr>
            <p:cNvSpPr/>
            <p:nvPr/>
          </p:nvSpPr>
          <p:spPr>
            <a:xfrm>
              <a:off x="7261860" y="2857500"/>
              <a:ext cx="4853940" cy="3360420"/>
            </a:xfrm>
            <a:custGeom>
              <a:avLst/>
              <a:gdLst>
                <a:gd name="connsiteX0" fmla="*/ 3952930 w 4853940"/>
                <a:gd name="connsiteY0" fmla="*/ 2218533 h 3360420"/>
                <a:gd name="connsiteX1" fmla="*/ 3881090 w 4853940"/>
                <a:gd name="connsiteY1" fmla="*/ 2229497 h 3360420"/>
                <a:gd name="connsiteX2" fmla="*/ 3945845 w 4853940"/>
                <a:gd name="connsiteY2" fmla="*/ 2220238 h 3360420"/>
                <a:gd name="connsiteX3" fmla="*/ 4057327 w 4853940"/>
                <a:gd name="connsiteY3" fmla="*/ 2192381 h 3360420"/>
                <a:gd name="connsiteX4" fmla="*/ 3994732 w 4853940"/>
                <a:gd name="connsiteY4" fmla="*/ 2208476 h 3360420"/>
                <a:gd name="connsiteX5" fmla="*/ 4047088 w 4853940"/>
                <a:gd name="connsiteY5" fmla="*/ 2195880 h 3360420"/>
                <a:gd name="connsiteX6" fmla="*/ 4157598 w 4853940"/>
                <a:gd name="connsiteY6" fmla="*/ 2156723 h 3360420"/>
                <a:gd name="connsiteX7" fmla="*/ 4100220 w 4853940"/>
                <a:gd name="connsiteY7" fmla="*/ 2177724 h 3360420"/>
                <a:gd name="connsiteX8" fmla="*/ 4144527 w 4853940"/>
                <a:gd name="connsiteY8" fmla="*/ 2162584 h 3360420"/>
                <a:gd name="connsiteX9" fmla="*/ 4253237 w 4853940"/>
                <a:gd name="connsiteY9" fmla="*/ 2112065 h 3360420"/>
                <a:gd name="connsiteX10" fmla="*/ 4199916 w 4853940"/>
                <a:gd name="connsiteY10" fmla="*/ 2137751 h 3360420"/>
                <a:gd name="connsiteX11" fmla="*/ 4237697 w 4853940"/>
                <a:gd name="connsiteY11" fmla="*/ 2120812 h 3360420"/>
                <a:gd name="connsiteX12" fmla="*/ 4343736 w 4853940"/>
                <a:gd name="connsiteY12" fmla="*/ 2058907 h 3360420"/>
                <a:gd name="connsiteX13" fmla="*/ 4294094 w 4853940"/>
                <a:gd name="connsiteY13" fmla="*/ 2089066 h 3360420"/>
                <a:gd name="connsiteX14" fmla="*/ 4326135 w 4853940"/>
                <a:gd name="connsiteY14" fmla="*/ 2071030 h 3360420"/>
                <a:gd name="connsiteX15" fmla="*/ 4428591 w 4853940"/>
                <a:gd name="connsiteY15" fmla="*/ 1997747 h 3360420"/>
                <a:gd name="connsiteX16" fmla="*/ 4382547 w 4853940"/>
                <a:gd name="connsiteY16" fmla="*/ 2032178 h 3360420"/>
                <a:gd name="connsiteX17" fmla="*/ 4409376 w 4853940"/>
                <a:gd name="connsiteY17" fmla="*/ 2013701 h 3360420"/>
                <a:gd name="connsiteX18" fmla="*/ 4496671 w 4853940"/>
                <a:gd name="connsiteY18" fmla="*/ 1938726 h 3360420"/>
                <a:gd name="connsiteX19" fmla="*/ 4464909 w 4853940"/>
                <a:gd name="connsiteY19" fmla="*/ 1967593 h 3360420"/>
                <a:gd name="connsiteX20" fmla="*/ 4486957 w 4853940"/>
                <a:gd name="connsiteY20" fmla="*/ 1949288 h 3360420"/>
                <a:gd name="connsiteX21" fmla="*/ 4642087 w 4853940"/>
                <a:gd name="connsiteY21" fmla="*/ 1771329 h 3360420"/>
                <a:gd name="connsiteX22" fmla="*/ 4567591 w 4853940"/>
                <a:gd name="connsiteY22" fmla="*/ 1861619 h 3360420"/>
                <a:gd name="connsiteX23" fmla="*/ 4623281 w 4853940"/>
                <a:gd name="connsiteY23" fmla="*/ 1801070 h 3360420"/>
                <a:gd name="connsiteX24" fmla="*/ 4747270 w 4853940"/>
                <a:gd name="connsiteY24" fmla="*/ 1590498 h 3360420"/>
                <a:gd name="connsiteX25" fmla="*/ 4691744 w 4853940"/>
                <a:gd name="connsiteY25" fmla="*/ 1692797 h 3360420"/>
                <a:gd name="connsiteX26" fmla="*/ 4731397 w 4853940"/>
                <a:gd name="connsiteY26" fmla="*/ 1630086 h 3360420"/>
                <a:gd name="connsiteX27" fmla="*/ 4817458 w 4853940"/>
                <a:gd name="connsiteY27" fmla="*/ 1390103 h 3360420"/>
                <a:gd name="connsiteX28" fmla="*/ 4782618 w 4853940"/>
                <a:gd name="connsiteY28" fmla="*/ 1502338 h 3360420"/>
                <a:gd name="connsiteX29" fmla="*/ 4807593 w 4853940"/>
                <a:gd name="connsiteY29" fmla="*/ 1440048 h 3360420"/>
                <a:gd name="connsiteX30" fmla="*/ 4851339 w 4853940"/>
                <a:gd name="connsiteY30" fmla="*/ 1171650 h 3360420"/>
                <a:gd name="connsiteX31" fmla="*/ 4848157 w 4853940"/>
                <a:gd name="connsiteY31" fmla="*/ 1234668 h 3360420"/>
                <a:gd name="connsiteX32" fmla="*/ 4848156 w 4853940"/>
                <a:gd name="connsiteY32" fmla="*/ 1234674 h 3360420"/>
                <a:gd name="connsiteX33" fmla="*/ 4848157 w 4853940"/>
                <a:gd name="connsiteY33" fmla="*/ 1234668 h 3360420"/>
                <a:gd name="connsiteX34" fmla="*/ 1120140 w 4853940"/>
                <a:gd name="connsiteY34" fmla="*/ 0 h 3360420"/>
                <a:gd name="connsiteX35" fmla="*/ 3733800 w 4853940"/>
                <a:gd name="connsiteY35" fmla="*/ 0 h 3360420"/>
                <a:gd name="connsiteX36" fmla="*/ 4853940 w 4853940"/>
                <a:gd name="connsiteY36" fmla="*/ 1120140 h 3360420"/>
                <a:gd name="connsiteX37" fmla="*/ 4853555 w 4853940"/>
                <a:gd name="connsiteY37" fmla="*/ 1127760 h 3360420"/>
                <a:gd name="connsiteX38" fmla="*/ 4853940 w 4853940"/>
                <a:gd name="connsiteY38" fmla="*/ 1127760 h 3360420"/>
                <a:gd name="connsiteX39" fmla="*/ 4853940 w 4853940"/>
                <a:gd name="connsiteY39" fmla="*/ 3360420 h 3360420"/>
                <a:gd name="connsiteX40" fmla="*/ 3733800 w 4853940"/>
                <a:gd name="connsiteY40" fmla="*/ 2240280 h 3360420"/>
                <a:gd name="connsiteX41" fmla="*/ 3841261 w 4853940"/>
                <a:gd name="connsiteY41" fmla="*/ 2235192 h 3360420"/>
                <a:gd name="connsiteX42" fmla="*/ 3844918 w 4853940"/>
                <a:gd name="connsiteY42" fmla="*/ 2234669 h 3360420"/>
                <a:gd name="connsiteX43" fmla="*/ 3733800 w 4853940"/>
                <a:gd name="connsiteY43" fmla="*/ 2240280 h 3360420"/>
                <a:gd name="connsiteX44" fmla="*/ 1120140 w 4853940"/>
                <a:gd name="connsiteY44" fmla="*/ 2240280 h 3360420"/>
                <a:gd name="connsiteX45" fmla="*/ 0 w 4853940"/>
                <a:gd name="connsiteY45" fmla="*/ 1120140 h 3360420"/>
                <a:gd name="connsiteX46" fmla="*/ 1120140 w 4853940"/>
                <a:gd name="connsiteY46" fmla="*/ 0 h 33604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</a:cxnLst>
              <a:rect l="l" t="t" r="r" b="b"/>
              <a:pathLst>
                <a:path w="4853940" h="3360420">
                  <a:moveTo>
                    <a:pt x="3952930" y="2218533"/>
                  </a:moveTo>
                  <a:lnTo>
                    <a:pt x="3881090" y="2229497"/>
                  </a:lnTo>
                  <a:lnTo>
                    <a:pt x="3945845" y="2220238"/>
                  </a:lnTo>
                  <a:close/>
                  <a:moveTo>
                    <a:pt x="4057327" y="2192381"/>
                  </a:moveTo>
                  <a:lnTo>
                    <a:pt x="3994732" y="2208476"/>
                  </a:lnTo>
                  <a:lnTo>
                    <a:pt x="4047088" y="2195880"/>
                  </a:lnTo>
                  <a:close/>
                  <a:moveTo>
                    <a:pt x="4157598" y="2156723"/>
                  </a:moveTo>
                  <a:lnTo>
                    <a:pt x="4100220" y="2177724"/>
                  </a:lnTo>
                  <a:lnTo>
                    <a:pt x="4144527" y="2162584"/>
                  </a:lnTo>
                  <a:close/>
                  <a:moveTo>
                    <a:pt x="4253237" y="2112065"/>
                  </a:moveTo>
                  <a:lnTo>
                    <a:pt x="4199916" y="2137751"/>
                  </a:lnTo>
                  <a:lnTo>
                    <a:pt x="4237697" y="2120812"/>
                  </a:lnTo>
                  <a:close/>
                  <a:moveTo>
                    <a:pt x="4343736" y="2058907"/>
                  </a:moveTo>
                  <a:lnTo>
                    <a:pt x="4294094" y="2089066"/>
                  </a:lnTo>
                  <a:lnTo>
                    <a:pt x="4326135" y="2071030"/>
                  </a:lnTo>
                  <a:close/>
                  <a:moveTo>
                    <a:pt x="4428591" y="1997747"/>
                  </a:moveTo>
                  <a:lnTo>
                    <a:pt x="4382547" y="2032178"/>
                  </a:lnTo>
                  <a:lnTo>
                    <a:pt x="4409376" y="2013701"/>
                  </a:lnTo>
                  <a:close/>
                  <a:moveTo>
                    <a:pt x="4496671" y="1938726"/>
                  </a:moveTo>
                  <a:lnTo>
                    <a:pt x="4464909" y="1967593"/>
                  </a:lnTo>
                  <a:lnTo>
                    <a:pt x="4486957" y="1949288"/>
                  </a:lnTo>
                  <a:close/>
                  <a:moveTo>
                    <a:pt x="4642087" y="1771329"/>
                  </a:moveTo>
                  <a:lnTo>
                    <a:pt x="4567591" y="1861619"/>
                  </a:lnTo>
                  <a:lnTo>
                    <a:pt x="4623281" y="1801070"/>
                  </a:lnTo>
                  <a:close/>
                  <a:moveTo>
                    <a:pt x="4747270" y="1590498"/>
                  </a:moveTo>
                  <a:lnTo>
                    <a:pt x="4691744" y="1692797"/>
                  </a:lnTo>
                  <a:lnTo>
                    <a:pt x="4731397" y="1630086"/>
                  </a:lnTo>
                  <a:close/>
                  <a:moveTo>
                    <a:pt x="4817458" y="1390103"/>
                  </a:moveTo>
                  <a:lnTo>
                    <a:pt x="4782618" y="1502338"/>
                  </a:lnTo>
                  <a:lnTo>
                    <a:pt x="4807593" y="1440048"/>
                  </a:lnTo>
                  <a:close/>
                  <a:moveTo>
                    <a:pt x="4851339" y="1171650"/>
                  </a:moveTo>
                  <a:lnTo>
                    <a:pt x="4848157" y="1234668"/>
                  </a:lnTo>
                  <a:lnTo>
                    <a:pt x="4848156" y="1234674"/>
                  </a:lnTo>
                  <a:lnTo>
                    <a:pt x="4848157" y="1234668"/>
                  </a:lnTo>
                  <a:close/>
                  <a:moveTo>
                    <a:pt x="1120140" y="0"/>
                  </a:moveTo>
                  <a:lnTo>
                    <a:pt x="3733800" y="0"/>
                  </a:lnTo>
                  <a:cubicBezTo>
                    <a:pt x="4352436" y="0"/>
                    <a:pt x="4853940" y="501504"/>
                    <a:pt x="4853940" y="1120140"/>
                  </a:cubicBezTo>
                  <a:lnTo>
                    <a:pt x="4853555" y="1127760"/>
                  </a:lnTo>
                  <a:lnTo>
                    <a:pt x="4853940" y="1127760"/>
                  </a:lnTo>
                  <a:lnTo>
                    <a:pt x="4853940" y="3360420"/>
                  </a:lnTo>
                  <a:cubicBezTo>
                    <a:pt x="4853940" y="2741784"/>
                    <a:pt x="4352436" y="2240280"/>
                    <a:pt x="3733800" y="2240280"/>
                  </a:cubicBezTo>
                  <a:cubicBezTo>
                    <a:pt x="3770048" y="2240280"/>
                    <a:pt x="3805894" y="2238558"/>
                    <a:pt x="3841261" y="2235192"/>
                  </a:cubicBezTo>
                  <a:lnTo>
                    <a:pt x="3844918" y="2234669"/>
                  </a:lnTo>
                  <a:lnTo>
                    <a:pt x="3733800" y="2240280"/>
                  </a:lnTo>
                  <a:lnTo>
                    <a:pt x="1120140" y="2240280"/>
                  </a:lnTo>
                  <a:cubicBezTo>
                    <a:pt x="501504" y="2240280"/>
                    <a:pt x="0" y="1738776"/>
                    <a:pt x="0" y="1120140"/>
                  </a:cubicBezTo>
                  <a:cubicBezTo>
                    <a:pt x="0" y="501504"/>
                    <a:pt x="501504" y="0"/>
                    <a:pt x="11201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1FCCAA92-CE37-11A5-5184-780E1EF0A5C1}"/>
              </a:ext>
            </a:extLst>
          </p:cNvPr>
          <p:cNvGrpSpPr/>
          <p:nvPr/>
        </p:nvGrpSpPr>
        <p:grpSpPr>
          <a:xfrm>
            <a:off x="2212274" y="2184949"/>
            <a:ext cx="5621101" cy="4103316"/>
            <a:chOff x="7261860" y="2857500"/>
            <a:chExt cx="4853940" cy="3543300"/>
          </a:xfrm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8CCCBA12-0492-EB47-30EC-E13467B97B93}"/>
                </a:ext>
              </a:extLst>
            </p:cNvPr>
            <p:cNvSpPr/>
            <p:nvPr/>
          </p:nvSpPr>
          <p:spPr>
            <a:xfrm>
              <a:off x="7261860" y="2857500"/>
              <a:ext cx="4853940" cy="3543300"/>
            </a:xfrm>
            <a:custGeom>
              <a:avLst/>
              <a:gdLst>
                <a:gd name="connsiteX0" fmla="*/ 3952930 w 4853940"/>
                <a:gd name="connsiteY0" fmla="*/ 2218533 h 3360420"/>
                <a:gd name="connsiteX1" fmla="*/ 3881090 w 4853940"/>
                <a:gd name="connsiteY1" fmla="*/ 2229497 h 3360420"/>
                <a:gd name="connsiteX2" fmla="*/ 3945845 w 4853940"/>
                <a:gd name="connsiteY2" fmla="*/ 2220238 h 3360420"/>
                <a:gd name="connsiteX3" fmla="*/ 4057327 w 4853940"/>
                <a:gd name="connsiteY3" fmla="*/ 2192381 h 3360420"/>
                <a:gd name="connsiteX4" fmla="*/ 3994732 w 4853940"/>
                <a:gd name="connsiteY4" fmla="*/ 2208476 h 3360420"/>
                <a:gd name="connsiteX5" fmla="*/ 4047088 w 4853940"/>
                <a:gd name="connsiteY5" fmla="*/ 2195880 h 3360420"/>
                <a:gd name="connsiteX6" fmla="*/ 4157598 w 4853940"/>
                <a:gd name="connsiteY6" fmla="*/ 2156723 h 3360420"/>
                <a:gd name="connsiteX7" fmla="*/ 4100220 w 4853940"/>
                <a:gd name="connsiteY7" fmla="*/ 2177724 h 3360420"/>
                <a:gd name="connsiteX8" fmla="*/ 4144527 w 4853940"/>
                <a:gd name="connsiteY8" fmla="*/ 2162584 h 3360420"/>
                <a:gd name="connsiteX9" fmla="*/ 4253237 w 4853940"/>
                <a:gd name="connsiteY9" fmla="*/ 2112065 h 3360420"/>
                <a:gd name="connsiteX10" fmla="*/ 4199916 w 4853940"/>
                <a:gd name="connsiteY10" fmla="*/ 2137751 h 3360420"/>
                <a:gd name="connsiteX11" fmla="*/ 4237697 w 4853940"/>
                <a:gd name="connsiteY11" fmla="*/ 2120812 h 3360420"/>
                <a:gd name="connsiteX12" fmla="*/ 4343736 w 4853940"/>
                <a:gd name="connsiteY12" fmla="*/ 2058907 h 3360420"/>
                <a:gd name="connsiteX13" fmla="*/ 4294094 w 4853940"/>
                <a:gd name="connsiteY13" fmla="*/ 2089066 h 3360420"/>
                <a:gd name="connsiteX14" fmla="*/ 4326135 w 4853940"/>
                <a:gd name="connsiteY14" fmla="*/ 2071030 h 3360420"/>
                <a:gd name="connsiteX15" fmla="*/ 4428591 w 4853940"/>
                <a:gd name="connsiteY15" fmla="*/ 1997747 h 3360420"/>
                <a:gd name="connsiteX16" fmla="*/ 4382547 w 4853940"/>
                <a:gd name="connsiteY16" fmla="*/ 2032178 h 3360420"/>
                <a:gd name="connsiteX17" fmla="*/ 4409376 w 4853940"/>
                <a:gd name="connsiteY17" fmla="*/ 2013701 h 3360420"/>
                <a:gd name="connsiteX18" fmla="*/ 4496671 w 4853940"/>
                <a:gd name="connsiteY18" fmla="*/ 1938726 h 3360420"/>
                <a:gd name="connsiteX19" fmla="*/ 4464909 w 4853940"/>
                <a:gd name="connsiteY19" fmla="*/ 1967593 h 3360420"/>
                <a:gd name="connsiteX20" fmla="*/ 4486957 w 4853940"/>
                <a:gd name="connsiteY20" fmla="*/ 1949288 h 3360420"/>
                <a:gd name="connsiteX21" fmla="*/ 4642087 w 4853940"/>
                <a:gd name="connsiteY21" fmla="*/ 1771329 h 3360420"/>
                <a:gd name="connsiteX22" fmla="*/ 4567591 w 4853940"/>
                <a:gd name="connsiteY22" fmla="*/ 1861619 h 3360420"/>
                <a:gd name="connsiteX23" fmla="*/ 4623281 w 4853940"/>
                <a:gd name="connsiteY23" fmla="*/ 1801070 h 3360420"/>
                <a:gd name="connsiteX24" fmla="*/ 4747270 w 4853940"/>
                <a:gd name="connsiteY24" fmla="*/ 1590498 h 3360420"/>
                <a:gd name="connsiteX25" fmla="*/ 4691744 w 4853940"/>
                <a:gd name="connsiteY25" fmla="*/ 1692797 h 3360420"/>
                <a:gd name="connsiteX26" fmla="*/ 4731397 w 4853940"/>
                <a:gd name="connsiteY26" fmla="*/ 1630086 h 3360420"/>
                <a:gd name="connsiteX27" fmla="*/ 4817458 w 4853940"/>
                <a:gd name="connsiteY27" fmla="*/ 1390103 h 3360420"/>
                <a:gd name="connsiteX28" fmla="*/ 4782618 w 4853940"/>
                <a:gd name="connsiteY28" fmla="*/ 1502338 h 3360420"/>
                <a:gd name="connsiteX29" fmla="*/ 4807593 w 4853940"/>
                <a:gd name="connsiteY29" fmla="*/ 1440048 h 3360420"/>
                <a:gd name="connsiteX30" fmla="*/ 4851339 w 4853940"/>
                <a:gd name="connsiteY30" fmla="*/ 1171650 h 3360420"/>
                <a:gd name="connsiteX31" fmla="*/ 4848157 w 4853940"/>
                <a:gd name="connsiteY31" fmla="*/ 1234668 h 3360420"/>
                <a:gd name="connsiteX32" fmla="*/ 4848156 w 4853940"/>
                <a:gd name="connsiteY32" fmla="*/ 1234674 h 3360420"/>
                <a:gd name="connsiteX33" fmla="*/ 4848157 w 4853940"/>
                <a:gd name="connsiteY33" fmla="*/ 1234668 h 3360420"/>
                <a:gd name="connsiteX34" fmla="*/ 1120140 w 4853940"/>
                <a:gd name="connsiteY34" fmla="*/ 0 h 3360420"/>
                <a:gd name="connsiteX35" fmla="*/ 3733800 w 4853940"/>
                <a:gd name="connsiteY35" fmla="*/ 0 h 3360420"/>
                <a:gd name="connsiteX36" fmla="*/ 4853940 w 4853940"/>
                <a:gd name="connsiteY36" fmla="*/ 1120140 h 3360420"/>
                <a:gd name="connsiteX37" fmla="*/ 4853555 w 4853940"/>
                <a:gd name="connsiteY37" fmla="*/ 1127760 h 3360420"/>
                <a:gd name="connsiteX38" fmla="*/ 4853940 w 4853940"/>
                <a:gd name="connsiteY38" fmla="*/ 1127760 h 3360420"/>
                <a:gd name="connsiteX39" fmla="*/ 4853940 w 4853940"/>
                <a:gd name="connsiteY39" fmla="*/ 3360420 h 3360420"/>
                <a:gd name="connsiteX40" fmla="*/ 3733800 w 4853940"/>
                <a:gd name="connsiteY40" fmla="*/ 2240280 h 3360420"/>
                <a:gd name="connsiteX41" fmla="*/ 3841261 w 4853940"/>
                <a:gd name="connsiteY41" fmla="*/ 2235192 h 3360420"/>
                <a:gd name="connsiteX42" fmla="*/ 3844918 w 4853940"/>
                <a:gd name="connsiteY42" fmla="*/ 2234669 h 3360420"/>
                <a:gd name="connsiteX43" fmla="*/ 3733800 w 4853940"/>
                <a:gd name="connsiteY43" fmla="*/ 2240280 h 3360420"/>
                <a:gd name="connsiteX44" fmla="*/ 1120140 w 4853940"/>
                <a:gd name="connsiteY44" fmla="*/ 2240280 h 3360420"/>
                <a:gd name="connsiteX45" fmla="*/ 0 w 4853940"/>
                <a:gd name="connsiteY45" fmla="*/ 1120140 h 3360420"/>
                <a:gd name="connsiteX46" fmla="*/ 1120140 w 4853940"/>
                <a:gd name="connsiteY46" fmla="*/ 0 h 33604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</a:cxnLst>
              <a:rect l="l" t="t" r="r" b="b"/>
              <a:pathLst>
                <a:path w="4853940" h="3360420">
                  <a:moveTo>
                    <a:pt x="3952930" y="2218533"/>
                  </a:moveTo>
                  <a:lnTo>
                    <a:pt x="3881090" y="2229497"/>
                  </a:lnTo>
                  <a:lnTo>
                    <a:pt x="3945845" y="2220238"/>
                  </a:lnTo>
                  <a:close/>
                  <a:moveTo>
                    <a:pt x="4057327" y="2192381"/>
                  </a:moveTo>
                  <a:lnTo>
                    <a:pt x="3994732" y="2208476"/>
                  </a:lnTo>
                  <a:lnTo>
                    <a:pt x="4047088" y="2195880"/>
                  </a:lnTo>
                  <a:close/>
                  <a:moveTo>
                    <a:pt x="4157598" y="2156723"/>
                  </a:moveTo>
                  <a:lnTo>
                    <a:pt x="4100220" y="2177724"/>
                  </a:lnTo>
                  <a:lnTo>
                    <a:pt x="4144527" y="2162584"/>
                  </a:lnTo>
                  <a:close/>
                  <a:moveTo>
                    <a:pt x="4253237" y="2112065"/>
                  </a:moveTo>
                  <a:lnTo>
                    <a:pt x="4199916" y="2137751"/>
                  </a:lnTo>
                  <a:lnTo>
                    <a:pt x="4237697" y="2120812"/>
                  </a:lnTo>
                  <a:close/>
                  <a:moveTo>
                    <a:pt x="4343736" y="2058907"/>
                  </a:moveTo>
                  <a:lnTo>
                    <a:pt x="4294094" y="2089066"/>
                  </a:lnTo>
                  <a:lnTo>
                    <a:pt x="4326135" y="2071030"/>
                  </a:lnTo>
                  <a:close/>
                  <a:moveTo>
                    <a:pt x="4428591" y="1997747"/>
                  </a:moveTo>
                  <a:lnTo>
                    <a:pt x="4382547" y="2032178"/>
                  </a:lnTo>
                  <a:lnTo>
                    <a:pt x="4409376" y="2013701"/>
                  </a:lnTo>
                  <a:close/>
                  <a:moveTo>
                    <a:pt x="4496671" y="1938726"/>
                  </a:moveTo>
                  <a:lnTo>
                    <a:pt x="4464909" y="1967593"/>
                  </a:lnTo>
                  <a:lnTo>
                    <a:pt x="4486957" y="1949288"/>
                  </a:lnTo>
                  <a:close/>
                  <a:moveTo>
                    <a:pt x="4642087" y="1771329"/>
                  </a:moveTo>
                  <a:lnTo>
                    <a:pt x="4567591" y="1861619"/>
                  </a:lnTo>
                  <a:lnTo>
                    <a:pt x="4623281" y="1801070"/>
                  </a:lnTo>
                  <a:close/>
                  <a:moveTo>
                    <a:pt x="4747270" y="1590498"/>
                  </a:moveTo>
                  <a:lnTo>
                    <a:pt x="4691744" y="1692797"/>
                  </a:lnTo>
                  <a:lnTo>
                    <a:pt x="4731397" y="1630086"/>
                  </a:lnTo>
                  <a:close/>
                  <a:moveTo>
                    <a:pt x="4817458" y="1390103"/>
                  </a:moveTo>
                  <a:lnTo>
                    <a:pt x="4782618" y="1502338"/>
                  </a:lnTo>
                  <a:lnTo>
                    <a:pt x="4807593" y="1440048"/>
                  </a:lnTo>
                  <a:close/>
                  <a:moveTo>
                    <a:pt x="4851339" y="1171650"/>
                  </a:moveTo>
                  <a:lnTo>
                    <a:pt x="4848157" y="1234668"/>
                  </a:lnTo>
                  <a:lnTo>
                    <a:pt x="4848156" y="1234674"/>
                  </a:lnTo>
                  <a:lnTo>
                    <a:pt x="4848157" y="1234668"/>
                  </a:lnTo>
                  <a:close/>
                  <a:moveTo>
                    <a:pt x="1120140" y="0"/>
                  </a:moveTo>
                  <a:lnTo>
                    <a:pt x="3733800" y="0"/>
                  </a:lnTo>
                  <a:cubicBezTo>
                    <a:pt x="4352436" y="0"/>
                    <a:pt x="4853940" y="501504"/>
                    <a:pt x="4853940" y="1120140"/>
                  </a:cubicBezTo>
                  <a:lnTo>
                    <a:pt x="4853555" y="1127760"/>
                  </a:lnTo>
                  <a:lnTo>
                    <a:pt x="4853940" y="1127760"/>
                  </a:lnTo>
                  <a:lnTo>
                    <a:pt x="4853940" y="3360420"/>
                  </a:lnTo>
                  <a:cubicBezTo>
                    <a:pt x="4853940" y="2741784"/>
                    <a:pt x="4352436" y="2240280"/>
                    <a:pt x="3733800" y="2240280"/>
                  </a:cubicBezTo>
                  <a:cubicBezTo>
                    <a:pt x="3770048" y="2240280"/>
                    <a:pt x="3805894" y="2238558"/>
                    <a:pt x="3841261" y="2235192"/>
                  </a:cubicBezTo>
                  <a:lnTo>
                    <a:pt x="3844918" y="2234669"/>
                  </a:lnTo>
                  <a:lnTo>
                    <a:pt x="3733800" y="2240280"/>
                  </a:lnTo>
                  <a:lnTo>
                    <a:pt x="1120140" y="2240280"/>
                  </a:lnTo>
                  <a:cubicBezTo>
                    <a:pt x="501504" y="2240280"/>
                    <a:pt x="0" y="1738776"/>
                    <a:pt x="0" y="1120140"/>
                  </a:cubicBezTo>
                  <a:cubicBezTo>
                    <a:pt x="0" y="501504"/>
                    <a:pt x="501504" y="0"/>
                    <a:pt x="1120140" y="0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ffectLst>
              <a:outerShdw blurRad="317500" dist="1905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25F367ED-900C-EA6C-D8E6-2D8F485C5743}"/>
                </a:ext>
              </a:extLst>
            </p:cNvPr>
            <p:cNvSpPr/>
            <p:nvPr/>
          </p:nvSpPr>
          <p:spPr>
            <a:xfrm>
              <a:off x="7261860" y="2857500"/>
              <a:ext cx="4853940" cy="3360420"/>
            </a:xfrm>
            <a:custGeom>
              <a:avLst/>
              <a:gdLst>
                <a:gd name="connsiteX0" fmla="*/ 3952930 w 4853940"/>
                <a:gd name="connsiteY0" fmla="*/ 2218533 h 3360420"/>
                <a:gd name="connsiteX1" fmla="*/ 3881090 w 4853940"/>
                <a:gd name="connsiteY1" fmla="*/ 2229497 h 3360420"/>
                <a:gd name="connsiteX2" fmla="*/ 3945845 w 4853940"/>
                <a:gd name="connsiteY2" fmla="*/ 2220238 h 3360420"/>
                <a:gd name="connsiteX3" fmla="*/ 4057327 w 4853940"/>
                <a:gd name="connsiteY3" fmla="*/ 2192381 h 3360420"/>
                <a:gd name="connsiteX4" fmla="*/ 3994732 w 4853940"/>
                <a:gd name="connsiteY4" fmla="*/ 2208476 h 3360420"/>
                <a:gd name="connsiteX5" fmla="*/ 4047088 w 4853940"/>
                <a:gd name="connsiteY5" fmla="*/ 2195880 h 3360420"/>
                <a:gd name="connsiteX6" fmla="*/ 4157598 w 4853940"/>
                <a:gd name="connsiteY6" fmla="*/ 2156723 h 3360420"/>
                <a:gd name="connsiteX7" fmla="*/ 4100220 w 4853940"/>
                <a:gd name="connsiteY7" fmla="*/ 2177724 h 3360420"/>
                <a:gd name="connsiteX8" fmla="*/ 4144527 w 4853940"/>
                <a:gd name="connsiteY8" fmla="*/ 2162584 h 3360420"/>
                <a:gd name="connsiteX9" fmla="*/ 4253237 w 4853940"/>
                <a:gd name="connsiteY9" fmla="*/ 2112065 h 3360420"/>
                <a:gd name="connsiteX10" fmla="*/ 4199916 w 4853940"/>
                <a:gd name="connsiteY10" fmla="*/ 2137751 h 3360420"/>
                <a:gd name="connsiteX11" fmla="*/ 4237697 w 4853940"/>
                <a:gd name="connsiteY11" fmla="*/ 2120812 h 3360420"/>
                <a:gd name="connsiteX12" fmla="*/ 4343736 w 4853940"/>
                <a:gd name="connsiteY12" fmla="*/ 2058907 h 3360420"/>
                <a:gd name="connsiteX13" fmla="*/ 4294094 w 4853940"/>
                <a:gd name="connsiteY13" fmla="*/ 2089066 h 3360420"/>
                <a:gd name="connsiteX14" fmla="*/ 4326135 w 4853940"/>
                <a:gd name="connsiteY14" fmla="*/ 2071030 h 3360420"/>
                <a:gd name="connsiteX15" fmla="*/ 4428591 w 4853940"/>
                <a:gd name="connsiteY15" fmla="*/ 1997747 h 3360420"/>
                <a:gd name="connsiteX16" fmla="*/ 4382547 w 4853940"/>
                <a:gd name="connsiteY16" fmla="*/ 2032178 h 3360420"/>
                <a:gd name="connsiteX17" fmla="*/ 4409376 w 4853940"/>
                <a:gd name="connsiteY17" fmla="*/ 2013701 h 3360420"/>
                <a:gd name="connsiteX18" fmla="*/ 4496671 w 4853940"/>
                <a:gd name="connsiteY18" fmla="*/ 1938726 h 3360420"/>
                <a:gd name="connsiteX19" fmla="*/ 4464909 w 4853940"/>
                <a:gd name="connsiteY19" fmla="*/ 1967593 h 3360420"/>
                <a:gd name="connsiteX20" fmla="*/ 4486957 w 4853940"/>
                <a:gd name="connsiteY20" fmla="*/ 1949288 h 3360420"/>
                <a:gd name="connsiteX21" fmla="*/ 4642087 w 4853940"/>
                <a:gd name="connsiteY21" fmla="*/ 1771329 h 3360420"/>
                <a:gd name="connsiteX22" fmla="*/ 4567591 w 4853940"/>
                <a:gd name="connsiteY22" fmla="*/ 1861619 h 3360420"/>
                <a:gd name="connsiteX23" fmla="*/ 4623281 w 4853940"/>
                <a:gd name="connsiteY23" fmla="*/ 1801070 h 3360420"/>
                <a:gd name="connsiteX24" fmla="*/ 4747270 w 4853940"/>
                <a:gd name="connsiteY24" fmla="*/ 1590498 h 3360420"/>
                <a:gd name="connsiteX25" fmla="*/ 4691744 w 4853940"/>
                <a:gd name="connsiteY25" fmla="*/ 1692797 h 3360420"/>
                <a:gd name="connsiteX26" fmla="*/ 4731397 w 4853940"/>
                <a:gd name="connsiteY26" fmla="*/ 1630086 h 3360420"/>
                <a:gd name="connsiteX27" fmla="*/ 4817458 w 4853940"/>
                <a:gd name="connsiteY27" fmla="*/ 1390103 h 3360420"/>
                <a:gd name="connsiteX28" fmla="*/ 4782618 w 4853940"/>
                <a:gd name="connsiteY28" fmla="*/ 1502338 h 3360420"/>
                <a:gd name="connsiteX29" fmla="*/ 4807593 w 4853940"/>
                <a:gd name="connsiteY29" fmla="*/ 1440048 h 3360420"/>
                <a:gd name="connsiteX30" fmla="*/ 4851339 w 4853940"/>
                <a:gd name="connsiteY30" fmla="*/ 1171650 h 3360420"/>
                <a:gd name="connsiteX31" fmla="*/ 4848157 w 4853940"/>
                <a:gd name="connsiteY31" fmla="*/ 1234668 h 3360420"/>
                <a:gd name="connsiteX32" fmla="*/ 4848156 w 4853940"/>
                <a:gd name="connsiteY32" fmla="*/ 1234674 h 3360420"/>
                <a:gd name="connsiteX33" fmla="*/ 4848157 w 4853940"/>
                <a:gd name="connsiteY33" fmla="*/ 1234668 h 3360420"/>
                <a:gd name="connsiteX34" fmla="*/ 1120140 w 4853940"/>
                <a:gd name="connsiteY34" fmla="*/ 0 h 3360420"/>
                <a:gd name="connsiteX35" fmla="*/ 3733800 w 4853940"/>
                <a:gd name="connsiteY35" fmla="*/ 0 h 3360420"/>
                <a:gd name="connsiteX36" fmla="*/ 4853940 w 4853940"/>
                <a:gd name="connsiteY36" fmla="*/ 1120140 h 3360420"/>
                <a:gd name="connsiteX37" fmla="*/ 4853555 w 4853940"/>
                <a:gd name="connsiteY37" fmla="*/ 1127760 h 3360420"/>
                <a:gd name="connsiteX38" fmla="*/ 4853940 w 4853940"/>
                <a:gd name="connsiteY38" fmla="*/ 1127760 h 3360420"/>
                <a:gd name="connsiteX39" fmla="*/ 4853940 w 4853940"/>
                <a:gd name="connsiteY39" fmla="*/ 3360420 h 3360420"/>
                <a:gd name="connsiteX40" fmla="*/ 3733800 w 4853940"/>
                <a:gd name="connsiteY40" fmla="*/ 2240280 h 3360420"/>
                <a:gd name="connsiteX41" fmla="*/ 3841261 w 4853940"/>
                <a:gd name="connsiteY41" fmla="*/ 2235192 h 3360420"/>
                <a:gd name="connsiteX42" fmla="*/ 3844918 w 4853940"/>
                <a:gd name="connsiteY42" fmla="*/ 2234669 h 3360420"/>
                <a:gd name="connsiteX43" fmla="*/ 3733800 w 4853940"/>
                <a:gd name="connsiteY43" fmla="*/ 2240280 h 3360420"/>
                <a:gd name="connsiteX44" fmla="*/ 1120140 w 4853940"/>
                <a:gd name="connsiteY44" fmla="*/ 2240280 h 3360420"/>
                <a:gd name="connsiteX45" fmla="*/ 0 w 4853940"/>
                <a:gd name="connsiteY45" fmla="*/ 1120140 h 3360420"/>
                <a:gd name="connsiteX46" fmla="*/ 1120140 w 4853940"/>
                <a:gd name="connsiteY46" fmla="*/ 0 h 33604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</a:cxnLst>
              <a:rect l="l" t="t" r="r" b="b"/>
              <a:pathLst>
                <a:path w="4853940" h="3360420">
                  <a:moveTo>
                    <a:pt x="3952930" y="2218533"/>
                  </a:moveTo>
                  <a:lnTo>
                    <a:pt x="3881090" y="2229497"/>
                  </a:lnTo>
                  <a:lnTo>
                    <a:pt x="3945845" y="2220238"/>
                  </a:lnTo>
                  <a:close/>
                  <a:moveTo>
                    <a:pt x="4057327" y="2192381"/>
                  </a:moveTo>
                  <a:lnTo>
                    <a:pt x="3994732" y="2208476"/>
                  </a:lnTo>
                  <a:lnTo>
                    <a:pt x="4047088" y="2195880"/>
                  </a:lnTo>
                  <a:close/>
                  <a:moveTo>
                    <a:pt x="4157598" y="2156723"/>
                  </a:moveTo>
                  <a:lnTo>
                    <a:pt x="4100220" y="2177724"/>
                  </a:lnTo>
                  <a:lnTo>
                    <a:pt x="4144527" y="2162584"/>
                  </a:lnTo>
                  <a:close/>
                  <a:moveTo>
                    <a:pt x="4253237" y="2112065"/>
                  </a:moveTo>
                  <a:lnTo>
                    <a:pt x="4199916" y="2137751"/>
                  </a:lnTo>
                  <a:lnTo>
                    <a:pt x="4237697" y="2120812"/>
                  </a:lnTo>
                  <a:close/>
                  <a:moveTo>
                    <a:pt x="4343736" y="2058907"/>
                  </a:moveTo>
                  <a:lnTo>
                    <a:pt x="4294094" y="2089066"/>
                  </a:lnTo>
                  <a:lnTo>
                    <a:pt x="4326135" y="2071030"/>
                  </a:lnTo>
                  <a:close/>
                  <a:moveTo>
                    <a:pt x="4428591" y="1997747"/>
                  </a:moveTo>
                  <a:lnTo>
                    <a:pt x="4382547" y="2032178"/>
                  </a:lnTo>
                  <a:lnTo>
                    <a:pt x="4409376" y="2013701"/>
                  </a:lnTo>
                  <a:close/>
                  <a:moveTo>
                    <a:pt x="4496671" y="1938726"/>
                  </a:moveTo>
                  <a:lnTo>
                    <a:pt x="4464909" y="1967593"/>
                  </a:lnTo>
                  <a:lnTo>
                    <a:pt x="4486957" y="1949288"/>
                  </a:lnTo>
                  <a:close/>
                  <a:moveTo>
                    <a:pt x="4642087" y="1771329"/>
                  </a:moveTo>
                  <a:lnTo>
                    <a:pt x="4567591" y="1861619"/>
                  </a:lnTo>
                  <a:lnTo>
                    <a:pt x="4623281" y="1801070"/>
                  </a:lnTo>
                  <a:close/>
                  <a:moveTo>
                    <a:pt x="4747270" y="1590498"/>
                  </a:moveTo>
                  <a:lnTo>
                    <a:pt x="4691744" y="1692797"/>
                  </a:lnTo>
                  <a:lnTo>
                    <a:pt x="4731397" y="1630086"/>
                  </a:lnTo>
                  <a:close/>
                  <a:moveTo>
                    <a:pt x="4817458" y="1390103"/>
                  </a:moveTo>
                  <a:lnTo>
                    <a:pt x="4782618" y="1502338"/>
                  </a:lnTo>
                  <a:lnTo>
                    <a:pt x="4807593" y="1440048"/>
                  </a:lnTo>
                  <a:close/>
                  <a:moveTo>
                    <a:pt x="4851339" y="1171650"/>
                  </a:moveTo>
                  <a:lnTo>
                    <a:pt x="4848157" y="1234668"/>
                  </a:lnTo>
                  <a:lnTo>
                    <a:pt x="4848156" y="1234674"/>
                  </a:lnTo>
                  <a:lnTo>
                    <a:pt x="4848157" y="1234668"/>
                  </a:lnTo>
                  <a:close/>
                  <a:moveTo>
                    <a:pt x="1120140" y="0"/>
                  </a:moveTo>
                  <a:lnTo>
                    <a:pt x="3733800" y="0"/>
                  </a:lnTo>
                  <a:cubicBezTo>
                    <a:pt x="4352436" y="0"/>
                    <a:pt x="4853940" y="501504"/>
                    <a:pt x="4853940" y="1120140"/>
                  </a:cubicBezTo>
                  <a:lnTo>
                    <a:pt x="4853555" y="1127760"/>
                  </a:lnTo>
                  <a:lnTo>
                    <a:pt x="4853940" y="1127760"/>
                  </a:lnTo>
                  <a:lnTo>
                    <a:pt x="4853940" y="3360420"/>
                  </a:lnTo>
                  <a:cubicBezTo>
                    <a:pt x="4853940" y="2741784"/>
                    <a:pt x="4352436" y="2240280"/>
                    <a:pt x="3733800" y="2240280"/>
                  </a:cubicBezTo>
                  <a:cubicBezTo>
                    <a:pt x="3770048" y="2240280"/>
                    <a:pt x="3805894" y="2238558"/>
                    <a:pt x="3841261" y="2235192"/>
                  </a:cubicBezTo>
                  <a:lnTo>
                    <a:pt x="3844918" y="2234669"/>
                  </a:lnTo>
                  <a:lnTo>
                    <a:pt x="3733800" y="2240280"/>
                  </a:lnTo>
                  <a:lnTo>
                    <a:pt x="1120140" y="2240280"/>
                  </a:lnTo>
                  <a:cubicBezTo>
                    <a:pt x="501504" y="2240280"/>
                    <a:pt x="0" y="1738776"/>
                    <a:pt x="0" y="1120140"/>
                  </a:cubicBezTo>
                  <a:cubicBezTo>
                    <a:pt x="0" y="501504"/>
                    <a:pt x="501504" y="0"/>
                    <a:pt x="112014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9EA3BB97-C1DD-904F-9F75-84D821374779}"/>
              </a:ext>
            </a:extLst>
          </p:cNvPr>
          <p:cNvGrpSpPr/>
          <p:nvPr/>
        </p:nvGrpSpPr>
        <p:grpSpPr>
          <a:xfrm flipH="1">
            <a:off x="7833373" y="9405207"/>
            <a:ext cx="4996600" cy="3647441"/>
            <a:chOff x="7261860" y="2857500"/>
            <a:chExt cx="4853940" cy="3543300"/>
          </a:xfrm>
        </p:grpSpPr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50CC2F4B-E657-F4DE-0D78-94522C49B062}"/>
                </a:ext>
              </a:extLst>
            </p:cNvPr>
            <p:cNvSpPr/>
            <p:nvPr/>
          </p:nvSpPr>
          <p:spPr>
            <a:xfrm>
              <a:off x="7261860" y="2857500"/>
              <a:ext cx="4853940" cy="3543300"/>
            </a:xfrm>
            <a:custGeom>
              <a:avLst/>
              <a:gdLst>
                <a:gd name="connsiteX0" fmla="*/ 3952930 w 4853940"/>
                <a:gd name="connsiteY0" fmla="*/ 2218533 h 3360420"/>
                <a:gd name="connsiteX1" fmla="*/ 3881090 w 4853940"/>
                <a:gd name="connsiteY1" fmla="*/ 2229497 h 3360420"/>
                <a:gd name="connsiteX2" fmla="*/ 3945845 w 4853940"/>
                <a:gd name="connsiteY2" fmla="*/ 2220238 h 3360420"/>
                <a:gd name="connsiteX3" fmla="*/ 4057327 w 4853940"/>
                <a:gd name="connsiteY3" fmla="*/ 2192381 h 3360420"/>
                <a:gd name="connsiteX4" fmla="*/ 3994732 w 4853940"/>
                <a:gd name="connsiteY4" fmla="*/ 2208476 h 3360420"/>
                <a:gd name="connsiteX5" fmla="*/ 4047088 w 4853940"/>
                <a:gd name="connsiteY5" fmla="*/ 2195880 h 3360420"/>
                <a:gd name="connsiteX6" fmla="*/ 4157598 w 4853940"/>
                <a:gd name="connsiteY6" fmla="*/ 2156723 h 3360420"/>
                <a:gd name="connsiteX7" fmla="*/ 4100220 w 4853940"/>
                <a:gd name="connsiteY7" fmla="*/ 2177724 h 3360420"/>
                <a:gd name="connsiteX8" fmla="*/ 4144527 w 4853940"/>
                <a:gd name="connsiteY8" fmla="*/ 2162584 h 3360420"/>
                <a:gd name="connsiteX9" fmla="*/ 4253237 w 4853940"/>
                <a:gd name="connsiteY9" fmla="*/ 2112065 h 3360420"/>
                <a:gd name="connsiteX10" fmla="*/ 4199916 w 4853940"/>
                <a:gd name="connsiteY10" fmla="*/ 2137751 h 3360420"/>
                <a:gd name="connsiteX11" fmla="*/ 4237697 w 4853940"/>
                <a:gd name="connsiteY11" fmla="*/ 2120812 h 3360420"/>
                <a:gd name="connsiteX12" fmla="*/ 4343736 w 4853940"/>
                <a:gd name="connsiteY12" fmla="*/ 2058907 h 3360420"/>
                <a:gd name="connsiteX13" fmla="*/ 4294094 w 4853940"/>
                <a:gd name="connsiteY13" fmla="*/ 2089066 h 3360420"/>
                <a:gd name="connsiteX14" fmla="*/ 4326135 w 4853940"/>
                <a:gd name="connsiteY14" fmla="*/ 2071030 h 3360420"/>
                <a:gd name="connsiteX15" fmla="*/ 4428591 w 4853940"/>
                <a:gd name="connsiteY15" fmla="*/ 1997747 h 3360420"/>
                <a:gd name="connsiteX16" fmla="*/ 4382547 w 4853940"/>
                <a:gd name="connsiteY16" fmla="*/ 2032178 h 3360420"/>
                <a:gd name="connsiteX17" fmla="*/ 4409376 w 4853940"/>
                <a:gd name="connsiteY17" fmla="*/ 2013701 h 3360420"/>
                <a:gd name="connsiteX18" fmla="*/ 4496671 w 4853940"/>
                <a:gd name="connsiteY18" fmla="*/ 1938726 h 3360420"/>
                <a:gd name="connsiteX19" fmla="*/ 4464909 w 4853940"/>
                <a:gd name="connsiteY19" fmla="*/ 1967593 h 3360420"/>
                <a:gd name="connsiteX20" fmla="*/ 4486957 w 4853940"/>
                <a:gd name="connsiteY20" fmla="*/ 1949288 h 3360420"/>
                <a:gd name="connsiteX21" fmla="*/ 4642087 w 4853940"/>
                <a:gd name="connsiteY21" fmla="*/ 1771329 h 3360420"/>
                <a:gd name="connsiteX22" fmla="*/ 4567591 w 4853940"/>
                <a:gd name="connsiteY22" fmla="*/ 1861619 h 3360420"/>
                <a:gd name="connsiteX23" fmla="*/ 4623281 w 4853940"/>
                <a:gd name="connsiteY23" fmla="*/ 1801070 h 3360420"/>
                <a:gd name="connsiteX24" fmla="*/ 4747270 w 4853940"/>
                <a:gd name="connsiteY24" fmla="*/ 1590498 h 3360420"/>
                <a:gd name="connsiteX25" fmla="*/ 4691744 w 4853940"/>
                <a:gd name="connsiteY25" fmla="*/ 1692797 h 3360420"/>
                <a:gd name="connsiteX26" fmla="*/ 4731397 w 4853940"/>
                <a:gd name="connsiteY26" fmla="*/ 1630086 h 3360420"/>
                <a:gd name="connsiteX27" fmla="*/ 4817458 w 4853940"/>
                <a:gd name="connsiteY27" fmla="*/ 1390103 h 3360420"/>
                <a:gd name="connsiteX28" fmla="*/ 4782618 w 4853940"/>
                <a:gd name="connsiteY28" fmla="*/ 1502338 h 3360420"/>
                <a:gd name="connsiteX29" fmla="*/ 4807593 w 4853940"/>
                <a:gd name="connsiteY29" fmla="*/ 1440048 h 3360420"/>
                <a:gd name="connsiteX30" fmla="*/ 4851339 w 4853940"/>
                <a:gd name="connsiteY30" fmla="*/ 1171650 h 3360420"/>
                <a:gd name="connsiteX31" fmla="*/ 4848157 w 4853940"/>
                <a:gd name="connsiteY31" fmla="*/ 1234668 h 3360420"/>
                <a:gd name="connsiteX32" fmla="*/ 4848156 w 4853940"/>
                <a:gd name="connsiteY32" fmla="*/ 1234674 h 3360420"/>
                <a:gd name="connsiteX33" fmla="*/ 4848157 w 4853940"/>
                <a:gd name="connsiteY33" fmla="*/ 1234668 h 3360420"/>
                <a:gd name="connsiteX34" fmla="*/ 1120140 w 4853940"/>
                <a:gd name="connsiteY34" fmla="*/ 0 h 3360420"/>
                <a:gd name="connsiteX35" fmla="*/ 3733800 w 4853940"/>
                <a:gd name="connsiteY35" fmla="*/ 0 h 3360420"/>
                <a:gd name="connsiteX36" fmla="*/ 4853940 w 4853940"/>
                <a:gd name="connsiteY36" fmla="*/ 1120140 h 3360420"/>
                <a:gd name="connsiteX37" fmla="*/ 4853555 w 4853940"/>
                <a:gd name="connsiteY37" fmla="*/ 1127760 h 3360420"/>
                <a:gd name="connsiteX38" fmla="*/ 4853940 w 4853940"/>
                <a:gd name="connsiteY38" fmla="*/ 1127760 h 3360420"/>
                <a:gd name="connsiteX39" fmla="*/ 4853940 w 4853940"/>
                <a:gd name="connsiteY39" fmla="*/ 3360420 h 3360420"/>
                <a:gd name="connsiteX40" fmla="*/ 3733800 w 4853940"/>
                <a:gd name="connsiteY40" fmla="*/ 2240280 h 3360420"/>
                <a:gd name="connsiteX41" fmla="*/ 3841261 w 4853940"/>
                <a:gd name="connsiteY41" fmla="*/ 2235192 h 3360420"/>
                <a:gd name="connsiteX42" fmla="*/ 3844918 w 4853940"/>
                <a:gd name="connsiteY42" fmla="*/ 2234669 h 3360420"/>
                <a:gd name="connsiteX43" fmla="*/ 3733800 w 4853940"/>
                <a:gd name="connsiteY43" fmla="*/ 2240280 h 3360420"/>
                <a:gd name="connsiteX44" fmla="*/ 1120140 w 4853940"/>
                <a:gd name="connsiteY44" fmla="*/ 2240280 h 3360420"/>
                <a:gd name="connsiteX45" fmla="*/ 0 w 4853940"/>
                <a:gd name="connsiteY45" fmla="*/ 1120140 h 3360420"/>
                <a:gd name="connsiteX46" fmla="*/ 1120140 w 4853940"/>
                <a:gd name="connsiteY46" fmla="*/ 0 h 33604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</a:cxnLst>
              <a:rect l="l" t="t" r="r" b="b"/>
              <a:pathLst>
                <a:path w="4853940" h="3360420">
                  <a:moveTo>
                    <a:pt x="3952930" y="2218533"/>
                  </a:moveTo>
                  <a:lnTo>
                    <a:pt x="3881090" y="2229497"/>
                  </a:lnTo>
                  <a:lnTo>
                    <a:pt x="3945845" y="2220238"/>
                  </a:lnTo>
                  <a:close/>
                  <a:moveTo>
                    <a:pt x="4057327" y="2192381"/>
                  </a:moveTo>
                  <a:lnTo>
                    <a:pt x="3994732" y="2208476"/>
                  </a:lnTo>
                  <a:lnTo>
                    <a:pt x="4047088" y="2195880"/>
                  </a:lnTo>
                  <a:close/>
                  <a:moveTo>
                    <a:pt x="4157598" y="2156723"/>
                  </a:moveTo>
                  <a:lnTo>
                    <a:pt x="4100220" y="2177724"/>
                  </a:lnTo>
                  <a:lnTo>
                    <a:pt x="4144527" y="2162584"/>
                  </a:lnTo>
                  <a:close/>
                  <a:moveTo>
                    <a:pt x="4253237" y="2112065"/>
                  </a:moveTo>
                  <a:lnTo>
                    <a:pt x="4199916" y="2137751"/>
                  </a:lnTo>
                  <a:lnTo>
                    <a:pt x="4237697" y="2120812"/>
                  </a:lnTo>
                  <a:close/>
                  <a:moveTo>
                    <a:pt x="4343736" y="2058907"/>
                  </a:moveTo>
                  <a:lnTo>
                    <a:pt x="4294094" y="2089066"/>
                  </a:lnTo>
                  <a:lnTo>
                    <a:pt x="4326135" y="2071030"/>
                  </a:lnTo>
                  <a:close/>
                  <a:moveTo>
                    <a:pt x="4428591" y="1997747"/>
                  </a:moveTo>
                  <a:lnTo>
                    <a:pt x="4382547" y="2032178"/>
                  </a:lnTo>
                  <a:lnTo>
                    <a:pt x="4409376" y="2013701"/>
                  </a:lnTo>
                  <a:close/>
                  <a:moveTo>
                    <a:pt x="4496671" y="1938726"/>
                  </a:moveTo>
                  <a:lnTo>
                    <a:pt x="4464909" y="1967593"/>
                  </a:lnTo>
                  <a:lnTo>
                    <a:pt x="4486957" y="1949288"/>
                  </a:lnTo>
                  <a:close/>
                  <a:moveTo>
                    <a:pt x="4642087" y="1771329"/>
                  </a:moveTo>
                  <a:lnTo>
                    <a:pt x="4567591" y="1861619"/>
                  </a:lnTo>
                  <a:lnTo>
                    <a:pt x="4623281" y="1801070"/>
                  </a:lnTo>
                  <a:close/>
                  <a:moveTo>
                    <a:pt x="4747270" y="1590498"/>
                  </a:moveTo>
                  <a:lnTo>
                    <a:pt x="4691744" y="1692797"/>
                  </a:lnTo>
                  <a:lnTo>
                    <a:pt x="4731397" y="1630086"/>
                  </a:lnTo>
                  <a:close/>
                  <a:moveTo>
                    <a:pt x="4817458" y="1390103"/>
                  </a:moveTo>
                  <a:lnTo>
                    <a:pt x="4782618" y="1502338"/>
                  </a:lnTo>
                  <a:lnTo>
                    <a:pt x="4807593" y="1440048"/>
                  </a:lnTo>
                  <a:close/>
                  <a:moveTo>
                    <a:pt x="4851339" y="1171650"/>
                  </a:moveTo>
                  <a:lnTo>
                    <a:pt x="4848157" y="1234668"/>
                  </a:lnTo>
                  <a:lnTo>
                    <a:pt x="4848156" y="1234674"/>
                  </a:lnTo>
                  <a:lnTo>
                    <a:pt x="4848157" y="1234668"/>
                  </a:lnTo>
                  <a:close/>
                  <a:moveTo>
                    <a:pt x="1120140" y="0"/>
                  </a:moveTo>
                  <a:lnTo>
                    <a:pt x="3733800" y="0"/>
                  </a:lnTo>
                  <a:cubicBezTo>
                    <a:pt x="4352436" y="0"/>
                    <a:pt x="4853940" y="501504"/>
                    <a:pt x="4853940" y="1120140"/>
                  </a:cubicBezTo>
                  <a:lnTo>
                    <a:pt x="4853555" y="1127760"/>
                  </a:lnTo>
                  <a:lnTo>
                    <a:pt x="4853940" y="1127760"/>
                  </a:lnTo>
                  <a:lnTo>
                    <a:pt x="4853940" y="3360420"/>
                  </a:lnTo>
                  <a:cubicBezTo>
                    <a:pt x="4853940" y="2741784"/>
                    <a:pt x="4352436" y="2240280"/>
                    <a:pt x="3733800" y="2240280"/>
                  </a:cubicBezTo>
                  <a:cubicBezTo>
                    <a:pt x="3770048" y="2240280"/>
                    <a:pt x="3805894" y="2238558"/>
                    <a:pt x="3841261" y="2235192"/>
                  </a:cubicBezTo>
                  <a:lnTo>
                    <a:pt x="3844918" y="2234669"/>
                  </a:lnTo>
                  <a:lnTo>
                    <a:pt x="3733800" y="2240280"/>
                  </a:lnTo>
                  <a:lnTo>
                    <a:pt x="1120140" y="2240280"/>
                  </a:lnTo>
                  <a:cubicBezTo>
                    <a:pt x="501504" y="2240280"/>
                    <a:pt x="0" y="1738776"/>
                    <a:pt x="0" y="1120140"/>
                  </a:cubicBezTo>
                  <a:cubicBezTo>
                    <a:pt x="0" y="501504"/>
                    <a:pt x="501504" y="0"/>
                    <a:pt x="1120140" y="0"/>
                  </a:cubicBez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>
              <a:noFill/>
            </a:ln>
            <a:effectLst>
              <a:outerShdw blurRad="317500" dist="1905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99C83D60-99C1-5383-4462-56D9A8286B02}"/>
                </a:ext>
              </a:extLst>
            </p:cNvPr>
            <p:cNvSpPr/>
            <p:nvPr/>
          </p:nvSpPr>
          <p:spPr>
            <a:xfrm>
              <a:off x="7261860" y="2857500"/>
              <a:ext cx="4853940" cy="3360420"/>
            </a:xfrm>
            <a:custGeom>
              <a:avLst/>
              <a:gdLst>
                <a:gd name="connsiteX0" fmla="*/ 3952930 w 4853940"/>
                <a:gd name="connsiteY0" fmla="*/ 2218533 h 3360420"/>
                <a:gd name="connsiteX1" fmla="*/ 3881090 w 4853940"/>
                <a:gd name="connsiteY1" fmla="*/ 2229497 h 3360420"/>
                <a:gd name="connsiteX2" fmla="*/ 3945845 w 4853940"/>
                <a:gd name="connsiteY2" fmla="*/ 2220238 h 3360420"/>
                <a:gd name="connsiteX3" fmla="*/ 4057327 w 4853940"/>
                <a:gd name="connsiteY3" fmla="*/ 2192381 h 3360420"/>
                <a:gd name="connsiteX4" fmla="*/ 3994732 w 4853940"/>
                <a:gd name="connsiteY4" fmla="*/ 2208476 h 3360420"/>
                <a:gd name="connsiteX5" fmla="*/ 4047088 w 4853940"/>
                <a:gd name="connsiteY5" fmla="*/ 2195880 h 3360420"/>
                <a:gd name="connsiteX6" fmla="*/ 4157598 w 4853940"/>
                <a:gd name="connsiteY6" fmla="*/ 2156723 h 3360420"/>
                <a:gd name="connsiteX7" fmla="*/ 4100220 w 4853940"/>
                <a:gd name="connsiteY7" fmla="*/ 2177724 h 3360420"/>
                <a:gd name="connsiteX8" fmla="*/ 4144527 w 4853940"/>
                <a:gd name="connsiteY8" fmla="*/ 2162584 h 3360420"/>
                <a:gd name="connsiteX9" fmla="*/ 4253237 w 4853940"/>
                <a:gd name="connsiteY9" fmla="*/ 2112065 h 3360420"/>
                <a:gd name="connsiteX10" fmla="*/ 4199916 w 4853940"/>
                <a:gd name="connsiteY10" fmla="*/ 2137751 h 3360420"/>
                <a:gd name="connsiteX11" fmla="*/ 4237697 w 4853940"/>
                <a:gd name="connsiteY11" fmla="*/ 2120812 h 3360420"/>
                <a:gd name="connsiteX12" fmla="*/ 4343736 w 4853940"/>
                <a:gd name="connsiteY12" fmla="*/ 2058907 h 3360420"/>
                <a:gd name="connsiteX13" fmla="*/ 4294094 w 4853940"/>
                <a:gd name="connsiteY13" fmla="*/ 2089066 h 3360420"/>
                <a:gd name="connsiteX14" fmla="*/ 4326135 w 4853940"/>
                <a:gd name="connsiteY14" fmla="*/ 2071030 h 3360420"/>
                <a:gd name="connsiteX15" fmla="*/ 4428591 w 4853940"/>
                <a:gd name="connsiteY15" fmla="*/ 1997747 h 3360420"/>
                <a:gd name="connsiteX16" fmla="*/ 4382547 w 4853940"/>
                <a:gd name="connsiteY16" fmla="*/ 2032178 h 3360420"/>
                <a:gd name="connsiteX17" fmla="*/ 4409376 w 4853940"/>
                <a:gd name="connsiteY17" fmla="*/ 2013701 h 3360420"/>
                <a:gd name="connsiteX18" fmla="*/ 4496671 w 4853940"/>
                <a:gd name="connsiteY18" fmla="*/ 1938726 h 3360420"/>
                <a:gd name="connsiteX19" fmla="*/ 4464909 w 4853940"/>
                <a:gd name="connsiteY19" fmla="*/ 1967593 h 3360420"/>
                <a:gd name="connsiteX20" fmla="*/ 4486957 w 4853940"/>
                <a:gd name="connsiteY20" fmla="*/ 1949288 h 3360420"/>
                <a:gd name="connsiteX21" fmla="*/ 4642087 w 4853940"/>
                <a:gd name="connsiteY21" fmla="*/ 1771329 h 3360420"/>
                <a:gd name="connsiteX22" fmla="*/ 4567591 w 4853940"/>
                <a:gd name="connsiteY22" fmla="*/ 1861619 h 3360420"/>
                <a:gd name="connsiteX23" fmla="*/ 4623281 w 4853940"/>
                <a:gd name="connsiteY23" fmla="*/ 1801070 h 3360420"/>
                <a:gd name="connsiteX24" fmla="*/ 4747270 w 4853940"/>
                <a:gd name="connsiteY24" fmla="*/ 1590498 h 3360420"/>
                <a:gd name="connsiteX25" fmla="*/ 4691744 w 4853940"/>
                <a:gd name="connsiteY25" fmla="*/ 1692797 h 3360420"/>
                <a:gd name="connsiteX26" fmla="*/ 4731397 w 4853940"/>
                <a:gd name="connsiteY26" fmla="*/ 1630086 h 3360420"/>
                <a:gd name="connsiteX27" fmla="*/ 4817458 w 4853940"/>
                <a:gd name="connsiteY27" fmla="*/ 1390103 h 3360420"/>
                <a:gd name="connsiteX28" fmla="*/ 4782618 w 4853940"/>
                <a:gd name="connsiteY28" fmla="*/ 1502338 h 3360420"/>
                <a:gd name="connsiteX29" fmla="*/ 4807593 w 4853940"/>
                <a:gd name="connsiteY29" fmla="*/ 1440048 h 3360420"/>
                <a:gd name="connsiteX30" fmla="*/ 4851339 w 4853940"/>
                <a:gd name="connsiteY30" fmla="*/ 1171650 h 3360420"/>
                <a:gd name="connsiteX31" fmla="*/ 4848157 w 4853940"/>
                <a:gd name="connsiteY31" fmla="*/ 1234668 h 3360420"/>
                <a:gd name="connsiteX32" fmla="*/ 4848156 w 4853940"/>
                <a:gd name="connsiteY32" fmla="*/ 1234674 h 3360420"/>
                <a:gd name="connsiteX33" fmla="*/ 4848157 w 4853940"/>
                <a:gd name="connsiteY33" fmla="*/ 1234668 h 3360420"/>
                <a:gd name="connsiteX34" fmla="*/ 1120140 w 4853940"/>
                <a:gd name="connsiteY34" fmla="*/ 0 h 3360420"/>
                <a:gd name="connsiteX35" fmla="*/ 3733800 w 4853940"/>
                <a:gd name="connsiteY35" fmla="*/ 0 h 3360420"/>
                <a:gd name="connsiteX36" fmla="*/ 4853940 w 4853940"/>
                <a:gd name="connsiteY36" fmla="*/ 1120140 h 3360420"/>
                <a:gd name="connsiteX37" fmla="*/ 4853555 w 4853940"/>
                <a:gd name="connsiteY37" fmla="*/ 1127760 h 3360420"/>
                <a:gd name="connsiteX38" fmla="*/ 4853940 w 4853940"/>
                <a:gd name="connsiteY38" fmla="*/ 1127760 h 3360420"/>
                <a:gd name="connsiteX39" fmla="*/ 4853940 w 4853940"/>
                <a:gd name="connsiteY39" fmla="*/ 3360420 h 3360420"/>
                <a:gd name="connsiteX40" fmla="*/ 3733800 w 4853940"/>
                <a:gd name="connsiteY40" fmla="*/ 2240280 h 3360420"/>
                <a:gd name="connsiteX41" fmla="*/ 3841261 w 4853940"/>
                <a:gd name="connsiteY41" fmla="*/ 2235192 h 3360420"/>
                <a:gd name="connsiteX42" fmla="*/ 3844918 w 4853940"/>
                <a:gd name="connsiteY42" fmla="*/ 2234669 h 3360420"/>
                <a:gd name="connsiteX43" fmla="*/ 3733800 w 4853940"/>
                <a:gd name="connsiteY43" fmla="*/ 2240280 h 3360420"/>
                <a:gd name="connsiteX44" fmla="*/ 1120140 w 4853940"/>
                <a:gd name="connsiteY44" fmla="*/ 2240280 h 3360420"/>
                <a:gd name="connsiteX45" fmla="*/ 0 w 4853940"/>
                <a:gd name="connsiteY45" fmla="*/ 1120140 h 3360420"/>
                <a:gd name="connsiteX46" fmla="*/ 1120140 w 4853940"/>
                <a:gd name="connsiteY46" fmla="*/ 0 h 33604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</a:cxnLst>
              <a:rect l="l" t="t" r="r" b="b"/>
              <a:pathLst>
                <a:path w="4853940" h="3360420">
                  <a:moveTo>
                    <a:pt x="3952930" y="2218533"/>
                  </a:moveTo>
                  <a:lnTo>
                    <a:pt x="3881090" y="2229497"/>
                  </a:lnTo>
                  <a:lnTo>
                    <a:pt x="3945845" y="2220238"/>
                  </a:lnTo>
                  <a:close/>
                  <a:moveTo>
                    <a:pt x="4057327" y="2192381"/>
                  </a:moveTo>
                  <a:lnTo>
                    <a:pt x="3994732" y="2208476"/>
                  </a:lnTo>
                  <a:lnTo>
                    <a:pt x="4047088" y="2195880"/>
                  </a:lnTo>
                  <a:close/>
                  <a:moveTo>
                    <a:pt x="4157598" y="2156723"/>
                  </a:moveTo>
                  <a:lnTo>
                    <a:pt x="4100220" y="2177724"/>
                  </a:lnTo>
                  <a:lnTo>
                    <a:pt x="4144527" y="2162584"/>
                  </a:lnTo>
                  <a:close/>
                  <a:moveTo>
                    <a:pt x="4253237" y="2112065"/>
                  </a:moveTo>
                  <a:lnTo>
                    <a:pt x="4199916" y="2137751"/>
                  </a:lnTo>
                  <a:lnTo>
                    <a:pt x="4237697" y="2120812"/>
                  </a:lnTo>
                  <a:close/>
                  <a:moveTo>
                    <a:pt x="4343736" y="2058907"/>
                  </a:moveTo>
                  <a:lnTo>
                    <a:pt x="4294094" y="2089066"/>
                  </a:lnTo>
                  <a:lnTo>
                    <a:pt x="4326135" y="2071030"/>
                  </a:lnTo>
                  <a:close/>
                  <a:moveTo>
                    <a:pt x="4428591" y="1997747"/>
                  </a:moveTo>
                  <a:lnTo>
                    <a:pt x="4382547" y="2032178"/>
                  </a:lnTo>
                  <a:lnTo>
                    <a:pt x="4409376" y="2013701"/>
                  </a:lnTo>
                  <a:close/>
                  <a:moveTo>
                    <a:pt x="4496671" y="1938726"/>
                  </a:moveTo>
                  <a:lnTo>
                    <a:pt x="4464909" y="1967593"/>
                  </a:lnTo>
                  <a:lnTo>
                    <a:pt x="4486957" y="1949288"/>
                  </a:lnTo>
                  <a:close/>
                  <a:moveTo>
                    <a:pt x="4642087" y="1771329"/>
                  </a:moveTo>
                  <a:lnTo>
                    <a:pt x="4567591" y="1861619"/>
                  </a:lnTo>
                  <a:lnTo>
                    <a:pt x="4623281" y="1801070"/>
                  </a:lnTo>
                  <a:close/>
                  <a:moveTo>
                    <a:pt x="4747270" y="1590498"/>
                  </a:moveTo>
                  <a:lnTo>
                    <a:pt x="4691744" y="1692797"/>
                  </a:lnTo>
                  <a:lnTo>
                    <a:pt x="4731397" y="1630086"/>
                  </a:lnTo>
                  <a:close/>
                  <a:moveTo>
                    <a:pt x="4817458" y="1390103"/>
                  </a:moveTo>
                  <a:lnTo>
                    <a:pt x="4782618" y="1502338"/>
                  </a:lnTo>
                  <a:lnTo>
                    <a:pt x="4807593" y="1440048"/>
                  </a:lnTo>
                  <a:close/>
                  <a:moveTo>
                    <a:pt x="4851339" y="1171650"/>
                  </a:moveTo>
                  <a:lnTo>
                    <a:pt x="4848157" y="1234668"/>
                  </a:lnTo>
                  <a:lnTo>
                    <a:pt x="4848156" y="1234674"/>
                  </a:lnTo>
                  <a:lnTo>
                    <a:pt x="4848157" y="1234668"/>
                  </a:lnTo>
                  <a:close/>
                  <a:moveTo>
                    <a:pt x="1120140" y="0"/>
                  </a:moveTo>
                  <a:lnTo>
                    <a:pt x="3733800" y="0"/>
                  </a:lnTo>
                  <a:cubicBezTo>
                    <a:pt x="4352436" y="0"/>
                    <a:pt x="4853940" y="501504"/>
                    <a:pt x="4853940" y="1120140"/>
                  </a:cubicBezTo>
                  <a:lnTo>
                    <a:pt x="4853555" y="1127760"/>
                  </a:lnTo>
                  <a:lnTo>
                    <a:pt x="4853940" y="1127760"/>
                  </a:lnTo>
                  <a:lnTo>
                    <a:pt x="4853940" y="3360420"/>
                  </a:lnTo>
                  <a:cubicBezTo>
                    <a:pt x="4853940" y="2741784"/>
                    <a:pt x="4352436" y="2240280"/>
                    <a:pt x="3733800" y="2240280"/>
                  </a:cubicBezTo>
                  <a:cubicBezTo>
                    <a:pt x="3770048" y="2240280"/>
                    <a:pt x="3805894" y="2238558"/>
                    <a:pt x="3841261" y="2235192"/>
                  </a:cubicBezTo>
                  <a:lnTo>
                    <a:pt x="3844918" y="2234669"/>
                  </a:lnTo>
                  <a:lnTo>
                    <a:pt x="3733800" y="2240280"/>
                  </a:lnTo>
                  <a:lnTo>
                    <a:pt x="1120140" y="2240280"/>
                  </a:lnTo>
                  <a:cubicBezTo>
                    <a:pt x="501504" y="2240280"/>
                    <a:pt x="0" y="1738776"/>
                    <a:pt x="0" y="1120140"/>
                  </a:cubicBezTo>
                  <a:cubicBezTo>
                    <a:pt x="0" y="501504"/>
                    <a:pt x="501504" y="0"/>
                    <a:pt x="1120140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80EA6E16-389E-B6DC-0306-3AF0AA767D70}"/>
              </a:ext>
            </a:extLst>
          </p:cNvPr>
          <p:cNvGrpSpPr/>
          <p:nvPr/>
        </p:nvGrpSpPr>
        <p:grpSpPr>
          <a:xfrm flipH="1">
            <a:off x="7833375" y="6757907"/>
            <a:ext cx="5621100" cy="4103316"/>
            <a:chOff x="7261860" y="2857500"/>
            <a:chExt cx="4853940" cy="3543300"/>
          </a:xfrm>
        </p:grpSpPr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2B8503D7-1D12-EF79-1F28-899E9E2EB50E}"/>
                </a:ext>
              </a:extLst>
            </p:cNvPr>
            <p:cNvSpPr/>
            <p:nvPr/>
          </p:nvSpPr>
          <p:spPr>
            <a:xfrm>
              <a:off x="7261860" y="2857500"/>
              <a:ext cx="4853940" cy="3543300"/>
            </a:xfrm>
            <a:custGeom>
              <a:avLst/>
              <a:gdLst>
                <a:gd name="connsiteX0" fmla="*/ 3952930 w 4853940"/>
                <a:gd name="connsiteY0" fmla="*/ 2218533 h 3360420"/>
                <a:gd name="connsiteX1" fmla="*/ 3881090 w 4853940"/>
                <a:gd name="connsiteY1" fmla="*/ 2229497 h 3360420"/>
                <a:gd name="connsiteX2" fmla="*/ 3945845 w 4853940"/>
                <a:gd name="connsiteY2" fmla="*/ 2220238 h 3360420"/>
                <a:gd name="connsiteX3" fmla="*/ 4057327 w 4853940"/>
                <a:gd name="connsiteY3" fmla="*/ 2192381 h 3360420"/>
                <a:gd name="connsiteX4" fmla="*/ 3994732 w 4853940"/>
                <a:gd name="connsiteY4" fmla="*/ 2208476 h 3360420"/>
                <a:gd name="connsiteX5" fmla="*/ 4047088 w 4853940"/>
                <a:gd name="connsiteY5" fmla="*/ 2195880 h 3360420"/>
                <a:gd name="connsiteX6" fmla="*/ 4157598 w 4853940"/>
                <a:gd name="connsiteY6" fmla="*/ 2156723 h 3360420"/>
                <a:gd name="connsiteX7" fmla="*/ 4100220 w 4853940"/>
                <a:gd name="connsiteY7" fmla="*/ 2177724 h 3360420"/>
                <a:gd name="connsiteX8" fmla="*/ 4144527 w 4853940"/>
                <a:gd name="connsiteY8" fmla="*/ 2162584 h 3360420"/>
                <a:gd name="connsiteX9" fmla="*/ 4253237 w 4853940"/>
                <a:gd name="connsiteY9" fmla="*/ 2112065 h 3360420"/>
                <a:gd name="connsiteX10" fmla="*/ 4199916 w 4853940"/>
                <a:gd name="connsiteY10" fmla="*/ 2137751 h 3360420"/>
                <a:gd name="connsiteX11" fmla="*/ 4237697 w 4853940"/>
                <a:gd name="connsiteY11" fmla="*/ 2120812 h 3360420"/>
                <a:gd name="connsiteX12" fmla="*/ 4343736 w 4853940"/>
                <a:gd name="connsiteY12" fmla="*/ 2058907 h 3360420"/>
                <a:gd name="connsiteX13" fmla="*/ 4294094 w 4853940"/>
                <a:gd name="connsiteY13" fmla="*/ 2089066 h 3360420"/>
                <a:gd name="connsiteX14" fmla="*/ 4326135 w 4853940"/>
                <a:gd name="connsiteY14" fmla="*/ 2071030 h 3360420"/>
                <a:gd name="connsiteX15" fmla="*/ 4428591 w 4853940"/>
                <a:gd name="connsiteY15" fmla="*/ 1997747 h 3360420"/>
                <a:gd name="connsiteX16" fmla="*/ 4382547 w 4853940"/>
                <a:gd name="connsiteY16" fmla="*/ 2032178 h 3360420"/>
                <a:gd name="connsiteX17" fmla="*/ 4409376 w 4853940"/>
                <a:gd name="connsiteY17" fmla="*/ 2013701 h 3360420"/>
                <a:gd name="connsiteX18" fmla="*/ 4496671 w 4853940"/>
                <a:gd name="connsiteY18" fmla="*/ 1938726 h 3360420"/>
                <a:gd name="connsiteX19" fmla="*/ 4464909 w 4853940"/>
                <a:gd name="connsiteY19" fmla="*/ 1967593 h 3360420"/>
                <a:gd name="connsiteX20" fmla="*/ 4486957 w 4853940"/>
                <a:gd name="connsiteY20" fmla="*/ 1949288 h 3360420"/>
                <a:gd name="connsiteX21" fmla="*/ 4642087 w 4853940"/>
                <a:gd name="connsiteY21" fmla="*/ 1771329 h 3360420"/>
                <a:gd name="connsiteX22" fmla="*/ 4567591 w 4853940"/>
                <a:gd name="connsiteY22" fmla="*/ 1861619 h 3360420"/>
                <a:gd name="connsiteX23" fmla="*/ 4623281 w 4853940"/>
                <a:gd name="connsiteY23" fmla="*/ 1801070 h 3360420"/>
                <a:gd name="connsiteX24" fmla="*/ 4747270 w 4853940"/>
                <a:gd name="connsiteY24" fmla="*/ 1590498 h 3360420"/>
                <a:gd name="connsiteX25" fmla="*/ 4691744 w 4853940"/>
                <a:gd name="connsiteY25" fmla="*/ 1692797 h 3360420"/>
                <a:gd name="connsiteX26" fmla="*/ 4731397 w 4853940"/>
                <a:gd name="connsiteY26" fmla="*/ 1630086 h 3360420"/>
                <a:gd name="connsiteX27" fmla="*/ 4817458 w 4853940"/>
                <a:gd name="connsiteY27" fmla="*/ 1390103 h 3360420"/>
                <a:gd name="connsiteX28" fmla="*/ 4782618 w 4853940"/>
                <a:gd name="connsiteY28" fmla="*/ 1502338 h 3360420"/>
                <a:gd name="connsiteX29" fmla="*/ 4807593 w 4853940"/>
                <a:gd name="connsiteY29" fmla="*/ 1440048 h 3360420"/>
                <a:gd name="connsiteX30" fmla="*/ 4851339 w 4853940"/>
                <a:gd name="connsiteY30" fmla="*/ 1171650 h 3360420"/>
                <a:gd name="connsiteX31" fmla="*/ 4848157 w 4853940"/>
                <a:gd name="connsiteY31" fmla="*/ 1234668 h 3360420"/>
                <a:gd name="connsiteX32" fmla="*/ 4848156 w 4853940"/>
                <a:gd name="connsiteY32" fmla="*/ 1234674 h 3360420"/>
                <a:gd name="connsiteX33" fmla="*/ 4848157 w 4853940"/>
                <a:gd name="connsiteY33" fmla="*/ 1234668 h 3360420"/>
                <a:gd name="connsiteX34" fmla="*/ 1120140 w 4853940"/>
                <a:gd name="connsiteY34" fmla="*/ 0 h 3360420"/>
                <a:gd name="connsiteX35" fmla="*/ 3733800 w 4853940"/>
                <a:gd name="connsiteY35" fmla="*/ 0 h 3360420"/>
                <a:gd name="connsiteX36" fmla="*/ 4853940 w 4853940"/>
                <a:gd name="connsiteY36" fmla="*/ 1120140 h 3360420"/>
                <a:gd name="connsiteX37" fmla="*/ 4853555 w 4853940"/>
                <a:gd name="connsiteY37" fmla="*/ 1127760 h 3360420"/>
                <a:gd name="connsiteX38" fmla="*/ 4853940 w 4853940"/>
                <a:gd name="connsiteY38" fmla="*/ 1127760 h 3360420"/>
                <a:gd name="connsiteX39" fmla="*/ 4853940 w 4853940"/>
                <a:gd name="connsiteY39" fmla="*/ 3360420 h 3360420"/>
                <a:gd name="connsiteX40" fmla="*/ 3733800 w 4853940"/>
                <a:gd name="connsiteY40" fmla="*/ 2240280 h 3360420"/>
                <a:gd name="connsiteX41" fmla="*/ 3841261 w 4853940"/>
                <a:gd name="connsiteY41" fmla="*/ 2235192 h 3360420"/>
                <a:gd name="connsiteX42" fmla="*/ 3844918 w 4853940"/>
                <a:gd name="connsiteY42" fmla="*/ 2234669 h 3360420"/>
                <a:gd name="connsiteX43" fmla="*/ 3733800 w 4853940"/>
                <a:gd name="connsiteY43" fmla="*/ 2240280 h 3360420"/>
                <a:gd name="connsiteX44" fmla="*/ 1120140 w 4853940"/>
                <a:gd name="connsiteY44" fmla="*/ 2240280 h 3360420"/>
                <a:gd name="connsiteX45" fmla="*/ 0 w 4853940"/>
                <a:gd name="connsiteY45" fmla="*/ 1120140 h 3360420"/>
                <a:gd name="connsiteX46" fmla="*/ 1120140 w 4853940"/>
                <a:gd name="connsiteY46" fmla="*/ 0 h 33604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</a:cxnLst>
              <a:rect l="l" t="t" r="r" b="b"/>
              <a:pathLst>
                <a:path w="4853940" h="3360420">
                  <a:moveTo>
                    <a:pt x="3952930" y="2218533"/>
                  </a:moveTo>
                  <a:lnTo>
                    <a:pt x="3881090" y="2229497"/>
                  </a:lnTo>
                  <a:lnTo>
                    <a:pt x="3945845" y="2220238"/>
                  </a:lnTo>
                  <a:close/>
                  <a:moveTo>
                    <a:pt x="4057327" y="2192381"/>
                  </a:moveTo>
                  <a:lnTo>
                    <a:pt x="3994732" y="2208476"/>
                  </a:lnTo>
                  <a:lnTo>
                    <a:pt x="4047088" y="2195880"/>
                  </a:lnTo>
                  <a:close/>
                  <a:moveTo>
                    <a:pt x="4157598" y="2156723"/>
                  </a:moveTo>
                  <a:lnTo>
                    <a:pt x="4100220" y="2177724"/>
                  </a:lnTo>
                  <a:lnTo>
                    <a:pt x="4144527" y="2162584"/>
                  </a:lnTo>
                  <a:close/>
                  <a:moveTo>
                    <a:pt x="4253237" y="2112065"/>
                  </a:moveTo>
                  <a:lnTo>
                    <a:pt x="4199916" y="2137751"/>
                  </a:lnTo>
                  <a:lnTo>
                    <a:pt x="4237697" y="2120812"/>
                  </a:lnTo>
                  <a:close/>
                  <a:moveTo>
                    <a:pt x="4343736" y="2058907"/>
                  </a:moveTo>
                  <a:lnTo>
                    <a:pt x="4294094" y="2089066"/>
                  </a:lnTo>
                  <a:lnTo>
                    <a:pt x="4326135" y="2071030"/>
                  </a:lnTo>
                  <a:close/>
                  <a:moveTo>
                    <a:pt x="4428591" y="1997747"/>
                  </a:moveTo>
                  <a:lnTo>
                    <a:pt x="4382547" y="2032178"/>
                  </a:lnTo>
                  <a:lnTo>
                    <a:pt x="4409376" y="2013701"/>
                  </a:lnTo>
                  <a:close/>
                  <a:moveTo>
                    <a:pt x="4496671" y="1938726"/>
                  </a:moveTo>
                  <a:lnTo>
                    <a:pt x="4464909" y="1967593"/>
                  </a:lnTo>
                  <a:lnTo>
                    <a:pt x="4486957" y="1949288"/>
                  </a:lnTo>
                  <a:close/>
                  <a:moveTo>
                    <a:pt x="4642087" y="1771329"/>
                  </a:moveTo>
                  <a:lnTo>
                    <a:pt x="4567591" y="1861619"/>
                  </a:lnTo>
                  <a:lnTo>
                    <a:pt x="4623281" y="1801070"/>
                  </a:lnTo>
                  <a:close/>
                  <a:moveTo>
                    <a:pt x="4747270" y="1590498"/>
                  </a:moveTo>
                  <a:lnTo>
                    <a:pt x="4691744" y="1692797"/>
                  </a:lnTo>
                  <a:lnTo>
                    <a:pt x="4731397" y="1630086"/>
                  </a:lnTo>
                  <a:close/>
                  <a:moveTo>
                    <a:pt x="4817458" y="1390103"/>
                  </a:moveTo>
                  <a:lnTo>
                    <a:pt x="4782618" y="1502338"/>
                  </a:lnTo>
                  <a:lnTo>
                    <a:pt x="4807593" y="1440048"/>
                  </a:lnTo>
                  <a:close/>
                  <a:moveTo>
                    <a:pt x="4851339" y="1171650"/>
                  </a:moveTo>
                  <a:lnTo>
                    <a:pt x="4848157" y="1234668"/>
                  </a:lnTo>
                  <a:lnTo>
                    <a:pt x="4848156" y="1234674"/>
                  </a:lnTo>
                  <a:lnTo>
                    <a:pt x="4848157" y="1234668"/>
                  </a:lnTo>
                  <a:close/>
                  <a:moveTo>
                    <a:pt x="1120140" y="0"/>
                  </a:moveTo>
                  <a:lnTo>
                    <a:pt x="3733800" y="0"/>
                  </a:lnTo>
                  <a:cubicBezTo>
                    <a:pt x="4352436" y="0"/>
                    <a:pt x="4853940" y="501504"/>
                    <a:pt x="4853940" y="1120140"/>
                  </a:cubicBezTo>
                  <a:lnTo>
                    <a:pt x="4853555" y="1127760"/>
                  </a:lnTo>
                  <a:lnTo>
                    <a:pt x="4853940" y="1127760"/>
                  </a:lnTo>
                  <a:lnTo>
                    <a:pt x="4853940" y="3360420"/>
                  </a:lnTo>
                  <a:cubicBezTo>
                    <a:pt x="4853940" y="2741784"/>
                    <a:pt x="4352436" y="2240280"/>
                    <a:pt x="3733800" y="2240280"/>
                  </a:cubicBezTo>
                  <a:cubicBezTo>
                    <a:pt x="3770048" y="2240280"/>
                    <a:pt x="3805894" y="2238558"/>
                    <a:pt x="3841261" y="2235192"/>
                  </a:cubicBezTo>
                  <a:lnTo>
                    <a:pt x="3844918" y="2234669"/>
                  </a:lnTo>
                  <a:lnTo>
                    <a:pt x="3733800" y="2240280"/>
                  </a:lnTo>
                  <a:lnTo>
                    <a:pt x="1120140" y="2240280"/>
                  </a:lnTo>
                  <a:cubicBezTo>
                    <a:pt x="501504" y="2240280"/>
                    <a:pt x="0" y="1738776"/>
                    <a:pt x="0" y="1120140"/>
                  </a:cubicBezTo>
                  <a:cubicBezTo>
                    <a:pt x="0" y="501504"/>
                    <a:pt x="501504" y="0"/>
                    <a:pt x="1120140" y="0"/>
                  </a:cubicBezTo>
                  <a:close/>
                </a:path>
              </a:pathLst>
            </a:custGeom>
            <a:solidFill>
              <a:schemeClr val="accent5">
                <a:lumMod val="50000"/>
              </a:schemeClr>
            </a:solidFill>
            <a:ln>
              <a:noFill/>
            </a:ln>
            <a:effectLst>
              <a:outerShdw blurRad="317500" dist="1905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8F5760A0-B4C6-48D6-7B76-4BF2294A7248}"/>
                </a:ext>
              </a:extLst>
            </p:cNvPr>
            <p:cNvSpPr/>
            <p:nvPr/>
          </p:nvSpPr>
          <p:spPr>
            <a:xfrm>
              <a:off x="7261860" y="2857500"/>
              <a:ext cx="4853940" cy="3360420"/>
            </a:xfrm>
            <a:custGeom>
              <a:avLst/>
              <a:gdLst>
                <a:gd name="connsiteX0" fmla="*/ 3952930 w 4853940"/>
                <a:gd name="connsiteY0" fmla="*/ 2218533 h 3360420"/>
                <a:gd name="connsiteX1" fmla="*/ 3881090 w 4853940"/>
                <a:gd name="connsiteY1" fmla="*/ 2229497 h 3360420"/>
                <a:gd name="connsiteX2" fmla="*/ 3945845 w 4853940"/>
                <a:gd name="connsiteY2" fmla="*/ 2220238 h 3360420"/>
                <a:gd name="connsiteX3" fmla="*/ 4057327 w 4853940"/>
                <a:gd name="connsiteY3" fmla="*/ 2192381 h 3360420"/>
                <a:gd name="connsiteX4" fmla="*/ 3994732 w 4853940"/>
                <a:gd name="connsiteY4" fmla="*/ 2208476 h 3360420"/>
                <a:gd name="connsiteX5" fmla="*/ 4047088 w 4853940"/>
                <a:gd name="connsiteY5" fmla="*/ 2195880 h 3360420"/>
                <a:gd name="connsiteX6" fmla="*/ 4157598 w 4853940"/>
                <a:gd name="connsiteY6" fmla="*/ 2156723 h 3360420"/>
                <a:gd name="connsiteX7" fmla="*/ 4100220 w 4853940"/>
                <a:gd name="connsiteY7" fmla="*/ 2177724 h 3360420"/>
                <a:gd name="connsiteX8" fmla="*/ 4144527 w 4853940"/>
                <a:gd name="connsiteY8" fmla="*/ 2162584 h 3360420"/>
                <a:gd name="connsiteX9" fmla="*/ 4253237 w 4853940"/>
                <a:gd name="connsiteY9" fmla="*/ 2112065 h 3360420"/>
                <a:gd name="connsiteX10" fmla="*/ 4199916 w 4853940"/>
                <a:gd name="connsiteY10" fmla="*/ 2137751 h 3360420"/>
                <a:gd name="connsiteX11" fmla="*/ 4237697 w 4853940"/>
                <a:gd name="connsiteY11" fmla="*/ 2120812 h 3360420"/>
                <a:gd name="connsiteX12" fmla="*/ 4343736 w 4853940"/>
                <a:gd name="connsiteY12" fmla="*/ 2058907 h 3360420"/>
                <a:gd name="connsiteX13" fmla="*/ 4294094 w 4853940"/>
                <a:gd name="connsiteY13" fmla="*/ 2089066 h 3360420"/>
                <a:gd name="connsiteX14" fmla="*/ 4326135 w 4853940"/>
                <a:gd name="connsiteY14" fmla="*/ 2071030 h 3360420"/>
                <a:gd name="connsiteX15" fmla="*/ 4428591 w 4853940"/>
                <a:gd name="connsiteY15" fmla="*/ 1997747 h 3360420"/>
                <a:gd name="connsiteX16" fmla="*/ 4382547 w 4853940"/>
                <a:gd name="connsiteY16" fmla="*/ 2032178 h 3360420"/>
                <a:gd name="connsiteX17" fmla="*/ 4409376 w 4853940"/>
                <a:gd name="connsiteY17" fmla="*/ 2013701 h 3360420"/>
                <a:gd name="connsiteX18" fmla="*/ 4496671 w 4853940"/>
                <a:gd name="connsiteY18" fmla="*/ 1938726 h 3360420"/>
                <a:gd name="connsiteX19" fmla="*/ 4464909 w 4853940"/>
                <a:gd name="connsiteY19" fmla="*/ 1967593 h 3360420"/>
                <a:gd name="connsiteX20" fmla="*/ 4486957 w 4853940"/>
                <a:gd name="connsiteY20" fmla="*/ 1949288 h 3360420"/>
                <a:gd name="connsiteX21" fmla="*/ 4642087 w 4853940"/>
                <a:gd name="connsiteY21" fmla="*/ 1771329 h 3360420"/>
                <a:gd name="connsiteX22" fmla="*/ 4567591 w 4853940"/>
                <a:gd name="connsiteY22" fmla="*/ 1861619 h 3360420"/>
                <a:gd name="connsiteX23" fmla="*/ 4623281 w 4853940"/>
                <a:gd name="connsiteY23" fmla="*/ 1801070 h 3360420"/>
                <a:gd name="connsiteX24" fmla="*/ 4747270 w 4853940"/>
                <a:gd name="connsiteY24" fmla="*/ 1590498 h 3360420"/>
                <a:gd name="connsiteX25" fmla="*/ 4691744 w 4853940"/>
                <a:gd name="connsiteY25" fmla="*/ 1692797 h 3360420"/>
                <a:gd name="connsiteX26" fmla="*/ 4731397 w 4853940"/>
                <a:gd name="connsiteY26" fmla="*/ 1630086 h 3360420"/>
                <a:gd name="connsiteX27" fmla="*/ 4817458 w 4853940"/>
                <a:gd name="connsiteY27" fmla="*/ 1390103 h 3360420"/>
                <a:gd name="connsiteX28" fmla="*/ 4782618 w 4853940"/>
                <a:gd name="connsiteY28" fmla="*/ 1502338 h 3360420"/>
                <a:gd name="connsiteX29" fmla="*/ 4807593 w 4853940"/>
                <a:gd name="connsiteY29" fmla="*/ 1440048 h 3360420"/>
                <a:gd name="connsiteX30" fmla="*/ 4851339 w 4853940"/>
                <a:gd name="connsiteY30" fmla="*/ 1171650 h 3360420"/>
                <a:gd name="connsiteX31" fmla="*/ 4848157 w 4853940"/>
                <a:gd name="connsiteY31" fmla="*/ 1234668 h 3360420"/>
                <a:gd name="connsiteX32" fmla="*/ 4848156 w 4853940"/>
                <a:gd name="connsiteY32" fmla="*/ 1234674 h 3360420"/>
                <a:gd name="connsiteX33" fmla="*/ 4848157 w 4853940"/>
                <a:gd name="connsiteY33" fmla="*/ 1234668 h 3360420"/>
                <a:gd name="connsiteX34" fmla="*/ 1120140 w 4853940"/>
                <a:gd name="connsiteY34" fmla="*/ 0 h 3360420"/>
                <a:gd name="connsiteX35" fmla="*/ 3733800 w 4853940"/>
                <a:gd name="connsiteY35" fmla="*/ 0 h 3360420"/>
                <a:gd name="connsiteX36" fmla="*/ 4853940 w 4853940"/>
                <a:gd name="connsiteY36" fmla="*/ 1120140 h 3360420"/>
                <a:gd name="connsiteX37" fmla="*/ 4853555 w 4853940"/>
                <a:gd name="connsiteY37" fmla="*/ 1127760 h 3360420"/>
                <a:gd name="connsiteX38" fmla="*/ 4853940 w 4853940"/>
                <a:gd name="connsiteY38" fmla="*/ 1127760 h 3360420"/>
                <a:gd name="connsiteX39" fmla="*/ 4853940 w 4853940"/>
                <a:gd name="connsiteY39" fmla="*/ 3360420 h 3360420"/>
                <a:gd name="connsiteX40" fmla="*/ 3733800 w 4853940"/>
                <a:gd name="connsiteY40" fmla="*/ 2240280 h 3360420"/>
                <a:gd name="connsiteX41" fmla="*/ 3841261 w 4853940"/>
                <a:gd name="connsiteY41" fmla="*/ 2235192 h 3360420"/>
                <a:gd name="connsiteX42" fmla="*/ 3844918 w 4853940"/>
                <a:gd name="connsiteY42" fmla="*/ 2234669 h 3360420"/>
                <a:gd name="connsiteX43" fmla="*/ 3733800 w 4853940"/>
                <a:gd name="connsiteY43" fmla="*/ 2240280 h 3360420"/>
                <a:gd name="connsiteX44" fmla="*/ 1120140 w 4853940"/>
                <a:gd name="connsiteY44" fmla="*/ 2240280 h 3360420"/>
                <a:gd name="connsiteX45" fmla="*/ 0 w 4853940"/>
                <a:gd name="connsiteY45" fmla="*/ 1120140 h 3360420"/>
                <a:gd name="connsiteX46" fmla="*/ 1120140 w 4853940"/>
                <a:gd name="connsiteY46" fmla="*/ 0 h 33604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</a:cxnLst>
              <a:rect l="l" t="t" r="r" b="b"/>
              <a:pathLst>
                <a:path w="4853940" h="3360420">
                  <a:moveTo>
                    <a:pt x="3952930" y="2218533"/>
                  </a:moveTo>
                  <a:lnTo>
                    <a:pt x="3881090" y="2229497"/>
                  </a:lnTo>
                  <a:lnTo>
                    <a:pt x="3945845" y="2220238"/>
                  </a:lnTo>
                  <a:close/>
                  <a:moveTo>
                    <a:pt x="4057327" y="2192381"/>
                  </a:moveTo>
                  <a:lnTo>
                    <a:pt x="3994732" y="2208476"/>
                  </a:lnTo>
                  <a:lnTo>
                    <a:pt x="4047088" y="2195880"/>
                  </a:lnTo>
                  <a:close/>
                  <a:moveTo>
                    <a:pt x="4157598" y="2156723"/>
                  </a:moveTo>
                  <a:lnTo>
                    <a:pt x="4100220" y="2177724"/>
                  </a:lnTo>
                  <a:lnTo>
                    <a:pt x="4144527" y="2162584"/>
                  </a:lnTo>
                  <a:close/>
                  <a:moveTo>
                    <a:pt x="4253237" y="2112065"/>
                  </a:moveTo>
                  <a:lnTo>
                    <a:pt x="4199916" y="2137751"/>
                  </a:lnTo>
                  <a:lnTo>
                    <a:pt x="4237697" y="2120812"/>
                  </a:lnTo>
                  <a:close/>
                  <a:moveTo>
                    <a:pt x="4343736" y="2058907"/>
                  </a:moveTo>
                  <a:lnTo>
                    <a:pt x="4294094" y="2089066"/>
                  </a:lnTo>
                  <a:lnTo>
                    <a:pt x="4326135" y="2071030"/>
                  </a:lnTo>
                  <a:close/>
                  <a:moveTo>
                    <a:pt x="4428591" y="1997747"/>
                  </a:moveTo>
                  <a:lnTo>
                    <a:pt x="4382547" y="2032178"/>
                  </a:lnTo>
                  <a:lnTo>
                    <a:pt x="4409376" y="2013701"/>
                  </a:lnTo>
                  <a:close/>
                  <a:moveTo>
                    <a:pt x="4496671" y="1938726"/>
                  </a:moveTo>
                  <a:lnTo>
                    <a:pt x="4464909" y="1967593"/>
                  </a:lnTo>
                  <a:lnTo>
                    <a:pt x="4486957" y="1949288"/>
                  </a:lnTo>
                  <a:close/>
                  <a:moveTo>
                    <a:pt x="4642087" y="1771329"/>
                  </a:moveTo>
                  <a:lnTo>
                    <a:pt x="4567591" y="1861619"/>
                  </a:lnTo>
                  <a:lnTo>
                    <a:pt x="4623281" y="1801070"/>
                  </a:lnTo>
                  <a:close/>
                  <a:moveTo>
                    <a:pt x="4747270" y="1590498"/>
                  </a:moveTo>
                  <a:lnTo>
                    <a:pt x="4691744" y="1692797"/>
                  </a:lnTo>
                  <a:lnTo>
                    <a:pt x="4731397" y="1630086"/>
                  </a:lnTo>
                  <a:close/>
                  <a:moveTo>
                    <a:pt x="4817458" y="1390103"/>
                  </a:moveTo>
                  <a:lnTo>
                    <a:pt x="4782618" y="1502338"/>
                  </a:lnTo>
                  <a:lnTo>
                    <a:pt x="4807593" y="1440048"/>
                  </a:lnTo>
                  <a:close/>
                  <a:moveTo>
                    <a:pt x="4851339" y="1171650"/>
                  </a:moveTo>
                  <a:lnTo>
                    <a:pt x="4848157" y="1234668"/>
                  </a:lnTo>
                  <a:lnTo>
                    <a:pt x="4848156" y="1234674"/>
                  </a:lnTo>
                  <a:lnTo>
                    <a:pt x="4848157" y="1234668"/>
                  </a:lnTo>
                  <a:close/>
                  <a:moveTo>
                    <a:pt x="1120140" y="0"/>
                  </a:moveTo>
                  <a:lnTo>
                    <a:pt x="3733800" y="0"/>
                  </a:lnTo>
                  <a:cubicBezTo>
                    <a:pt x="4352436" y="0"/>
                    <a:pt x="4853940" y="501504"/>
                    <a:pt x="4853940" y="1120140"/>
                  </a:cubicBezTo>
                  <a:lnTo>
                    <a:pt x="4853555" y="1127760"/>
                  </a:lnTo>
                  <a:lnTo>
                    <a:pt x="4853940" y="1127760"/>
                  </a:lnTo>
                  <a:lnTo>
                    <a:pt x="4853940" y="3360420"/>
                  </a:lnTo>
                  <a:cubicBezTo>
                    <a:pt x="4853940" y="2741784"/>
                    <a:pt x="4352436" y="2240280"/>
                    <a:pt x="3733800" y="2240280"/>
                  </a:cubicBezTo>
                  <a:cubicBezTo>
                    <a:pt x="3770048" y="2240280"/>
                    <a:pt x="3805894" y="2238558"/>
                    <a:pt x="3841261" y="2235192"/>
                  </a:cubicBezTo>
                  <a:lnTo>
                    <a:pt x="3844918" y="2234669"/>
                  </a:lnTo>
                  <a:lnTo>
                    <a:pt x="3733800" y="2240280"/>
                  </a:lnTo>
                  <a:lnTo>
                    <a:pt x="1120140" y="2240280"/>
                  </a:lnTo>
                  <a:cubicBezTo>
                    <a:pt x="501504" y="2240280"/>
                    <a:pt x="0" y="1738776"/>
                    <a:pt x="0" y="1120140"/>
                  </a:cubicBezTo>
                  <a:cubicBezTo>
                    <a:pt x="0" y="501504"/>
                    <a:pt x="501504" y="0"/>
                    <a:pt x="1120140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467D69C3-42A5-7678-9F3B-A75B6B2CF5AC}"/>
              </a:ext>
            </a:extLst>
          </p:cNvPr>
          <p:cNvGrpSpPr/>
          <p:nvPr/>
        </p:nvGrpSpPr>
        <p:grpSpPr>
          <a:xfrm flipH="1">
            <a:off x="7833375" y="3640964"/>
            <a:ext cx="6490113" cy="4737681"/>
            <a:chOff x="7261860" y="2857500"/>
            <a:chExt cx="4853940" cy="3543300"/>
          </a:xfrm>
        </p:grpSpPr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9AFE67F8-14D1-1836-7F8F-B750B52E7818}"/>
                </a:ext>
              </a:extLst>
            </p:cNvPr>
            <p:cNvSpPr/>
            <p:nvPr/>
          </p:nvSpPr>
          <p:spPr>
            <a:xfrm>
              <a:off x="7261860" y="2857500"/>
              <a:ext cx="4853940" cy="3543300"/>
            </a:xfrm>
            <a:custGeom>
              <a:avLst/>
              <a:gdLst>
                <a:gd name="connsiteX0" fmla="*/ 3952930 w 4853940"/>
                <a:gd name="connsiteY0" fmla="*/ 2218533 h 3360420"/>
                <a:gd name="connsiteX1" fmla="*/ 3881090 w 4853940"/>
                <a:gd name="connsiteY1" fmla="*/ 2229497 h 3360420"/>
                <a:gd name="connsiteX2" fmla="*/ 3945845 w 4853940"/>
                <a:gd name="connsiteY2" fmla="*/ 2220238 h 3360420"/>
                <a:gd name="connsiteX3" fmla="*/ 4057327 w 4853940"/>
                <a:gd name="connsiteY3" fmla="*/ 2192381 h 3360420"/>
                <a:gd name="connsiteX4" fmla="*/ 3994732 w 4853940"/>
                <a:gd name="connsiteY4" fmla="*/ 2208476 h 3360420"/>
                <a:gd name="connsiteX5" fmla="*/ 4047088 w 4853940"/>
                <a:gd name="connsiteY5" fmla="*/ 2195880 h 3360420"/>
                <a:gd name="connsiteX6" fmla="*/ 4157598 w 4853940"/>
                <a:gd name="connsiteY6" fmla="*/ 2156723 h 3360420"/>
                <a:gd name="connsiteX7" fmla="*/ 4100220 w 4853940"/>
                <a:gd name="connsiteY7" fmla="*/ 2177724 h 3360420"/>
                <a:gd name="connsiteX8" fmla="*/ 4144527 w 4853940"/>
                <a:gd name="connsiteY8" fmla="*/ 2162584 h 3360420"/>
                <a:gd name="connsiteX9" fmla="*/ 4253237 w 4853940"/>
                <a:gd name="connsiteY9" fmla="*/ 2112065 h 3360420"/>
                <a:gd name="connsiteX10" fmla="*/ 4199916 w 4853940"/>
                <a:gd name="connsiteY10" fmla="*/ 2137751 h 3360420"/>
                <a:gd name="connsiteX11" fmla="*/ 4237697 w 4853940"/>
                <a:gd name="connsiteY11" fmla="*/ 2120812 h 3360420"/>
                <a:gd name="connsiteX12" fmla="*/ 4343736 w 4853940"/>
                <a:gd name="connsiteY12" fmla="*/ 2058907 h 3360420"/>
                <a:gd name="connsiteX13" fmla="*/ 4294094 w 4853940"/>
                <a:gd name="connsiteY13" fmla="*/ 2089066 h 3360420"/>
                <a:gd name="connsiteX14" fmla="*/ 4326135 w 4853940"/>
                <a:gd name="connsiteY14" fmla="*/ 2071030 h 3360420"/>
                <a:gd name="connsiteX15" fmla="*/ 4428591 w 4853940"/>
                <a:gd name="connsiteY15" fmla="*/ 1997747 h 3360420"/>
                <a:gd name="connsiteX16" fmla="*/ 4382547 w 4853940"/>
                <a:gd name="connsiteY16" fmla="*/ 2032178 h 3360420"/>
                <a:gd name="connsiteX17" fmla="*/ 4409376 w 4853940"/>
                <a:gd name="connsiteY17" fmla="*/ 2013701 h 3360420"/>
                <a:gd name="connsiteX18" fmla="*/ 4496671 w 4853940"/>
                <a:gd name="connsiteY18" fmla="*/ 1938726 h 3360420"/>
                <a:gd name="connsiteX19" fmla="*/ 4464909 w 4853940"/>
                <a:gd name="connsiteY19" fmla="*/ 1967593 h 3360420"/>
                <a:gd name="connsiteX20" fmla="*/ 4486957 w 4853940"/>
                <a:gd name="connsiteY20" fmla="*/ 1949288 h 3360420"/>
                <a:gd name="connsiteX21" fmla="*/ 4642087 w 4853940"/>
                <a:gd name="connsiteY21" fmla="*/ 1771329 h 3360420"/>
                <a:gd name="connsiteX22" fmla="*/ 4567591 w 4853940"/>
                <a:gd name="connsiteY22" fmla="*/ 1861619 h 3360420"/>
                <a:gd name="connsiteX23" fmla="*/ 4623281 w 4853940"/>
                <a:gd name="connsiteY23" fmla="*/ 1801070 h 3360420"/>
                <a:gd name="connsiteX24" fmla="*/ 4747270 w 4853940"/>
                <a:gd name="connsiteY24" fmla="*/ 1590498 h 3360420"/>
                <a:gd name="connsiteX25" fmla="*/ 4691744 w 4853940"/>
                <a:gd name="connsiteY25" fmla="*/ 1692797 h 3360420"/>
                <a:gd name="connsiteX26" fmla="*/ 4731397 w 4853940"/>
                <a:gd name="connsiteY26" fmla="*/ 1630086 h 3360420"/>
                <a:gd name="connsiteX27" fmla="*/ 4817458 w 4853940"/>
                <a:gd name="connsiteY27" fmla="*/ 1390103 h 3360420"/>
                <a:gd name="connsiteX28" fmla="*/ 4782618 w 4853940"/>
                <a:gd name="connsiteY28" fmla="*/ 1502338 h 3360420"/>
                <a:gd name="connsiteX29" fmla="*/ 4807593 w 4853940"/>
                <a:gd name="connsiteY29" fmla="*/ 1440048 h 3360420"/>
                <a:gd name="connsiteX30" fmla="*/ 4851339 w 4853940"/>
                <a:gd name="connsiteY30" fmla="*/ 1171650 h 3360420"/>
                <a:gd name="connsiteX31" fmla="*/ 4848157 w 4853940"/>
                <a:gd name="connsiteY31" fmla="*/ 1234668 h 3360420"/>
                <a:gd name="connsiteX32" fmla="*/ 4848156 w 4853940"/>
                <a:gd name="connsiteY32" fmla="*/ 1234674 h 3360420"/>
                <a:gd name="connsiteX33" fmla="*/ 4848157 w 4853940"/>
                <a:gd name="connsiteY33" fmla="*/ 1234668 h 3360420"/>
                <a:gd name="connsiteX34" fmla="*/ 1120140 w 4853940"/>
                <a:gd name="connsiteY34" fmla="*/ 0 h 3360420"/>
                <a:gd name="connsiteX35" fmla="*/ 3733800 w 4853940"/>
                <a:gd name="connsiteY35" fmla="*/ 0 h 3360420"/>
                <a:gd name="connsiteX36" fmla="*/ 4853940 w 4853940"/>
                <a:gd name="connsiteY36" fmla="*/ 1120140 h 3360420"/>
                <a:gd name="connsiteX37" fmla="*/ 4853555 w 4853940"/>
                <a:gd name="connsiteY37" fmla="*/ 1127760 h 3360420"/>
                <a:gd name="connsiteX38" fmla="*/ 4853940 w 4853940"/>
                <a:gd name="connsiteY38" fmla="*/ 1127760 h 3360420"/>
                <a:gd name="connsiteX39" fmla="*/ 4853940 w 4853940"/>
                <a:gd name="connsiteY39" fmla="*/ 3360420 h 3360420"/>
                <a:gd name="connsiteX40" fmla="*/ 3733800 w 4853940"/>
                <a:gd name="connsiteY40" fmla="*/ 2240280 h 3360420"/>
                <a:gd name="connsiteX41" fmla="*/ 3841261 w 4853940"/>
                <a:gd name="connsiteY41" fmla="*/ 2235192 h 3360420"/>
                <a:gd name="connsiteX42" fmla="*/ 3844918 w 4853940"/>
                <a:gd name="connsiteY42" fmla="*/ 2234669 h 3360420"/>
                <a:gd name="connsiteX43" fmla="*/ 3733800 w 4853940"/>
                <a:gd name="connsiteY43" fmla="*/ 2240280 h 3360420"/>
                <a:gd name="connsiteX44" fmla="*/ 1120140 w 4853940"/>
                <a:gd name="connsiteY44" fmla="*/ 2240280 h 3360420"/>
                <a:gd name="connsiteX45" fmla="*/ 0 w 4853940"/>
                <a:gd name="connsiteY45" fmla="*/ 1120140 h 3360420"/>
                <a:gd name="connsiteX46" fmla="*/ 1120140 w 4853940"/>
                <a:gd name="connsiteY46" fmla="*/ 0 h 33604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</a:cxnLst>
              <a:rect l="l" t="t" r="r" b="b"/>
              <a:pathLst>
                <a:path w="4853940" h="3360420">
                  <a:moveTo>
                    <a:pt x="3952930" y="2218533"/>
                  </a:moveTo>
                  <a:lnTo>
                    <a:pt x="3881090" y="2229497"/>
                  </a:lnTo>
                  <a:lnTo>
                    <a:pt x="3945845" y="2220238"/>
                  </a:lnTo>
                  <a:close/>
                  <a:moveTo>
                    <a:pt x="4057327" y="2192381"/>
                  </a:moveTo>
                  <a:lnTo>
                    <a:pt x="3994732" y="2208476"/>
                  </a:lnTo>
                  <a:lnTo>
                    <a:pt x="4047088" y="2195880"/>
                  </a:lnTo>
                  <a:close/>
                  <a:moveTo>
                    <a:pt x="4157598" y="2156723"/>
                  </a:moveTo>
                  <a:lnTo>
                    <a:pt x="4100220" y="2177724"/>
                  </a:lnTo>
                  <a:lnTo>
                    <a:pt x="4144527" y="2162584"/>
                  </a:lnTo>
                  <a:close/>
                  <a:moveTo>
                    <a:pt x="4253237" y="2112065"/>
                  </a:moveTo>
                  <a:lnTo>
                    <a:pt x="4199916" y="2137751"/>
                  </a:lnTo>
                  <a:lnTo>
                    <a:pt x="4237697" y="2120812"/>
                  </a:lnTo>
                  <a:close/>
                  <a:moveTo>
                    <a:pt x="4343736" y="2058907"/>
                  </a:moveTo>
                  <a:lnTo>
                    <a:pt x="4294094" y="2089066"/>
                  </a:lnTo>
                  <a:lnTo>
                    <a:pt x="4326135" y="2071030"/>
                  </a:lnTo>
                  <a:close/>
                  <a:moveTo>
                    <a:pt x="4428591" y="1997747"/>
                  </a:moveTo>
                  <a:lnTo>
                    <a:pt x="4382547" y="2032178"/>
                  </a:lnTo>
                  <a:lnTo>
                    <a:pt x="4409376" y="2013701"/>
                  </a:lnTo>
                  <a:close/>
                  <a:moveTo>
                    <a:pt x="4496671" y="1938726"/>
                  </a:moveTo>
                  <a:lnTo>
                    <a:pt x="4464909" y="1967593"/>
                  </a:lnTo>
                  <a:lnTo>
                    <a:pt x="4486957" y="1949288"/>
                  </a:lnTo>
                  <a:close/>
                  <a:moveTo>
                    <a:pt x="4642087" y="1771329"/>
                  </a:moveTo>
                  <a:lnTo>
                    <a:pt x="4567591" y="1861619"/>
                  </a:lnTo>
                  <a:lnTo>
                    <a:pt x="4623281" y="1801070"/>
                  </a:lnTo>
                  <a:close/>
                  <a:moveTo>
                    <a:pt x="4747270" y="1590498"/>
                  </a:moveTo>
                  <a:lnTo>
                    <a:pt x="4691744" y="1692797"/>
                  </a:lnTo>
                  <a:lnTo>
                    <a:pt x="4731397" y="1630086"/>
                  </a:lnTo>
                  <a:close/>
                  <a:moveTo>
                    <a:pt x="4817458" y="1390103"/>
                  </a:moveTo>
                  <a:lnTo>
                    <a:pt x="4782618" y="1502338"/>
                  </a:lnTo>
                  <a:lnTo>
                    <a:pt x="4807593" y="1440048"/>
                  </a:lnTo>
                  <a:close/>
                  <a:moveTo>
                    <a:pt x="4851339" y="1171650"/>
                  </a:moveTo>
                  <a:lnTo>
                    <a:pt x="4848157" y="1234668"/>
                  </a:lnTo>
                  <a:lnTo>
                    <a:pt x="4848156" y="1234674"/>
                  </a:lnTo>
                  <a:lnTo>
                    <a:pt x="4848157" y="1234668"/>
                  </a:lnTo>
                  <a:close/>
                  <a:moveTo>
                    <a:pt x="1120140" y="0"/>
                  </a:moveTo>
                  <a:lnTo>
                    <a:pt x="3733800" y="0"/>
                  </a:lnTo>
                  <a:cubicBezTo>
                    <a:pt x="4352436" y="0"/>
                    <a:pt x="4853940" y="501504"/>
                    <a:pt x="4853940" y="1120140"/>
                  </a:cubicBezTo>
                  <a:lnTo>
                    <a:pt x="4853555" y="1127760"/>
                  </a:lnTo>
                  <a:lnTo>
                    <a:pt x="4853940" y="1127760"/>
                  </a:lnTo>
                  <a:lnTo>
                    <a:pt x="4853940" y="3360420"/>
                  </a:lnTo>
                  <a:cubicBezTo>
                    <a:pt x="4853940" y="2741784"/>
                    <a:pt x="4352436" y="2240280"/>
                    <a:pt x="3733800" y="2240280"/>
                  </a:cubicBezTo>
                  <a:cubicBezTo>
                    <a:pt x="3770048" y="2240280"/>
                    <a:pt x="3805894" y="2238558"/>
                    <a:pt x="3841261" y="2235192"/>
                  </a:cubicBezTo>
                  <a:lnTo>
                    <a:pt x="3844918" y="2234669"/>
                  </a:lnTo>
                  <a:lnTo>
                    <a:pt x="3733800" y="2240280"/>
                  </a:lnTo>
                  <a:lnTo>
                    <a:pt x="1120140" y="2240280"/>
                  </a:lnTo>
                  <a:cubicBezTo>
                    <a:pt x="501504" y="2240280"/>
                    <a:pt x="0" y="1738776"/>
                    <a:pt x="0" y="1120140"/>
                  </a:cubicBezTo>
                  <a:cubicBezTo>
                    <a:pt x="0" y="501504"/>
                    <a:pt x="501504" y="0"/>
                    <a:pt x="1120140" y="0"/>
                  </a:cubicBezTo>
                  <a:close/>
                </a:path>
              </a:pathLst>
            </a:custGeom>
            <a:solidFill>
              <a:schemeClr val="accent4">
                <a:lumMod val="50000"/>
              </a:schemeClr>
            </a:solidFill>
            <a:ln>
              <a:noFill/>
            </a:ln>
            <a:effectLst>
              <a:outerShdw blurRad="317500" dist="1905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C15E86CD-36B5-D7F8-4CC8-18FE557D7A10}"/>
                </a:ext>
              </a:extLst>
            </p:cNvPr>
            <p:cNvSpPr/>
            <p:nvPr/>
          </p:nvSpPr>
          <p:spPr>
            <a:xfrm>
              <a:off x="7261860" y="2857500"/>
              <a:ext cx="4853940" cy="3360420"/>
            </a:xfrm>
            <a:custGeom>
              <a:avLst/>
              <a:gdLst>
                <a:gd name="connsiteX0" fmla="*/ 3952930 w 4853940"/>
                <a:gd name="connsiteY0" fmla="*/ 2218533 h 3360420"/>
                <a:gd name="connsiteX1" fmla="*/ 3881090 w 4853940"/>
                <a:gd name="connsiteY1" fmla="*/ 2229497 h 3360420"/>
                <a:gd name="connsiteX2" fmla="*/ 3945845 w 4853940"/>
                <a:gd name="connsiteY2" fmla="*/ 2220238 h 3360420"/>
                <a:gd name="connsiteX3" fmla="*/ 4057327 w 4853940"/>
                <a:gd name="connsiteY3" fmla="*/ 2192381 h 3360420"/>
                <a:gd name="connsiteX4" fmla="*/ 3994732 w 4853940"/>
                <a:gd name="connsiteY4" fmla="*/ 2208476 h 3360420"/>
                <a:gd name="connsiteX5" fmla="*/ 4047088 w 4853940"/>
                <a:gd name="connsiteY5" fmla="*/ 2195880 h 3360420"/>
                <a:gd name="connsiteX6" fmla="*/ 4157598 w 4853940"/>
                <a:gd name="connsiteY6" fmla="*/ 2156723 h 3360420"/>
                <a:gd name="connsiteX7" fmla="*/ 4100220 w 4853940"/>
                <a:gd name="connsiteY7" fmla="*/ 2177724 h 3360420"/>
                <a:gd name="connsiteX8" fmla="*/ 4144527 w 4853940"/>
                <a:gd name="connsiteY8" fmla="*/ 2162584 h 3360420"/>
                <a:gd name="connsiteX9" fmla="*/ 4253237 w 4853940"/>
                <a:gd name="connsiteY9" fmla="*/ 2112065 h 3360420"/>
                <a:gd name="connsiteX10" fmla="*/ 4199916 w 4853940"/>
                <a:gd name="connsiteY10" fmla="*/ 2137751 h 3360420"/>
                <a:gd name="connsiteX11" fmla="*/ 4237697 w 4853940"/>
                <a:gd name="connsiteY11" fmla="*/ 2120812 h 3360420"/>
                <a:gd name="connsiteX12" fmla="*/ 4343736 w 4853940"/>
                <a:gd name="connsiteY12" fmla="*/ 2058907 h 3360420"/>
                <a:gd name="connsiteX13" fmla="*/ 4294094 w 4853940"/>
                <a:gd name="connsiteY13" fmla="*/ 2089066 h 3360420"/>
                <a:gd name="connsiteX14" fmla="*/ 4326135 w 4853940"/>
                <a:gd name="connsiteY14" fmla="*/ 2071030 h 3360420"/>
                <a:gd name="connsiteX15" fmla="*/ 4428591 w 4853940"/>
                <a:gd name="connsiteY15" fmla="*/ 1997747 h 3360420"/>
                <a:gd name="connsiteX16" fmla="*/ 4382547 w 4853940"/>
                <a:gd name="connsiteY16" fmla="*/ 2032178 h 3360420"/>
                <a:gd name="connsiteX17" fmla="*/ 4409376 w 4853940"/>
                <a:gd name="connsiteY17" fmla="*/ 2013701 h 3360420"/>
                <a:gd name="connsiteX18" fmla="*/ 4496671 w 4853940"/>
                <a:gd name="connsiteY18" fmla="*/ 1938726 h 3360420"/>
                <a:gd name="connsiteX19" fmla="*/ 4464909 w 4853940"/>
                <a:gd name="connsiteY19" fmla="*/ 1967593 h 3360420"/>
                <a:gd name="connsiteX20" fmla="*/ 4486957 w 4853940"/>
                <a:gd name="connsiteY20" fmla="*/ 1949288 h 3360420"/>
                <a:gd name="connsiteX21" fmla="*/ 4642087 w 4853940"/>
                <a:gd name="connsiteY21" fmla="*/ 1771329 h 3360420"/>
                <a:gd name="connsiteX22" fmla="*/ 4567591 w 4853940"/>
                <a:gd name="connsiteY22" fmla="*/ 1861619 h 3360420"/>
                <a:gd name="connsiteX23" fmla="*/ 4623281 w 4853940"/>
                <a:gd name="connsiteY23" fmla="*/ 1801070 h 3360420"/>
                <a:gd name="connsiteX24" fmla="*/ 4747270 w 4853940"/>
                <a:gd name="connsiteY24" fmla="*/ 1590498 h 3360420"/>
                <a:gd name="connsiteX25" fmla="*/ 4691744 w 4853940"/>
                <a:gd name="connsiteY25" fmla="*/ 1692797 h 3360420"/>
                <a:gd name="connsiteX26" fmla="*/ 4731397 w 4853940"/>
                <a:gd name="connsiteY26" fmla="*/ 1630086 h 3360420"/>
                <a:gd name="connsiteX27" fmla="*/ 4817458 w 4853940"/>
                <a:gd name="connsiteY27" fmla="*/ 1390103 h 3360420"/>
                <a:gd name="connsiteX28" fmla="*/ 4782618 w 4853940"/>
                <a:gd name="connsiteY28" fmla="*/ 1502338 h 3360420"/>
                <a:gd name="connsiteX29" fmla="*/ 4807593 w 4853940"/>
                <a:gd name="connsiteY29" fmla="*/ 1440048 h 3360420"/>
                <a:gd name="connsiteX30" fmla="*/ 4851339 w 4853940"/>
                <a:gd name="connsiteY30" fmla="*/ 1171650 h 3360420"/>
                <a:gd name="connsiteX31" fmla="*/ 4848157 w 4853940"/>
                <a:gd name="connsiteY31" fmla="*/ 1234668 h 3360420"/>
                <a:gd name="connsiteX32" fmla="*/ 4848156 w 4853940"/>
                <a:gd name="connsiteY32" fmla="*/ 1234674 h 3360420"/>
                <a:gd name="connsiteX33" fmla="*/ 4848157 w 4853940"/>
                <a:gd name="connsiteY33" fmla="*/ 1234668 h 3360420"/>
                <a:gd name="connsiteX34" fmla="*/ 1120140 w 4853940"/>
                <a:gd name="connsiteY34" fmla="*/ 0 h 3360420"/>
                <a:gd name="connsiteX35" fmla="*/ 3733800 w 4853940"/>
                <a:gd name="connsiteY35" fmla="*/ 0 h 3360420"/>
                <a:gd name="connsiteX36" fmla="*/ 4853940 w 4853940"/>
                <a:gd name="connsiteY36" fmla="*/ 1120140 h 3360420"/>
                <a:gd name="connsiteX37" fmla="*/ 4853555 w 4853940"/>
                <a:gd name="connsiteY37" fmla="*/ 1127760 h 3360420"/>
                <a:gd name="connsiteX38" fmla="*/ 4853940 w 4853940"/>
                <a:gd name="connsiteY38" fmla="*/ 1127760 h 3360420"/>
                <a:gd name="connsiteX39" fmla="*/ 4853940 w 4853940"/>
                <a:gd name="connsiteY39" fmla="*/ 3360420 h 3360420"/>
                <a:gd name="connsiteX40" fmla="*/ 3733800 w 4853940"/>
                <a:gd name="connsiteY40" fmla="*/ 2240280 h 3360420"/>
                <a:gd name="connsiteX41" fmla="*/ 3841261 w 4853940"/>
                <a:gd name="connsiteY41" fmla="*/ 2235192 h 3360420"/>
                <a:gd name="connsiteX42" fmla="*/ 3844918 w 4853940"/>
                <a:gd name="connsiteY42" fmla="*/ 2234669 h 3360420"/>
                <a:gd name="connsiteX43" fmla="*/ 3733800 w 4853940"/>
                <a:gd name="connsiteY43" fmla="*/ 2240280 h 3360420"/>
                <a:gd name="connsiteX44" fmla="*/ 1120140 w 4853940"/>
                <a:gd name="connsiteY44" fmla="*/ 2240280 h 3360420"/>
                <a:gd name="connsiteX45" fmla="*/ 0 w 4853940"/>
                <a:gd name="connsiteY45" fmla="*/ 1120140 h 3360420"/>
                <a:gd name="connsiteX46" fmla="*/ 1120140 w 4853940"/>
                <a:gd name="connsiteY46" fmla="*/ 0 h 33604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</a:cxnLst>
              <a:rect l="l" t="t" r="r" b="b"/>
              <a:pathLst>
                <a:path w="4853940" h="3360420">
                  <a:moveTo>
                    <a:pt x="3952930" y="2218533"/>
                  </a:moveTo>
                  <a:lnTo>
                    <a:pt x="3881090" y="2229497"/>
                  </a:lnTo>
                  <a:lnTo>
                    <a:pt x="3945845" y="2220238"/>
                  </a:lnTo>
                  <a:close/>
                  <a:moveTo>
                    <a:pt x="4057327" y="2192381"/>
                  </a:moveTo>
                  <a:lnTo>
                    <a:pt x="3994732" y="2208476"/>
                  </a:lnTo>
                  <a:lnTo>
                    <a:pt x="4047088" y="2195880"/>
                  </a:lnTo>
                  <a:close/>
                  <a:moveTo>
                    <a:pt x="4157598" y="2156723"/>
                  </a:moveTo>
                  <a:lnTo>
                    <a:pt x="4100220" y="2177724"/>
                  </a:lnTo>
                  <a:lnTo>
                    <a:pt x="4144527" y="2162584"/>
                  </a:lnTo>
                  <a:close/>
                  <a:moveTo>
                    <a:pt x="4253237" y="2112065"/>
                  </a:moveTo>
                  <a:lnTo>
                    <a:pt x="4199916" y="2137751"/>
                  </a:lnTo>
                  <a:lnTo>
                    <a:pt x="4237697" y="2120812"/>
                  </a:lnTo>
                  <a:close/>
                  <a:moveTo>
                    <a:pt x="4343736" y="2058907"/>
                  </a:moveTo>
                  <a:lnTo>
                    <a:pt x="4294094" y="2089066"/>
                  </a:lnTo>
                  <a:lnTo>
                    <a:pt x="4326135" y="2071030"/>
                  </a:lnTo>
                  <a:close/>
                  <a:moveTo>
                    <a:pt x="4428591" y="1997747"/>
                  </a:moveTo>
                  <a:lnTo>
                    <a:pt x="4382547" y="2032178"/>
                  </a:lnTo>
                  <a:lnTo>
                    <a:pt x="4409376" y="2013701"/>
                  </a:lnTo>
                  <a:close/>
                  <a:moveTo>
                    <a:pt x="4496671" y="1938726"/>
                  </a:moveTo>
                  <a:lnTo>
                    <a:pt x="4464909" y="1967593"/>
                  </a:lnTo>
                  <a:lnTo>
                    <a:pt x="4486957" y="1949288"/>
                  </a:lnTo>
                  <a:close/>
                  <a:moveTo>
                    <a:pt x="4642087" y="1771329"/>
                  </a:moveTo>
                  <a:lnTo>
                    <a:pt x="4567591" y="1861619"/>
                  </a:lnTo>
                  <a:lnTo>
                    <a:pt x="4623281" y="1801070"/>
                  </a:lnTo>
                  <a:close/>
                  <a:moveTo>
                    <a:pt x="4747270" y="1590498"/>
                  </a:moveTo>
                  <a:lnTo>
                    <a:pt x="4691744" y="1692797"/>
                  </a:lnTo>
                  <a:lnTo>
                    <a:pt x="4731397" y="1630086"/>
                  </a:lnTo>
                  <a:close/>
                  <a:moveTo>
                    <a:pt x="4817458" y="1390103"/>
                  </a:moveTo>
                  <a:lnTo>
                    <a:pt x="4782618" y="1502338"/>
                  </a:lnTo>
                  <a:lnTo>
                    <a:pt x="4807593" y="1440048"/>
                  </a:lnTo>
                  <a:close/>
                  <a:moveTo>
                    <a:pt x="4851339" y="1171650"/>
                  </a:moveTo>
                  <a:lnTo>
                    <a:pt x="4848157" y="1234668"/>
                  </a:lnTo>
                  <a:lnTo>
                    <a:pt x="4848156" y="1234674"/>
                  </a:lnTo>
                  <a:lnTo>
                    <a:pt x="4848157" y="1234668"/>
                  </a:lnTo>
                  <a:close/>
                  <a:moveTo>
                    <a:pt x="1120140" y="0"/>
                  </a:moveTo>
                  <a:lnTo>
                    <a:pt x="3733800" y="0"/>
                  </a:lnTo>
                  <a:cubicBezTo>
                    <a:pt x="4352436" y="0"/>
                    <a:pt x="4853940" y="501504"/>
                    <a:pt x="4853940" y="1120140"/>
                  </a:cubicBezTo>
                  <a:lnTo>
                    <a:pt x="4853555" y="1127760"/>
                  </a:lnTo>
                  <a:lnTo>
                    <a:pt x="4853940" y="1127760"/>
                  </a:lnTo>
                  <a:lnTo>
                    <a:pt x="4853940" y="3360420"/>
                  </a:lnTo>
                  <a:cubicBezTo>
                    <a:pt x="4853940" y="2741784"/>
                    <a:pt x="4352436" y="2240280"/>
                    <a:pt x="3733800" y="2240280"/>
                  </a:cubicBezTo>
                  <a:cubicBezTo>
                    <a:pt x="3770048" y="2240280"/>
                    <a:pt x="3805894" y="2238558"/>
                    <a:pt x="3841261" y="2235192"/>
                  </a:cubicBezTo>
                  <a:lnTo>
                    <a:pt x="3844918" y="2234669"/>
                  </a:lnTo>
                  <a:lnTo>
                    <a:pt x="3733800" y="2240280"/>
                  </a:lnTo>
                  <a:lnTo>
                    <a:pt x="1120140" y="2240280"/>
                  </a:lnTo>
                  <a:cubicBezTo>
                    <a:pt x="501504" y="2240280"/>
                    <a:pt x="0" y="1738776"/>
                    <a:pt x="0" y="1120140"/>
                  </a:cubicBezTo>
                  <a:cubicBezTo>
                    <a:pt x="0" y="501504"/>
                    <a:pt x="501504" y="0"/>
                    <a:pt x="112014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669978DC-5EAE-703D-D372-02ADB2E06B01}"/>
              </a:ext>
            </a:extLst>
          </p:cNvPr>
          <p:cNvGrpSpPr/>
          <p:nvPr/>
        </p:nvGrpSpPr>
        <p:grpSpPr>
          <a:xfrm flipH="1">
            <a:off x="7833373" y="1780850"/>
            <a:ext cx="4683094" cy="3418586"/>
            <a:chOff x="7261860" y="2857500"/>
            <a:chExt cx="4853940" cy="3543300"/>
          </a:xfrm>
        </p:grpSpPr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D8645F4B-8D04-A4AF-07A1-60F9A33A0F4B}"/>
                </a:ext>
              </a:extLst>
            </p:cNvPr>
            <p:cNvSpPr/>
            <p:nvPr/>
          </p:nvSpPr>
          <p:spPr>
            <a:xfrm>
              <a:off x="7261860" y="2857500"/>
              <a:ext cx="4853940" cy="3543300"/>
            </a:xfrm>
            <a:custGeom>
              <a:avLst/>
              <a:gdLst>
                <a:gd name="connsiteX0" fmla="*/ 3952930 w 4853940"/>
                <a:gd name="connsiteY0" fmla="*/ 2218533 h 3360420"/>
                <a:gd name="connsiteX1" fmla="*/ 3881090 w 4853940"/>
                <a:gd name="connsiteY1" fmla="*/ 2229497 h 3360420"/>
                <a:gd name="connsiteX2" fmla="*/ 3945845 w 4853940"/>
                <a:gd name="connsiteY2" fmla="*/ 2220238 h 3360420"/>
                <a:gd name="connsiteX3" fmla="*/ 4057327 w 4853940"/>
                <a:gd name="connsiteY3" fmla="*/ 2192381 h 3360420"/>
                <a:gd name="connsiteX4" fmla="*/ 3994732 w 4853940"/>
                <a:gd name="connsiteY4" fmla="*/ 2208476 h 3360420"/>
                <a:gd name="connsiteX5" fmla="*/ 4047088 w 4853940"/>
                <a:gd name="connsiteY5" fmla="*/ 2195880 h 3360420"/>
                <a:gd name="connsiteX6" fmla="*/ 4157598 w 4853940"/>
                <a:gd name="connsiteY6" fmla="*/ 2156723 h 3360420"/>
                <a:gd name="connsiteX7" fmla="*/ 4100220 w 4853940"/>
                <a:gd name="connsiteY7" fmla="*/ 2177724 h 3360420"/>
                <a:gd name="connsiteX8" fmla="*/ 4144527 w 4853940"/>
                <a:gd name="connsiteY8" fmla="*/ 2162584 h 3360420"/>
                <a:gd name="connsiteX9" fmla="*/ 4253237 w 4853940"/>
                <a:gd name="connsiteY9" fmla="*/ 2112065 h 3360420"/>
                <a:gd name="connsiteX10" fmla="*/ 4199916 w 4853940"/>
                <a:gd name="connsiteY10" fmla="*/ 2137751 h 3360420"/>
                <a:gd name="connsiteX11" fmla="*/ 4237697 w 4853940"/>
                <a:gd name="connsiteY11" fmla="*/ 2120812 h 3360420"/>
                <a:gd name="connsiteX12" fmla="*/ 4343736 w 4853940"/>
                <a:gd name="connsiteY12" fmla="*/ 2058907 h 3360420"/>
                <a:gd name="connsiteX13" fmla="*/ 4294094 w 4853940"/>
                <a:gd name="connsiteY13" fmla="*/ 2089066 h 3360420"/>
                <a:gd name="connsiteX14" fmla="*/ 4326135 w 4853940"/>
                <a:gd name="connsiteY14" fmla="*/ 2071030 h 3360420"/>
                <a:gd name="connsiteX15" fmla="*/ 4428591 w 4853940"/>
                <a:gd name="connsiteY15" fmla="*/ 1997747 h 3360420"/>
                <a:gd name="connsiteX16" fmla="*/ 4382547 w 4853940"/>
                <a:gd name="connsiteY16" fmla="*/ 2032178 h 3360420"/>
                <a:gd name="connsiteX17" fmla="*/ 4409376 w 4853940"/>
                <a:gd name="connsiteY17" fmla="*/ 2013701 h 3360420"/>
                <a:gd name="connsiteX18" fmla="*/ 4496671 w 4853940"/>
                <a:gd name="connsiteY18" fmla="*/ 1938726 h 3360420"/>
                <a:gd name="connsiteX19" fmla="*/ 4464909 w 4853940"/>
                <a:gd name="connsiteY19" fmla="*/ 1967593 h 3360420"/>
                <a:gd name="connsiteX20" fmla="*/ 4486957 w 4853940"/>
                <a:gd name="connsiteY20" fmla="*/ 1949288 h 3360420"/>
                <a:gd name="connsiteX21" fmla="*/ 4642087 w 4853940"/>
                <a:gd name="connsiteY21" fmla="*/ 1771329 h 3360420"/>
                <a:gd name="connsiteX22" fmla="*/ 4567591 w 4853940"/>
                <a:gd name="connsiteY22" fmla="*/ 1861619 h 3360420"/>
                <a:gd name="connsiteX23" fmla="*/ 4623281 w 4853940"/>
                <a:gd name="connsiteY23" fmla="*/ 1801070 h 3360420"/>
                <a:gd name="connsiteX24" fmla="*/ 4747270 w 4853940"/>
                <a:gd name="connsiteY24" fmla="*/ 1590498 h 3360420"/>
                <a:gd name="connsiteX25" fmla="*/ 4691744 w 4853940"/>
                <a:gd name="connsiteY25" fmla="*/ 1692797 h 3360420"/>
                <a:gd name="connsiteX26" fmla="*/ 4731397 w 4853940"/>
                <a:gd name="connsiteY26" fmla="*/ 1630086 h 3360420"/>
                <a:gd name="connsiteX27" fmla="*/ 4817458 w 4853940"/>
                <a:gd name="connsiteY27" fmla="*/ 1390103 h 3360420"/>
                <a:gd name="connsiteX28" fmla="*/ 4782618 w 4853940"/>
                <a:gd name="connsiteY28" fmla="*/ 1502338 h 3360420"/>
                <a:gd name="connsiteX29" fmla="*/ 4807593 w 4853940"/>
                <a:gd name="connsiteY29" fmla="*/ 1440048 h 3360420"/>
                <a:gd name="connsiteX30" fmla="*/ 4851339 w 4853940"/>
                <a:gd name="connsiteY30" fmla="*/ 1171650 h 3360420"/>
                <a:gd name="connsiteX31" fmla="*/ 4848157 w 4853940"/>
                <a:gd name="connsiteY31" fmla="*/ 1234668 h 3360420"/>
                <a:gd name="connsiteX32" fmla="*/ 4848156 w 4853940"/>
                <a:gd name="connsiteY32" fmla="*/ 1234674 h 3360420"/>
                <a:gd name="connsiteX33" fmla="*/ 4848157 w 4853940"/>
                <a:gd name="connsiteY33" fmla="*/ 1234668 h 3360420"/>
                <a:gd name="connsiteX34" fmla="*/ 1120140 w 4853940"/>
                <a:gd name="connsiteY34" fmla="*/ 0 h 3360420"/>
                <a:gd name="connsiteX35" fmla="*/ 3733800 w 4853940"/>
                <a:gd name="connsiteY35" fmla="*/ 0 h 3360420"/>
                <a:gd name="connsiteX36" fmla="*/ 4853940 w 4853940"/>
                <a:gd name="connsiteY36" fmla="*/ 1120140 h 3360420"/>
                <a:gd name="connsiteX37" fmla="*/ 4853555 w 4853940"/>
                <a:gd name="connsiteY37" fmla="*/ 1127760 h 3360420"/>
                <a:gd name="connsiteX38" fmla="*/ 4853940 w 4853940"/>
                <a:gd name="connsiteY38" fmla="*/ 1127760 h 3360420"/>
                <a:gd name="connsiteX39" fmla="*/ 4853940 w 4853940"/>
                <a:gd name="connsiteY39" fmla="*/ 3360420 h 3360420"/>
                <a:gd name="connsiteX40" fmla="*/ 3733800 w 4853940"/>
                <a:gd name="connsiteY40" fmla="*/ 2240280 h 3360420"/>
                <a:gd name="connsiteX41" fmla="*/ 3841261 w 4853940"/>
                <a:gd name="connsiteY41" fmla="*/ 2235192 h 3360420"/>
                <a:gd name="connsiteX42" fmla="*/ 3844918 w 4853940"/>
                <a:gd name="connsiteY42" fmla="*/ 2234669 h 3360420"/>
                <a:gd name="connsiteX43" fmla="*/ 3733800 w 4853940"/>
                <a:gd name="connsiteY43" fmla="*/ 2240280 h 3360420"/>
                <a:gd name="connsiteX44" fmla="*/ 1120140 w 4853940"/>
                <a:gd name="connsiteY44" fmla="*/ 2240280 h 3360420"/>
                <a:gd name="connsiteX45" fmla="*/ 0 w 4853940"/>
                <a:gd name="connsiteY45" fmla="*/ 1120140 h 3360420"/>
                <a:gd name="connsiteX46" fmla="*/ 1120140 w 4853940"/>
                <a:gd name="connsiteY46" fmla="*/ 0 h 33604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</a:cxnLst>
              <a:rect l="l" t="t" r="r" b="b"/>
              <a:pathLst>
                <a:path w="4853940" h="3360420">
                  <a:moveTo>
                    <a:pt x="3952930" y="2218533"/>
                  </a:moveTo>
                  <a:lnTo>
                    <a:pt x="3881090" y="2229497"/>
                  </a:lnTo>
                  <a:lnTo>
                    <a:pt x="3945845" y="2220238"/>
                  </a:lnTo>
                  <a:close/>
                  <a:moveTo>
                    <a:pt x="4057327" y="2192381"/>
                  </a:moveTo>
                  <a:lnTo>
                    <a:pt x="3994732" y="2208476"/>
                  </a:lnTo>
                  <a:lnTo>
                    <a:pt x="4047088" y="2195880"/>
                  </a:lnTo>
                  <a:close/>
                  <a:moveTo>
                    <a:pt x="4157598" y="2156723"/>
                  </a:moveTo>
                  <a:lnTo>
                    <a:pt x="4100220" y="2177724"/>
                  </a:lnTo>
                  <a:lnTo>
                    <a:pt x="4144527" y="2162584"/>
                  </a:lnTo>
                  <a:close/>
                  <a:moveTo>
                    <a:pt x="4253237" y="2112065"/>
                  </a:moveTo>
                  <a:lnTo>
                    <a:pt x="4199916" y="2137751"/>
                  </a:lnTo>
                  <a:lnTo>
                    <a:pt x="4237697" y="2120812"/>
                  </a:lnTo>
                  <a:close/>
                  <a:moveTo>
                    <a:pt x="4343736" y="2058907"/>
                  </a:moveTo>
                  <a:lnTo>
                    <a:pt x="4294094" y="2089066"/>
                  </a:lnTo>
                  <a:lnTo>
                    <a:pt x="4326135" y="2071030"/>
                  </a:lnTo>
                  <a:close/>
                  <a:moveTo>
                    <a:pt x="4428591" y="1997747"/>
                  </a:moveTo>
                  <a:lnTo>
                    <a:pt x="4382547" y="2032178"/>
                  </a:lnTo>
                  <a:lnTo>
                    <a:pt x="4409376" y="2013701"/>
                  </a:lnTo>
                  <a:close/>
                  <a:moveTo>
                    <a:pt x="4496671" y="1938726"/>
                  </a:moveTo>
                  <a:lnTo>
                    <a:pt x="4464909" y="1967593"/>
                  </a:lnTo>
                  <a:lnTo>
                    <a:pt x="4486957" y="1949288"/>
                  </a:lnTo>
                  <a:close/>
                  <a:moveTo>
                    <a:pt x="4642087" y="1771329"/>
                  </a:moveTo>
                  <a:lnTo>
                    <a:pt x="4567591" y="1861619"/>
                  </a:lnTo>
                  <a:lnTo>
                    <a:pt x="4623281" y="1801070"/>
                  </a:lnTo>
                  <a:close/>
                  <a:moveTo>
                    <a:pt x="4747270" y="1590498"/>
                  </a:moveTo>
                  <a:lnTo>
                    <a:pt x="4691744" y="1692797"/>
                  </a:lnTo>
                  <a:lnTo>
                    <a:pt x="4731397" y="1630086"/>
                  </a:lnTo>
                  <a:close/>
                  <a:moveTo>
                    <a:pt x="4817458" y="1390103"/>
                  </a:moveTo>
                  <a:lnTo>
                    <a:pt x="4782618" y="1502338"/>
                  </a:lnTo>
                  <a:lnTo>
                    <a:pt x="4807593" y="1440048"/>
                  </a:lnTo>
                  <a:close/>
                  <a:moveTo>
                    <a:pt x="4851339" y="1171650"/>
                  </a:moveTo>
                  <a:lnTo>
                    <a:pt x="4848157" y="1234668"/>
                  </a:lnTo>
                  <a:lnTo>
                    <a:pt x="4848156" y="1234674"/>
                  </a:lnTo>
                  <a:lnTo>
                    <a:pt x="4848157" y="1234668"/>
                  </a:lnTo>
                  <a:close/>
                  <a:moveTo>
                    <a:pt x="1120140" y="0"/>
                  </a:moveTo>
                  <a:lnTo>
                    <a:pt x="3733800" y="0"/>
                  </a:lnTo>
                  <a:cubicBezTo>
                    <a:pt x="4352436" y="0"/>
                    <a:pt x="4853940" y="501504"/>
                    <a:pt x="4853940" y="1120140"/>
                  </a:cubicBezTo>
                  <a:lnTo>
                    <a:pt x="4853555" y="1127760"/>
                  </a:lnTo>
                  <a:lnTo>
                    <a:pt x="4853940" y="1127760"/>
                  </a:lnTo>
                  <a:lnTo>
                    <a:pt x="4853940" y="3360420"/>
                  </a:lnTo>
                  <a:cubicBezTo>
                    <a:pt x="4853940" y="2741784"/>
                    <a:pt x="4352436" y="2240280"/>
                    <a:pt x="3733800" y="2240280"/>
                  </a:cubicBezTo>
                  <a:cubicBezTo>
                    <a:pt x="3770048" y="2240280"/>
                    <a:pt x="3805894" y="2238558"/>
                    <a:pt x="3841261" y="2235192"/>
                  </a:cubicBezTo>
                  <a:lnTo>
                    <a:pt x="3844918" y="2234669"/>
                  </a:lnTo>
                  <a:lnTo>
                    <a:pt x="3733800" y="2240280"/>
                  </a:lnTo>
                  <a:lnTo>
                    <a:pt x="1120140" y="2240280"/>
                  </a:lnTo>
                  <a:cubicBezTo>
                    <a:pt x="501504" y="2240280"/>
                    <a:pt x="0" y="1738776"/>
                    <a:pt x="0" y="1120140"/>
                  </a:cubicBezTo>
                  <a:cubicBezTo>
                    <a:pt x="0" y="501504"/>
                    <a:pt x="501504" y="0"/>
                    <a:pt x="1120140" y="0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  <a:effectLst>
              <a:outerShdw blurRad="317500" dist="1905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01ED1A0F-8668-BA0C-5FEC-956A351137DF}"/>
                </a:ext>
              </a:extLst>
            </p:cNvPr>
            <p:cNvSpPr/>
            <p:nvPr/>
          </p:nvSpPr>
          <p:spPr>
            <a:xfrm>
              <a:off x="7261860" y="2857500"/>
              <a:ext cx="4853940" cy="3360420"/>
            </a:xfrm>
            <a:custGeom>
              <a:avLst/>
              <a:gdLst>
                <a:gd name="connsiteX0" fmla="*/ 3952930 w 4853940"/>
                <a:gd name="connsiteY0" fmla="*/ 2218533 h 3360420"/>
                <a:gd name="connsiteX1" fmla="*/ 3881090 w 4853940"/>
                <a:gd name="connsiteY1" fmla="*/ 2229497 h 3360420"/>
                <a:gd name="connsiteX2" fmla="*/ 3945845 w 4853940"/>
                <a:gd name="connsiteY2" fmla="*/ 2220238 h 3360420"/>
                <a:gd name="connsiteX3" fmla="*/ 4057327 w 4853940"/>
                <a:gd name="connsiteY3" fmla="*/ 2192381 h 3360420"/>
                <a:gd name="connsiteX4" fmla="*/ 3994732 w 4853940"/>
                <a:gd name="connsiteY4" fmla="*/ 2208476 h 3360420"/>
                <a:gd name="connsiteX5" fmla="*/ 4047088 w 4853940"/>
                <a:gd name="connsiteY5" fmla="*/ 2195880 h 3360420"/>
                <a:gd name="connsiteX6" fmla="*/ 4157598 w 4853940"/>
                <a:gd name="connsiteY6" fmla="*/ 2156723 h 3360420"/>
                <a:gd name="connsiteX7" fmla="*/ 4100220 w 4853940"/>
                <a:gd name="connsiteY7" fmla="*/ 2177724 h 3360420"/>
                <a:gd name="connsiteX8" fmla="*/ 4144527 w 4853940"/>
                <a:gd name="connsiteY8" fmla="*/ 2162584 h 3360420"/>
                <a:gd name="connsiteX9" fmla="*/ 4253237 w 4853940"/>
                <a:gd name="connsiteY9" fmla="*/ 2112065 h 3360420"/>
                <a:gd name="connsiteX10" fmla="*/ 4199916 w 4853940"/>
                <a:gd name="connsiteY10" fmla="*/ 2137751 h 3360420"/>
                <a:gd name="connsiteX11" fmla="*/ 4237697 w 4853940"/>
                <a:gd name="connsiteY11" fmla="*/ 2120812 h 3360420"/>
                <a:gd name="connsiteX12" fmla="*/ 4343736 w 4853940"/>
                <a:gd name="connsiteY12" fmla="*/ 2058907 h 3360420"/>
                <a:gd name="connsiteX13" fmla="*/ 4294094 w 4853940"/>
                <a:gd name="connsiteY13" fmla="*/ 2089066 h 3360420"/>
                <a:gd name="connsiteX14" fmla="*/ 4326135 w 4853940"/>
                <a:gd name="connsiteY14" fmla="*/ 2071030 h 3360420"/>
                <a:gd name="connsiteX15" fmla="*/ 4428591 w 4853940"/>
                <a:gd name="connsiteY15" fmla="*/ 1997747 h 3360420"/>
                <a:gd name="connsiteX16" fmla="*/ 4382547 w 4853940"/>
                <a:gd name="connsiteY16" fmla="*/ 2032178 h 3360420"/>
                <a:gd name="connsiteX17" fmla="*/ 4409376 w 4853940"/>
                <a:gd name="connsiteY17" fmla="*/ 2013701 h 3360420"/>
                <a:gd name="connsiteX18" fmla="*/ 4496671 w 4853940"/>
                <a:gd name="connsiteY18" fmla="*/ 1938726 h 3360420"/>
                <a:gd name="connsiteX19" fmla="*/ 4464909 w 4853940"/>
                <a:gd name="connsiteY19" fmla="*/ 1967593 h 3360420"/>
                <a:gd name="connsiteX20" fmla="*/ 4486957 w 4853940"/>
                <a:gd name="connsiteY20" fmla="*/ 1949288 h 3360420"/>
                <a:gd name="connsiteX21" fmla="*/ 4642087 w 4853940"/>
                <a:gd name="connsiteY21" fmla="*/ 1771329 h 3360420"/>
                <a:gd name="connsiteX22" fmla="*/ 4567591 w 4853940"/>
                <a:gd name="connsiteY22" fmla="*/ 1861619 h 3360420"/>
                <a:gd name="connsiteX23" fmla="*/ 4623281 w 4853940"/>
                <a:gd name="connsiteY23" fmla="*/ 1801070 h 3360420"/>
                <a:gd name="connsiteX24" fmla="*/ 4747270 w 4853940"/>
                <a:gd name="connsiteY24" fmla="*/ 1590498 h 3360420"/>
                <a:gd name="connsiteX25" fmla="*/ 4691744 w 4853940"/>
                <a:gd name="connsiteY25" fmla="*/ 1692797 h 3360420"/>
                <a:gd name="connsiteX26" fmla="*/ 4731397 w 4853940"/>
                <a:gd name="connsiteY26" fmla="*/ 1630086 h 3360420"/>
                <a:gd name="connsiteX27" fmla="*/ 4817458 w 4853940"/>
                <a:gd name="connsiteY27" fmla="*/ 1390103 h 3360420"/>
                <a:gd name="connsiteX28" fmla="*/ 4782618 w 4853940"/>
                <a:gd name="connsiteY28" fmla="*/ 1502338 h 3360420"/>
                <a:gd name="connsiteX29" fmla="*/ 4807593 w 4853940"/>
                <a:gd name="connsiteY29" fmla="*/ 1440048 h 3360420"/>
                <a:gd name="connsiteX30" fmla="*/ 4851339 w 4853940"/>
                <a:gd name="connsiteY30" fmla="*/ 1171650 h 3360420"/>
                <a:gd name="connsiteX31" fmla="*/ 4848157 w 4853940"/>
                <a:gd name="connsiteY31" fmla="*/ 1234668 h 3360420"/>
                <a:gd name="connsiteX32" fmla="*/ 4848156 w 4853940"/>
                <a:gd name="connsiteY32" fmla="*/ 1234674 h 3360420"/>
                <a:gd name="connsiteX33" fmla="*/ 4848157 w 4853940"/>
                <a:gd name="connsiteY33" fmla="*/ 1234668 h 3360420"/>
                <a:gd name="connsiteX34" fmla="*/ 1120140 w 4853940"/>
                <a:gd name="connsiteY34" fmla="*/ 0 h 3360420"/>
                <a:gd name="connsiteX35" fmla="*/ 3733800 w 4853940"/>
                <a:gd name="connsiteY35" fmla="*/ 0 h 3360420"/>
                <a:gd name="connsiteX36" fmla="*/ 4853940 w 4853940"/>
                <a:gd name="connsiteY36" fmla="*/ 1120140 h 3360420"/>
                <a:gd name="connsiteX37" fmla="*/ 4853555 w 4853940"/>
                <a:gd name="connsiteY37" fmla="*/ 1127760 h 3360420"/>
                <a:gd name="connsiteX38" fmla="*/ 4853940 w 4853940"/>
                <a:gd name="connsiteY38" fmla="*/ 1127760 h 3360420"/>
                <a:gd name="connsiteX39" fmla="*/ 4853940 w 4853940"/>
                <a:gd name="connsiteY39" fmla="*/ 3360420 h 3360420"/>
                <a:gd name="connsiteX40" fmla="*/ 3733800 w 4853940"/>
                <a:gd name="connsiteY40" fmla="*/ 2240280 h 3360420"/>
                <a:gd name="connsiteX41" fmla="*/ 3841261 w 4853940"/>
                <a:gd name="connsiteY41" fmla="*/ 2235192 h 3360420"/>
                <a:gd name="connsiteX42" fmla="*/ 3844918 w 4853940"/>
                <a:gd name="connsiteY42" fmla="*/ 2234669 h 3360420"/>
                <a:gd name="connsiteX43" fmla="*/ 3733800 w 4853940"/>
                <a:gd name="connsiteY43" fmla="*/ 2240280 h 3360420"/>
                <a:gd name="connsiteX44" fmla="*/ 1120140 w 4853940"/>
                <a:gd name="connsiteY44" fmla="*/ 2240280 h 3360420"/>
                <a:gd name="connsiteX45" fmla="*/ 0 w 4853940"/>
                <a:gd name="connsiteY45" fmla="*/ 1120140 h 3360420"/>
                <a:gd name="connsiteX46" fmla="*/ 1120140 w 4853940"/>
                <a:gd name="connsiteY46" fmla="*/ 0 h 33604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</a:cxnLst>
              <a:rect l="l" t="t" r="r" b="b"/>
              <a:pathLst>
                <a:path w="4853940" h="3360420">
                  <a:moveTo>
                    <a:pt x="3952930" y="2218533"/>
                  </a:moveTo>
                  <a:lnTo>
                    <a:pt x="3881090" y="2229497"/>
                  </a:lnTo>
                  <a:lnTo>
                    <a:pt x="3945845" y="2220238"/>
                  </a:lnTo>
                  <a:close/>
                  <a:moveTo>
                    <a:pt x="4057327" y="2192381"/>
                  </a:moveTo>
                  <a:lnTo>
                    <a:pt x="3994732" y="2208476"/>
                  </a:lnTo>
                  <a:lnTo>
                    <a:pt x="4047088" y="2195880"/>
                  </a:lnTo>
                  <a:close/>
                  <a:moveTo>
                    <a:pt x="4157598" y="2156723"/>
                  </a:moveTo>
                  <a:lnTo>
                    <a:pt x="4100220" y="2177724"/>
                  </a:lnTo>
                  <a:lnTo>
                    <a:pt x="4144527" y="2162584"/>
                  </a:lnTo>
                  <a:close/>
                  <a:moveTo>
                    <a:pt x="4253237" y="2112065"/>
                  </a:moveTo>
                  <a:lnTo>
                    <a:pt x="4199916" y="2137751"/>
                  </a:lnTo>
                  <a:lnTo>
                    <a:pt x="4237697" y="2120812"/>
                  </a:lnTo>
                  <a:close/>
                  <a:moveTo>
                    <a:pt x="4343736" y="2058907"/>
                  </a:moveTo>
                  <a:lnTo>
                    <a:pt x="4294094" y="2089066"/>
                  </a:lnTo>
                  <a:lnTo>
                    <a:pt x="4326135" y="2071030"/>
                  </a:lnTo>
                  <a:close/>
                  <a:moveTo>
                    <a:pt x="4428591" y="1997747"/>
                  </a:moveTo>
                  <a:lnTo>
                    <a:pt x="4382547" y="2032178"/>
                  </a:lnTo>
                  <a:lnTo>
                    <a:pt x="4409376" y="2013701"/>
                  </a:lnTo>
                  <a:close/>
                  <a:moveTo>
                    <a:pt x="4496671" y="1938726"/>
                  </a:moveTo>
                  <a:lnTo>
                    <a:pt x="4464909" y="1967593"/>
                  </a:lnTo>
                  <a:lnTo>
                    <a:pt x="4486957" y="1949288"/>
                  </a:lnTo>
                  <a:close/>
                  <a:moveTo>
                    <a:pt x="4642087" y="1771329"/>
                  </a:moveTo>
                  <a:lnTo>
                    <a:pt x="4567591" y="1861619"/>
                  </a:lnTo>
                  <a:lnTo>
                    <a:pt x="4623281" y="1801070"/>
                  </a:lnTo>
                  <a:close/>
                  <a:moveTo>
                    <a:pt x="4747270" y="1590498"/>
                  </a:moveTo>
                  <a:lnTo>
                    <a:pt x="4691744" y="1692797"/>
                  </a:lnTo>
                  <a:lnTo>
                    <a:pt x="4731397" y="1630086"/>
                  </a:lnTo>
                  <a:close/>
                  <a:moveTo>
                    <a:pt x="4817458" y="1390103"/>
                  </a:moveTo>
                  <a:lnTo>
                    <a:pt x="4782618" y="1502338"/>
                  </a:lnTo>
                  <a:lnTo>
                    <a:pt x="4807593" y="1440048"/>
                  </a:lnTo>
                  <a:close/>
                  <a:moveTo>
                    <a:pt x="4851339" y="1171650"/>
                  </a:moveTo>
                  <a:lnTo>
                    <a:pt x="4848157" y="1234668"/>
                  </a:lnTo>
                  <a:lnTo>
                    <a:pt x="4848156" y="1234674"/>
                  </a:lnTo>
                  <a:lnTo>
                    <a:pt x="4848157" y="1234668"/>
                  </a:lnTo>
                  <a:close/>
                  <a:moveTo>
                    <a:pt x="1120140" y="0"/>
                  </a:moveTo>
                  <a:lnTo>
                    <a:pt x="3733800" y="0"/>
                  </a:lnTo>
                  <a:cubicBezTo>
                    <a:pt x="4352436" y="0"/>
                    <a:pt x="4853940" y="501504"/>
                    <a:pt x="4853940" y="1120140"/>
                  </a:cubicBezTo>
                  <a:lnTo>
                    <a:pt x="4853555" y="1127760"/>
                  </a:lnTo>
                  <a:lnTo>
                    <a:pt x="4853940" y="1127760"/>
                  </a:lnTo>
                  <a:lnTo>
                    <a:pt x="4853940" y="3360420"/>
                  </a:lnTo>
                  <a:cubicBezTo>
                    <a:pt x="4853940" y="2741784"/>
                    <a:pt x="4352436" y="2240280"/>
                    <a:pt x="3733800" y="2240280"/>
                  </a:cubicBezTo>
                  <a:cubicBezTo>
                    <a:pt x="3770048" y="2240280"/>
                    <a:pt x="3805894" y="2238558"/>
                    <a:pt x="3841261" y="2235192"/>
                  </a:cubicBezTo>
                  <a:lnTo>
                    <a:pt x="3844918" y="2234669"/>
                  </a:lnTo>
                  <a:lnTo>
                    <a:pt x="3733800" y="2240280"/>
                  </a:lnTo>
                  <a:lnTo>
                    <a:pt x="1120140" y="2240280"/>
                  </a:lnTo>
                  <a:cubicBezTo>
                    <a:pt x="501504" y="2240280"/>
                    <a:pt x="0" y="1738776"/>
                    <a:pt x="0" y="1120140"/>
                  </a:cubicBezTo>
                  <a:cubicBezTo>
                    <a:pt x="0" y="501504"/>
                    <a:pt x="501504" y="0"/>
                    <a:pt x="112014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4" name="TextBox 48">
            <a:extLst>
              <a:ext uri="{FF2B5EF4-FFF2-40B4-BE49-F238E27FC236}">
                <a16:creationId xmlns:a16="http://schemas.microsoft.com/office/drawing/2014/main" id="{F6C19210-9007-0930-B4D6-72514A41C732}"/>
              </a:ext>
            </a:extLst>
          </p:cNvPr>
          <p:cNvSpPr txBox="1"/>
          <p:nvPr/>
        </p:nvSpPr>
        <p:spPr>
          <a:xfrm flipH="1">
            <a:off x="16223156" y="2677731"/>
            <a:ext cx="2813591" cy="1107996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US" sz="660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Model</a:t>
            </a:r>
            <a:endParaRPr kumimoji="0" lang="en-US" sz="80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25" name="TextBox 48">
            <a:extLst>
              <a:ext uri="{FF2B5EF4-FFF2-40B4-BE49-F238E27FC236}">
                <a16:creationId xmlns:a16="http://schemas.microsoft.com/office/drawing/2014/main" id="{BC42D3F0-8787-E794-9A54-4C808DAC603E}"/>
              </a:ext>
            </a:extLst>
          </p:cNvPr>
          <p:cNvSpPr txBox="1"/>
          <p:nvPr/>
        </p:nvSpPr>
        <p:spPr>
          <a:xfrm flipH="1">
            <a:off x="16332884" y="1319185"/>
            <a:ext cx="5024389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26" name="Textbox 200">
            <a:extLst>
              <a:ext uri="{FF2B5EF4-FFF2-40B4-BE49-F238E27FC236}">
                <a16:creationId xmlns:a16="http://schemas.microsoft.com/office/drawing/2014/main" id="{D09EA573-7C8C-5BD2-7773-457C9B6F85E4}"/>
              </a:ext>
            </a:extLst>
          </p:cNvPr>
          <p:cNvSpPr txBox="1"/>
          <p:nvPr/>
        </p:nvSpPr>
        <p:spPr>
          <a:xfrm>
            <a:off x="16223156" y="5658330"/>
            <a:ext cx="6236489" cy="267765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vi-VN" sz="2800" dirty="0"/>
              <a:t>Mô hình 7 bước </a:t>
            </a:r>
            <a:r>
              <a:rPr lang="en-US" sz="2800" dirty="0" err="1"/>
              <a:t>tăng</a:t>
            </a:r>
            <a:r>
              <a:rPr lang="en-US" sz="2800" dirty="0"/>
              <a:t> </a:t>
            </a:r>
            <a:r>
              <a:rPr lang="en-US" sz="2800" dirty="0" err="1"/>
              <a:t>trưởng</a:t>
            </a:r>
            <a:r>
              <a:rPr lang="en-US" sz="2800" dirty="0"/>
              <a:t>, </a:t>
            </a:r>
            <a:r>
              <a:rPr lang="vi-VN" sz="2800" dirty="0"/>
              <a:t>tượng trưng cho hành trình phát triển: từ tầm nhìn, ý tưởng, kế hoạch, đội ngũ đến hành động, kiểm tra và tăng trưởng, tất cả cùng nâng doanh nghiệp vươn cao bền vững.</a:t>
            </a:r>
            <a:endParaRPr lang="en-US" sz="2800" dirty="0">
              <a:solidFill>
                <a:schemeClr val="tx2"/>
              </a:solidFill>
            </a:endParaRPr>
          </a:p>
        </p:txBody>
      </p:sp>
      <p:sp>
        <p:nvSpPr>
          <p:cNvPr id="27" name="TextBox 48">
            <a:extLst>
              <a:ext uri="{FF2B5EF4-FFF2-40B4-BE49-F238E27FC236}">
                <a16:creationId xmlns:a16="http://schemas.microsoft.com/office/drawing/2014/main" id="{E07F064A-2509-AB20-0CBD-B785A8BBD60B}"/>
              </a:ext>
            </a:extLst>
          </p:cNvPr>
          <p:cNvSpPr txBox="1"/>
          <p:nvPr/>
        </p:nvSpPr>
        <p:spPr>
          <a:xfrm flipH="1">
            <a:off x="16193659" y="1550018"/>
            <a:ext cx="5367175" cy="144655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US" sz="8800" b="1" dirty="0">
                <a:solidFill>
                  <a:schemeClr val="accent6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GROWTH</a:t>
            </a:r>
          </a:p>
        </p:txBody>
      </p:sp>
      <p:sp>
        <p:nvSpPr>
          <p:cNvPr id="28" name="TextBox 25">
            <a:extLst>
              <a:ext uri="{FF2B5EF4-FFF2-40B4-BE49-F238E27FC236}">
                <a16:creationId xmlns:a16="http://schemas.microsoft.com/office/drawing/2014/main" id="{1A488D33-DFB5-A870-799A-2AF1A3F3B6BA}"/>
              </a:ext>
            </a:extLst>
          </p:cNvPr>
          <p:cNvSpPr txBox="1"/>
          <p:nvPr/>
        </p:nvSpPr>
        <p:spPr>
          <a:xfrm flipH="1">
            <a:off x="16223156" y="12281163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1" u="none" dirty="0">
                <a:solidFill>
                  <a:schemeClr val="tx2"/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tx2"/>
                </a:solidFill>
                <a:latin typeface="+mn-lt"/>
              </a:rPr>
              <a:t>.net</a:t>
            </a:r>
          </a:p>
        </p:txBody>
      </p: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BB40CCD3-F924-C991-529F-5ED93734B98E}"/>
              </a:ext>
            </a:extLst>
          </p:cNvPr>
          <p:cNvCxnSpPr>
            <a:cxnSpLocks/>
          </p:cNvCxnSpPr>
          <p:nvPr/>
        </p:nvCxnSpPr>
        <p:spPr>
          <a:xfrm flipV="1">
            <a:off x="7836579" y="4988315"/>
            <a:ext cx="0" cy="8727685"/>
          </a:xfrm>
          <a:prstGeom prst="line">
            <a:avLst/>
          </a:prstGeom>
          <a:ln w="25400" cap="rnd">
            <a:solidFill>
              <a:schemeClr val="tx1">
                <a:lumMod val="75000"/>
                <a:lumOff val="25000"/>
              </a:schemeClr>
            </a:solidFill>
          </a:ln>
          <a:effectLst>
            <a:outerShdw blurRad="50800" dist="38100" dir="10800000" algn="r" rotWithShape="0">
              <a:prstClr val="black">
                <a:alpha val="30000"/>
              </a:prst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Textbox 200">
            <a:extLst>
              <a:ext uri="{FF2B5EF4-FFF2-40B4-BE49-F238E27FC236}">
                <a16:creationId xmlns:a16="http://schemas.microsoft.com/office/drawing/2014/main" id="{A305CAE3-53BD-B533-1E0F-5B0CB4C61ECF}"/>
              </a:ext>
            </a:extLst>
          </p:cNvPr>
          <p:cNvSpPr txBox="1"/>
          <p:nvPr/>
        </p:nvSpPr>
        <p:spPr>
          <a:xfrm>
            <a:off x="4481714" y="2704935"/>
            <a:ext cx="907621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sz="2400" b="1" dirty="0">
                <a:solidFill>
                  <a:schemeClr val="bg2"/>
                </a:solidFill>
                <a:latin typeface="+mj-lt"/>
              </a:rPr>
              <a:t>IDEA</a:t>
            </a:r>
          </a:p>
        </p:txBody>
      </p:sp>
      <p:sp>
        <p:nvSpPr>
          <p:cNvPr id="31" name="Textbox 200">
            <a:extLst>
              <a:ext uri="{FF2B5EF4-FFF2-40B4-BE49-F238E27FC236}">
                <a16:creationId xmlns:a16="http://schemas.microsoft.com/office/drawing/2014/main" id="{D7DEF8AB-58ED-3360-8B53-FCA2D1EC1B99}"/>
              </a:ext>
            </a:extLst>
          </p:cNvPr>
          <p:cNvSpPr txBox="1"/>
          <p:nvPr/>
        </p:nvSpPr>
        <p:spPr>
          <a:xfrm>
            <a:off x="4481713" y="3215957"/>
            <a:ext cx="2548353" cy="92333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vi-VN" dirty="0">
                <a:solidFill>
                  <a:schemeClr val="bg2"/>
                </a:solidFill>
              </a:rPr>
              <a:t>Khơi nguồn ý tưởng mới mẻ, sáng tạo để đổi mới.</a:t>
            </a:r>
            <a:endParaRPr lang="en-US" dirty="0">
              <a:solidFill>
                <a:schemeClr val="bg2"/>
              </a:solidFill>
            </a:endParaRPr>
          </a:p>
        </p:txBody>
      </p:sp>
      <p:sp>
        <p:nvSpPr>
          <p:cNvPr id="32" name="Textbox 200">
            <a:extLst>
              <a:ext uri="{FF2B5EF4-FFF2-40B4-BE49-F238E27FC236}">
                <a16:creationId xmlns:a16="http://schemas.microsoft.com/office/drawing/2014/main" id="{FCD1E01C-0328-4378-C9C4-481F255CF392}"/>
              </a:ext>
            </a:extLst>
          </p:cNvPr>
          <p:cNvSpPr txBox="1"/>
          <p:nvPr/>
        </p:nvSpPr>
        <p:spPr>
          <a:xfrm>
            <a:off x="9378627" y="2117111"/>
            <a:ext cx="1277914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r"/>
            <a:r>
              <a:rPr lang="en-US" sz="2400" b="1" dirty="0">
                <a:solidFill>
                  <a:schemeClr val="tx2"/>
                </a:solidFill>
                <a:latin typeface="+mj-lt"/>
              </a:rPr>
              <a:t>VISION</a:t>
            </a:r>
          </a:p>
        </p:txBody>
      </p:sp>
      <p:sp>
        <p:nvSpPr>
          <p:cNvPr id="33" name="Textbox 200">
            <a:extLst>
              <a:ext uri="{FF2B5EF4-FFF2-40B4-BE49-F238E27FC236}">
                <a16:creationId xmlns:a16="http://schemas.microsoft.com/office/drawing/2014/main" id="{0DB318EF-7548-6598-2F35-E538EB8A8BF2}"/>
              </a:ext>
            </a:extLst>
          </p:cNvPr>
          <p:cNvSpPr txBox="1"/>
          <p:nvPr/>
        </p:nvSpPr>
        <p:spPr>
          <a:xfrm>
            <a:off x="8108188" y="2628133"/>
            <a:ext cx="2548353" cy="92333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vi-VN" dirty="0">
                <a:solidFill>
                  <a:schemeClr val="tx2"/>
                </a:solidFill>
              </a:rPr>
              <a:t>Xác định tầm nhìn rõ ràng cho định hướng phát triển.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34" name="Textbox 200">
            <a:extLst>
              <a:ext uri="{FF2B5EF4-FFF2-40B4-BE49-F238E27FC236}">
                <a16:creationId xmlns:a16="http://schemas.microsoft.com/office/drawing/2014/main" id="{B6561787-6746-2AAB-5C86-D1126E88E3BD}"/>
              </a:ext>
            </a:extLst>
          </p:cNvPr>
          <p:cNvSpPr txBox="1"/>
          <p:nvPr/>
        </p:nvSpPr>
        <p:spPr>
          <a:xfrm>
            <a:off x="3885573" y="5366334"/>
            <a:ext cx="1016625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sz="2400" b="1" dirty="0">
                <a:solidFill>
                  <a:schemeClr val="bg2"/>
                </a:solidFill>
                <a:latin typeface="+mj-lt"/>
              </a:rPr>
              <a:t>TEAM</a:t>
            </a:r>
          </a:p>
        </p:txBody>
      </p:sp>
      <p:sp>
        <p:nvSpPr>
          <p:cNvPr id="35" name="Textbox 200">
            <a:extLst>
              <a:ext uri="{FF2B5EF4-FFF2-40B4-BE49-F238E27FC236}">
                <a16:creationId xmlns:a16="http://schemas.microsoft.com/office/drawing/2014/main" id="{02E4BF16-1E4C-F875-0E27-D90F574B268B}"/>
              </a:ext>
            </a:extLst>
          </p:cNvPr>
          <p:cNvSpPr txBox="1"/>
          <p:nvPr/>
        </p:nvSpPr>
        <p:spPr>
          <a:xfrm>
            <a:off x="3885572" y="5877356"/>
            <a:ext cx="2548353" cy="92333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dirty="0" err="1">
                <a:solidFill>
                  <a:schemeClr val="bg2"/>
                </a:solidFill>
              </a:rPr>
              <a:t>Xây</a:t>
            </a:r>
            <a:r>
              <a:rPr lang="en-US" dirty="0">
                <a:solidFill>
                  <a:schemeClr val="bg2"/>
                </a:solidFill>
              </a:rPr>
              <a:t> </a:t>
            </a:r>
            <a:r>
              <a:rPr lang="en-US" dirty="0" err="1">
                <a:solidFill>
                  <a:schemeClr val="bg2"/>
                </a:solidFill>
              </a:rPr>
              <a:t>dựng</a:t>
            </a:r>
            <a:r>
              <a:rPr lang="en-US" dirty="0">
                <a:solidFill>
                  <a:schemeClr val="bg2"/>
                </a:solidFill>
              </a:rPr>
              <a:t> </a:t>
            </a:r>
            <a:r>
              <a:rPr lang="en-US" dirty="0" err="1">
                <a:solidFill>
                  <a:schemeClr val="bg2"/>
                </a:solidFill>
              </a:rPr>
              <a:t>đội</a:t>
            </a:r>
            <a:r>
              <a:rPr lang="en-US" dirty="0">
                <a:solidFill>
                  <a:schemeClr val="bg2"/>
                </a:solidFill>
              </a:rPr>
              <a:t> </a:t>
            </a:r>
            <a:r>
              <a:rPr lang="en-US" dirty="0" err="1">
                <a:solidFill>
                  <a:schemeClr val="bg2"/>
                </a:solidFill>
              </a:rPr>
              <a:t>ngũ</a:t>
            </a:r>
            <a:r>
              <a:rPr lang="en-US" dirty="0">
                <a:solidFill>
                  <a:schemeClr val="bg2"/>
                </a:solidFill>
              </a:rPr>
              <a:t> </a:t>
            </a:r>
            <a:r>
              <a:rPr lang="en-US" dirty="0" err="1">
                <a:solidFill>
                  <a:schemeClr val="bg2"/>
                </a:solidFill>
              </a:rPr>
              <a:t>vững</a:t>
            </a:r>
            <a:r>
              <a:rPr lang="en-US" dirty="0">
                <a:solidFill>
                  <a:schemeClr val="bg2"/>
                </a:solidFill>
              </a:rPr>
              <a:t> </a:t>
            </a:r>
            <a:r>
              <a:rPr lang="en-US" dirty="0" err="1">
                <a:solidFill>
                  <a:schemeClr val="bg2"/>
                </a:solidFill>
              </a:rPr>
              <a:t>mạnh</a:t>
            </a:r>
            <a:r>
              <a:rPr lang="en-US" dirty="0">
                <a:solidFill>
                  <a:schemeClr val="bg2"/>
                </a:solidFill>
              </a:rPr>
              <a:t>, </a:t>
            </a:r>
            <a:r>
              <a:rPr lang="en-US" dirty="0" err="1">
                <a:solidFill>
                  <a:schemeClr val="bg2"/>
                </a:solidFill>
              </a:rPr>
              <a:t>gắn</a:t>
            </a:r>
            <a:r>
              <a:rPr lang="en-US" dirty="0">
                <a:solidFill>
                  <a:schemeClr val="bg2"/>
                </a:solidFill>
              </a:rPr>
              <a:t> </a:t>
            </a:r>
            <a:r>
              <a:rPr lang="en-US" dirty="0" err="1">
                <a:solidFill>
                  <a:schemeClr val="bg2"/>
                </a:solidFill>
              </a:rPr>
              <a:t>kết</a:t>
            </a:r>
            <a:r>
              <a:rPr lang="en-US" dirty="0">
                <a:solidFill>
                  <a:schemeClr val="bg2"/>
                </a:solidFill>
              </a:rPr>
              <a:t> </a:t>
            </a:r>
            <a:r>
              <a:rPr lang="en-US" dirty="0" err="1">
                <a:solidFill>
                  <a:schemeClr val="bg2"/>
                </a:solidFill>
              </a:rPr>
              <a:t>và</a:t>
            </a:r>
            <a:r>
              <a:rPr lang="en-US" dirty="0">
                <a:solidFill>
                  <a:schemeClr val="bg2"/>
                </a:solidFill>
              </a:rPr>
              <a:t> </a:t>
            </a:r>
            <a:r>
              <a:rPr lang="en-US" dirty="0" err="1">
                <a:solidFill>
                  <a:schemeClr val="bg2"/>
                </a:solidFill>
              </a:rPr>
              <a:t>trách</a:t>
            </a:r>
            <a:r>
              <a:rPr lang="en-US" dirty="0">
                <a:solidFill>
                  <a:schemeClr val="bg2"/>
                </a:solidFill>
              </a:rPr>
              <a:t> </a:t>
            </a:r>
            <a:r>
              <a:rPr lang="en-US" dirty="0" err="1">
                <a:solidFill>
                  <a:schemeClr val="bg2"/>
                </a:solidFill>
              </a:rPr>
              <a:t>nhiệm</a:t>
            </a:r>
            <a:r>
              <a:rPr lang="en-US" dirty="0">
                <a:solidFill>
                  <a:schemeClr val="bg2"/>
                </a:solidFill>
              </a:rPr>
              <a:t>.</a:t>
            </a:r>
          </a:p>
        </p:txBody>
      </p:sp>
      <p:sp>
        <p:nvSpPr>
          <p:cNvPr id="38" name="Textbox 200">
            <a:extLst>
              <a:ext uri="{FF2B5EF4-FFF2-40B4-BE49-F238E27FC236}">
                <a16:creationId xmlns:a16="http://schemas.microsoft.com/office/drawing/2014/main" id="{D271DE20-2F41-FDFB-D330-C2F67644B1AE}"/>
              </a:ext>
            </a:extLst>
          </p:cNvPr>
          <p:cNvSpPr txBox="1"/>
          <p:nvPr/>
        </p:nvSpPr>
        <p:spPr>
          <a:xfrm>
            <a:off x="4416008" y="8292248"/>
            <a:ext cx="1309974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sz="2400" b="1" dirty="0">
                <a:solidFill>
                  <a:schemeClr val="bg2"/>
                </a:solidFill>
                <a:latin typeface="+mj-lt"/>
              </a:rPr>
              <a:t>CHECK</a:t>
            </a:r>
          </a:p>
        </p:txBody>
      </p:sp>
      <p:sp>
        <p:nvSpPr>
          <p:cNvPr id="39" name="Textbox 200">
            <a:extLst>
              <a:ext uri="{FF2B5EF4-FFF2-40B4-BE49-F238E27FC236}">
                <a16:creationId xmlns:a16="http://schemas.microsoft.com/office/drawing/2014/main" id="{40C176B5-1AF6-64D7-D3E0-2DB7BB1B4C89}"/>
              </a:ext>
            </a:extLst>
          </p:cNvPr>
          <p:cNvSpPr txBox="1"/>
          <p:nvPr/>
        </p:nvSpPr>
        <p:spPr>
          <a:xfrm>
            <a:off x="4416007" y="8803270"/>
            <a:ext cx="2548353" cy="92333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vi-VN" dirty="0">
                <a:solidFill>
                  <a:schemeClr val="bg2"/>
                </a:solidFill>
              </a:rPr>
              <a:t>Theo dõi tiến độ, đo lường kết quả và điều chỉnh.</a:t>
            </a:r>
            <a:endParaRPr lang="en-US" dirty="0">
              <a:solidFill>
                <a:schemeClr val="bg2"/>
              </a:solidFill>
            </a:endParaRPr>
          </a:p>
        </p:txBody>
      </p:sp>
      <p:sp>
        <p:nvSpPr>
          <p:cNvPr id="40" name="Textbox 200">
            <a:extLst>
              <a:ext uri="{FF2B5EF4-FFF2-40B4-BE49-F238E27FC236}">
                <a16:creationId xmlns:a16="http://schemas.microsoft.com/office/drawing/2014/main" id="{60773508-B765-2E72-8C83-B8DC4C6A68F1}"/>
              </a:ext>
            </a:extLst>
          </p:cNvPr>
          <p:cNvSpPr txBox="1"/>
          <p:nvPr/>
        </p:nvSpPr>
        <p:spPr>
          <a:xfrm>
            <a:off x="9828602" y="7220743"/>
            <a:ext cx="1418402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r"/>
            <a:r>
              <a:rPr lang="en-US" sz="2400" b="1" dirty="0">
                <a:solidFill>
                  <a:schemeClr val="tx2"/>
                </a:solidFill>
                <a:latin typeface="+mj-lt"/>
              </a:rPr>
              <a:t>ACTION</a:t>
            </a:r>
          </a:p>
        </p:txBody>
      </p:sp>
      <p:sp>
        <p:nvSpPr>
          <p:cNvPr id="110" name="Textbox 200">
            <a:extLst>
              <a:ext uri="{FF2B5EF4-FFF2-40B4-BE49-F238E27FC236}">
                <a16:creationId xmlns:a16="http://schemas.microsoft.com/office/drawing/2014/main" id="{105D7B40-88BF-7710-D46D-E25D5C278A00}"/>
              </a:ext>
            </a:extLst>
          </p:cNvPr>
          <p:cNvSpPr txBox="1"/>
          <p:nvPr/>
        </p:nvSpPr>
        <p:spPr>
          <a:xfrm>
            <a:off x="8698651" y="7731765"/>
            <a:ext cx="2548353" cy="92333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dirty="0" err="1">
                <a:solidFill>
                  <a:schemeClr val="tx2"/>
                </a:solidFill>
              </a:rPr>
              <a:t>Triển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khai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hành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động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hiệu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quả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theo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kế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hoạch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đề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ra.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111" name="Textbox 200">
            <a:extLst>
              <a:ext uri="{FF2B5EF4-FFF2-40B4-BE49-F238E27FC236}">
                <a16:creationId xmlns:a16="http://schemas.microsoft.com/office/drawing/2014/main" id="{92A832D0-366F-2F60-8204-5A490FE45298}"/>
              </a:ext>
            </a:extLst>
          </p:cNvPr>
          <p:cNvSpPr txBox="1"/>
          <p:nvPr/>
        </p:nvSpPr>
        <p:spPr>
          <a:xfrm>
            <a:off x="9220418" y="9798071"/>
            <a:ext cx="1596912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r"/>
            <a:r>
              <a:rPr lang="en-US" sz="2400" b="1" dirty="0">
                <a:solidFill>
                  <a:schemeClr val="tx2"/>
                </a:solidFill>
                <a:latin typeface="+mj-lt"/>
              </a:rPr>
              <a:t>GROWTH</a:t>
            </a:r>
          </a:p>
        </p:txBody>
      </p:sp>
      <p:sp>
        <p:nvSpPr>
          <p:cNvPr id="112" name="Textbox 200">
            <a:extLst>
              <a:ext uri="{FF2B5EF4-FFF2-40B4-BE49-F238E27FC236}">
                <a16:creationId xmlns:a16="http://schemas.microsoft.com/office/drawing/2014/main" id="{3BA1275D-7A4F-BD75-D03C-45E396119C46}"/>
              </a:ext>
            </a:extLst>
          </p:cNvPr>
          <p:cNvSpPr txBox="1"/>
          <p:nvPr/>
        </p:nvSpPr>
        <p:spPr>
          <a:xfrm>
            <a:off x="8268977" y="10309093"/>
            <a:ext cx="2548353" cy="92333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vi-VN" dirty="0">
                <a:solidFill>
                  <a:schemeClr val="tx2"/>
                </a:solidFill>
              </a:rPr>
              <a:t>Mở rộng, phát triển bền vững và hướng tới thành công dài hạn.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113" name="Freeform: Shape 112">
            <a:extLst>
              <a:ext uri="{FF2B5EF4-FFF2-40B4-BE49-F238E27FC236}">
                <a16:creationId xmlns:a16="http://schemas.microsoft.com/office/drawing/2014/main" id="{A495360D-D23A-06E2-9A9E-A30015F6257C}"/>
              </a:ext>
            </a:extLst>
          </p:cNvPr>
          <p:cNvSpPr/>
          <p:nvPr/>
        </p:nvSpPr>
        <p:spPr>
          <a:xfrm>
            <a:off x="10896115" y="2535330"/>
            <a:ext cx="1127466" cy="609441"/>
          </a:xfrm>
          <a:custGeom>
            <a:avLst/>
            <a:gdLst>
              <a:gd name="connsiteX0" fmla="*/ 559536 w 563880"/>
              <a:gd name="connsiteY0" fmla="*/ 152476 h 304800"/>
              <a:gd name="connsiteX1" fmla="*/ 289483 w 563880"/>
              <a:gd name="connsiteY1" fmla="*/ 285522 h 304800"/>
              <a:gd name="connsiteX2" fmla="*/ 19431 w 563880"/>
              <a:gd name="connsiteY2" fmla="*/ 152476 h 304800"/>
              <a:gd name="connsiteX3" fmla="*/ 289483 w 563880"/>
              <a:gd name="connsiteY3" fmla="*/ 19431 h 304800"/>
              <a:gd name="connsiteX4" fmla="*/ 559536 w 563880"/>
              <a:gd name="connsiteY4" fmla="*/ 152476 h 304800"/>
              <a:gd name="connsiteX5" fmla="*/ 289483 w 563880"/>
              <a:gd name="connsiteY5" fmla="*/ 54483 h 304800"/>
              <a:gd name="connsiteX6" fmla="*/ 191338 w 563880"/>
              <a:gd name="connsiteY6" fmla="*/ 152629 h 304800"/>
              <a:gd name="connsiteX7" fmla="*/ 289483 w 563880"/>
              <a:gd name="connsiteY7" fmla="*/ 250774 h 304800"/>
              <a:gd name="connsiteX8" fmla="*/ 387629 w 563880"/>
              <a:gd name="connsiteY8" fmla="*/ 152629 h 304800"/>
              <a:gd name="connsiteX9" fmla="*/ 289483 w 563880"/>
              <a:gd name="connsiteY9" fmla="*/ 54483 h 304800"/>
              <a:gd name="connsiteX10" fmla="*/ 256717 w 563880"/>
              <a:gd name="connsiteY10" fmla="*/ 183566 h 304800"/>
              <a:gd name="connsiteX11" fmla="*/ 288874 w 563880"/>
              <a:gd name="connsiteY11" fmla="*/ 196520 h 304800"/>
              <a:gd name="connsiteX12" fmla="*/ 322250 w 563880"/>
              <a:gd name="connsiteY12" fmla="*/ 173050 h 304800"/>
              <a:gd name="connsiteX13" fmla="*/ 289636 w 563880"/>
              <a:gd name="connsiteY13" fmla="*/ 149581 h 304800"/>
              <a:gd name="connsiteX14" fmla="*/ 260833 w 563880"/>
              <a:gd name="connsiteY14" fmla="*/ 129464 h 304800"/>
              <a:gd name="connsiteX15" fmla="*/ 289026 w 563880"/>
              <a:gd name="connsiteY15" fmla="*/ 108585 h 304800"/>
              <a:gd name="connsiteX16" fmla="*/ 314173 w 563880"/>
              <a:gd name="connsiteY16" fmla="*/ 117577 h 304800"/>
              <a:gd name="connsiteX17" fmla="*/ 288874 w 563880"/>
              <a:gd name="connsiteY17" fmla="*/ 196520 h 304800"/>
              <a:gd name="connsiteX18" fmla="*/ 288874 w 563880"/>
              <a:gd name="connsiteY18" fmla="*/ 212522 h 304800"/>
              <a:gd name="connsiteX19" fmla="*/ 288874 w 563880"/>
              <a:gd name="connsiteY19" fmla="*/ 92431 h 304800"/>
              <a:gd name="connsiteX20" fmla="*/ 288874 w 563880"/>
              <a:gd name="connsiteY20" fmla="*/ 108433 h 304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563880" h="304800">
                <a:moveTo>
                  <a:pt x="559536" y="152476"/>
                </a:moveTo>
                <a:cubicBezTo>
                  <a:pt x="559536" y="152476"/>
                  <a:pt x="438683" y="285522"/>
                  <a:pt x="289483" y="285522"/>
                </a:cubicBezTo>
                <a:cubicBezTo>
                  <a:pt x="140284" y="285522"/>
                  <a:pt x="19431" y="152476"/>
                  <a:pt x="19431" y="152476"/>
                </a:cubicBezTo>
                <a:cubicBezTo>
                  <a:pt x="19431" y="152476"/>
                  <a:pt x="140284" y="19431"/>
                  <a:pt x="289483" y="19431"/>
                </a:cubicBezTo>
                <a:cubicBezTo>
                  <a:pt x="438683" y="19431"/>
                  <a:pt x="559536" y="152476"/>
                  <a:pt x="559536" y="152476"/>
                </a:cubicBezTo>
                <a:close/>
                <a:moveTo>
                  <a:pt x="289483" y="54483"/>
                </a:moveTo>
                <a:cubicBezTo>
                  <a:pt x="235382" y="54483"/>
                  <a:pt x="191338" y="98374"/>
                  <a:pt x="191338" y="152629"/>
                </a:cubicBezTo>
                <a:cubicBezTo>
                  <a:pt x="191338" y="206731"/>
                  <a:pt x="235229" y="250774"/>
                  <a:pt x="289483" y="250774"/>
                </a:cubicBezTo>
                <a:cubicBezTo>
                  <a:pt x="343586" y="250774"/>
                  <a:pt x="387629" y="206883"/>
                  <a:pt x="387629" y="152629"/>
                </a:cubicBezTo>
                <a:cubicBezTo>
                  <a:pt x="387629" y="98374"/>
                  <a:pt x="343738" y="54483"/>
                  <a:pt x="289483" y="54483"/>
                </a:cubicBezTo>
                <a:close/>
                <a:moveTo>
                  <a:pt x="256717" y="183566"/>
                </a:moveTo>
                <a:cubicBezTo>
                  <a:pt x="262813" y="192405"/>
                  <a:pt x="273024" y="196520"/>
                  <a:pt x="288874" y="196520"/>
                </a:cubicBezTo>
                <a:cubicBezTo>
                  <a:pt x="296646" y="196520"/>
                  <a:pt x="322250" y="194844"/>
                  <a:pt x="322250" y="173050"/>
                </a:cubicBezTo>
                <a:cubicBezTo>
                  <a:pt x="322250" y="158725"/>
                  <a:pt x="313715" y="152476"/>
                  <a:pt x="289636" y="149581"/>
                </a:cubicBezTo>
                <a:cubicBezTo>
                  <a:pt x="280949" y="148514"/>
                  <a:pt x="260833" y="146228"/>
                  <a:pt x="260833" y="129464"/>
                </a:cubicBezTo>
                <a:cubicBezTo>
                  <a:pt x="260833" y="119863"/>
                  <a:pt x="268300" y="108585"/>
                  <a:pt x="289026" y="108585"/>
                </a:cubicBezTo>
                <a:cubicBezTo>
                  <a:pt x="298475" y="108585"/>
                  <a:pt x="307924" y="112090"/>
                  <a:pt x="314173" y="117577"/>
                </a:cubicBezTo>
                <a:moveTo>
                  <a:pt x="288874" y="196520"/>
                </a:moveTo>
                <a:lnTo>
                  <a:pt x="288874" y="212522"/>
                </a:lnTo>
                <a:moveTo>
                  <a:pt x="288874" y="92431"/>
                </a:moveTo>
                <a:lnTo>
                  <a:pt x="288874" y="108433"/>
                </a:lnTo>
              </a:path>
            </a:pathLst>
          </a:custGeom>
          <a:noFill/>
          <a:ln w="254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14" name="Freeform 230">
            <a:extLst>
              <a:ext uri="{FF2B5EF4-FFF2-40B4-BE49-F238E27FC236}">
                <a16:creationId xmlns:a16="http://schemas.microsoft.com/office/drawing/2014/main" id="{AF5565F8-68C5-01AF-8449-74AB47E64A00}"/>
              </a:ext>
            </a:extLst>
          </p:cNvPr>
          <p:cNvSpPr>
            <a:spLocks noEditPoints="1"/>
          </p:cNvSpPr>
          <p:nvPr/>
        </p:nvSpPr>
        <p:spPr bwMode="auto">
          <a:xfrm>
            <a:off x="3127095" y="2957250"/>
            <a:ext cx="664600" cy="1027612"/>
          </a:xfrm>
          <a:custGeom>
            <a:avLst/>
            <a:gdLst>
              <a:gd name="T0" fmla="*/ 41 w 496"/>
              <a:gd name="T1" fmla="*/ 386 h 768"/>
              <a:gd name="T2" fmla="*/ 0 w 496"/>
              <a:gd name="T3" fmla="*/ 249 h 768"/>
              <a:gd name="T4" fmla="*/ 248 w 496"/>
              <a:gd name="T5" fmla="*/ 0 h 768"/>
              <a:gd name="T6" fmla="*/ 496 w 496"/>
              <a:gd name="T7" fmla="*/ 249 h 768"/>
              <a:gd name="T8" fmla="*/ 456 w 496"/>
              <a:gd name="T9" fmla="*/ 386 h 768"/>
              <a:gd name="T10" fmla="*/ 391 w 496"/>
              <a:gd name="T11" fmla="*/ 547 h 768"/>
              <a:gd name="T12" fmla="*/ 105 w 496"/>
              <a:gd name="T13" fmla="*/ 547 h 768"/>
              <a:gd name="T14" fmla="*/ 41 w 496"/>
              <a:gd name="T15" fmla="*/ 386 h 768"/>
              <a:gd name="T16" fmla="*/ 136 w 496"/>
              <a:gd name="T17" fmla="*/ 657 h 768"/>
              <a:gd name="T18" fmla="*/ 361 w 496"/>
              <a:gd name="T19" fmla="*/ 657 h 768"/>
              <a:gd name="T20" fmla="*/ 171 w 496"/>
              <a:gd name="T21" fmla="*/ 768 h 768"/>
              <a:gd name="T22" fmla="*/ 325 w 496"/>
              <a:gd name="T23" fmla="*/ 768 h 7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496" h="768">
                <a:moveTo>
                  <a:pt x="41" y="386"/>
                </a:moveTo>
                <a:cubicBezTo>
                  <a:pt x="14" y="345"/>
                  <a:pt x="0" y="298"/>
                  <a:pt x="0" y="249"/>
                </a:cubicBezTo>
                <a:cubicBezTo>
                  <a:pt x="0" y="112"/>
                  <a:pt x="112" y="0"/>
                  <a:pt x="248" y="0"/>
                </a:cubicBezTo>
                <a:cubicBezTo>
                  <a:pt x="385" y="0"/>
                  <a:pt x="496" y="112"/>
                  <a:pt x="496" y="249"/>
                </a:cubicBezTo>
                <a:cubicBezTo>
                  <a:pt x="496" y="298"/>
                  <a:pt x="482" y="345"/>
                  <a:pt x="456" y="386"/>
                </a:cubicBezTo>
                <a:cubicBezTo>
                  <a:pt x="403" y="468"/>
                  <a:pt x="391" y="506"/>
                  <a:pt x="391" y="547"/>
                </a:cubicBezTo>
                <a:cubicBezTo>
                  <a:pt x="105" y="547"/>
                  <a:pt x="105" y="547"/>
                  <a:pt x="105" y="547"/>
                </a:cubicBezTo>
                <a:cubicBezTo>
                  <a:pt x="105" y="506"/>
                  <a:pt x="94" y="468"/>
                  <a:pt x="41" y="386"/>
                </a:cubicBezTo>
                <a:close/>
                <a:moveTo>
                  <a:pt x="136" y="657"/>
                </a:moveTo>
                <a:cubicBezTo>
                  <a:pt x="361" y="657"/>
                  <a:pt x="361" y="657"/>
                  <a:pt x="361" y="657"/>
                </a:cubicBezTo>
                <a:moveTo>
                  <a:pt x="171" y="768"/>
                </a:moveTo>
                <a:cubicBezTo>
                  <a:pt x="325" y="768"/>
                  <a:pt x="325" y="768"/>
                  <a:pt x="325" y="768"/>
                </a:cubicBezTo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15" name="Freeform: Shape 114">
            <a:extLst>
              <a:ext uri="{FF2B5EF4-FFF2-40B4-BE49-F238E27FC236}">
                <a16:creationId xmlns:a16="http://schemas.microsoft.com/office/drawing/2014/main" id="{486B698D-C3AF-6AA1-9E36-DDFC9A0E9762}"/>
              </a:ext>
            </a:extLst>
          </p:cNvPr>
          <p:cNvSpPr/>
          <p:nvPr/>
        </p:nvSpPr>
        <p:spPr>
          <a:xfrm>
            <a:off x="12569889" y="4564737"/>
            <a:ext cx="829386" cy="1130982"/>
          </a:xfrm>
          <a:custGeom>
            <a:avLst/>
            <a:gdLst>
              <a:gd name="connsiteX0" fmla="*/ 255346 w 335280"/>
              <a:gd name="connsiteY0" fmla="*/ 81763 h 457200"/>
              <a:gd name="connsiteX1" fmla="*/ 285826 w 335280"/>
              <a:gd name="connsiteY1" fmla="*/ 81763 h 457200"/>
              <a:gd name="connsiteX2" fmla="*/ 319658 w 335280"/>
              <a:gd name="connsiteY2" fmla="*/ 115595 h 457200"/>
              <a:gd name="connsiteX3" fmla="*/ 319658 w 335280"/>
              <a:gd name="connsiteY3" fmla="*/ 413995 h 457200"/>
              <a:gd name="connsiteX4" fmla="*/ 285826 w 335280"/>
              <a:gd name="connsiteY4" fmla="*/ 447827 h 457200"/>
              <a:gd name="connsiteX5" fmla="*/ 53263 w 335280"/>
              <a:gd name="connsiteY5" fmla="*/ 447827 h 457200"/>
              <a:gd name="connsiteX6" fmla="*/ 19431 w 335280"/>
              <a:gd name="connsiteY6" fmla="*/ 413995 h 457200"/>
              <a:gd name="connsiteX7" fmla="*/ 19431 w 335280"/>
              <a:gd name="connsiteY7" fmla="*/ 115443 h 457200"/>
              <a:gd name="connsiteX8" fmla="*/ 53263 w 335280"/>
              <a:gd name="connsiteY8" fmla="*/ 81610 h 457200"/>
              <a:gd name="connsiteX9" fmla="*/ 83743 w 335280"/>
              <a:gd name="connsiteY9" fmla="*/ 81610 h 457200"/>
              <a:gd name="connsiteX10" fmla="*/ 255346 w 335280"/>
              <a:gd name="connsiteY10" fmla="*/ 96698 h 457200"/>
              <a:gd name="connsiteX11" fmla="*/ 255346 w 335280"/>
              <a:gd name="connsiteY11" fmla="*/ 66675 h 457200"/>
              <a:gd name="connsiteX12" fmla="*/ 241325 w 335280"/>
              <a:gd name="connsiteY12" fmla="*/ 52654 h 457200"/>
              <a:gd name="connsiteX13" fmla="*/ 97612 w 335280"/>
              <a:gd name="connsiteY13" fmla="*/ 52654 h 457200"/>
              <a:gd name="connsiteX14" fmla="*/ 83591 w 335280"/>
              <a:gd name="connsiteY14" fmla="*/ 66675 h 457200"/>
              <a:gd name="connsiteX15" fmla="*/ 83591 w 335280"/>
              <a:gd name="connsiteY15" fmla="*/ 96698 h 457200"/>
              <a:gd name="connsiteX16" fmla="*/ 97612 w 335280"/>
              <a:gd name="connsiteY16" fmla="*/ 110719 h 457200"/>
              <a:gd name="connsiteX17" fmla="*/ 241325 w 335280"/>
              <a:gd name="connsiteY17" fmla="*/ 110719 h 457200"/>
              <a:gd name="connsiteX18" fmla="*/ 255346 w 335280"/>
              <a:gd name="connsiteY18" fmla="*/ 96698 h 457200"/>
              <a:gd name="connsiteX19" fmla="*/ 202768 w 335280"/>
              <a:gd name="connsiteY19" fmla="*/ 52807 h 457200"/>
              <a:gd name="connsiteX20" fmla="*/ 169392 w 335280"/>
              <a:gd name="connsiteY20" fmla="*/ 19431 h 457200"/>
              <a:gd name="connsiteX21" fmla="*/ 136016 w 335280"/>
              <a:gd name="connsiteY21" fmla="*/ 52807 h 457200"/>
              <a:gd name="connsiteX22" fmla="*/ 164058 w 335280"/>
              <a:gd name="connsiteY22" fmla="*/ 205359 h 457200"/>
              <a:gd name="connsiteX23" fmla="*/ 265404 w 335280"/>
              <a:gd name="connsiteY23" fmla="*/ 205359 h 457200"/>
              <a:gd name="connsiteX24" fmla="*/ 164058 w 335280"/>
              <a:gd name="connsiteY24" fmla="*/ 278663 h 457200"/>
              <a:gd name="connsiteX25" fmla="*/ 265404 w 335280"/>
              <a:gd name="connsiteY25" fmla="*/ 278663 h 457200"/>
              <a:gd name="connsiteX26" fmla="*/ 164058 w 335280"/>
              <a:gd name="connsiteY26" fmla="*/ 352120 h 457200"/>
              <a:gd name="connsiteX27" fmla="*/ 265404 w 335280"/>
              <a:gd name="connsiteY27" fmla="*/ 352120 h 457200"/>
              <a:gd name="connsiteX28" fmla="*/ 70790 w 335280"/>
              <a:gd name="connsiteY28" fmla="*/ 188900 h 457200"/>
              <a:gd name="connsiteX29" fmla="*/ 95326 w 335280"/>
              <a:gd name="connsiteY29" fmla="*/ 205359 h 457200"/>
              <a:gd name="connsiteX30" fmla="*/ 118186 w 335280"/>
              <a:gd name="connsiteY30" fmla="*/ 164363 h 457200"/>
              <a:gd name="connsiteX31" fmla="*/ 70790 w 335280"/>
              <a:gd name="connsiteY31" fmla="*/ 276835 h 457200"/>
              <a:gd name="connsiteX32" fmla="*/ 95326 w 335280"/>
              <a:gd name="connsiteY32" fmla="*/ 293294 h 457200"/>
              <a:gd name="connsiteX33" fmla="*/ 118186 w 335280"/>
              <a:gd name="connsiteY33" fmla="*/ 252298 h 457200"/>
              <a:gd name="connsiteX34" fmla="*/ 70790 w 335280"/>
              <a:gd name="connsiteY34" fmla="*/ 364617 h 457200"/>
              <a:gd name="connsiteX35" fmla="*/ 95326 w 335280"/>
              <a:gd name="connsiteY35" fmla="*/ 381076 h 457200"/>
              <a:gd name="connsiteX36" fmla="*/ 118186 w 335280"/>
              <a:gd name="connsiteY36" fmla="*/ 340081 h 45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</a:cxnLst>
            <a:rect l="l" t="t" r="r" b="b"/>
            <a:pathLst>
              <a:path w="335280" h="457200">
                <a:moveTo>
                  <a:pt x="255346" y="81763"/>
                </a:moveTo>
                <a:lnTo>
                  <a:pt x="285826" y="81763"/>
                </a:lnTo>
                <a:cubicBezTo>
                  <a:pt x="304571" y="81763"/>
                  <a:pt x="319658" y="96850"/>
                  <a:pt x="319658" y="115595"/>
                </a:cubicBezTo>
                <a:lnTo>
                  <a:pt x="319658" y="413995"/>
                </a:lnTo>
                <a:cubicBezTo>
                  <a:pt x="319658" y="432740"/>
                  <a:pt x="304571" y="447827"/>
                  <a:pt x="285826" y="447827"/>
                </a:cubicBezTo>
                <a:lnTo>
                  <a:pt x="53263" y="447827"/>
                </a:lnTo>
                <a:cubicBezTo>
                  <a:pt x="34518" y="447827"/>
                  <a:pt x="19431" y="432740"/>
                  <a:pt x="19431" y="413995"/>
                </a:cubicBezTo>
                <a:lnTo>
                  <a:pt x="19431" y="115443"/>
                </a:lnTo>
                <a:cubicBezTo>
                  <a:pt x="19431" y="96698"/>
                  <a:pt x="34518" y="81610"/>
                  <a:pt x="53263" y="81610"/>
                </a:cubicBezTo>
                <a:lnTo>
                  <a:pt x="83743" y="81610"/>
                </a:lnTo>
                <a:moveTo>
                  <a:pt x="255346" y="96698"/>
                </a:moveTo>
                <a:lnTo>
                  <a:pt x="255346" y="66675"/>
                </a:lnTo>
                <a:cubicBezTo>
                  <a:pt x="255346" y="58903"/>
                  <a:pt x="249098" y="52654"/>
                  <a:pt x="241325" y="52654"/>
                </a:cubicBezTo>
                <a:lnTo>
                  <a:pt x="97612" y="52654"/>
                </a:lnTo>
                <a:cubicBezTo>
                  <a:pt x="89840" y="52654"/>
                  <a:pt x="83591" y="58903"/>
                  <a:pt x="83591" y="66675"/>
                </a:cubicBezTo>
                <a:lnTo>
                  <a:pt x="83591" y="96698"/>
                </a:lnTo>
                <a:cubicBezTo>
                  <a:pt x="83591" y="104470"/>
                  <a:pt x="89840" y="110719"/>
                  <a:pt x="97612" y="110719"/>
                </a:cubicBezTo>
                <a:lnTo>
                  <a:pt x="241325" y="110719"/>
                </a:lnTo>
                <a:cubicBezTo>
                  <a:pt x="249098" y="110719"/>
                  <a:pt x="255346" y="104470"/>
                  <a:pt x="255346" y="96698"/>
                </a:cubicBezTo>
                <a:close/>
                <a:moveTo>
                  <a:pt x="202768" y="52807"/>
                </a:moveTo>
                <a:cubicBezTo>
                  <a:pt x="202768" y="34366"/>
                  <a:pt x="187833" y="19431"/>
                  <a:pt x="169392" y="19431"/>
                </a:cubicBezTo>
                <a:cubicBezTo>
                  <a:pt x="150952" y="19431"/>
                  <a:pt x="136016" y="34366"/>
                  <a:pt x="136016" y="52807"/>
                </a:cubicBezTo>
                <a:moveTo>
                  <a:pt x="164058" y="205359"/>
                </a:moveTo>
                <a:lnTo>
                  <a:pt x="265404" y="205359"/>
                </a:lnTo>
                <a:moveTo>
                  <a:pt x="164058" y="278663"/>
                </a:moveTo>
                <a:lnTo>
                  <a:pt x="265404" y="278663"/>
                </a:lnTo>
                <a:moveTo>
                  <a:pt x="164058" y="352120"/>
                </a:moveTo>
                <a:lnTo>
                  <a:pt x="265404" y="352120"/>
                </a:lnTo>
                <a:moveTo>
                  <a:pt x="70790" y="188900"/>
                </a:moveTo>
                <a:lnTo>
                  <a:pt x="95326" y="205359"/>
                </a:lnTo>
                <a:lnTo>
                  <a:pt x="118186" y="164363"/>
                </a:lnTo>
                <a:moveTo>
                  <a:pt x="70790" y="276835"/>
                </a:moveTo>
                <a:lnTo>
                  <a:pt x="95326" y="293294"/>
                </a:lnTo>
                <a:lnTo>
                  <a:pt x="118186" y="252298"/>
                </a:lnTo>
                <a:moveTo>
                  <a:pt x="70790" y="364617"/>
                </a:moveTo>
                <a:lnTo>
                  <a:pt x="95326" y="381076"/>
                </a:lnTo>
                <a:lnTo>
                  <a:pt x="118186" y="340081"/>
                </a:lnTo>
              </a:path>
            </a:pathLst>
          </a:custGeom>
          <a:noFill/>
          <a:ln w="254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>
              <a:solidFill>
                <a:schemeClr val="tx2"/>
              </a:solidFill>
            </a:endParaRPr>
          </a:p>
        </p:txBody>
      </p:sp>
      <p:sp>
        <p:nvSpPr>
          <p:cNvPr id="116" name="Freeform: Shape 115">
            <a:extLst>
              <a:ext uri="{FF2B5EF4-FFF2-40B4-BE49-F238E27FC236}">
                <a16:creationId xmlns:a16="http://schemas.microsoft.com/office/drawing/2014/main" id="{097174BB-58D1-BB8D-222B-58032CF5C4B6}"/>
              </a:ext>
            </a:extLst>
          </p:cNvPr>
          <p:cNvSpPr/>
          <p:nvPr/>
        </p:nvSpPr>
        <p:spPr>
          <a:xfrm>
            <a:off x="1970743" y="5806847"/>
            <a:ext cx="1391028" cy="834618"/>
          </a:xfrm>
          <a:custGeom>
            <a:avLst/>
            <a:gdLst>
              <a:gd name="connsiteX0" fmla="*/ 339318 w 533400"/>
              <a:gd name="connsiteY0" fmla="*/ 85725 h 320040"/>
              <a:gd name="connsiteX1" fmla="*/ 273025 w 533400"/>
              <a:gd name="connsiteY1" fmla="*/ 152019 h 320040"/>
              <a:gd name="connsiteX2" fmla="*/ 206730 w 533400"/>
              <a:gd name="connsiteY2" fmla="*/ 85725 h 320040"/>
              <a:gd name="connsiteX3" fmla="*/ 273025 w 533400"/>
              <a:gd name="connsiteY3" fmla="*/ 19431 h 320040"/>
              <a:gd name="connsiteX4" fmla="*/ 339318 w 533400"/>
              <a:gd name="connsiteY4" fmla="*/ 85725 h 320040"/>
              <a:gd name="connsiteX5" fmla="*/ 397840 w 533400"/>
              <a:gd name="connsiteY5" fmla="*/ 308686 h 320040"/>
              <a:gd name="connsiteX6" fmla="*/ 273025 w 533400"/>
              <a:gd name="connsiteY6" fmla="*/ 198044 h 320040"/>
              <a:gd name="connsiteX7" fmla="*/ 148209 w 533400"/>
              <a:gd name="connsiteY7" fmla="*/ 308686 h 320040"/>
              <a:gd name="connsiteX8" fmla="*/ 437921 w 533400"/>
              <a:gd name="connsiteY8" fmla="*/ 45187 h 320040"/>
              <a:gd name="connsiteX9" fmla="*/ 390830 w 533400"/>
              <a:gd name="connsiteY9" fmla="*/ 92278 h 320040"/>
              <a:gd name="connsiteX10" fmla="*/ 437921 w 533400"/>
              <a:gd name="connsiteY10" fmla="*/ 139370 h 320040"/>
              <a:gd name="connsiteX11" fmla="*/ 485013 w 533400"/>
              <a:gd name="connsiteY11" fmla="*/ 92278 h 320040"/>
              <a:gd name="connsiteX12" fmla="*/ 437921 w 533400"/>
              <a:gd name="connsiteY12" fmla="*/ 45187 h 320040"/>
              <a:gd name="connsiteX13" fmla="*/ 526618 w 533400"/>
              <a:gd name="connsiteY13" fmla="*/ 259461 h 320040"/>
              <a:gd name="connsiteX14" fmla="*/ 437921 w 533400"/>
              <a:gd name="connsiteY14" fmla="*/ 180975 h 320040"/>
              <a:gd name="connsiteX15" fmla="*/ 390830 w 533400"/>
              <a:gd name="connsiteY15" fmla="*/ 193015 h 320040"/>
              <a:gd name="connsiteX16" fmla="*/ 60883 w 533400"/>
              <a:gd name="connsiteY16" fmla="*/ 92278 h 320040"/>
              <a:gd name="connsiteX17" fmla="*/ 107975 w 533400"/>
              <a:gd name="connsiteY17" fmla="*/ 139370 h 320040"/>
              <a:gd name="connsiteX18" fmla="*/ 155066 w 533400"/>
              <a:gd name="connsiteY18" fmla="*/ 92278 h 320040"/>
              <a:gd name="connsiteX19" fmla="*/ 107975 w 533400"/>
              <a:gd name="connsiteY19" fmla="*/ 45187 h 320040"/>
              <a:gd name="connsiteX20" fmla="*/ 60883 w 533400"/>
              <a:gd name="connsiteY20" fmla="*/ 92278 h 320040"/>
              <a:gd name="connsiteX21" fmla="*/ 155219 w 533400"/>
              <a:gd name="connsiteY21" fmla="*/ 193015 h 320040"/>
              <a:gd name="connsiteX22" fmla="*/ 108128 w 533400"/>
              <a:gd name="connsiteY22" fmla="*/ 180975 h 320040"/>
              <a:gd name="connsiteX23" fmla="*/ 19431 w 533400"/>
              <a:gd name="connsiteY23" fmla="*/ 259461 h 320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533400" h="320040">
                <a:moveTo>
                  <a:pt x="339318" y="85725"/>
                </a:moveTo>
                <a:cubicBezTo>
                  <a:pt x="339318" y="122301"/>
                  <a:pt x="309600" y="152019"/>
                  <a:pt x="273025" y="152019"/>
                </a:cubicBezTo>
                <a:cubicBezTo>
                  <a:pt x="236448" y="152019"/>
                  <a:pt x="206730" y="122301"/>
                  <a:pt x="206730" y="85725"/>
                </a:cubicBezTo>
                <a:cubicBezTo>
                  <a:pt x="206730" y="49149"/>
                  <a:pt x="236448" y="19431"/>
                  <a:pt x="273025" y="19431"/>
                </a:cubicBezTo>
                <a:cubicBezTo>
                  <a:pt x="309600" y="19431"/>
                  <a:pt x="339318" y="48997"/>
                  <a:pt x="339318" y="85725"/>
                </a:cubicBezTo>
                <a:close/>
                <a:moveTo>
                  <a:pt x="397840" y="308686"/>
                </a:moveTo>
                <a:cubicBezTo>
                  <a:pt x="397840" y="247574"/>
                  <a:pt x="341909" y="198044"/>
                  <a:pt x="273025" y="198044"/>
                </a:cubicBezTo>
                <a:cubicBezTo>
                  <a:pt x="204140" y="198044"/>
                  <a:pt x="148209" y="247574"/>
                  <a:pt x="148209" y="308686"/>
                </a:cubicBezTo>
                <a:moveTo>
                  <a:pt x="437921" y="45187"/>
                </a:moveTo>
                <a:cubicBezTo>
                  <a:pt x="411861" y="45187"/>
                  <a:pt x="390830" y="66218"/>
                  <a:pt x="390830" y="92278"/>
                </a:cubicBezTo>
                <a:cubicBezTo>
                  <a:pt x="390830" y="118339"/>
                  <a:pt x="411861" y="139370"/>
                  <a:pt x="437921" y="139370"/>
                </a:cubicBezTo>
                <a:cubicBezTo>
                  <a:pt x="463982" y="139370"/>
                  <a:pt x="485013" y="118339"/>
                  <a:pt x="485013" y="92278"/>
                </a:cubicBezTo>
                <a:cubicBezTo>
                  <a:pt x="485013" y="66218"/>
                  <a:pt x="463982" y="45187"/>
                  <a:pt x="437921" y="45187"/>
                </a:cubicBezTo>
                <a:close/>
                <a:moveTo>
                  <a:pt x="526618" y="259461"/>
                </a:moveTo>
                <a:cubicBezTo>
                  <a:pt x="526618" y="216027"/>
                  <a:pt x="486994" y="180975"/>
                  <a:pt x="437921" y="180975"/>
                </a:cubicBezTo>
                <a:cubicBezTo>
                  <a:pt x="420548" y="180975"/>
                  <a:pt x="404394" y="185395"/>
                  <a:pt x="390830" y="193015"/>
                </a:cubicBezTo>
                <a:moveTo>
                  <a:pt x="60883" y="92278"/>
                </a:moveTo>
                <a:cubicBezTo>
                  <a:pt x="60883" y="118339"/>
                  <a:pt x="81915" y="139370"/>
                  <a:pt x="107975" y="139370"/>
                </a:cubicBezTo>
                <a:cubicBezTo>
                  <a:pt x="134035" y="139370"/>
                  <a:pt x="155066" y="118339"/>
                  <a:pt x="155066" y="92278"/>
                </a:cubicBezTo>
                <a:cubicBezTo>
                  <a:pt x="155066" y="66218"/>
                  <a:pt x="134035" y="45187"/>
                  <a:pt x="107975" y="45187"/>
                </a:cubicBezTo>
                <a:cubicBezTo>
                  <a:pt x="82067" y="45187"/>
                  <a:pt x="60883" y="66218"/>
                  <a:pt x="60883" y="92278"/>
                </a:cubicBezTo>
                <a:close/>
                <a:moveTo>
                  <a:pt x="155219" y="193015"/>
                </a:moveTo>
                <a:cubicBezTo>
                  <a:pt x="141504" y="185395"/>
                  <a:pt x="125349" y="180975"/>
                  <a:pt x="108128" y="180975"/>
                </a:cubicBezTo>
                <a:cubicBezTo>
                  <a:pt x="59207" y="180975"/>
                  <a:pt x="19431" y="216179"/>
                  <a:pt x="19431" y="259461"/>
                </a:cubicBezTo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17" name="Freeform 171">
            <a:extLst>
              <a:ext uri="{FF2B5EF4-FFF2-40B4-BE49-F238E27FC236}">
                <a16:creationId xmlns:a16="http://schemas.microsoft.com/office/drawing/2014/main" id="{C86BE34B-8A0B-8578-DF6B-DDDE8F0C548A}"/>
              </a:ext>
            </a:extLst>
          </p:cNvPr>
          <p:cNvSpPr>
            <a:spLocks noEditPoints="1"/>
          </p:cNvSpPr>
          <p:nvPr/>
        </p:nvSpPr>
        <p:spPr bwMode="auto">
          <a:xfrm>
            <a:off x="11752128" y="7517141"/>
            <a:ext cx="924998" cy="978680"/>
          </a:xfrm>
          <a:custGeom>
            <a:avLst/>
            <a:gdLst>
              <a:gd name="T0" fmla="*/ 384 w 934"/>
              <a:gd name="T1" fmla="*/ 817 h 987"/>
              <a:gd name="T2" fmla="*/ 0 w 934"/>
              <a:gd name="T3" fmla="*/ 408 h 987"/>
              <a:gd name="T4" fmla="*/ 409 w 934"/>
              <a:gd name="T5" fmla="*/ 0 h 987"/>
              <a:gd name="T6" fmla="*/ 818 w 934"/>
              <a:gd name="T7" fmla="*/ 408 h 987"/>
              <a:gd name="T8" fmla="*/ 814 w 934"/>
              <a:gd name="T9" fmla="*/ 462 h 987"/>
              <a:gd name="T10" fmla="*/ 579 w 934"/>
              <a:gd name="T11" fmla="*/ 356 h 987"/>
              <a:gd name="T12" fmla="*/ 409 w 934"/>
              <a:gd name="T13" fmla="*/ 231 h 987"/>
              <a:gd name="T14" fmla="*/ 231 w 934"/>
              <a:gd name="T15" fmla="*/ 408 h 987"/>
              <a:gd name="T16" fmla="*/ 325 w 934"/>
              <a:gd name="T17" fmla="*/ 565 h 987"/>
              <a:gd name="T18" fmla="*/ 409 w 934"/>
              <a:gd name="T19" fmla="*/ 408 h 987"/>
              <a:gd name="T20" fmla="*/ 569 w 934"/>
              <a:gd name="T21" fmla="*/ 969 h 987"/>
              <a:gd name="T22" fmla="*/ 668 w 934"/>
              <a:gd name="T23" fmla="*/ 716 h 987"/>
              <a:gd name="T24" fmla="*/ 934 w 934"/>
              <a:gd name="T25" fmla="*/ 662 h 987"/>
              <a:gd name="T26" fmla="*/ 409 w 934"/>
              <a:gd name="T27" fmla="*/ 408 h 987"/>
              <a:gd name="T28" fmla="*/ 668 w 934"/>
              <a:gd name="T29" fmla="*/ 716 h 987"/>
              <a:gd name="T30" fmla="*/ 896 w 934"/>
              <a:gd name="T31" fmla="*/ 987 h 9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934" h="987">
                <a:moveTo>
                  <a:pt x="384" y="817"/>
                </a:moveTo>
                <a:cubicBezTo>
                  <a:pt x="170" y="803"/>
                  <a:pt x="0" y="625"/>
                  <a:pt x="0" y="408"/>
                </a:cubicBezTo>
                <a:cubicBezTo>
                  <a:pt x="0" y="183"/>
                  <a:pt x="184" y="0"/>
                  <a:pt x="409" y="0"/>
                </a:cubicBezTo>
                <a:cubicBezTo>
                  <a:pt x="634" y="0"/>
                  <a:pt x="818" y="183"/>
                  <a:pt x="818" y="408"/>
                </a:cubicBezTo>
                <a:cubicBezTo>
                  <a:pt x="818" y="427"/>
                  <a:pt x="817" y="445"/>
                  <a:pt x="814" y="462"/>
                </a:cubicBezTo>
                <a:moveTo>
                  <a:pt x="579" y="356"/>
                </a:moveTo>
                <a:cubicBezTo>
                  <a:pt x="556" y="283"/>
                  <a:pt x="489" y="231"/>
                  <a:pt x="409" y="231"/>
                </a:cubicBezTo>
                <a:cubicBezTo>
                  <a:pt x="311" y="231"/>
                  <a:pt x="231" y="310"/>
                  <a:pt x="231" y="408"/>
                </a:cubicBezTo>
                <a:cubicBezTo>
                  <a:pt x="231" y="476"/>
                  <a:pt x="269" y="535"/>
                  <a:pt x="325" y="565"/>
                </a:cubicBezTo>
                <a:moveTo>
                  <a:pt x="409" y="408"/>
                </a:moveTo>
                <a:cubicBezTo>
                  <a:pt x="569" y="969"/>
                  <a:pt x="569" y="969"/>
                  <a:pt x="569" y="969"/>
                </a:cubicBezTo>
                <a:cubicBezTo>
                  <a:pt x="668" y="716"/>
                  <a:pt x="668" y="716"/>
                  <a:pt x="668" y="716"/>
                </a:cubicBezTo>
                <a:cubicBezTo>
                  <a:pt x="934" y="662"/>
                  <a:pt x="934" y="662"/>
                  <a:pt x="934" y="662"/>
                </a:cubicBezTo>
                <a:lnTo>
                  <a:pt x="409" y="408"/>
                </a:lnTo>
                <a:close/>
                <a:moveTo>
                  <a:pt x="668" y="716"/>
                </a:moveTo>
                <a:cubicBezTo>
                  <a:pt x="896" y="987"/>
                  <a:pt x="896" y="987"/>
                  <a:pt x="896" y="987"/>
                </a:cubicBezTo>
              </a:path>
            </a:pathLst>
          </a:custGeom>
          <a:noFill/>
          <a:ln w="254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18" name="Freeform 142">
            <a:extLst>
              <a:ext uri="{FF2B5EF4-FFF2-40B4-BE49-F238E27FC236}">
                <a16:creationId xmlns:a16="http://schemas.microsoft.com/office/drawing/2014/main" id="{61FF14D7-112A-359B-9586-6ABAEC0CC020}"/>
              </a:ext>
            </a:extLst>
          </p:cNvPr>
          <p:cNvSpPr>
            <a:spLocks noEditPoints="1"/>
          </p:cNvSpPr>
          <p:nvPr/>
        </p:nvSpPr>
        <p:spPr bwMode="auto">
          <a:xfrm>
            <a:off x="3032169" y="8718793"/>
            <a:ext cx="866550" cy="866550"/>
          </a:xfrm>
          <a:custGeom>
            <a:avLst/>
            <a:gdLst>
              <a:gd name="T0" fmla="*/ 910 w 1138"/>
              <a:gd name="T1" fmla="*/ 455 h 1138"/>
              <a:gd name="T2" fmla="*/ 455 w 1138"/>
              <a:gd name="T3" fmla="*/ 910 h 1138"/>
              <a:gd name="T4" fmla="*/ 0 w 1138"/>
              <a:gd name="T5" fmla="*/ 455 h 1138"/>
              <a:gd name="T6" fmla="*/ 455 w 1138"/>
              <a:gd name="T7" fmla="*/ 0 h 1138"/>
              <a:gd name="T8" fmla="*/ 910 w 1138"/>
              <a:gd name="T9" fmla="*/ 455 h 1138"/>
              <a:gd name="T10" fmla="*/ 777 w 1138"/>
              <a:gd name="T11" fmla="*/ 777 h 1138"/>
              <a:gd name="T12" fmla="*/ 1138 w 1138"/>
              <a:gd name="T13" fmla="*/ 1138 h 1138"/>
              <a:gd name="T14" fmla="*/ 683 w 1138"/>
              <a:gd name="T15" fmla="*/ 455 h 1138"/>
              <a:gd name="T16" fmla="*/ 679 w 1138"/>
              <a:gd name="T17" fmla="*/ 413 h 1138"/>
              <a:gd name="T18" fmla="*/ 749 w 1138"/>
              <a:gd name="T19" fmla="*/ 338 h 1138"/>
              <a:gd name="T20" fmla="*/ 703 w 1138"/>
              <a:gd name="T21" fmla="*/ 259 h 1138"/>
              <a:gd name="T22" fmla="*/ 604 w 1138"/>
              <a:gd name="T23" fmla="*/ 283 h 1138"/>
              <a:gd name="T24" fmla="*/ 530 w 1138"/>
              <a:gd name="T25" fmla="*/ 241 h 1138"/>
              <a:gd name="T26" fmla="*/ 501 w 1138"/>
              <a:gd name="T27" fmla="*/ 142 h 1138"/>
              <a:gd name="T28" fmla="*/ 409 w 1138"/>
              <a:gd name="T29" fmla="*/ 142 h 1138"/>
              <a:gd name="T30" fmla="*/ 380 w 1138"/>
              <a:gd name="T31" fmla="*/ 241 h 1138"/>
              <a:gd name="T32" fmla="*/ 307 w 1138"/>
              <a:gd name="T33" fmla="*/ 283 h 1138"/>
              <a:gd name="T34" fmla="*/ 207 w 1138"/>
              <a:gd name="T35" fmla="*/ 259 h 1138"/>
              <a:gd name="T36" fmla="*/ 161 w 1138"/>
              <a:gd name="T37" fmla="*/ 338 h 1138"/>
              <a:gd name="T38" fmla="*/ 232 w 1138"/>
              <a:gd name="T39" fmla="*/ 413 h 1138"/>
              <a:gd name="T40" fmla="*/ 228 w 1138"/>
              <a:gd name="T41" fmla="*/ 455 h 1138"/>
              <a:gd name="T42" fmla="*/ 232 w 1138"/>
              <a:gd name="T43" fmla="*/ 498 h 1138"/>
              <a:gd name="T44" fmla="*/ 161 w 1138"/>
              <a:gd name="T45" fmla="*/ 572 h 1138"/>
              <a:gd name="T46" fmla="*/ 207 w 1138"/>
              <a:gd name="T47" fmla="*/ 651 h 1138"/>
              <a:gd name="T48" fmla="*/ 307 w 1138"/>
              <a:gd name="T49" fmla="*/ 628 h 1138"/>
              <a:gd name="T50" fmla="*/ 380 w 1138"/>
              <a:gd name="T51" fmla="*/ 670 h 1138"/>
              <a:gd name="T52" fmla="*/ 409 w 1138"/>
              <a:gd name="T53" fmla="*/ 768 h 1138"/>
              <a:gd name="T54" fmla="*/ 501 w 1138"/>
              <a:gd name="T55" fmla="*/ 768 h 1138"/>
              <a:gd name="T56" fmla="*/ 530 w 1138"/>
              <a:gd name="T57" fmla="*/ 670 h 1138"/>
              <a:gd name="T58" fmla="*/ 604 w 1138"/>
              <a:gd name="T59" fmla="*/ 628 h 1138"/>
              <a:gd name="T60" fmla="*/ 703 w 1138"/>
              <a:gd name="T61" fmla="*/ 651 h 1138"/>
              <a:gd name="T62" fmla="*/ 749 w 1138"/>
              <a:gd name="T63" fmla="*/ 572 h 1138"/>
              <a:gd name="T64" fmla="*/ 679 w 1138"/>
              <a:gd name="T65" fmla="*/ 498 h 1138"/>
              <a:gd name="T66" fmla="*/ 683 w 1138"/>
              <a:gd name="T67" fmla="*/ 455 h 1138"/>
              <a:gd name="T68" fmla="*/ 455 w 1138"/>
              <a:gd name="T69" fmla="*/ 341 h 1138"/>
              <a:gd name="T70" fmla="*/ 341 w 1138"/>
              <a:gd name="T71" fmla="*/ 455 h 1138"/>
              <a:gd name="T72" fmla="*/ 455 w 1138"/>
              <a:gd name="T73" fmla="*/ 569 h 1138"/>
              <a:gd name="T74" fmla="*/ 569 w 1138"/>
              <a:gd name="T75" fmla="*/ 455 h 1138"/>
              <a:gd name="T76" fmla="*/ 455 w 1138"/>
              <a:gd name="T77" fmla="*/ 341 h 11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138" h="1138">
                <a:moveTo>
                  <a:pt x="910" y="455"/>
                </a:moveTo>
                <a:cubicBezTo>
                  <a:pt x="910" y="707"/>
                  <a:pt x="707" y="910"/>
                  <a:pt x="455" y="910"/>
                </a:cubicBezTo>
                <a:cubicBezTo>
                  <a:pt x="204" y="910"/>
                  <a:pt x="0" y="707"/>
                  <a:pt x="0" y="455"/>
                </a:cubicBezTo>
                <a:cubicBezTo>
                  <a:pt x="0" y="204"/>
                  <a:pt x="204" y="0"/>
                  <a:pt x="455" y="0"/>
                </a:cubicBezTo>
                <a:cubicBezTo>
                  <a:pt x="707" y="0"/>
                  <a:pt x="910" y="204"/>
                  <a:pt x="910" y="455"/>
                </a:cubicBezTo>
                <a:close/>
                <a:moveTo>
                  <a:pt x="777" y="777"/>
                </a:moveTo>
                <a:cubicBezTo>
                  <a:pt x="1138" y="1138"/>
                  <a:pt x="1138" y="1138"/>
                  <a:pt x="1138" y="1138"/>
                </a:cubicBezTo>
                <a:moveTo>
                  <a:pt x="683" y="455"/>
                </a:moveTo>
                <a:cubicBezTo>
                  <a:pt x="683" y="441"/>
                  <a:pt x="681" y="427"/>
                  <a:pt x="679" y="413"/>
                </a:cubicBezTo>
                <a:cubicBezTo>
                  <a:pt x="749" y="338"/>
                  <a:pt x="749" y="338"/>
                  <a:pt x="749" y="338"/>
                </a:cubicBezTo>
                <a:cubicBezTo>
                  <a:pt x="703" y="259"/>
                  <a:pt x="703" y="259"/>
                  <a:pt x="703" y="259"/>
                </a:cubicBezTo>
                <a:cubicBezTo>
                  <a:pt x="604" y="283"/>
                  <a:pt x="604" y="283"/>
                  <a:pt x="604" y="283"/>
                </a:cubicBezTo>
                <a:cubicBezTo>
                  <a:pt x="582" y="265"/>
                  <a:pt x="558" y="250"/>
                  <a:pt x="530" y="241"/>
                </a:cubicBezTo>
                <a:cubicBezTo>
                  <a:pt x="501" y="142"/>
                  <a:pt x="501" y="142"/>
                  <a:pt x="501" y="142"/>
                </a:cubicBezTo>
                <a:cubicBezTo>
                  <a:pt x="409" y="142"/>
                  <a:pt x="409" y="142"/>
                  <a:pt x="409" y="142"/>
                </a:cubicBezTo>
                <a:cubicBezTo>
                  <a:pt x="380" y="241"/>
                  <a:pt x="380" y="241"/>
                  <a:pt x="380" y="241"/>
                </a:cubicBezTo>
                <a:cubicBezTo>
                  <a:pt x="353" y="250"/>
                  <a:pt x="328" y="265"/>
                  <a:pt x="307" y="283"/>
                </a:cubicBezTo>
                <a:cubicBezTo>
                  <a:pt x="207" y="259"/>
                  <a:pt x="207" y="259"/>
                  <a:pt x="207" y="259"/>
                </a:cubicBezTo>
                <a:cubicBezTo>
                  <a:pt x="161" y="338"/>
                  <a:pt x="161" y="338"/>
                  <a:pt x="161" y="338"/>
                </a:cubicBezTo>
                <a:cubicBezTo>
                  <a:pt x="232" y="413"/>
                  <a:pt x="232" y="413"/>
                  <a:pt x="232" y="413"/>
                </a:cubicBezTo>
                <a:cubicBezTo>
                  <a:pt x="229" y="427"/>
                  <a:pt x="228" y="441"/>
                  <a:pt x="228" y="455"/>
                </a:cubicBezTo>
                <a:cubicBezTo>
                  <a:pt x="228" y="470"/>
                  <a:pt x="229" y="484"/>
                  <a:pt x="232" y="498"/>
                </a:cubicBezTo>
                <a:cubicBezTo>
                  <a:pt x="161" y="572"/>
                  <a:pt x="161" y="572"/>
                  <a:pt x="161" y="572"/>
                </a:cubicBezTo>
                <a:cubicBezTo>
                  <a:pt x="207" y="651"/>
                  <a:pt x="207" y="651"/>
                  <a:pt x="207" y="651"/>
                </a:cubicBezTo>
                <a:cubicBezTo>
                  <a:pt x="307" y="628"/>
                  <a:pt x="307" y="628"/>
                  <a:pt x="307" y="628"/>
                </a:cubicBezTo>
                <a:cubicBezTo>
                  <a:pt x="328" y="646"/>
                  <a:pt x="353" y="660"/>
                  <a:pt x="380" y="670"/>
                </a:cubicBezTo>
                <a:cubicBezTo>
                  <a:pt x="409" y="768"/>
                  <a:pt x="409" y="768"/>
                  <a:pt x="409" y="768"/>
                </a:cubicBezTo>
                <a:cubicBezTo>
                  <a:pt x="501" y="768"/>
                  <a:pt x="501" y="768"/>
                  <a:pt x="501" y="768"/>
                </a:cubicBezTo>
                <a:cubicBezTo>
                  <a:pt x="530" y="670"/>
                  <a:pt x="530" y="670"/>
                  <a:pt x="530" y="670"/>
                </a:cubicBezTo>
                <a:cubicBezTo>
                  <a:pt x="558" y="660"/>
                  <a:pt x="582" y="646"/>
                  <a:pt x="604" y="628"/>
                </a:cubicBezTo>
                <a:cubicBezTo>
                  <a:pt x="703" y="651"/>
                  <a:pt x="703" y="651"/>
                  <a:pt x="703" y="651"/>
                </a:cubicBezTo>
                <a:cubicBezTo>
                  <a:pt x="749" y="572"/>
                  <a:pt x="749" y="572"/>
                  <a:pt x="749" y="572"/>
                </a:cubicBezTo>
                <a:cubicBezTo>
                  <a:pt x="679" y="498"/>
                  <a:pt x="679" y="498"/>
                  <a:pt x="679" y="498"/>
                </a:cubicBezTo>
                <a:cubicBezTo>
                  <a:pt x="681" y="484"/>
                  <a:pt x="683" y="470"/>
                  <a:pt x="683" y="455"/>
                </a:cubicBezTo>
                <a:close/>
                <a:moveTo>
                  <a:pt x="455" y="341"/>
                </a:moveTo>
                <a:cubicBezTo>
                  <a:pt x="392" y="341"/>
                  <a:pt x="341" y="392"/>
                  <a:pt x="341" y="455"/>
                </a:cubicBezTo>
                <a:cubicBezTo>
                  <a:pt x="341" y="518"/>
                  <a:pt x="392" y="569"/>
                  <a:pt x="455" y="569"/>
                </a:cubicBezTo>
                <a:cubicBezTo>
                  <a:pt x="518" y="569"/>
                  <a:pt x="569" y="518"/>
                  <a:pt x="569" y="455"/>
                </a:cubicBezTo>
                <a:cubicBezTo>
                  <a:pt x="569" y="392"/>
                  <a:pt x="518" y="341"/>
                  <a:pt x="455" y="341"/>
                </a:cubicBezTo>
                <a:close/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19" name="Freeform: Shape 118">
            <a:extLst>
              <a:ext uri="{FF2B5EF4-FFF2-40B4-BE49-F238E27FC236}">
                <a16:creationId xmlns:a16="http://schemas.microsoft.com/office/drawing/2014/main" id="{2DBE761C-E62F-5E50-E22A-251381CD676B}"/>
              </a:ext>
            </a:extLst>
          </p:cNvPr>
          <p:cNvSpPr/>
          <p:nvPr/>
        </p:nvSpPr>
        <p:spPr>
          <a:xfrm>
            <a:off x="11232930" y="10113559"/>
            <a:ext cx="906826" cy="906826"/>
          </a:xfrm>
          <a:custGeom>
            <a:avLst/>
            <a:gdLst>
              <a:gd name="connsiteX0" fmla="*/ 54940 w 381000"/>
              <a:gd name="connsiteY0" fmla="*/ 363093 h 381000"/>
              <a:gd name="connsiteX1" fmla="*/ 54940 w 381000"/>
              <a:gd name="connsiteY1" fmla="*/ 363093 h 381000"/>
              <a:gd name="connsiteX2" fmla="*/ 19431 w 381000"/>
              <a:gd name="connsiteY2" fmla="*/ 327584 h 381000"/>
              <a:gd name="connsiteX3" fmla="*/ 19431 w 381000"/>
              <a:gd name="connsiteY3" fmla="*/ 295732 h 381000"/>
              <a:gd name="connsiteX4" fmla="*/ 54940 w 381000"/>
              <a:gd name="connsiteY4" fmla="*/ 260223 h 381000"/>
              <a:gd name="connsiteX5" fmla="*/ 54940 w 381000"/>
              <a:gd name="connsiteY5" fmla="*/ 260223 h 381000"/>
              <a:gd name="connsiteX6" fmla="*/ 90449 w 381000"/>
              <a:gd name="connsiteY6" fmla="*/ 295732 h 381000"/>
              <a:gd name="connsiteX7" fmla="*/ 90449 w 381000"/>
              <a:gd name="connsiteY7" fmla="*/ 327584 h 381000"/>
              <a:gd name="connsiteX8" fmla="*/ 54940 w 381000"/>
              <a:gd name="connsiteY8" fmla="*/ 363093 h 381000"/>
              <a:gd name="connsiteX9" fmla="*/ 230200 w 381000"/>
              <a:gd name="connsiteY9" fmla="*/ 327584 h 381000"/>
              <a:gd name="connsiteX10" fmla="*/ 230200 w 381000"/>
              <a:gd name="connsiteY10" fmla="*/ 234925 h 381000"/>
              <a:gd name="connsiteX11" fmla="*/ 194691 w 381000"/>
              <a:gd name="connsiteY11" fmla="*/ 199415 h 381000"/>
              <a:gd name="connsiteX12" fmla="*/ 194691 w 381000"/>
              <a:gd name="connsiteY12" fmla="*/ 199415 h 381000"/>
              <a:gd name="connsiteX13" fmla="*/ 159182 w 381000"/>
              <a:gd name="connsiteY13" fmla="*/ 234925 h 381000"/>
              <a:gd name="connsiteX14" fmla="*/ 159182 w 381000"/>
              <a:gd name="connsiteY14" fmla="*/ 327584 h 381000"/>
              <a:gd name="connsiteX15" fmla="*/ 194691 w 381000"/>
              <a:gd name="connsiteY15" fmla="*/ 363093 h 381000"/>
              <a:gd name="connsiteX16" fmla="*/ 194691 w 381000"/>
              <a:gd name="connsiteY16" fmla="*/ 363093 h 381000"/>
              <a:gd name="connsiteX17" fmla="*/ 230200 w 381000"/>
              <a:gd name="connsiteY17" fmla="*/ 327584 h 381000"/>
              <a:gd name="connsiteX18" fmla="*/ 369951 w 381000"/>
              <a:gd name="connsiteY18" fmla="*/ 327584 h 381000"/>
              <a:gd name="connsiteX19" fmla="*/ 369951 w 381000"/>
              <a:gd name="connsiteY19" fmla="*/ 174117 h 381000"/>
              <a:gd name="connsiteX20" fmla="*/ 334442 w 381000"/>
              <a:gd name="connsiteY20" fmla="*/ 138608 h 381000"/>
              <a:gd name="connsiteX21" fmla="*/ 334442 w 381000"/>
              <a:gd name="connsiteY21" fmla="*/ 138608 h 381000"/>
              <a:gd name="connsiteX22" fmla="*/ 298933 w 381000"/>
              <a:gd name="connsiteY22" fmla="*/ 174117 h 381000"/>
              <a:gd name="connsiteX23" fmla="*/ 298933 w 381000"/>
              <a:gd name="connsiteY23" fmla="*/ 327584 h 381000"/>
              <a:gd name="connsiteX24" fmla="*/ 334442 w 381000"/>
              <a:gd name="connsiteY24" fmla="*/ 363093 h 381000"/>
              <a:gd name="connsiteX25" fmla="*/ 334442 w 381000"/>
              <a:gd name="connsiteY25" fmla="*/ 363093 h 381000"/>
              <a:gd name="connsiteX26" fmla="*/ 369951 w 381000"/>
              <a:gd name="connsiteY26" fmla="*/ 327584 h 381000"/>
              <a:gd name="connsiteX27" fmla="*/ 348158 w 381000"/>
              <a:gd name="connsiteY27" fmla="*/ 79781 h 381000"/>
              <a:gd name="connsiteX28" fmla="*/ 352882 w 381000"/>
              <a:gd name="connsiteY28" fmla="*/ 28880 h 381000"/>
              <a:gd name="connsiteX29" fmla="*/ 302590 w 381000"/>
              <a:gd name="connsiteY29" fmla="*/ 19431 h 381000"/>
              <a:gd name="connsiteX30" fmla="*/ 38938 w 381000"/>
              <a:gd name="connsiteY30" fmla="*/ 173507 h 381000"/>
              <a:gd name="connsiteX31" fmla="*/ 353187 w 381000"/>
              <a:gd name="connsiteY31" fmla="*/ 29642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381000" h="381000">
                <a:moveTo>
                  <a:pt x="54940" y="363093"/>
                </a:moveTo>
                <a:lnTo>
                  <a:pt x="54940" y="363093"/>
                </a:lnTo>
                <a:cubicBezTo>
                  <a:pt x="35433" y="363093"/>
                  <a:pt x="19431" y="347243"/>
                  <a:pt x="19431" y="327584"/>
                </a:cubicBezTo>
                <a:lnTo>
                  <a:pt x="19431" y="295732"/>
                </a:lnTo>
                <a:cubicBezTo>
                  <a:pt x="19431" y="276225"/>
                  <a:pt x="35281" y="260223"/>
                  <a:pt x="54940" y="260223"/>
                </a:cubicBezTo>
                <a:lnTo>
                  <a:pt x="54940" y="260223"/>
                </a:lnTo>
                <a:cubicBezTo>
                  <a:pt x="74447" y="260223"/>
                  <a:pt x="90449" y="276073"/>
                  <a:pt x="90449" y="295732"/>
                </a:cubicBezTo>
                <a:lnTo>
                  <a:pt x="90449" y="327584"/>
                </a:lnTo>
                <a:cubicBezTo>
                  <a:pt x="90297" y="347243"/>
                  <a:pt x="74447" y="363093"/>
                  <a:pt x="54940" y="363093"/>
                </a:cubicBezTo>
                <a:close/>
                <a:moveTo>
                  <a:pt x="230200" y="327584"/>
                </a:moveTo>
                <a:lnTo>
                  <a:pt x="230200" y="234925"/>
                </a:lnTo>
                <a:cubicBezTo>
                  <a:pt x="230200" y="215417"/>
                  <a:pt x="214351" y="199415"/>
                  <a:pt x="194691" y="199415"/>
                </a:cubicBezTo>
                <a:lnTo>
                  <a:pt x="194691" y="199415"/>
                </a:lnTo>
                <a:cubicBezTo>
                  <a:pt x="175184" y="199415"/>
                  <a:pt x="159182" y="215265"/>
                  <a:pt x="159182" y="234925"/>
                </a:cubicBezTo>
                <a:lnTo>
                  <a:pt x="159182" y="327584"/>
                </a:lnTo>
                <a:cubicBezTo>
                  <a:pt x="159182" y="347091"/>
                  <a:pt x="175031" y="363093"/>
                  <a:pt x="194691" y="363093"/>
                </a:cubicBezTo>
                <a:lnTo>
                  <a:pt x="194691" y="363093"/>
                </a:lnTo>
                <a:cubicBezTo>
                  <a:pt x="214198" y="363093"/>
                  <a:pt x="230200" y="347243"/>
                  <a:pt x="230200" y="327584"/>
                </a:cubicBezTo>
                <a:close/>
                <a:moveTo>
                  <a:pt x="369951" y="327584"/>
                </a:moveTo>
                <a:lnTo>
                  <a:pt x="369951" y="174117"/>
                </a:lnTo>
                <a:cubicBezTo>
                  <a:pt x="369951" y="154610"/>
                  <a:pt x="354101" y="138608"/>
                  <a:pt x="334442" y="138608"/>
                </a:cubicBezTo>
                <a:lnTo>
                  <a:pt x="334442" y="138608"/>
                </a:lnTo>
                <a:cubicBezTo>
                  <a:pt x="314935" y="138608"/>
                  <a:pt x="298933" y="154457"/>
                  <a:pt x="298933" y="174117"/>
                </a:cubicBezTo>
                <a:lnTo>
                  <a:pt x="298933" y="327584"/>
                </a:lnTo>
                <a:cubicBezTo>
                  <a:pt x="298933" y="347091"/>
                  <a:pt x="314782" y="363093"/>
                  <a:pt x="334442" y="363093"/>
                </a:cubicBezTo>
                <a:lnTo>
                  <a:pt x="334442" y="363093"/>
                </a:lnTo>
                <a:cubicBezTo>
                  <a:pt x="354101" y="363093"/>
                  <a:pt x="369951" y="347243"/>
                  <a:pt x="369951" y="327584"/>
                </a:cubicBezTo>
                <a:close/>
                <a:moveTo>
                  <a:pt x="348158" y="79781"/>
                </a:moveTo>
                <a:lnTo>
                  <a:pt x="352882" y="28880"/>
                </a:lnTo>
                <a:lnTo>
                  <a:pt x="302590" y="19431"/>
                </a:lnTo>
                <a:moveTo>
                  <a:pt x="38938" y="173507"/>
                </a:moveTo>
                <a:cubicBezTo>
                  <a:pt x="97765" y="173507"/>
                  <a:pt x="278206" y="105080"/>
                  <a:pt x="353187" y="29642"/>
                </a:cubicBezTo>
              </a:path>
            </a:pathLst>
          </a:custGeom>
          <a:noFill/>
          <a:ln w="254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20" name="Textbox 200">
            <a:extLst>
              <a:ext uri="{FF2B5EF4-FFF2-40B4-BE49-F238E27FC236}">
                <a16:creationId xmlns:a16="http://schemas.microsoft.com/office/drawing/2014/main" id="{A030378D-C495-39B7-D860-6751A3F4E1E3}"/>
              </a:ext>
            </a:extLst>
          </p:cNvPr>
          <p:cNvSpPr txBox="1"/>
          <p:nvPr/>
        </p:nvSpPr>
        <p:spPr>
          <a:xfrm>
            <a:off x="10822109" y="4496941"/>
            <a:ext cx="992003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r"/>
            <a:r>
              <a:rPr lang="en-US" sz="2400" b="1" dirty="0">
                <a:solidFill>
                  <a:schemeClr val="tx2"/>
                </a:solidFill>
                <a:latin typeface="+mj-lt"/>
              </a:rPr>
              <a:t>PLAN</a:t>
            </a:r>
          </a:p>
        </p:txBody>
      </p:sp>
      <p:sp>
        <p:nvSpPr>
          <p:cNvPr id="121" name="Textbox 200">
            <a:extLst>
              <a:ext uri="{FF2B5EF4-FFF2-40B4-BE49-F238E27FC236}">
                <a16:creationId xmlns:a16="http://schemas.microsoft.com/office/drawing/2014/main" id="{01F308BF-EE72-2A8B-871B-04BA9CB1E6BA}"/>
              </a:ext>
            </a:extLst>
          </p:cNvPr>
          <p:cNvSpPr txBox="1"/>
          <p:nvPr/>
        </p:nvSpPr>
        <p:spPr>
          <a:xfrm>
            <a:off x="9265759" y="5007963"/>
            <a:ext cx="2548353" cy="92333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dirty="0" err="1">
                <a:solidFill>
                  <a:schemeClr val="tx2"/>
                </a:solidFill>
              </a:rPr>
              <a:t>Lập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kế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hoạch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cụ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thể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với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mục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tiêu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và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lộ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trình</a:t>
            </a:r>
            <a:r>
              <a:rPr lang="en-US" dirty="0">
                <a:solidFill>
                  <a:schemeClr val="tx2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9057803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2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2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25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25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2" decel="5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2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4" fill="hold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3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4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7" dur="75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8" dur="7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7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2" dur="75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3" dur="7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7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1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4" fill="hold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3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4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0" dur="500"/>
                                            <p:tgtEl>
                                              <p:spTgt spid="1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2" presetClass="entr" presetSubtype="4" fill="hold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3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4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7" dur="75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8" dur="7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7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0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2" dur="750"/>
                                            <p:tgtEl>
                                              <p:spTgt spid="11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3" dur="75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75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50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50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0" dur="500"/>
                                            <p:tgtEl>
                                              <p:spTgt spid="1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2" presetClass="entr" presetSubtype="4" fill="hold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3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74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5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7" dur="750"/>
                                            <p:tgtEl>
                                              <p:spTgt spid="11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8" dur="75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75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0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2" dur="750"/>
                                            <p:tgtEl>
                                              <p:spTgt spid="11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3" dur="75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75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5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7" dur="50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50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50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0" dur="500"/>
                                            <p:tgtEl>
                                              <p:spTgt spid="1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1" presetID="2" presetClass="entr" presetSubtype="4" fill="hold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93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94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5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7" dur="75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8" dur="75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75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0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2" dur="75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3" dur="7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4" dur="7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5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7" dur="5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8" dur="5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9" dur="5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0" dur="500"/>
                                            <p:tgtEl>
                                              <p:spTgt spid="1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1" presetID="2" presetClass="entr" presetSubtype="4" fill="hold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3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14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5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7" dur="75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8" dur="7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9" dur="7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0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2" dur="75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3" dur="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4" dur="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5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7" dur="50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8" dur="50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9" dur="50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0" dur="500"/>
                                            <p:tgtEl>
                                              <p:spTgt spid="1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1" presetID="2" presetClass="entr" presetSubtype="4" fill="hold" nodeType="withEffect" p14:presetBounceEnd="5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33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34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5" presetID="42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7" dur="75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8" dur="7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9" dur="7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0" presetID="42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2" dur="75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3" dur="75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4" dur="75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5" presetID="31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7" dur="5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8" dur="5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9" dur="5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0" dur="500"/>
                                            <p:tgtEl>
                                              <p:spTgt spid="1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1" presetID="2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53" dur="225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4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6" dur="750"/>
                                            <p:tgtEl>
                                              <p:spTgt spid="12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7" dur="75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8" dur="75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9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1" dur="750"/>
                                            <p:tgtEl>
                                              <p:spTgt spid="12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62" dur="75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3" dur="75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4" grpId="0"/>
          <p:bldP spid="25" grpId="0"/>
          <p:bldP spid="26" grpId="0"/>
          <p:bldP spid="27" grpId="0"/>
          <p:bldP spid="30" grpId="0"/>
          <p:bldP spid="31" grpId="0"/>
          <p:bldP spid="32" grpId="0"/>
          <p:bldP spid="33" grpId="0"/>
          <p:bldP spid="34" grpId="0"/>
          <p:bldP spid="35" grpId="0"/>
          <p:bldP spid="38" grpId="0"/>
          <p:bldP spid="39" grpId="0"/>
          <p:bldP spid="40" grpId="0"/>
          <p:bldP spid="110" grpId="0"/>
          <p:bldP spid="111" grpId="0"/>
          <p:bldP spid="112" grpId="0"/>
          <p:bldP spid="113" grpId="0" animBg="1"/>
          <p:bldP spid="114" grpId="0" animBg="1"/>
          <p:bldP spid="115" grpId="0" animBg="1"/>
          <p:bldP spid="116" grpId="0" animBg="1"/>
          <p:bldP spid="117" grpId="0" animBg="1"/>
          <p:bldP spid="118" grpId="0" animBg="1"/>
          <p:bldP spid="119" grpId="0" animBg="1"/>
          <p:bldP spid="120" grpId="0"/>
          <p:bldP spid="121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2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2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25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25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2" decel="5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2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7" dur="75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8" dur="7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7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2" dur="75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3" dur="7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7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1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4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0" dur="500"/>
                                            <p:tgtEl>
                                              <p:spTgt spid="1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2" presetClass="entr" presetSubtype="4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3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4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7" dur="75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8" dur="7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7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0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2" dur="750"/>
                                            <p:tgtEl>
                                              <p:spTgt spid="11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3" dur="75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75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50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50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0" dur="500"/>
                                            <p:tgtEl>
                                              <p:spTgt spid="1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3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4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5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7" dur="750"/>
                                            <p:tgtEl>
                                              <p:spTgt spid="11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8" dur="75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75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0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2" dur="750"/>
                                            <p:tgtEl>
                                              <p:spTgt spid="11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3" dur="75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75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5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7" dur="50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50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50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0" dur="500"/>
                                            <p:tgtEl>
                                              <p:spTgt spid="1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1" presetID="2" presetClass="entr" presetSubtype="4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3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4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5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7" dur="75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8" dur="75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75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0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2" dur="75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3" dur="7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4" dur="7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5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7" dur="5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8" dur="5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9" dur="5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0" dur="500"/>
                                            <p:tgtEl>
                                              <p:spTgt spid="1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1" presetID="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3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4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5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7" dur="75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8" dur="7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9" dur="7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0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2" dur="75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3" dur="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4" dur="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5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7" dur="50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8" dur="50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9" dur="50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0" dur="500"/>
                                            <p:tgtEl>
                                              <p:spTgt spid="1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1" presetID="2" presetClass="entr" presetSubtype="4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3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4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5" presetID="42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7" dur="75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8" dur="7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9" dur="7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0" presetID="42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2" dur="75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3" dur="75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4" dur="75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5" presetID="31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7" dur="5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8" dur="5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9" dur="5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0" dur="500"/>
                                            <p:tgtEl>
                                              <p:spTgt spid="1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1" presetID="2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53" dur="225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4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6" dur="750"/>
                                            <p:tgtEl>
                                              <p:spTgt spid="12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7" dur="75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8" dur="75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9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1" dur="750"/>
                                            <p:tgtEl>
                                              <p:spTgt spid="12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62" dur="75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3" dur="75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4" grpId="0"/>
          <p:bldP spid="25" grpId="0"/>
          <p:bldP spid="26" grpId="0"/>
          <p:bldP spid="27" grpId="0"/>
          <p:bldP spid="30" grpId="0"/>
          <p:bldP spid="31" grpId="0"/>
          <p:bldP spid="32" grpId="0"/>
          <p:bldP spid="33" grpId="0"/>
          <p:bldP spid="34" grpId="0"/>
          <p:bldP spid="35" grpId="0"/>
          <p:bldP spid="38" grpId="0"/>
          <p:bldP spid="39" grpId="0"/>
          <p:bldP spid="40" grpId="0"/>
          <p:bldP spid="110" grpId="0"/>
          <p:bldP spid="111" grpId="0"/>
          <p:bldP spid="112" grpId="0"/>
          <p:bldP spid="113" grpId="0" animBg="1"/>
          <p:bldP spid="114" grpId="0" animBg="1"/>
          <p:bldP spid="115" grpId="0" animBg="1"/>
          <p:bldP spid="116" grpId="0" animBg="1"/>
          <p:bldP spid="117" grpId="0" animBg="1"/>
          <p:bldP spid="118" grpId="0" animBg="1"/>
          <p:bldP spid="119" grpId="0" animBg="1"/>
          <p:bldP spid="120" grpId="0"/>
          <p:bldP spid="121" grpId="0"/>
        </p:bldLst>
      </p:timing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25000"/>
            <a:lumOff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2" name="Group 71">
            <a:extLst>
              <a:ext uri="{FF2B5EF4-FFF2-40B4-BE49-F238E27FC236}">
                <a16:creationId xmlns:a16="http://schemas.microsoft.com/office/drawing/2014/main" id="{E4839F4A-4793-E2DB-CA93-CCD75E9F468C}"/>
              </a:ext>
            </a:extLst>
          </p:cNvPr>
          <p:cNvGrpSpPr/>
          <p:nvPr/>
        </p:nvGrpSpPr>
        <p:grpSpPr>
          <a:xfrm>
            <a:off x="2212274" y="7815714"/>
            <a:ext cx="5621101" cy="4103316"/>
            <a:chOff x="7261860" y="2857500"/>
            <a:chExt cx="4853940" cy="3543300"/>
          </a:xfrm>
        </p:grpSpPr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AC3C566D-4C8A-91CE-2AA2-DF1FD10DE610}"/>
                </a:ext>
              </a:extLst>
            </p:cNvPr>
            <p:cNvSpPr/>
            <p:nvPr/>
          </p:nvSpPr>
          <p:spPr>
            <a:xfrm>
              <a:off x="7261860" y="2857500"/>
              <a:ext cx="4853940" cy="3543300"/>
            </a:xfrm>
            <a:custGeom>
              <a:avLst/>
              <a:gdLst>
                <a:gd name="connsiteX0" fmla="*/ 3952930 w 4853940"/>
                <a:gd name="connsiteY0" fmla="*/ 2218533 h 3360420"/>
                <a:gd name="connsiteX1" fmla="*/ 3881090 w 4853940"/>
                <a:gd name="connsiteY1" fmla="*/ 2229497 h 3360420"/>
                <a:gd name="connsiteX2" fmla="*/ 3945845 w 4853940"/>
                <a:gd name="connsiteY2" fmla="*/ 2220238 h 3360420"/>
                <a:gd name="connsiteX3" fmla="*/ 4057327 w 4853940"/>
                <a:gd name="connsiteY3" fmla="*/ 2192381 h 3360420"/>
                <a:gd name="connsiteX4" fmla="*/ 3994732 w 4853940"/>
                <a:gd name="connsiteY4" fmla="*/ 2208476 h 3360420"/>
                <a:gd name="connsiteX5" fmla="*/ 4047088 w 4853940"/>
                <a:gd name="connsiteY5" fmla="*/ 2195880 h 3360420"/>
                <a:gd name="connsiteX6" fmla="*/ 4157598 w 4853940"/>
                <a:gd name="connsiteY6" fmla="*/ 2156723 h 3360420"/>
                <a:gd name="connsiteX7" fmla="*/ 4100220 w 4853940"/>
                <a:gd name="connsiteY7" fmla="*/ 2177724 h 3360420"/>
                <a:gd name="connsiteX8" fmla="*/ 4144527 w 4853940"/>
                <a:gd name="connsiteY8" fmla="*/ 2162584 h 3360420"/>
                <a:gd name="connsiteX9" fmla="*/ 4253237 w 4853940"/>
                <a:gd name="connsiteY9" fmla="*/ 2112065 h 3360420"/>
                <a:gd name="connsiteX10" fmla="*/ 4199916 w 4853940"/>
                <a:gd name="connsiteY10" fmla="*/ 2137751 h 3360420"/>
                <a:gd name="connsiteX11" fmla="*/ 4237697 w 4853940"/>
                <a:gd name="connsiteY11" fmla="*/ 2120812 h 3360420"/>
                <a:gd name="connsiteX12" fmla="*/ 4343736 w 4853940"/>
                <a:gd name="connsiteY12" fmla="*/ 2058907 h 3360420"/>
                <a:gd name="connsiteX13" fmla="*/ 4294094 w 4853940"/>
                <a:gd name="connsiteY13" fmla="*/ 2089066 h 3360420"/>
                <a:gd name="connsiteX14" fmla="*/ 4326135 w 4853940"/>
                <a:gd name="connsiteY14" fmla="*/ 2071030 h 3360420"/>
                <a:gd name="connsiteX15" fmla="*/ 4428591 w 4853940"/>
                <a:gd name="connsiteY15" fmla="*/ 1997747 h 3360420"/>
                <a:gd name="connsiteX16" fmla="*/ 4382547 w 4853940"/>
                <a:gd name="connsiteY16" fmla="*/ 2032178 h 3360420"/>
                <a:gd name="connsiteX17" fmla="*/ 4409376 w 4853940"/>
                <a:gd name="connsiteY17" fmla="*/ 2013701 h 3360420"/>
                <a:gd name="connsiteX18" fmla="*/ 4496671 w 4853940"/>
                <a:gd name="connsiteY18" fmla="*/ 1938726 h 3360420"/>
                <a:gd name="connsiteX19" fmla="*/ 4464909 w 4853940"/>
                <a:gd name="connsiteY19" fmla="*/ 1967593 h 3360420"/>
                <a:gd name="connsiteX20" fmla="*/ 4486957 w 4853940"/>
                <a:gd name="connsiteY20" fmla="*/ 1949288 h 3360420"/>
                <a:gd name="connsiteX21" fmla="*/ 4642087 w 4853940"/>
                <a:gd name="connsiteY21" fmla="*/ 1771329 h 3360420"/>
                <a:gd name="connsiteX22" fmla="*/ 4567591 w 4853940"/>
                <a:gd name="connsiteY22" fmla="*/ 1861619 h 3360420"/>
                <a:gd name="connsiteX23" fmla="*/ 4623281 w 4853940"/>
                <a:gd name="connsiteY23" fmla="*/ 1801070 h 3360420"/>
                <a:gd name="connsiteX24" fmla="*/ 4747270 w 4853940"/>
                <a:gd name="connsiteY24" fmla="*/ 1590498 h 3360420"/>
                <a:gd name="connsiteX25" fmla="*/ 4691744 w 4853940"/>
                <a:gd name="connsiteY25" fmla="*/ 1692797 h 3360420"/>
                <a:gd name="connsiteX26" fmla="*/ 4731397 w 4853940"/>
                <a:gd name="connsiteY26" fmla="*/ 1630086 h 3360420"/>
                <a:gd name="connsiteX27" fmla="*/ 4817458 w 4853940"/>
                <a:gd name="connsiteY27" fmla="*/ 1390103 h 3360420"/>
                <a:gd name="connsiteX28" fmla="*/ 4782618 w 4853940"/>
                <a:gd name="connsiteY28" fmla="*/ 1502338 h 3360420"/>
                <a:gd name="connsiteX29" fmla="*/ 4807593 w 4853940"/>
                <a:gd name="connsiteY29" fmla="*/ 1440048 h 3360420"/>
                <a:gd name="connsiteX30" fmla="*/ 4851339 w 4853940"/>
                <a:gd name="connsiteY30" fmla="*/ 1171650 h 3360420"/>
                <a:gd name="connsiteX31" fmla="*/ 4848157 w 4853940"/>
                <a:gd name="connsiteY31" fmla="*/ 1234668 h 3360420"/>
                <a:gd name="connsiteX32" fmla="*/ 4848156 w 4853940"/>
                <a:gd name="connsiteY32" fmla="*/ 1234674 h 3360420"/>
                <a:gd name="connsiteX33" fmla="*/ 4848157 w 4853940"/>
                <a:gd name="connsiteY33" fmla="*/ 1234668 h 3360420"/>
                <a:gd name="connsiteX34" fmla="*/ 1120140 w 4853940"/>
                <a:gd name="connsiteY34" fmla="*/ 0 h 3360420"/>
                <a:gd name="connsiteX35" fmla="*/ 3733800 w 4853940"/>
                <a:gd name="connsiteY35" fmla="*/ 0 h 3360420"/>
                <a:gd name="connsiteX36" fmla="*/ 4853940 w 4853940"/>
                <a:gd name="connsiteY36" fmla="*/ 1120140 h 3360420"/>
                <a:gd name="connsiteX37" fmla="*/ 4853555 w 4853940"/>
                <a:gd name="connsiteY37" fmla="*/ 1127760 h 3360420"/>
                <a:gd name="connsiteX38" fmla="*/ 4853940 w 4853940"/>
                <a:gd name="connsiteY38" fmla="*/ 1127760 h 3360420"/>
                <a:gd name="connsiteX39" fmla="*/ 4853940 w 4853940"/>
                <a:gd name="connsiteY39" fmla="*/ 3360420 h 3360420"/>
                <a:gd name="connsiteX40" fmla="*/ 3733800 w 4853940"/>
                <a:gd name="connsiteY40" fmla="*/ 2240280 h 3360420"/>
                <a:gd name="connsiteX41" fmla="*/ 3841261 w 4853940"/>
                <a:gd name="connsiteY41" fmla="*/ 2235192 h 3360420"/>
                <a:gd name="connsiteX42" fmla="*/ 3844918 w 4853940"/>
                <a:gd name="connsiteY42" fmla="*/ 2234669 h 3360420"/>
                <a:gd name="connsiteX43" fmla="*/ 3733800 w 4853940"/>
                <a:gd name="connsiteY43" fmla="*/ 2240280 h 3360420"/>
                <a:gd name="connsiteX44" fmla="*/ 1120140 w 4853940"/>
                <a:gd name="connsiteY44" fmla="*/ 2240280 h 3360420"/>
                <a:gd name="connsiteX45" fmla="*/ 0 w 4853940"/>
                <a:gd name="connsiteY45" fmla="*/ 1120140 h 3360420"/>
                <a:gd name="connsiteX46" fmla="*/ 1120140 w 4853940"/>
                <a:gd name="connsiteY46" fmla="*/ 0 h 33604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</a:cxnLst>
              <a:rect l="l" t="t" r="r" b="b"/>
              <a:pathLst>
                <a:path w="4853940" h="3360420">
                  <a:moveTo>
                    <a:pt x="3952930" y="2218533"/>
                  </a:moveTo>
                  <a:lnTo>
                    <a:pt x="3881090" y="2229497"/>
                  </a:lnTo>
                  <a:lnTo>
                    <a:pt x="3945845" y="2220238"/>
                  </a:lnTo>
                  <a:close/>
                  <a:moveTo>
                    <a:pt x="4057327" y="2192381"/>
                  </a:moveTo>
                  <a:lnTo>
                    <a:pt x="3994732" y="2208476"/>
                  </a:lnTo>
                  <a:lnTo>
                    <a:pt x="4047088" y="2195880"/>
                  </a:lnTo>
                  <a:close/>
                  <a:moveTo>
                    <a:pt x="4157598" y="2156723"/>
                  </a:moveTo>
                  <a:lnTo>
                    <a:pt x="4100220" y="2177724"/>
                  </a:lnTo>
                  <a:lnTo>
                    <a:pt x="4144527" y="2162584"/>
                  </a:lnTo>
                  <a:close/>
                  <a:moveTo>
                    <a:pt x="4253237" y="2112065"/>
                  </a:moveTo>
                  <a:lnTo>
                    <a:pt x="4199916" y="2137751"/>
                  </a:lnTo>
                  <a:lnTo>
                    <a:pt x="4237697" y="2120812"/>
                  </a:lnTo>
                  <a:close/>
                  <a:moveTo>
                    <a:pt x="4343736" y="2058907"/>
                  </a:moveTo>
                  <a:lnTo>
                    <a:pt x="4294094" y="2089066"/>
                  </a:lnTo>
                  <a:lnTo>
                    <a:pt x="4326135" y="2071030"/>
                  </a:lnTo>
                  <a:close/>
                  <a:moveTo>
                    <a:pt x="4428591" y="1997747"/>
                  </a:moveTo>
                  <a:lnTo>
                    <a:pt x="4382547" y="2032178"/>
                  </a:lnTo>
                  <a:lnTo>
                    <a:pt x="4409376" y="2013701"/>
                  </a:lnTo>
                  <a:close/>
                  <a:moveTo>
                    <a:pt x="4496671" y="1938726"/>
                  </a:moveTo>
                  <a:lnTo>
                    <a:pt x="4464909" y="1967593"/>
                  </a:lnTo>
                  <a:lnTo>
                    <a:pt x="4486957" y="1949288"/>
                  </a:lnTo>
                  <a:close/>
                  <a:moveTo>
                    <a:pt x="4642087" y="1771329"/>
                  </a:moveTo>
                  <a:lnTo>
                    <a:pt x="4567591" y="1861619"/>
                  </a:lnTo>
                  <a:lnTo>
                    <a:pt x="4623281" y="1801070"/>
                  </a:lnTo>
                  <a:close/>
                  <a:moveTo>
                    <a:pt x="4747270" y="1590498"/>
                  </a:moveTo>
                  <a:lnTo>
                    <a:pt x="4691744" y="1692797"/>
                  </a:lnTo>
                  <a:lnTo>
                    <a:pt x="4731397" y="1630086"/>
                  </a:lnTo>
                  <a:close/>
                  <a:moveTo>
                    <a:pt x="4817458" y="1390103"/>
                  </a:moveTo>
                  <a:lnTo>
                    <a:pt x="4782618" y="1502338"/>
                  </a:lnTo>
                  <a:lnTo>
                    <a:pt x="4807593" y="1440048"/>
                  </a:lnTo>
                  <a:close/>
                  <a:moveTo>
                    <a:pt x="4851339" y="1171650"/>
                  </a:moveTo>
                  <a:lnTo>
                    <a:pt x="4848157" y="1234668"/>
                  </a:lnTo>
                  <a:lnTo>
                    <a:pt x="4848156" y="1234674"/>
                  </a:lnTo>
                  <a:lnTo>
                    <a:pt x="4848157" y="1234668"/>
                  </a:lnTo>
                  <a:close/>
                  <a:moveTo>
                    <a:pt x="1120140" y="0"/>
                  </a:moveTo>
                  <a:lnTo>
                    <a:pt x="3733800" y="0"/>
                  </a:lnTo>
                  <a:cubicBezTo>
                    <a:pt x="4352436" y="0"/>
                    <a:pt x="4853940" y="501504"/>
                    <a:pt x="4853940" y="1120140"/>
                  </a:cubicBezTo>
                  <a:lnTo>
                    <a:pt x="4853555" y="1127760"/>
                  </a:lnTo>
                  <a:lnTo>
                    <a:pt x="4853940" y="1127760"/>
                  </a:lnTo>
                  <a:lnTo>
                    <a:pt x="4853940" y="3360420"/>
                  </a:lnTo>
                  <a:cubicBezTo>
                    <a:pt x="4853940" y="2741784"/>
                    <a:pt x="4352436" y="2240280"/>
                    <a:pt x="3733800" y="2240280"/>
                  </a:cubicBezTo>
                  <a:cubicBezTo>
                    <a:pt x="3770048" y="2240280"/>
                    <a:pt x="3805894" y="2238558"/>
                    <a:pt x="3841261" y="2235192"/>
                  </a:cubicBezTo>
                  <a:lnTo>
                    <a:pt x="3844918" y="2234669"/>
                  </a:lnTo>
                  <a:lnTo>
                    <a:pt x="3733800" y="2240280"/>
                  </a:lnTo>
                  <a:lnTo>
                    <a:pt x="1120140" y="2240280"/>
                  </a:lnTo>
                  <a:cubicBezTo>
                    <a:pt x="501504" y="2240280"/>
                    <a:pt x="0" y="1738776"/>
                    <a:pt x="0" y="1120140"/>
                  </a:cubicBezTo>
                  <a:cubicBezTo>
                    <a:pt x="0" y="501504"/>
                    <a:pt x="501504" y="0"/>
                    <a:pt x="1120140" y="0"/>
                  </a:cubicBez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>
              <a:noFill/>
            </a:ln>
            <a:effectLst>
              <a:outerShdw blurRad="317500" dist="1905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934A45F1-9435-A631-FB1C-E87BFCEE3B72}"/>
                </a:ext>
              </a:extLst>
            </p:cNvPr>
            <p:cNvSpPr/>
            <p:nvPr/>
          </p:nvSpPr>
          <p:spPr>
            <a:xfrm>
              <a:off x="7261860" y="2857500"/>
              <a:ext cx="4853940" cy="3360420"/>
            </a:xfrm>
            <a:custGeom>
              <a:avLst/>
              <a:gdLst>
                <a:gd name="connsiteX0" fmla="*/ 3952930 w 4853940"/>
                <a:gd name="connsiteY0" fmla="*/ 2218533 h 3360420"/>
                <a:gd name="connsiteX1" fmla="*/ 3881090 w 4853940"/>
                <a:gd name="connsiteY1" fmla="*/ 2229497 h 3360420"/>
                <a:gd name="connsiteX2" fmla="*/ 3945845 w 4853940"/>
                <a:gd name="connsiteY2" fmla="*/ 2220238 h 3360420"/>
                <a:gd name="connsiteX3" fmla="*/ 4057327 w 4853940"/>
                <a:gd name="connsiteY3" fmla="*/ 2192381 h 3360420"/>
                <a:gd name="connsiteX4" fmla="*/ 3994732 w 4853940"/>
                <a:gd name="connsiteY4" fmla="*/ 2208476 h 3360420"/>
                <a:gd name="connsiteX5" fmla="*/ 4047088 w 4853940"/>
                <a:gd name="connsiteY5" fmla="*/ 2195880 h 3360420"/>
                <a:gd name="connsiteX6" fmla="*/ 4157598 w 4853940"/>
                <a:gd name="connsiteY6" fmla="*/ 2156723 h 3360420"/>
                <a:gd name="connsiteX7" fmla="*/ 4100220 w 4853940"/>
                <a:gd name="connsiteY7" fmla="*/ 2177724 h 3360420"/>
                <a:gd name="connsiteX8" fmla="*/ 4144527 w 4853940"/>
                <a:gd name="connsiteY8" fmla="*/ 2162584 h 3360420"/>
                <a:gd name="connsiteX9" fmla="*/ 4253237 w 4853940"/>
                <a:gd name="connsiteY9" fmla="*/ 2112065 h 3360420"/>
                <a:gd name="connsiteX10" fmla="*/ 4199916 w 4853940"/>
                <a:gd name="connsiteY10" fmla="*/ 2137751 h 3360420"/>
                <a:gd name="connsiteX11" fmla="*/ 4237697 w 4853940"/>
                <a:gd name="connsiteY11" fmla="*/ 2120812 h 3360420"/>
                <a:gd name="connsiteX12" fmla="*/ 4343736 w 4853940"/>
                <a:gd name="connsiteY12" fmla="*/ 2058907 h 3360420"/>
                <a:gd name="connsiteX13" fmla="*/ 4294094 w 4853940"/>
                <a:gd name="connsiteY13" fmla="*/ 2089066 h 3360420"/>
                <a:gd name="connsiteX14" fmla="*/ 4326135 w 4853940"/>
                <a:gd name="connsiteY14" fmla="*/ 2071030 h 3360420"/>
                <a:gd name="connsiteX15" fmla="*/ 4428591 w 4853940"/>
                <a:gd name="connsiteY15" fmla="*/ 1997747 h 3360420"/>
                <a:gd name="connsiteX16" fmla="*/ 4382547 w 4853940"/>
                <a:gd name="connsiteY16" fmla="*/ 2032178 h 3360420"/>
                <a:gd name="connsiteX17" fmla="*/ 4409376 w 4853940"/>
                <a:gd name="connsiteY17" fmla="*/ 2013701 h 3360420"/>
                <a:gd name="connsiteX18" fmla="*/ 4496671 w 4853940"/>
                <a:gd name="connsiteY18" fmla="*/ 1938726 h 3360420"/>
                <a:gd name="connsiteX19" fmla="*/ 4464909 w 4853940"/>
                <a:gd name="connsiteY19" fmla="*/ 1967593 h 3360420"/>
                <a:gd name="connsiteX20" fmla="*/ 4486957 w 4853940"/>
                <a:gd name="connsiteY20" fmla="*/ 1949288 h 3360420"/>
                <a:gd name="connsiteX21" fmla="*/ 4642087 w 4853940"/>
                <a:gd name="connsiteY21" fmla="*/ 1771329 h 3360420"/>
                <a:gd name="connsiteX22" fmla="*/ 4567591 w 4853940"/>
                <a:gd name="connsiteY22" fmla="*/ 1861619 h 3360420"/>
                <a:gd name="connsiteX23" fmla="*/ 4623281 w 4853940"/>
                <a:gd name="connsiteY23" fmla="*/ 1801070 h 3360420"/>
                <a:gd name="connsiteX24" fmla="*/ 4747270 w 4853940"/>
                <a:gd name="connsiteY24" fmla="*/ 1590498 h 3360420"/>
                <a:gd name="connsiteX25" fmla="*/ 4691744 w 4853940"/>
                <a:gd name="connsiteY25" fmla="*/ 1692797 h 3360420"/>
                <a:gd name="connsiteX26" fmla="*/ 4731397 w 4853940"/>
                <a:gd name="connsiteY26" fmla="*/ 1630086 h 3360420"/>
                <a:gd name="connsiteX27" fmla="*/ 4817458 w 4853940"/>
                <a:gd name="connsiteY27" fmla="*/ 1390103 h 3360420"/>
                <a:gd name="connsiteX28" fmla="*/ 4782618 w 4853940"/>
                <a:gd name="connsiteY28" fmla="*/ 1502338 h 3360420"/>
                <a:gd name="connsiteX29" fmla="*/ 4807593 w 4853940"/>
                <a:gd name="connsiteY29" fmla="*/ 1440048 h 3360420"/>
                <a:gd name="connsiteX30" fmla="*/ 4851339 w 4853940"/>
                <a:gd name="connsiteY30" fmla="*/ 1171650 h 3360420"/>
                <a:gd name="connsiteX31" fmla="*/ 4848157 w 4853940"/>
                <a:gd name="connsiteY31" fmla="*/ 1234668 h 3360420"/>
                <a:gd name="connsiteX32" fmla="*/ 4848156 w 4853940"/>
                <a:gd name="connsiteY32" fmla="*/ 1234674 h 3360420"/>
                <a:gd name="connsiteX33" fmla="*/ 4848157 w 4853940"/>
                <a:gd name="connsiteY33" fmla="*/ 1234668 h 3360420"/>
                <a:gd name="connsiteX34" fmla="*/ 1120140 w 4853940"/>
                <a:gd name="connsiteY34" fmla="*/ 0 h 3360420"/>
                <a:gd name="connsiteX35" fmla="*/ 3733800 w 4853940"/>
                <a:gd name="connsiteY35" fmla="*/ 0 h 3360420"/>
                <a:gd name="connsiteX36" fmla="*/ 4853940 w 4853940"/>
                <a:gd name="connsiteY36" fmla="*/ 1120140 h 3360420"/>
                <a:gd name="connsiteX37" fmla="*/ 4853555 w 4853940"/>
                <a:gd name="connsiteY37" fmla="*/ 1127760 h 3360420"/>
                <a:gd name="connsiteX38" fmla="*/ 4853940 w 4853940"/>
                <a:gd name="connsiteY38" fmla="*/ 1127760 h 3360420"/>
                <a:gd name="connsiteX39" fmla="*/ 4853940 w 4853940"/>
                <a:gd name="connsiteY39" fmla="*/ 3360420 h 3360420"/>
                <a:gd name="connsiteX40" fmla="*/ 3733800 w 4853940"/>
                <a:gd name="connsiteY40" fmla="*/ 2240280 h 3360420"/>
                <a:gd name="connsiteX41" fmla="*/ 3841261 w 4853940"/>
                <a:gd name="connsiteY41" fmla="*/ 2235192 h 3360420"/>
                <a:gd name="connsiteX42" fmla="*/ 3844918 w 4853940"/>
                <a:gd name="connsiteY42" fmla="*/ 2234669 h 3360420"/>
                <a:gd name="connsiteX43" fmla="*/ 3733800 w 4853940"/>
                <a:gd name="connsiteY43" fmla="*/ 2240280 h 3360420"/>
                <a:gd name="connsiteX44" fmla="*/ 1120140 w 4853940"/>
                <a:gd name="connsiteY44" fmla="*/ 2240280 h 3360420"/>
                <a:gd name="connsiteX45" fmla="*/ 0 w 4853940"/>
                <a:gd name="connsiteY45" fmla="*/ 1120140 h 3360420"/>
                <a:gd name="connsiteX46" fmla="*/ 1120140 w 4853940"/>
                <a:gd name="connsiteY46" fmla="*/ 0 h 33604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</a:cxnLst>
              <a:rect l="l" t="t" r="r" b="b"/>
              <a:pathLst>
                <a:path w="4853940" h="3360420">
                  <a:moveTo>
                    <a:pt x="3952930" y="2218533"/>
                  </a:moveTo>
                  <a:lnTo>
                    <a:pt x="3881090" y="2229497"/>
                  </a:lnTo>
                  <a:lnTo>
                    <a:pt x="3945845" y="2220238"/>
                  </a:lnTo>
                  <a:close/>
                  <a:moveTo>
                    <a:pt x="4057327" y="2192381"/>
                  </a:moveTo>
                  <a:lnTo>
                    <a:pt x="3994732" y="2208476"/>
                  </a:lnTo>
                  <a:lnTo>
                    <a:pt x="4047088" y="2195880"/>
                  </a:lnTo>
                  <a:close/>
                  <a:moveTo>
                    <a:pt x="4157598" y="2156723"/>
                  </a:moveTo>
                  <a:lnTo>
                    <a:pt x="4100220" y="2177724"/>
                  </a:lnTo>
                  <a:lnTo>
                    <a:pt x="4144527" y="2162584"/>
                  </a:lnTo>
                  <a:close/>
                  <a:moveTo>
                    <a:pt x="4253237" y="2112065"/>
                  </a:moveTo>
                  <a:lnTo>
                    <a:pt x="4199916" y="2137751"/>
                  </a:lnTo>
                  <a:lnTo>
                    <a:pt x="4237697" y="2120812"/>
                  </a:lnTo>
                  <a:close/>
                  <a:moveTo>
                    <a:pt x="4343736" y="2058907"/>
                  </a:moveTo>
                  <a:lnTo>
                    <a:pt x="4294094" y="2089066"/>
                  </a:lnTo>
                  <a:lnTo>
                    <a:pt x="4326135" y="2071030"/>
                  </a:lnTo>
                  <a:close/>
                  <a:moveTo>
                    <a:pt x="4428591" y="1997747"/>
                  </a:moveTo>
                  <a:lnTo>
                    <a:pt x="4382547" y="2032178"/>
                  </a:lnTo>
                  <a:lnTo>
                    <a:pt x="4409376" y="2013701"/>
                  </a:lnTo>
                  <a:close/>
                  <a:moveTo>
                    <a:pt x="4496671" y="1938726"/>
                  </a:moveTo>
                  <a:lnTo>
                    <a:pt x="4464909" y="1967593"/>
                  </a:lnTo>
                  <a:lnTo>
                    <a:pt x="4486957" y="1949288"/>
                  </a:lnTo>
                  <a:close/>
                  <a:moveTo>
                    <a:pt x="4642087" y="1771329"/>
                  </a:moveTo>
                  <a:lnTo>
                    <a:pt x="4567591" y="1861619"/>
                  </a:lnTo>
                  <a:lnTo>
                    <a:pt x="4623281" y="1801070"/>
                  </a:lnTo>
                  <a:close/>
                  <a:moveTo>
                    <a:pt x="4747270" y="1590498"/>
                  </a:moveTo>
                  <a:lnTo>
                    <a:pt x="4691744" y="1692797"/>
                  </a:lnTo>
                  <a:lnTo>
                    <a:pt x="4731397" y="1630086"/>
                  </a:lnTo>
                  <a:close/>
                  <a:moveTo>
                    <a:pt x="4817458" y="1390103"/>
                  </a:moveTo>
                  <a:lnTo>
                    <a:pt x="4782618" y="1502338"/>
                  </a:lnTo>
                  <a:lnTo>
                    <a:pt x="4807593" y="1440048"/>
                  </a:lnTo>
                  <a:close/>
                  <a:moveTo>
                    <a:pt x="4851339" y="1171650"/>
                  </a:moveTo>
                  <a:lnTo>
                    <a:pt x="4848157" y="1234668"/>
                  </a:lnTo>
                  <a:lnTo>
                    <a:pt x="4848156" y="1234674"/>
                  </a:lnTo>
                  <a:lnTo>
                    <a:pt x="4848157" y="1234668"/>
                  </a:lnTo>
                  <a:close/>
                  <a:moveTo>
                    <a:pt x="1120140" y="0"/>
                  </a:moveTo>
                  <a:lnTo>
                    <a:pt x="3733800" y="0"/>
                  </a:lnTo>
                  <a:cubicBezTo>
                    <a:pt x="4352436" y="0"/>
                    <a:pt x="4853940" y="501504"/>
                    <a:pt x="4853940" y="1120140"/>
                  </a:cubicBezTo>
                  <a:lnTo>
                    <a:pt x="4853555" y="1127760"/>
                  </a:lnTo>
                  <a:lnTo>
                    <a:pt x="4853940" y="1127760"/>
                  </a:lnTo>
                  <a:lnTo>
                    <a:pt x="4853940" y="3360420"/>
                  </a:lnTo>
                  <a:cubicBezTo>
                    <a:pt x="4853940" y="2741784"/>
                    <a:pt x="4352436" y="2240280"/>
                    <a:pt x="3733800" y="2240280"/>
                  </a:cubicBezTo>
                  <a:cubicBezTo>
                    <a:pt x="3770048" y="2240280"/>
                    <a:pt x="3805894" y="2238558"/>
                    <a:pt x="3841261" y="2235192"/>
                  </a:cubicBezTo>
                  <a:lnTo>
                    <a:pt x="3844918" y="2234669"/>
                  </a:lnTo>
                  <a:lnTo>
                    <a:pt x="3733800" y="2240280"/>
                  </a:lnTo>
                  <a:lnTo>
                    <a:pt x="1120140" y="2240280"/>
                  </a:lnTo>
                  <a:cubicBezTo>
                    <a:pt x="501504" y="2240280"/>
                    <a:pt x="0" y="1738776"/>
                    <a:pt x="0" y="1120140"/>
                  </a:cubicBezTo>
                  <a:cubicBezTo>
                    <a:pt x="0" y="501504"/>
                    <a:pt x="501504" y="0"/>
                    <a:pt x="1120140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75" name="Group 74">
            <a:extLst>
              <a:ext uri="{FF2B5EF4-FFF2-40B4-BE49-F238E27FC236}">
                <a16:creationId xmlns:a16="http://schemas.microsoft.com/office/drawing/2014/main" id="{0E5525BB-3283-CD37-452E-2D19FEA05E43}"/>
              </a:ext>
            </a:extLst>
          </p:cNvPr>
          <p:cNvGrpSpPr/>
          <p:nvPr/>
        </p:nvGrpSpPr>
        <p:grpSpPr>
          <a:xfrm>
            <a:off x="1171002" y="4628070"/>
            <a:ext cx="6662373" cy="4863428"/>
            <a:chOff x="7261860" y="2857500"/>
            <a:chExt cx="4853940" cy="3543300"/>
          </a:xfrm>
        </p:grpSpPr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C3BCBBD7-6274-9BAD-5B06-D06008B38CF7}"/>
                </a:ext>
              </a:extLst>
            </p:cNvPr>
            <p:cNvSpPr/>
            <p:nvPr/>
          </p:nvSpPr>
          <p:spPr>
            <a:xfrm>
              <a:off x="7261860" y="2857500"/>
              <a:ext cx="4853940" cy="3543300"/>
            </a:xfrm>
            <a:custGeom>
              <a:avLst/>
              <a:gdLst>
                <a:gd name="connsiteX0" fmla="*/ 3952930 w 4853940"/>
                <a:gd name="connsiteY0" fmla="*/ 2218533 h 3360420"/>
                <a:gd name="connsiteX1" fmla="*/ 3881090 w 4853940"/>
                <a:gd name="connsiteY1" fmla="*/ 2229497 h 3360420"/>
                <a:gd name="connsiteX2" fmla="*/ 3945845 w 4853940"/>
                <a:gd name="connsiteY2" fmla="*/ 2220238 h 3360420"/>
                <a:gd name="connsiteX3" fmla="*/ 4057327 w 4853940"/>
                <a:gd name="connsiteY3" fmla="*/ 2192381 h 3360420"/>
                <a:gd name="connsiteX4" fmla="*/ 3994732 w 4853940"/>
                <a:gd name="connsiteY4" fmla="*/ 2208476 h 3360420"/>
                <a:gd name="connsiteX5" fmla="*/ 4047088 w 4853940"/>
                <a:gd name="connsiteY5" fmla="*/ 2195880 h 3360420"/>
                <a:gd name="connsiteX6" fmla="*/ 4157598 w 4853940"/>
                <a:gd name="connsiteY6" fmla="*/ 2156723 h 3360420"/>
                <a:gd name="connsiteX7" fmla="*/ 4100220 w 4853940"/>
                <a:gd name="connsiteY7" fmla="*/ 2177724 h 3360420"/>
                <a:gd name="connsiteX8" fmla="*/ 4144527 w 4853940"/>
                <a:gd name="connsiteY8" fmla="*/ 2162584 h 3360420"/>
                <a:gd name="connsiteX9" fmla="*/ 4253237 w 4853940"/>
                <a:gd name="connsiteY9" fmla="*/ 2112065 h 3360420"/>
                <a:gd name="connsiteX10" fmla="*/ 4199916 w 4853940"/>
                <a:gd name="connsiteY10" fmla="*/ 2137751 h 3360420"/>
                <a:gd name="connsiteX11" fmla="*/ 4237697 w 4853940"/>
                <a:gd name="connsiteY11" fmla="*/ 2120812 h 3360420"/>
                <a:gd name="connsiteX12" fmla="*/ 4343736 w 4853940"/>
                <a:gd name="connsiteY12" fmla="*/ 2058907 h 3360420"/>
                <a:gd name="connsiteX13" fmla="*/ 4294094 w 4853940"/>
                <a:gd name="connsiteY13" fmla="*/ 2089066 h 3360420"/>
                <a:gd name="connsiteX14" fmla="*/ 4326135 w 4853940"/>
                <a:gd name="connsiteY14" fmla="*/ 2071030 h 3360420"/>
                <a:gd name="connsiteX15" fmla="*/ 4428591 w 4853940"/>
                <a:gd name="connsiteY15" fmla="*/ 1997747 h 3360420"/>
                <a:gd name="connsiteX16" fmla="*/ 4382547 w 4853940"/>
                <a:gd name="connsiteY16" fmla="*/ 2032178 h 3360420"/>
                <a:gd name="connsiteX17" fmla="*/ 4409376 w 4853940"/>
                <a:gd name="connsiteY17" fmla="*/ 2013701 h 3360420"/>
                <a:gd name="connsiteX18" fmla="*/ 4496671 w 4853940"/>
                <a:gd name="connsiteY18" fmla="*/ 1938726 h 3360420"/>
                <a:gd name="connsiteX19" fmla="*/ 4464909 w 4853940"/>
                <a:gd name="connsiteY19" fmla="*/ 1967593 h 3360420"/>
                <a:gd name="connsiteX20" fmla="*/ 4486957 w 4853940"/>
                <a:gd name="connsiteY20" fmla="*/ 1949288 h 3360420"/>
                <a:gd name="connsiteX21" fmla="*/ 4642087 w 4853940"/>
                <a:gd name="connsiteY21" fmla="*/ 1771329 h 3360420"/>
                <a:gd name="connsiteX22" fmla="*/ 4567591 w 4853940"/>
                <a:gd name="connsiteY22" fmla="*/ 1861619 h 3360420"/>
                <a:gd name="connsiteX23" fmla="*/ 4623281 w 4853940"/>
                <a:gd name="connsiteY23" fmla="*/ 1801070 h 3360420"/>
                <a:gd name="connsiteX24" fmla="*/ 4747270 w 4853940"/>
                <a:gd name="connsiteY24" fmla="*/ 1590498 h 3360420"/>
                <a:gd name="connsiteX25" fmla="*/ 4691744 w 4853940"/>
                <a:gd name="connsiteY25" fmla="*/ 1692797 h 3360420"/>
                <a:gd name="connsiteX26" fmla="*/ 4731397 w 4853940"/>
                <a:gd name="connsiteY26" fmla="*/ 1630086 h 3360420"/>
                <a:gd name="connsiteX27" fmla="*/ 4817458 w 4853940"/>
                <a:gd name="connsiteY27" fmla="*/ 1390103 h 3360420"/>
                <a:gd name="connsiteX28" fmla="*/ 4782618 w 4853940"/>
                <a:gd name="connsiteY28" fmla="*/ 1502338 h 3360420"/>
                <a:gd name="connsiteX29" fmla="*/ 4807593 w 4853940"/>
                <a:gd name="connsiteY29" fmla="*/ 1440048 h 3360420"/>
                <a:gd name="connsiteX30" fmla="*/ 4851339 w 4853940"/>
                <a:gd name="connsiteY30" fmla="*/ 1171650 h 3360420"/>
                <a:gd name="connsiteX31" fmla="*/ 4848157 w 4853940"/>
                <a:gd name="connsiteY31" fmla="*/ 1234668 h 3360420"/>
                <a:gd name="connsiteX32" fmla="*/ 4848156 w 4853940"/>
                <a:gd name="connsiteY32" fmla="*/ 1234674 h 3360420"/>
                <a:gd name="connsiteX33" fmla="*/ 4848157 w 4853940"/>
                <a:gd name="connsiteY33" fmla="*/ 1234668 h 3360420"/>
                <a:gd name="connsiteX34" fmla="*/ 1120140 w 4853940"/>
                <a:gd name="connsiteY34" fmla="*/ 0 h 3360420"/>
                <a:gd name="connsiteX35" fmla="*/ 3733800 w 4853940"/>
                <a:gd name="connsiteY35" fmla="*/ 0 h 3360420"/>
                <a:gd name="connsiteX36" fmla="*/ 4853940 w 4853940"/>
                <a:gd name="connsiteY36" fmla="*/ 1120140 h 3360420"/>
                <a:gd name="connsiteX37" fmla="*/ 4853555 w 4853940"/>
                <a:gd name="connsiteY37" fmla="*/ 1127760 h 3360420"/>
                <a:gd name="connsiteX38" fmla="*/ 4853940 w 4853940"/>
                <a:gd name="connsiteY38" fmla="*/ 1127760 h 3360420"/>
                <a:gd name="connsiteX39" fmla="*/ 4853940 w 4853940"/>
                <a:gd name="connsiteY39" fmla="*/ 3360420 h 3360420"/>
                <a:gd name="connsiteX40" fmla="*/ 3733800 w 4853940"/>
                <a:gd name="connsiteY40" fmla="*/ 2240280 h 3360420"/>
                <a:gd name="connsiteX41" fmla="*/ 3841261 w 4853940"/>
                <a:gd name="connsiteY41" fmla="*/ 2235192 h 3360420"/>
                <a:gd name="connsiteX42" fmla="*/ 3844918 w 4853940"/>
                <a:gd name="connsiteY42" fmla="*/ 2234669 h 3360420"/>
                <a:gd name="connsiteX43" fmla="*/ 3733800 w 4853940"/>
                <a:gd name="connsiteY43" fmla="*/ 2240280 h 3360420"/>
                <a:gd name="connsiteX44" fmla="*/ 1120140 w 4853940"/>
                <a:gd name="connsiteY44" fmla="*/ 2240280 h 3360420"/>
                <a:gd name="connsiteX45" fmla="*/ 0 w 4853940"/>
                <a:gd name="connsiteY45" fmla="*/ 1120140 h 3360420"/>
                <a:gd name="connsiteX46" fmla="*/ 1120140 w 4853940"/>
                <a:gd name="connsiteY46" fmla="*/ 0 h 33604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</a:cxnLst>
              <a:rect l="l" t="t" r="r" b="b"/>
              <a:pathLst>
                <a:path w="4853940" h="3360420">
                  <a:moveTo>
                    <a:pt x="3952930" y="2218533"/>
                  </a:moveTo>
                  <a:lnTo>
                    <a:pt x="3881090" y="2229497"/>
                  </a:lnTo>
                  <a:lnTo>
                    <a:pt x="3945845" y="2220238"/>
                  </a:lnTo>
                  <a:close/>
                  <a:moveTo>
                    <a:pt x="4057327" y="2192381"/>
                  </a:moveTo>
                  <a:lnTo>
                    <a:pt x="3994732" y="2208476"/>
                  </a:lnTo>
                  <a:lnTo>
                    <a:pt x="4047088" y="2195880"/>
                  </a:lnTo>
                  <a:close/>
                  <a:moveTo>
                    <a:pt x="4157598" y="2156723"/>
                  </a:moveTo>
                  <a:lnTo>
                    <a:pt x="4100220" y="2177724"/>
                  </a:lnTo>
                  <a:lnTo>
                    <a:pt x="4144527" y="2162584"/>
                  </a:lnTo>
                  <a:close/>
                  <a:moveTo>
                    <a:pt x="4253237" y="2112065"/>
                  </a:moveTo>
                  <a:lnTo>
                    <a:pt x="4199916" y="2137751"/>
                  </a:lnTo>
                  <a:lnTo>
                    <a:pt x="4237697" y="2120812"/>
                  </a:lnTo>
                  <a:close/>
                  <a:moveTo>
                    <a:pt x="4343736" y="2058907"/>
                  </a:moveTo>
                  <a:lnTo>
                    <a:pt x="4294094" y="2089066"/>
                  </a:lnTo>
                  <a:lnTo>
                    <a:pt x="4326135" y="2071030"/>
                  </a:lnTo>
                  <a:close/>
                  <a:moveTo>
                    <a:pt x="4428591" y="1997747"/>
                  </a:moveTo>
                  <a:lnTo>
                    <a:pt x="4382547" y="2032178"/>
                  </a:lnTo>
                  <a:lnTo>
                    <a:pt x="4409376" y="2013701"/>
                  </a:lnTo>
                  <a:close/>
                  <a:moveTo>
                    <a:pt x="4496671" y="1938726"/>
                  </a:moveTo>
                  <a:lnTo>
                    <a:pt x="4464909" y="1967593"/>
                  </a:lnTo>
                  <a:lnTo>
                    <a:pt x="4486957" y="1949288"/>
                  </a:lnTo>
                  <a:close/>
                  <a:moveTo>
                    <a:pt x="4642087" y="1771329"/>
                  </a:moveTo>
                  <a:lnTo>
                    <a:pt x="4567591" y="1861619"/>
                  </a:lnTo>
                  <a:lnTo>
                    <a:pt x="4623281" y="1801070"/>
                  </a:lnTo>
                  <a:close/>
                  <a:moveTo>
                    <a:pt x="4747270" y="1590498"/>
                  </a:moveTo>
                  <a:lnTo>
                    <a:pt x="4691744" y="1692797"/>
                  </a:lnTo>
                  <a:lnTo>
                    <a:pt x="4731397" y="1630086"/>
                  </a:lnTo>
                  <a:close/>
                  <a:moveTo>
                    <a:pt x="4817458" y="1390103"/>
                  </a:moveTo>
                  <a:lnTo>
                    <a:pt x="4782618" y="1502338"/>
                  </a:lnTo>
                  <a:lnTo>
                    <a:pt x="4807593" y="1440048"/>
                  </a:lnTo>
                  <a:close/>
                  <a:moveTo>
                    <a:pt x="4851339" y="1171650"/>
                  </a:moveTo>
                  <a:lnTo>
                    <a:pt x="4848157" y="1234668"/>
                  </a:lnTo>
                  <a:lnTo>
                    <a:pt x="4848156" y="1234674"/>
                  </a:lnTo>
                  <a:lnTo>
                    <a:pt x="4848157" y="1234668"/>
                  </a:lnTo>
                  <a:close/>
                  <a:moveTo>
                    <a:pt x="1120140" y="0"/>
                  </a:moveTo>
                  <a:lnTo>
                    <a:pt x="3733800" y="0"/>
                  </a:lnTo>
                  <a:cubicBezTo>
                    <a:pt x="4352436" y="0"/>
                    <a:pt x="4853940" y="501504"/>
                    <a:pt x="4853940" y="1120140"/>
                  </a:cubicBezTo>
                  <a:lnTo>
                    <a:pt x="4853555" y="1127760"/>
                  </a:lnTo>
                  <a:lnTo>
                    <a:pt x="4853940" y="1127760"/>
                  </a:lnTo>
                  <a:lnTo>
                    <a:pt x="4853940" y="3360420"/>
                  </a:lnTo>
                  <a:cubicBezTo>
                    <a:pt x="4853940" y="2741784"/>
                    <a:pt x="4352436" y="2240280"/>
                    <a:pt x="3733800" y="2240280"/>
                  </a:cubicBezTo>
                  <a:cubicBezTo>
                    <a:pt x="3770048" y="2240280"/>
                    <a:pt x="3805894" y="2238558"/>
                    <a:pt x="3841261" y="2235192"/>
                  </a:cubicBezTo>
                  <a:lnTo>
                    <a:pt x="3844918" y="2234669"/>
                  </a:lnTo>
                  <a:lnTo>
                    <a:pt x="3733800" y="2240280"/>
                  </a:lnTo>
                  <a:lnTo>
                    <a:pt x="1120140" y="2240280"/>
                  </a:lnTo>
                  <a:cubicBezTo>
                    <a:pt x="501504" y="2240280"/>
                    <a:pt x="0" y="1738776"/>
                    <a:pt x="0" y="1120140"/>
                  </a:cubicBezTo>
                  <a:cubicBezTo>
                    <a:pt x="0" y="501504"/>
                    <a:pt x="501504" y="0"/>
                    <a:pt x="1120140" y="0"/>
                  </a:cubicBezTo>
                  <a:close/>
                </a:path>
              </a:pathLst>
            </a:custGeom>
            <a:solidFill>
              <a:schemeClr val="accent2">
                <a:lumMod val="25000"/>
              </a:schemeClr>
            </a:solidFill>
            <a:ln>
              <a:noFill/>
            </a:ln>
            <a:effectLst>
              <a:outerShdw blurRad="317500" dist="1905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12BE72E8-B7CE-0D8D-33D4-D234511E4E3A}"/>
                </a:ext>
              </a:extLst>
            </p:cNvPr>
            <p:cNvSpPr/>
            <p:nvPr/>
          </p:nvSpPr>
          <p:spPr>
            <a:xfrm>
              <a:off x="7261860" y="2857500"/>
              <a:ext cx="4853940" cy="3360420"/>
            </a:xfrm>
            <a:custGeom>
              <a:avLst/>
              <a:gdLst>
                <a:gd name="connsiteX0" fmla="*/ 3952930 w 4853940"/>
                <a:gd name="connsiteY0" fmla="*/ 2218533 h 3360420"/>
                <a:gd name="connsiteX1" fmla="*/ 3881090 w 4853940"/>
                <a:gd name="connsiteY1" fmla="*/ 2229497 h 3360420"/>
                <a:gd name="connsiteX2" fmla="*/ 3945845 w 4853940"/>
                <a:gd name="connsiteY2" fmla="*/ 2220238 h 3360420"/>
                <a:gd name="connsiteX3" fmla="*/ 4057327 w 4853940"/>
                <a:gd name="connsiteY3" fmla="*/ 2192381 h 3360420"/>
                <a:gd name="connsiteX4" fmla="*/ 3994732 w 4853940"/>
                <a:gd name="connsiteY4" fmla="*/ 2208476 h 3360420"/>
                <a:gd name="connsiteX5" fmla="*/ 4047088 w 4853940"/>
                <a:gd name="connsiteY5" fmla="*/ 2195880 h 3360420"/>
                <a:gd name="connsiteX6" fmla="*/ 4157598 w 4853940"/>
                <a:gd name="connsiteY6" fmla="*/ 2156723 h 3360420"/>
                <a:gd name="connsiteX7" fmla="*/ 4100220 w 4853940"/>
                <a:gd name="connsiteY7" fmla="*/ 2177724 h 3360420"/>
                <a:gd name="connsiteX8" fmla="*/ 4144527 w 4853940"/>
                <a:gd name="connsiteY8" fmla="*/ 2162584 h 3360420"/>
                <a:gd name="connsiteX9" fmla="*/ 4253237 w 4853940"/>
                <a:gd name="connsiteY9" fmla="*/ 2112065 h 3360420"/>
                <a:gd name="connsiteX10" fmla="*/ 4199916 w 4853940"/>
                <a:gd name="connsiteY10" fmla="*/ 2137751 h 3360420"/>
                <a:gd name="connsiteX11" fmla="*/ 4237697 w 4853940"/>
                <a:gd name="connsiteY11" fmla="*/ 2120812 h 3360420"/>
                <a:gd name="connsiteX12" fmla="*/ 4343736 w 4853940"/>
                <a:gd name="connsiteY12" fmla="*/ 2058907 h 3360420"/>
                <a:gd name="connsiteX13" fmla="*/ 4294094 w 4853940"/>
                <a:gd name="connsiteY13" fmla="*/ 2089066 h 3360420"/>
                <a:gd name="connsiteX14" fmla="*/ 4326135 w 4853940"/>
                <a:gd name="connsiteY14" fmla="*/ 2071030 h 3360420"/>
                <a:gd name="connsiteX15" fmla="*/ 4428591 w 4853940"/>
                <a:gd name="connsiteY15" fmla="*/ 1997747 h 3360420"/>
                <a:gd name="connsiteX16" fmla="*/ 4382547 w 4853940"/>
                <a:gd name="connsiteY16" fmla="*/ 2032178 h 3360420"/>
                <a:gd name="connsiteX17" fmla="*/ 4409376 w 4853940"/>
                <a:gd name="connsiteY17" fmla="*/ 2013701 h 3360420"/>
                <a:gd name="connsiteX18" fmla="*/ 4496671 w 4853940"/>
                <a:gd name="connsiteY18" fmla="*/ 1938726 h 3360420"/>
                <a:gd name="connsiteX19" fmla="*/ 4464909 w 4853940"/>
                <a:gd name="connsiteY19" fmla="*/ 1967593 h 3360420"/>
                <a:gd name="connsiteX20" fmla="*/ 4486957 w 4853940"/>
                <a:gd name="connsiteY20" fmla="*/ 1949288 h 3360420"/>
                <a:gd name="connsiteX21" fmla="*/ 4642087 w 4853940"/>
                <a:gd name="connsiteY21" fmla="*/ 1771329 h 3360420"/>
                <a:gd name="connsiteX22" fmla="*/ 4567591 w 4853940"/>
                <a:gd name="connsiteY22" fmla="*/ 1861619 h 3360420"/>
                <a:gd name="connsiteX23" fmla="*/ 4623281 w 4853940"/>
                <a:gd name="connsiteY23" fmla="*/ 1801070 h 3360420"/>
                <a:gd name="connsiteX24" fmla="*/ 4747270 w 4853940"/>
                <a:gd name="connsiteY24" fmla="*/ 1590498 h 3360420"/>
                <a:gd name="connsiteX25" fmla="*/ 4691744 w 4853940"/>
                <a:gd name="connsiteY25" fmla="*/ 1692797 h 3360420"/>
                <a:gd name="connsiteX26" fmla="*/ 4731397 w 4853940"/>
                <a:gd name="connsiteY26" fmla="*/ 1630086 h 3360420"/>
                <a:gd name="connsiteX27" fmla="*/ 4817458 w 4853940"/>
                <a:gd name="connsiteY27" fmla="*/ 1390103 h 3360420"/>
                <a:gd name="connsiteX28" fmla="*/ 4782618 w 4853940"/>
                <a:gd name="connsiteY28" fmla="*/ 1502338 h 3360420"/>
                <a:gd name="connsiteX29" fmla="*/ 4807593 w 4853940"/>
                <a:gd name="connsiteY29" fmla="*/ 1440048 h 3360420"/>
                <a:gd name="connsiteX30" fmla="*/ 4851339 w 4853940"/>
                <a:gd name="connsiteY30" fmla="*/ 1171650 h 3360420"/>
                <a:gd name="connsiteX31" fmla="*/ 4848157 w 4853940"/>
                <a:gd name="connsiteY31" fmla="*/ 1234668 h 3360420"/>
                <a:gd name="connsiteX32" fmla="*/ 4848156 w 4853940"/>
                <a:gd name="connsiteY32" fmla="*/ 1234674 h 3360420"/>
                <a:gd name="connsiteX33" fmla="*/ 4848157 w 4853940"/>
                <a:gd name="connsiteY33" fmla="*/ 1234668 h 3360420"/>
                <a:gd name="connsiteX34" fmla="*/ 1120140 w 4853940"/>
                <a:gd name="connsiteY34" fmla="*/ 0 h 3360420"/>
                <a:gd name="connsiteX35" fmla="*/ 3733800 w 4853940"/>
                <a:gd name="connsiteY35" fmla="*/ 0 h 3360420"/>
                <a:gd name="connsiteX36" fmla="*/ 4853940 w 4853940"/>
                <a:gd name="connsiteY36" fmla="*/ 1120140 h 3360420"/>
                <a:gd name="connsiteX37" fmla="*/ 4853555 w 4853940"/>
                <a:gd name="connsiteY37" fmla="*/ 1127760 h 3360420"/>
                <a:gd name="connsiteX38" fmla="*/ 4853940 w 4853940"/>
                <a:gd name="connsiteY38" fmla="*/ 1127760 h 3360420"/>
                <a:gd name="connsiteX39" fmla="*/ 4853940 w 4853940"/>
                <a:gd name="connsiteY39" fmla="*/ 3360420 h 3360420"/>
                <a:gd name="connsiteX40" fmla="*/ 3733800 w 4853940"/>
                <a:gd name="connsiteY40" fmla="*/ 2240280 h 3360420"/>
                <a:gd name="connsiteX41" fmla="*/ 3841261 w 4853940"/>
                <a:gd name="connsiteY41" fmla="*/ 2235192 h 3360420"/>
                <a:gd name="connsiteX42" fmla="*/ 3844918 w 4853940"/>
                <a:gd name="connsiteY42" fmla="*/ 2234669 h 3360420"/>
                <a:gd name="connsiteX43" fmla="*/ 3733800 w 4853940"/>
                <a:gd name="connsiteY43" fmla="*/ 2240280 h 3360420"/>
                <a:gd name="connsiteX44" fmla="*/ 1120140 w 4853940"/>
                <a:gd name="connsiteY44" fmla="*/ 2240280 h 3360420"/>
                <a:gd name="connsiteX45" fmla="*/ 0 w 4853940"/>
                <a:gd name="connsiteY45" fmla="*/ 1120140 h 3360420"/>
                <a:gd name="connsiteX46" fmla="*/ 1120140 w 4853940"/>
                <a:gd name="connsiteY46" fmla="*/ 0 h 33604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</a:cxnLst>
              <a:rect l="l" t="t" r="r" b="b"/>
              <a:pathLst>
                <a:path w="4853940" h="3360420">
                  <a:moveTo>
                    <a:pt x="3952930" y="2218533"/>
                  </a:moveTo>
                  <a:lnTo>
                    <a:pt x="3881090" y="2229497"/>
                  </a:lnTo>
                  <a:lnTo>
                    <a:pt x="3945845" y="2220238"/>
                  </a:lnTo>
                  <a:close/>
                  <a:moveTo>
                    <a:pt x="4057327" y="2192381"/>
                  </a:moveTo>
                  <a:lnTo>
                    <a:pt x="3994732" y="2208476"/>
                  </a:lnTo>
                  <a:lnTo>
                    <a:pt x="4047088" y="2195880"/>
                  </a:lnTo>
                  <a:close/>
                  <a:moveTo>
                    <a:pt x="4157598" y="2156723"/>
                  </a:moveTo>
                  <a:lnTo>
                    <a:pt x="4100220" y="2177724"/>
                  </a:lnTo>
                  <a:lnTo>
                    <a:pt x="4144527" y="2162584"/>
                  </a:lnTo>
                  <a:close/>
                  <a:moveTo>
                    <a:pt x="4253237" y="2112065"/>
                  </a:moveTo>
                  <a:lnTo>
                    <a:pt x="4199916" y="2137751"/>
                  </a:lnTo>
                  <a:lnTo>
                    <a:pt x="4237697" y="2120812"/>
                  </a:lnTo>
                  <a:close/>
                  <a:moveTo>
                    <a:pt x="4343736" y="2058907"/>
                  </a:moveTo>
                  <a:lnTo>
                    <a:pt x="4294094" y="2089066"/>
                  </a:lnTo>
                  <a:lnTo>
                    <a:pt x="4326135" y="2071030"/>
                  </a:lnTo>
                  <a:close/>
                  <a:moveTo>
                    <a:pt x="4428591" y="1997747"/>
                  </a:moveTo>
                  <a:lnTo>
                    <a:pt x="4382547" y="2032178"/>
                  </a:lnTo>
                  <a:lnTo>
                    <a:pt x="4409376" y="2013701"/>
                  </a:lnTo>
                  <a:close/>
                  <a:moveTo>
                    <a:pt x="4496671" y="1938726"/>
                  </a:moveTo>
                  <a:lnTo>
                    <a:pt x="4464909" y="1967593"/>
                  </a:lnTo>
                  <a:lnTo>
                    <a:pt x="4486957" y="1949288"/>
                  </a:lnTo>
                  <a:close/>
                  <a:moveTo>
                    <a:pt x="4642087" y="1771329"/>
                  </a:moveTo>
                  <a:lnTo>
                    <a:pt x="4567591" y="1861619"/>
                  </a:lnTo>
                  <a:lnTo>
                    <a:pt x="4623281" y="1801070"/>
                  </a:lnTo>
                  <a:close/>
                  <a:moveTo>
                    <a:pt x="4747270" y="1590498"/>
                  </a:moveTo>
                  <a:lnTo>
                    <a:pt x="4691744" y="1692797"/>
                  </a:lnTo>
                  <a:lnTo>
                    <a:pt x="4731397" y="1630086"/>
                  </a:lnTo>
                  <a:close/>
                  <a:moveTo>
                    <a:pt x="4817458" y="1390103"/>
                  </a:moveTo>
                  <a:lnTo>
                    <a:pt x="4782618" y="1502338"/>
                  </a:lnTo>
                  <a:lnTo>
                    <a:pt x="4807593" y="1440048"/>
                  </a:lnTo>
                  <a:close/>
                  <a:moveTo>
                    <a:pt x="4851339" y="1171650"/>
                  </a:moveTo>
                  <a:lnTo>
                    <a:pt x="4848157" y="1234668"/>
                  </a:lnTo>
                  <a:lnTo>
                    <a:pt x="4848156" y="1234674"/>
                  </a:lnTo>
                  <a:lnTo>
                    <a:pt x="4848157" y="1234668"/>
                  </a:lnTo>
                  <a:close/>
                  <a:moveTo>
                    <a:pt x="1120140" y="0"/>
                  </a:moveTo>
                  <a:lnTo>
                    <a:pt x="3733800" y="0"/>
                  </a:lnTo>
                  <a:cubicBezTo>
                    <a:pt x="4352436" y="0"/>
                    <a:pt x="4853940" y="501504"/>
                    <a:pt x="4853940" y="1120140"/>
                  </a:cubicBezTo>
                  <a:lnTo>
                    <a:pt x="4853555" y="1127760"/>
                  </a:lnTo>
                  <a:lnTo>
                    <a:pt x="4853940" y="1127760"/>
                  </a:lnTo>
                  <a:lnTo>
                    <a:pt x="4853940" y="3360420"/>
                  </a:lnTo>
                  <a:cubicBezTo>
                    <a:pt x="4853940" y="2741784"/>
                    <a:pt x="4352436" y="2240280"/>
                    <a:pt x="3733800" y="2240280"/>
                  </a:cubicBezTo>
                  <a:cubicBezTo>
                    <a:pt x="3770048" y="2240280"/>
                    <a:pt x="3805894" y="2238558"/>
                    <a:pt x="3841261" y="2235192"/>
                  </a:cubicBezTo>
                  <a:lnTo>
                    <a:pt x="3844918" y="2234669"/>
                  </a:lnTo>
                  <a:lnTo>
                    <a:pt x="3733800" y="2240280"/>
                  </a:lnTo>
                  <a:lnTo>
                    <a:pt x="1120140" y="2240280"/>
                  </a:lnTo>
                  <a:cubicBezTo>
                    <a:pt x="501504" y="2240280"/>
                    <a:pt x="0" y="1738776"/>
                    <a:pt x="0" y="1120140"/>
                  </a:cubicBezTo>
                  <a:cubicBezTo>
                    <a:pt x="0" y="501504"/>
                    <a:pt x="501504" y="0"/>
                    <a:pt x="11201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78" name="Group 77">
            <a:extLst>
              <a:ext uri="{FF2B5EF4-FFF2-40B4-BE49-F238E27FC236}">
                <a16:creationId xmlns:a16="http://schemas.microsoft.com/office/drawing/2014/main" id="{C2AC322F-8E95-5B63-47E0-09C9DF1936C3}"/>
              </a:ext>
            </a:extLst>
          </p:cNvPr>
          <p:cNvGrpSpPr/>
          <p:nvPr/>
        </p:nvGrpSpPr>
        <p:grpSpPr>
          <a:xfrm>
            <a:off x="2212274" y="2184949"/>
            <a:ext cx="5621101" cy="4103316"/>
            <a:chOff x="7261860" y="2857500"/>
            <a:chExt cx="4853940" cy="3543300"/>
          </a:xfrm>
        </p:grpSpPr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FE9CE376-B139-CBAD-F3FE-C52B838C47BF}"/>
                </a:ext>
              </a:extLst>
            </p:cNvPr>
            <p:cNvSpPr/>
            <p:nvPr/>
          </p:nvSpPr>
          <p:spPr>
            <a:xfrm>
              <a:off x="7261860" y="2857500"/>
              <a:ext cx="4853940" cy="3543300"/>
            </a:xfrm>
            <a:custGeom>
              <a:avLst/>
              <a:gdLst>
                <a:gd name="connsiteX0" fmla="*/ 3952930 w 4853940"/>
                <a:gd name="connsiteY0" fmla="*/ 2218533 h 3360420"/>
                <a:gd name="connsiteX1" fmla="*/ 3881090 w 4853940"/>
                <a:gd name="connsiteY1" fmla="*/ 2229497 h 3360420"/>
                <a:gd name="connsiteX2" fmla="*/ 3945845 w 4853940"/>
                <a:gd name="connsiteY2" fmla="*/ 2220238 h 3360420"/>
                <a:gd name="connsiteX3" fmla="*/ 4057327 w 4853940"/>
                <a:gd name="connsiteY3" fmla="*/ 2192381 h 3360420"/>
                <a:gd name="connsiteX4" fmla="*/ 3994732 w 4853940"/>
                <a:gd name="connsiteY4" fmla="*/ 2208476 h 3360420"/>
                <a:gd name="connsiteX5" fmla="*/ 4047088 w 4853940"/>
                <a:gd name="connsiteY5" fmla="*/ 2195880 h 3360420"/>
                <a:gd name="connsiteX6" fmla="*/ 4157598 w 4853940"/>
                <a:gd name="connsiteY6" fmla="*/ 2156723 h 3360420"/>
                <a:gd name="connsiteX7" fmla="*/ 4100220 w 4853940"/>
                <a:gd name="connsiteY7" fmla="*/ 2177724 h 3360420"/>
                <a:gd name="connsiteX8" fmla="*/ 4144527 w 4853940"/>
                <a:gd name="connsiteY8" fmla="*/ 2162584 h 3360420"/>
                <a:gd name="connsiteX9" fmla="*/ 4253237 w 4853940"/>
                <a:gd name="connsiteY9" fmla="*/ 2112065 h 3360420"/>
                <a:gd name="connsiteX10" fmla="*/ 4199916 w 4853940"/>
                <a:gd name="connsiteY10" fmla="*/ 2137751 h 3360420"/>
                <a:gd name="connsiteX11" fmla="*/ 4237697 w 4853940"/>
                <a:gd name="connsiteY11" fmla="*/ 2120812 h 3360420"/>
                <a:gd name="connsiteX12" fmla="*/ 4343736 w 4853940"/>
                <a:gd name="connsiteY12" fmla="*/ 2058907 h 3360420"/>
                <a:gd name="connsiteX13" fmla="*/ 4294094 w 4853940"/>
                <a:gd name="connsiteY13" fmla="*/ 2089066 h 3360420"/>
                <a:gd name="connsiteX14" fmla="*/ 4326135 w 4853940"/>
                <a:gd name="connsiteY14" fmla="*/ 2071030 h 3360420"/>
                <a:gd name="connsiteX15" fmla="*/ 4428591 w 4853940"/>
                <a:gd name="connsiteY15" fmla="*/ 1997747 h 3360420"/>
                <a:gd name="connsiteX16" fmla="*/ 4382547 w 4853940"/>
                <a:gd name="connsiteY16" fmla="*/ 2032178 h 3360420"/>
                <a:gd name="connsiteX17" fmla="*/ 4409376 w 4853940"/>
                <a:gd name="connsiteY17" fmla="*/ 2013701 h 3360420"/>
                <a:gd name="connsiteX18" fmla="*/ 4496671 w 4853940"/>
                <a:gd name="connsiteY18" fmla="*/ 1938726 h 3360420"/>
                <a:gd name="connsiteX19" fmla="*/ 4464909 w 4853940"/>
                <a:gd name="connsiteY19" fmla="*/ 1967593 h 3360420"/>
                <a:gd name="connsiteX20" fmla="*/ 4486957 w 4853940"/>
                <a:gd name="connsiteY20" fmla="*/ 1949288 h 3360420"/>
                <a:gd name="connsiteX21" fmla="*/ 4642087 w 4853940"/>
                <a:gd name="connsiteY21" fmla="*/ 1771329 h 3360420"/>
                <a:gd name="connsiteX22" fmla="*/ 4567591 w 4853940"/>
                <a:gd name="connsiteY22" fmla="*/ 1861619 h 3360420"/>
                <a:gd name="connsiteX23" fmla="*/ 4623281 w 4853940"/>
                <a:gd name="connsiteY23" fmla="*/ 1801070 h 3360420"/>
                <a:gd name="connsiteX24" fmla="*/ 4747270 w 4853940"/>
                <a:gd name="connsiteY24" fmla="*/ 1590498 h 3360420"/>
                <a:gd name="connsiteX25" fmla="*/ 4691744 w 4853940"/>
                <a:gd name="connsiteY25" fmla="*/ 1692797 h 3360420"/>
                <a:gd name="connsiteX26" fmla="*/ 4731397 w 4853940"/>
                <a:gd name="connsiteY26" fmla="*/ 1630086 h 3360420"/>
                <a:gd name="connsiteX27" fmla="*/ 4817458 w 4853940"/>
                <a:gd name="connsiteY27" fmla="*/ 1390103 h 3360420"/>
                <a:gd name="connsiteX28" fmla="*/ 4782618 w 4853940"/>
                <a:gd name="connsiteY28" fmla="*/ 1502338 h 3360420"/>
                <a:gd name="connsiteX29" fmla="*/ 4807593 w 4853940"/>
                <a:gd name="connsiteY29" fmla="*/ 1440048 h 3360420"/>
                <a:gd name="connsiteX30" fmla="*/ 4851339 w 4853940"/>
                <a:gd name="connsiteY30" fmla="*/ 1171650 h 3360420"/>
                <a:gd name="connsiteX31" fmla="*/ 4848157 w 4853940"/>
                <a:gd name="connsiteY31" fmla="*/ 1234668 h 3360420"/>
                <a:gd name="connsiteX32" fmla="*/ 4848156 w 4853940"/>
                <a:gd name="connsiteY32" fmla="*/ 1234674 h 3360420"/>
                <a:gd name="connsiteX33" fmla="*/ 4848157 w 4853940"/>
                <a:gd name="connsiteY33" fmla="*/ 1234668 h 3360420"/>
                <a:gd name="connsiteX34" fmla="*/ 1120140 w 4853940"/>
                <a:gd name="connsiteY34" fmla="*/ 0 h 3360420"/>
                <a:gd name="connsiteX35" fmla="*/ 3733800 w 4853940"/>
                <a:gd name="connsiteY35" fmla="*/ 0 h 3360420"/>
                <a:gd name="connsiteX36" fmla="*/ 4853940 w 4853940"/>
                <a:gd name="connsiteY36" fmla="*/ 1120140 h 3360420"/>
                <a:gd name="connsiteX37" fmla="*/ 4853555 w 4853940"/>
                <a:gd name="connsiteY37" fmla="*/ 1127760 h 3360420"/>
                <a:gd name="connsiteX38" fmla="*/ 4853940 w 4853940"/>
                <a:gd name="connsiteY38" fmla="*/ 1127760 h 3360420"/>
                <a:gd name="connsiteX39" fmla="*/ 4853940 w 4853940"/>
                <a:gd name="connsiteY39" fmla="*/ 3360420 h 3360420"/>
                <a:gd name="connsiteX40" fmla="*/ 3733800 w 4853940"/>
                <a:gd name="connsiteY40" fmla="*/ 2240280 h 3360420"/>
                <a:gd name="connsiteX41" fmla="*/ 3841261 w 4853940"/>
                <a:gd name="connsiteY41" fmla="*/ 2235192 h 3360420"/>
                <a:gd name="connsiteX42" fmla="*/ 3844918 w 4853940"/>
                <a:gd name="connsiteY42" fmla="*/ 2234669 h 3360420"/>
                <a:gd name="connsiteX43" fmla="*/ 3733800 w 4853940"/>
                <a:gd name="connsiteY43" fmla="*/ 2240280 h 3360420"/>
                <a:gd name="connsiteX44" fmla="*/ 1120140 w 4853940"/>
                <a:gd name="connsiteY44" fmla="*/ 2240280 h 3360420"/>
                <a:gd name="connsiteX45" fmla="*/ 0 w 4853940"/>
                <a:gd name="connsiteY45" fmla="*/ 1120140 h 3360420"/>
                <a:gd name="connsiteX46" fmla="*/ 1120140 w 4853940"/>
                <a:gd name="connsiteY46" fmla="*/ 0 h 33604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</a:cxnLst>
              <a:rect l="l" t="t" r="r" b="b"/>
              <a:pathLst>
                <a:path w="4853940" h="3360420">
                  <a:moveTo>
                    <a:pt x="3952930" y="2218533"/>
                  </a:moveTo>
                  <a:lnTo>
                    <a:pt x="3881090" y="2229497"/>
                  </a:lnTo>
                  <a:lnTo>
                    <a:pt x="3945845" y="2220238"/>
                  </a:lnTo>
                  <a:close/>
                  <a:moveTo>
                    <a:pt x="4057327" y="2192381"/>
                  </a:moveTo>
                  <a:lnTo>
                    <a:pt x="3994732" y="2208476"/>
                  </a:lnTo>
                  <a:lnTo>
                    <a:pt x="4047088" y="2195880"/>
                  </a:lnTo>
                  <a:close/>
                  <a:moveTo>
                    <a:pt x="4157598" y="2156723"/>
                  </a:moveTo>
                  <a:lnTo>
                    <a:pt x="4100220" y="2177724"/>
                  </a:lnTo>
                  <a:lnTo>
                    <a:pt x="4144527" y="2162584"/>
                  </a:lnTo>
                  <a:close/>
                  <a:moveTo>
                    <a:pt x="4253237" y="2112065"/>
                  </a:moveTo>
                  <a:lnTo>
                    <a:pt x="4199916" y="2137751"/>
                  </a:lnTo>
                  <a:lnTo>
                    <a:pt x="4237697" y="2120812"/>
                  </a:lnTo>
                  <a:close/>
                  <a:moveTo>
                    <a:pt x="4343736" y="2058907"/>
                  </a:moveTo>
                  <a:lnTo>
                    <a:pt x="4294094" y="2089066"/>
                  </a:lnTo>
                  <a:lnTo>
                    <a:pt x="4326135" y="2071030"/>
                  </a:lnTo>
                  <a:close/>
                  <a:moveTo>
                    <a:pt x="4428591" y="1997747"/>
                  </a:moveTo>
                  <a:lnTo>
                    <a:pt x="4382547" y="2032178"/>
                  </a:lnTo>
                  <a:lnTo>
                    <a:pt x="4409376" y="2013701"/>
                  </a:lnTo>
                  <a:close/>
                  <a:moveTo>
                    <a:pt x="4496671" y="1938726"/>
                  </a:moveTo>
                  <a:lnTo>
                    <a:pt x="4464909" y="1967593"/>
                  </a:lnTo>
                  <a:lnTo>
                    <a:pt x="4486957" y="1949288"/>
                  </a:lnTo>
                  <a:close/>
                  <a:moveTo>
                    <a:pt x="4642087" y="1771329"/>
                  </a:moveTo>
                  <a:lnTo>
                    <a:pt x="4567591" y="1861619"/>
                  </a:lnTo>
                  <a:lnTo>
                    <a:pt x="4623281" y="1801070"/>
                  </a:lnTo>
                  <a:close/>
                  <a:moveTo>
                    <a:pt x="4747270" y="1590498"/>
                  </a:moveTo>
                  <a:lnTo>
                    <a:pt x="4691744" y="1692797"/>
                  </a:lnTo>
                  <a:lnTo>
                    <a:pt x="4731397" y="1630086"/>
                  </a:lnTo>
                  <a:close/>
                  <a:moveTo>
                    <a:pt x="4817458" y="1390103"/>
                  </a:moveTo>
                  <a:lnTo>
                    <a:pt x="4782618" y="1502338"/>
                  </a:lnTo>
                  <a:lnTo>
                    <a:pt x="4807593" y="1440048"/>
                  </a:lnTo>
                  <a:close/>
                  <a:moveTo>
                    <a:pt x="4851339" y="1171650"/>
                  </a:moveTo>
                  <a:lnTo>
                    <a:pt x="4848157" y="1234668"/>
                  </a:lnTo>
                  <a:lnTo>
                    <a:pt x="4848156" y="1234674"/>
                  </a:lnTo>
                  <a:lnTo>
                    <a:pt x="4848157" y="1234668"/>
                  </a:lnTo>
                  <a:close/>
                  <a:moveTo>
                    <a:pt x="1120140" y="0"/>
                  </a:moveTo>
                  <a:lnTo>
                    <a:pt x="3733800" y="0"/>
                  </a:lnTo>
                  <a:cubicBezTo>
                    <a:pt x="4352436" y="0"/>
                    <a:pt x="4853940" y="501504"/>
                    <a:pt x="4853940" y="1120140"/>
                  </a:cubicBezTo>
                  <a:lnTo>
                    <a:pt x="4853555" y="1127760"/>
                  </a:lnTo>
                  <a:lnTo>
                    <a:pt x="4853940" y="1127760"/>
                  </a:lnTo>
                  <a:lnTo>
                    <a:pt x="4853940" y="3360420"/>
                  </a:lnTo>
                  <a:cubicBezTo>
                    <a:pt x="4853940" y="2741784"/>
                    <a:pt x="4352436" y="2240280"/>
                    <a:pt x="3733800" y="2240280"/>
                  </a:cubicBezTo>
                  <a:cubicBezTo>
                    <a:pt x="3770048" y="2240280"/>
                    <a:pt x="3805894" y="2238558"/>
                    <a:pt x="3841261" y="2235192"/>
                  </a:cubicBezTo>
                  <a:lnTo>
                    <a:pt x="3844918" y="2234669"/>
                  </a:lnTo>
                  <a:lnTo>
                    <a:pt x="3733800" y="2240280"/>
                  </a:lnTo>
                  <a:lnTo>
                    <a:pt x="1120140" y="2240280"/>
                  </a:lnTo>
                  <a:cubicBezTo>
                    <a:pt x="501504" y="2240280"/>
                    <a:pt x="0" y="1738776"/>
                    <a:pt x="0" y="1120140"/>
                  </a:cubicBezTo>
                  <a:cubicBezTo>
                    <a:pt x="0" y="501504"/>
                    <a:pt x="501504" y="0"/>
                    <a:pt x="1120140" y="0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ffectLst>
              <a:outerShdw blurRad="317500" dist="1905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87040E9C-0BC0-773F-D88D-0A7566C9F550}"/>
                </a:ext>
              </a:extLst>
            </p:cNvPr>
            <p:cNvSpPr/>
            <p:nvPr/>
          </p:nvSpPr>
          <p:spPr>
            <a:xfrm>
              <a:off x="7261860" y="2857500"/>
              <a:ext cx="4853940" cy="3360420"/>
            </a:xfrm>
            <a:custGeom>
              <a:avLst/>
              <a:gdLst>
                <a:gd name="connsiteX0" fmla="*/ 3952930 w 4853940"/>
                <a:gd name="connsiteY0" fmla="*/ 2218533 h 3360420"/>
                <a:gd name="connsiteX1" fmla="*/ 3881090 w 4853940"/>
                <a:gd name="connsiteY1" fmla="*/ 2229497 h 3360420"/>
                <a:gd name="connsiteX2" fmla="*/ 3945845 w 4853940"/>
                <a:gd name="connsiteY2" fmla="*/ 2220238 h 3360420"/>
                <a:gd name="connsiteX3" fmla="*/ 4057327 w 4853940"/>
                <a:gd name="connsiteY3" fmla="*/ 2192381 h 3360420"/>
                <a:gd name="connsiteX4" fmla="*/ 3994732 w 4853940"/>
                <a:gd name="connsiteY4" fmla="*/ 2208476 h 3360420"/>
                <a:gd name="connsiteX5" fmla="*/ 4047088 w 4853940"/>
                <a:gd name="connsiteY5" fmla="*/ 2195880 h 3360420"/>
                <a:gd name="connsiteX6" fmla="*/ 4157598 w 4853940"/>
                <a:gd name="connsiteY6" fmla="*/ 2156723 h 3360420"/>
                <a:gd name="connsiteX7" fmla="*/ 4100220 w 4853940"/>
                <a:gd name="connsiteY7" fmla="*/ 2177724 h 3360420"/>
                <a:gd name="connsiteX8" fmla="*/ 4144527 w 4853940"/>
                <a:gd name="connsiteY8" fmla="*/ 2162584 h 3360420"/>
                <a:gd name="connsiteX9" fmla="*/ 4253237 w 4853940"/>
                <a:gd name="connsiteY9" fmla="*/ 2112065 h 3360420"/>
                <a:gd name="connsiteX10" fmla="*/ 4199916 w 4853940"/>
                <a:gd name="connsiteY10" fmla="*/ 2137751 h 3360420"/>
                <a:gd name="connsiteX11" fmla="*/ 4237697 w 4853940"/>
                <a:gd name="connsiteY11" fmla="*/ 2120812 h 3360420"/>
                <a:gd name="connsiteX12" fmla="*/ 4343736 w 4853940"/>
                <a:gd name="connsiteY12" fmla="*/ 2058907 h 3360420"/>
                <a:gd name="connsiteX13" fmla="*/ 4294094 w 4853940"/>
                <a:gd name="connsiteY13" fmla="*/ 2089066 h 3360420"/>
                <a:gd name="connsiteX14" fmla="*/ 4326135 w 4853940"/>
                <a:gd name="connsiteY14" fmla="*/ 2071030 h 3360420"/>
                <a:gd name="connsiteX15" fmla="*/ 4428591 w 4853940"/>
                <a:gd name="connsiteY15" fmla="*/ 1997747 h 3360420"/>
                <a:gd name="connsiteX16" fmla="*/ 4382547 w 4853940"/>
                <a:gd name="connsiteY16" fmla="*/ 2032178 h 3360420"/>
                <a:gd name="connsiteX17" fmla="*/ 4409376 w 4853940"/>
                <a:gd name="connsiteY17" fmla="*/ 2013701 h 3360420"/>
                <a:gd name="connsiteX18" fmla="*/ 4496671 w 4853940"/>
                <a:gd name="connsiteY18" fmla="*/ 1938726 h 3360420"/>
                <a:gd name="connsiteX19" fmla="*/ 4464909 w 4853940"/>
                <a:gd name="connsiteY19" fmla="*/ 1967593 h 3360420"/>
                <a:gd name="connsiteX20" fmla="*/ 4486957 w 4853940"/>
                <a:gd name="connsiteY20" fmla="*/ 1949288 h 3360420"/>
                <a:gd name="connsiteX21" fmla="*/ 4642087 w 4853940"/>
                <a:gd name="connsiteY21" fmla="*/ 1771329 h 3360420"/>
                <a:gd name="connsiteX22" fmla="*/ 4567591 w 4853940"/>
                <a:gd name="connsiteY22" fmla="*/ 1861619 h 3360420"/>
                <a:gd name="connsiteX23" fmla="*/ 4623281 w 4853940"/>
                <a:gd name="connsiteY23" fmla="*/ 1801070 h 3360420"/>
                <a:gd name="connsiteX24" fmla="*/ 4747270 w 4853940"/>
                <a:gd name="connsiteY24" fmla="*/ 1590498 h 3360420"/>
                <a:gd name="connsiteX25" fmla="*/ 4691744 w 4853940"/>
                <a:gd name="connsiteY25" fmla="*/ 1692797 h 3360420"/>
                <a:gd name="connsiteX26" fmla="*/ 4731397 w 4853940"/>
                <a:gd name="connsiteY26" fmla="*/ 1630086 h 3360420"/>
                <a:gd name="connsiteX27" fmla="*/ 4817458 w 4853940"/>
                <a:gd name="connsiteY27" fmla="*/ 1390103 h 3360420"/>
                <a:gd name="connsiteX28" fmla="*/ 4782618 w 4853940"/>
                <a:gd name="connsiteY28" fmla="*/ 1502338 h 3360420"/>
                <a:gd name="connsiteX29" fmla="*/ 4807593 w 4853940"/>
                <a:gd name="connsiteY29" fmla="*/ 1440048 h 3360420"/>
                <a:gd name="connsiteX30" fmla="*/ 4851339 w 4853940"/>
                <a:gd name="connsiteY30" fmla="*/ 1171650 h 3360420"/>
                <a:gd name="connsiteX31" fmla="*/ 4848157 w 4853940"/>
                <a:gd name="connsiteY31" fmla="*/ 1234668 h 3360420"/>
                <a:gd name="connsiteX32" fmla="*/ 4848156 w 4853940"/>
                <a:gd name="connsiteY32" fmla="*/ 1234674 h 3360420"/>
                <a:gd name="connsiteX33" fmla="*/ 4848157 w 4853940"/>
                <a:gd name="connsiteY33" fmla="*/ 1234668 h 3360420"/>
                <a:gd name="connsiteX34" fmla="*/ 1120140 w 4853940"/>
                <a:gd name="connsiteY34" fmla="*/ 0 h 3360420"/>
                <a:gd name="connsiteX35" fmla="*/ 3733800 w 4853940"/>
                <a:gd name="connsiteY35" fmla="*/ 0 h 3360420"/>
                <a:gd name="connsiteX36" fmla="*/ 4853940 w 4853940"/>
                <a:gd name="connsiteY36" fmla="*/ 1120140 h 3360420"/>
                <a:gd name="connsiteX37" fmla="*/ 4853555 w 4853940"/>
                <a:gd name="connsiteY37" fmla="*/ 1127760 h 3360420"/>
                <a:gd name="connsiteX38" fmla="*/ 4853940 w 4853940"/>
                <a:gd name="connsiteY38" fmla="*/ 1127760 h 3360420"/>
                <a:gd name="connsiteX39" fmla="*/ 4853940 w 4853940"/>
                <a:gd name="connsiteY39" fmla="*/ 3360420 h 3360420"/>
                <a:gd name="connsiteX40" fmla="*/ 3733800 w 4853940"/>
                <a:gd name="connsiteY40" fmla="*/ 2240280 h 3360420"/>
                <a:gd name="connsiteX41" fmla="*/ 3841261 w 4853940"/>
                <a:gd name="connsiteY41" fmla="*/ 2235192 h 3360420"/>
                <a:gd name="connsiteX42" fmla="*/ 3844918 w 4853940"/>
                <a:gd name="connsiteY42" fmla="*/ 2234669 h 3360420"/>
                <a:gd name="connsiteX43" fmla="*/ 3733800 w 4853940"/>
                <a:gd name="connsiteY43" fmla="*/ 2240280 h 3360420"/>
                <a:gd name="connsiteX44" fmla="*/ 1120140 w 4853940"/>
                <a:gd name="connsiteY44" fmla="*/ 2240280 h 3360420"/>
                <a:gd name="connsiteX45" fmla="*/ 0 w 4853940"/>
                <a:gd name="connsiteY45" fmla="*/ 1120140 h 3360420"/>
                <a:gd name="connsiteX46" fmla="*/ 1120140 w 4853940"/>
                <a:gd name="connsiteY46" fmla="*/ 0 h 33604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</a:cxnLst>
              <a:rect l="l" t="t" r="r" b="b"/>
              <a:pathLst>
                <a:path w="4853940" h="3360420">
                  <a:moveTo>
                    <a:pt x="3952930" y="2218533"/>
                  </a:moveTo>
                  <a:lnTo>
                    <a:pt x="3881090" y="2229497"/>
                  </a:lnTo>
                  <a:lnTo>
                    <a:pt x="3945845" y="2220238"/>
                  </a:lnTo>
                  <a:close/>
                  <a:moveTo>
                    <a:pt x="4057327" y="2192381"/>
                  </a:moveTo>
                  <a:lnTo>
                    <a:pt x="3994732" y="2208476"/>
                  </a:lnTo>
                  <a:lnTo>
                    <a:pt x="4047088" y="2195880"/>
                  </a:lnTo>
                  <a:close/>
                  <a:moveTo>
                    <a:pt x="4157598" y="2156723"/>
                  </a:moveTo>
                  <a:lnTo>
                    <a:pt x="4100220" y="2177724"/>
                  </a:lnTo>
                  <a:lnTo>
                    <a:pt x="4144527" y="2162584"/>
                  </a:lnTo>
                  <a:close/>
                  <a:moveTo>
                    <a:pt x="4253237" y="2112065"/>
                  </a:moveTo>
                  <a:lnTo>
                    <a:pt x="4199916" y="2137751"/>
                  </a:lnTo>
                  <a:lnTo>
                    <a:pt x="4237697" y="2120812"/>
                  </a:lnTo>
                  <a:close/>
                  <a:moveTo>
                    <a:pt x="4343736" y="2058907"/>
                  </a:moveTo>
                  <a:lnTo>
                    <a:pt x="4294094" y="2089066"/>
                  </a:lnTo>
                  <a:lnTo>
                    <a:pt x="4326135" y="2071030"/>
                  </a:lnTo>
                  <a:close/>
                  <a:moveTo>
                    <a:pt x="4428591" y="1997747"/>
                  </a:moveTo>
                  <a:lnTo>
                    <a:pt x="4382547" y="2032178"/>
                  </a:lnTo>
                  <a:lnTo>
                    <a:pt x="4409376" y="2013701"/>
                  </a:lnTo>
                  <a:close/>
                  <a:moveTo>
                    <a:pt x="4496671" y="1938726"/>
                  </a:moveTo>
                  <a:lnTo>
                    <a:pt x="4464909" y="1967593"/>
                  </a:lnTo>
                  <a:lnTo>
                    <a:pt x="4486957" y="1949288"/>
                  </a:lnTo>
                  <a:close/>
                  <a:moveTo>
                    <a:pt x="4642087" y="1771329"/>
                  </a:moveTo>
                  <a:lnTo>
                    <a:pt x="4567591" y="1861619"/>
                  </a:lnTo>
                  <a:lnTo>
                    <a:pt x="4623281" y="1801070"/>
                  </a:lnTo>
                  <a:close/>
                  <a:moveTo>
                    <a:pt x="4747270" y="1590498"/>
                  </a:moveTo>
                  <a:lnTo>
                    <a:pt x="4691744" y="1692797"/>
                  </a:lnTo>
                  <a:lnTo>
                    <a:pt x="4731397" y="1630086"/>
                  </a:lnTo>
                  <a:close/>
                  <a:moveTo>
                    <a:pt x="4817458" y="1390103"/>
                  </a:moveTo>
                  <a:lnTo>
                    <a:pt x="4782618" y="1502338"/>
                  </a:lnTo>
                  <a:lnTo>
                    <a:pt x="4807593" y="1440048"/>
                  </a:lnTo>
                  <a:close/>
                  <a:moveTo>
                    <a:pt x="4851339" y="1171650"/>
                  </a:moveTo>
                  <a:lnTo>
                    <a:pt x="4848157" y="1234668"/>
                  </a:lnTo>
                  <a:lnTo>
                    <a:pt x="4848156" y="1234674"/>
                  </a:lnTo>
                  <a:lnTo>
                    <a:pt x="4848157" y="1234668"/>
                  </a:lnTo>
                  <a:close/>
                  <a:moveTo>
                    <a:pt x="1120140" y="0"/>
                  </a:moveTo>
                  <a:lnTo>
                    <a:pt x="3733800" y="0"/>
                  </a:lnTo>
                  <a:cubicBezTo>
                    <a:pt x="4352436" y="0"/>
                    <a:pt x="4853940" y="501504"/>
                    <a:pt x="4853940" y="1120140"/>
                  </a:cubicBezTo>
                  <a:lnTo>
                    <a:pt x="4853555" y="1127760"/>
                  </a:lnTo>
                  <a:lnTo>
                    <a:pt x="4853940" y="1127760"/>
                  </a:lnTo>
                  <a:lnTo>
                    <a:pt x="4853940" y="3360420"/>
                  </a:lnTo>
                  <a:cubicBezTo>
                    <a:pt x="4853940" y="2741784"/>
                    <a:pt x="4352436" y="2240280"/>
                    <a:pt x="3733800" y="2240280"/>
                  </a:cubicBezTo>
                  <a:cubicBezTo>
                    <a:pt x="3770048" y="2240280"/>
                    <a:pt x="3805894" y="2238558"/>
                    <a:pt x="3841261" y="2235192"/>
                  </a:cubicBezTo>
                  <a:lnTo>
                    <a:pt x="3844918" y="2234669"/>
                  </a:lnTo>
                  <a:lnTo>
                    <a:pt x="3733800" y="2240280"/>
                  </a:lnTo>
                  <a:lnTo>
                    <a:pt x="1120140" y="2240280"/>
                  </a:lnTo>
                  <a:cubicBezTo>
                    <a:pt x="501504" y="2240280"/>
                    <a:pt x="0" y="1738776"/>
                    <a:pt x="0" y="1120140"/>
                  </a:cubicBezTo>
                  <a:cubicBezTo>
                    <a:pt x="0" y="501504"/>
                    <a:pt x="501504" y="0"/>
                    <a:pt x="112014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1" name="Group 80">
            <a:extLst>
              <a:ext uri="{FF2B5EF4-FFF2-40B4-BE49-F238E27FC236}">
                <a16:creationId xmlns:a16="http://schemas.microsoft.com/office/drawing/2014/main" id="{8B20BC26-B190-187F-4C56-F24A00944BA5}"/>
              </a:ext>
            </a:extLst>
          </p:cNvPr>
          <p:cNvGrpSpPr/>
          <p:nvPr/>
        </p:nvGrpSpPr>
        <p:grpSpPr>
          <a:xfrm flipH="1">
            <a:off x="7833373" y="9405207"/>
            <a:ext cx="4996600" cy="3647441"/>
            <a:chOff x="7261860" y="2857500"/>
            <a:chExt cx="4853940" cy="3543300"/>
          </a:xfrm>
        </p:grpSpPr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27CD8038-5D04-73B5-C34F-33D92131478A}"/>
                </a:ext>
              </a:extLst>
            </p:cNvPr>
            <p:cNvSpPr/>
            <p:nvPr/>
          </p:nvSpPr>
          <p:spPr>
            <a:xfrm>
              <a:off x="7261860" y="2857500"/>
              <a:ext cx="4853940" cy="3543300"/>
            </a:xfrm>
            <a:custGeom>
              <a:avLst/>
              <a:gdLst>
                <a:gd name="connsiteX0" fmla="*/ 3952930 w 4853940"/>
                <a:gd name="connsiteY0" fmla="*/ 2218533 h 3360420"/>
                <a:gd name="connsiteX1" fmla="*/ 3881090 w 4853940"/>
                <a:gd name="connsiteY1" fmla="*/ 2229497 h 3360420"/>
                <a:gd name="connsiteX2" fmla="*/ 3945845 w 4853940"/>
                <a:gd name="connsiteY2" fmla="*/ 2220238 h 3360420"/>
                <a:gd name="connsiteX3" fmla="*/ 4057327 w 4853940"/>
                <a:gd name="connsiteY3" fmla="*/ 2192381 h 3360420"/>
                <a:gd name="connsiteX4" fmla="*/ 3994732 w 4853940"/>
                <a:gd name="connsiteY4" fmla="*/ 2208476 h 3360420"/>
                <a:gd name="connsiteX5" fmla="*/ 4047088 w 4853940"/>
                <a:gd name="connsiteY5" fmla="*/ 2195880 h 3360420"/>
                <a:gd name="connsiteX6" fmla="*/ 4157598 w 4853940"/>
                <a:gd name="connsiteY6" fmla="*/ 2156723 h 3360420"/>
                <a:gd name="connsiteX7" fmla="*/ 4100220 w 4853940"/>
                <a:gd name="connsiteY7" fmla="*/ 2177724 h 3360420"/>
                <a:gd name="connsiteX8" fmla="*/ 4144527 w 4853940"/>
                <a:gd name="connsiteY8" fmla="*/ 2162584 h 3360420"/>
                <a:gd name="connsiteX9" fmla="*/ 4253237 w 4853940"/>
                <a:gd name="connsiteY9" fmla="*/ 2112065 h 3360420"/>
                <a:gd name="connsiteX10" fmla="*/ 4199916 w 4853940"/>
                <a:gd name="connsiteY10" fmla="*/ 2137751 h 3360420"/>
                <a:gd name="connsiteX11" fmla="*/ 4237697 w 4853940"/>
                <a:gd name="connsiteY11" fmla="*/ 2120812 h 3360420"/>
                <a:gd name="connsiteX12" fmla="*/ 4343736 w 4853940"/>
                <a:gd name="connsiteY12" fmla="*/ 2058907 h 3360420"/>
                <a:gd name="connsiteX13" fmla="*/ 4294094 w 4853940"/>
                <a:gd name="connsiteY13" fmla="*/ 2089066 h 3360420"/>
                <a:gd name="connsiteX14" fmla="*/ 4326135 w 4853940"/>
                <a:gd name="connsiteY14" fmla="*/ 2071030 h 3360420"/>
                <a:gd name="connsiteX15" fmla="*/ 4428591 w 4853940"/>
                <a:gd name="connsiteY15" fmla="*/ 1997747 h 3360420"/>
                <a:gd name="connsiteX16" fmla="*/ 4382547 w 4853940"/>
                <a:gd name="connsiteY16" fmla="*/ 2032178 h 3360420"/>
                <a:gd name="connsiteX17" fmla="*/ 4409376 w 4853940"/>
                <a:gd name="connsiteY17" fmla="*/ 2013701 h 3360420"/>
                <a:gd name="connsiteX18" fmla="*/ 4496671 w 4853940"/>
                <a:gd name="connsiteY18" fmla="*/ 1938726 h 3360420"/>
                <a:gd name="connsiteX19" fmla="*/ 4464909 w 4853940"/>
                <a:gd name="connsiteY19" fmla="*/ 1967593 h 3360420"/>
                <a:gd name="connsiteX20" fmla="*/ 4486957 w 4853940"/>
                <a:gd name="connsiteY20" fmla="*/ 1949288 h 3360420"/>
                <a:gd name="connsiteX21" fmla="*/ 4642087 w 4853940"/>
                <a:gd name="connsiteY21" fmla="*/ 1771329 h 3360420"/>
                <a:gd name="connsiteX22" fmla="*/ 4567591 w 4853940"/>
                <a:gd name="connsiteY22" fmla="*/ 1861619 h 3360420"/>
                <a:gd name="connsiteX23" fmla="*/ 4623281 w 4853940"/>
                <a:gd name="connsiteY23" fmla="*/ 1801070 h 3360420"/>
                <a:gd name="connsiteX24" fmla="*/ 4747270 w 4853940"/>
                <a:gd name="connsiteY24" fmla="*/ 1590498 h 3360420"/>
                <a:gd name="connsiteX25" fmla="*/ 4691744 w 4853940"/>
                <a:gd name="connsiteY25" fmla="*/ 1692797 h 3360420"/>
                <a:gd name="connsiteX26" fmla="*/ 4731397 w 4853940"/>
                <a:gd name="connsiteY26" fmla="*/ 1630086 h 3360420"/>
                <a:gd name="connsiteX27" fmla="*/ 4817458 w 4853940"/>
                <a:gd name="connsiteY27" fmla="*/ 1390103 h 3360420"/>
                <a:gd name="connsiteX28" fmla="*/ 4782618 w 4853940"/>
                <a:gd name="connsiteY28" fmla="*/ 1502338 h 3360420"/>
                <a:gd name="connsiteX29" fmla="*/ 4807593 w 4853940"/>
                <a:gd name="connsiteY29" fmla="*/ 1440048 h 3360420"/>
                <a:gd name="connsiteX30" fmla="*/ 4851339 w 4853940"/>
                <a:gd name="connsiteY30" fmla="*/ 1171650 h 3360420"/>
                <a:gd name="connsiteX31" fmla="*/ 4848157 w 4853940"/>
                <a:gd name="connsiteY31" fmla="*/ 1234668 h 3360420"/>
                <a:gd name="connsiteX32" fmla="*/ 4848156 w 4853940"/>
                <a:gd name="connsiteY32" fmla="*/ 1234674 h 3360420"/>
                <a:gd name="connsiteX33" fmla="*/ 4848157 w 4853940"/>
                <a:gd name="connsiteY33" fmla="*/ 1234668 h 3360420"/>
                <a:gd name="connsiteX34" fmla="*/ 1120140 w 4853940"/>
                <a:gd name="connsiteY34" fmla="*/ 0 h 3360420"/>
                <a:gd name="connsiteX35" fmla="*/ 3733800 w 4853940"/>
                <a:gd name="connsiteY35" fmla="*/ 0 h 3360420"/>
                <a:gd name="connsiteX36" fmla="*/ 4853940 w 4853940"/>
                <a:gd name="connsiteY36" fmla="*/ 1120140 h 3360420"/>
                <a:gd name="connsiteX37" fmla="*/ 4853555 w 4853940"/>
                <a:gd name="connsiteY37" fmla="*/ 1127760 h 3360420"/>
                <a:gd name="connsiteX38" fmla="*/ 4853940 w 4853940"/>
                <a:gd name="connsiteY38" fmla="*/ 1127760 h 3360420"/>
                <a:gd name="connsiteX39" fmla="*/ 4853940 w 4853940"/>
                <a:gd name="connsiteY39" fmla="*/ 3360420 h 3360420"/>
                <a:gd name="connsiteX40" fmla="*/ 3733800 w 4853940"/>
                <a:gd name="connsiteY40" fmla="*/ 2240280 h 3360420"/>
                <a:gd name="connsiteX41" fmla="*/ 3841261 w 4853940"/>
                <a:gd name="connsiteY41" fmla="*/ 2235192 h 3360420"/>
                <a:gd name="connsiteX42" fmla="*/ 3844918 w 4853940"/>
                <a:gd name="connsiteY42" fmla="*/ 2234669 h 3360420"/>
                <a:gd name="connsiteX43" fmla="*/ 3733800 w 4853940"/>
                <a:gd name="connsiteY43" fmla="*/ 2240280 h 3360420"/>
                <a:gd name="connsiteX44" fmla="*/ 1120140 w 4853940"/>
                <a:gd name="connsiteY44" fmla="*/ 2240280 h 3360420"/>
                <a:gd name="connsiteX45" fmla="*/ 0 w 4853940"/>
                <a:gd name="connsiteY45" fmla="*/ 1120140 h 3360420"/>
                <a:gd name="connsiteX46" fmla="*/ 1120140 w 4853940"/>
                <a:gd name="connsiteY46" fmla="*/ 0 h 33604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</a:cxnLst>
              <a:rect l="l" t="t" r="r" b="b"/>
              <a:pathLst>
                <a:path w="4853940" h="3360420">
                  <a:moveTo>
                    <a:pt x="3952930" y="2218533"/>
                  </a:moveTo>
                  <a:lnTo>
                    <a:pt x="3881090" y="2229497"/>
                  </a:lnTo>
                  <a:lnTo>
                    <a:pt x="3945845" y="2220238"/>
                  </a:lnTo>
                  <a:close/>
                  <a:moveTo>
                    <a:pt x="4057327" y="2192381"/>
                  </a:moveTo>
                  <a:lnTo>
                    <a:pt x="3994732" y="2208476"/>
                  </a:lnTo>
                  <a:lnTo>
                    <a:pt x="4047088" y="2195880"/>
                  </a:lnTo>
                  <a:close/>
                  <a:moveTo>
                    <a:pt x="4157598" y="2156723"/>
                  </a:moveTo>
                  <a:lnTo>
                    <a:pt x="4100220" y="2177724"/>
                  </a:lnTo>
                  <a:lnTo>
                    <a:pt x="4144527" y="2162584"/>
                  </a:lnTo>
                  <a:close/>
                  <a:moveTo>
                    <a:pt x="4253237" y="2112065"/>
                  </a:moveTo>
                  <a:lnTo>
                    <a:pt x="4199916" y="2137751"/>
                  </a:lnTo>
                  <a:lnTo>
                    <a:pt x="4237697" y="2120812"/>
                  </a:lnTo>
                  <a:close/>
                  <a:moveTo>
                    <a:pt x="4343736" y="2058907"/>
                  </a:moveTo>
                  <a:lnTo>
                    <a:pt x="4294094" y="2089066"/>
                  </a:lnTo>
                  <a:lnTo>
                    <a:pt x="4326135" y="2071030"/>
                  </a:lnTo>
                  <a:close/>
                  <a:moveTo>
                    <a:pt x="4428591" y="1997747"/>
                  </a:moveTo>
                  <a:lnTo>
                    <a:pt x="4382547" y="2032178"/>
                  </a:lnTo>
                  <a:lnTo>
                    <a:pt x="4409376" y="2013701"/>
                  </a:lnTo>
                  <a:close/>
                  <a:moveTo>
                    <a:pt x="4496671" y="1938726"/>
                  </a:moveTo>
                  <a:lnTo>
                    <a:pt x="4464909" y="1967593"/>
                  </a:lnTo>
                  <a:lnTo>
                    <a:pt x="4486957" y="1949288"/>
                  </a:lnTo>
                  <a:close/>
                  <a:moveTo>
                    <a:pt x="4642087" y="1771329"/>
                  </a:moveTo>
                  <a:lnTo>
                    <a:pt x="4567591" y="1861619"/>
                  </a:lnTo>
                  <a:lnTo>
                    <a:pt x="4623281" y="1801070"/>
                  </a:lnTo>
                  <a:close/>
                  <a:moveTo>
                    <a:pt x="4747270" y="1590498"/>
                  </a:moveTo>
                  <a:lnTo>
                    <a:pt x="4691744" y="1692797"/>
                  </a:lnTo>
                  <a:lnTo>
                    <a:pt x="4731397" y="1630086"/>
                  </a:lnTo>
                  <a:close/>
                  <a:moveTo>
                    <a:pt x="4817458" y="1390103"/>
                  </a:moveTo>
                  <a:lnTo>
                    <a:pt x="4782618" y="1502338"/>
                  </a:lnTo>
                  <a:lnTo>
                    <a:pt x="4807593" y="1440048"/>
                  </a:lnTo>
                  <a:close/>
                  <a:moveTo>
                    <a:pt x="4851339" y="1171650"/>
                  </a:moveTo>
                  <a:lnTo>
                    <a:pt x="4848157" y="1234668"/>
                  </a:lnTo>
                  <a:lnTo>
                    <a:pt x="4848156" y="1234674"/>
                  </a:lnTo>
                  <a:lnTo>
                    <a:pt x="4848157" y="1234668"/>
                  </a:lnTo>
                  <a:close/>
                  <a:moveTo>
                    <a:pt x="1120140" y="0"/>
                  </a:moveTo>
                  <a:lnTo>
                    <a:pt x="3733800" y="0"/>
                  </a:lnTo>
                  <a:cubicBezTo>
                    <a:pt x="4352436" y="0"/>
                    <a:pt x="4853940" y="501504"/>
                    <a:pt x="4853940" y="1120140"/>
                  </a:cubicBezTo>
                  <a:lnTo>
                    <a:pt x="4853555" y="1127760"/>
                  </a:lnTo>
                  <a:lnTo>
                    <a:pt x="4853940" y="1127760"/>
                  </a:lnTo>
                  <a:lnTo>
                    <a:pt x="4853940" y="3360420"/>
                  </a:lnTo>
                  <a:cubicBezTo>
                    <a:pt x="4853940" y="2741784"/>
                    <a:pt x="4352436" y="2240280"/>
                    <a:pt x="3733800" y="2240280"/>
                  </a:cubicBezTo>
                  <a:cubicBezTo>
                    <a:pt x="3770048" y="2240280"/>
                    <a:pt x="3805894" y="2238558"/>
                    <a:pt x="3841261" y="2235192"/>
                  </a:cubicBezTo>
                  <a:lnTo>
                    <a:pt x="3844918" y="2234669"/>
                  </a:lnTo>
                  <a:lnTo>
                    <a:pt x="3733800" y="2240280"/>
                  </a:lnTo>
                  <a:lnTo>
                    <a:pt x="1120140" y="2240280"/>
                  </a:lnTo>
                  <a:cubicBezTo>
                    <a:pt x="501504" y="2240280"/>
                    <a:pt x="0" y="1738776"/>
                    <a:pt x="0" y="1120140"/>
                  </a:cubicBezTo>
                  <a:cubicBezTo>
                    <a:pt x="0" y="501504"/>
                    <a:pt x="501504" y="0"/>
                    <a:pt x="1120140" y="0"/>
                  </a:cubicBez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>
              <a:noFill/>
            </a:ln>
            <a:effectLst>
              <a:outerShdw blurRad="317500" dist="1905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B111F994-E35B-757A-9065-477ED1E37E1B}"/>
                </a:ext>
              </a:extLst>
            </p:cNvPr>
            <p:cNvSpPr/>
            <p:nvPr/>
          </p:nvSpPr>
          <p:spPr>
            <a:xfrm>
              <a:off x="7261860" y="2857500"/>
              <a:ext cx="4853940" cy="3360420"/>
            </a:xfrm>
            <a:custGeom>
              <a:avLst/>
              <a:gdLst>
                <a:gd name="connsiteX0" fmla="*/ 3952930 w 4853940"/>
                <a:gd name="connsiteY0" fmla="*/ 2218533 h 3360420"/>
                <a:gd name="connsiteX1" fmla="*/ 3881090 w 4853940"/>
                <a:gd name="connsiteY1" fmla="*/ 2229497 h 3360420"/>
                <a:gd name="connsiteX2" fmla="*/ 3945845 w 4853940"/>
                <a:gd name="connsiteY2" fmla="*/ 2220238 h 3360420"/>
                <a:gd name="connsiteX3" fmla="*/ 4057327 w 4853940"/>
                <a:gd name="connsiteY3" fmla="*/ 2192381 h 3360420"/>
                <a:gd name="connsiteX4" fmla="*/ 3994732 w 4853940"/>
                <a:gd name="connsiteY4" fmla="*/ 2208476 h 3360420"/>
                <a:gd name="connsiteX5" fmla="*/ 4047088 w 4853940"/>
                <a:gd name="connsiteY5" fmla="*/ 2195880 h 3360420"/>
                <a:gd name="connsiteX6" fmla="*/ 4157598 w 4853940"/>
                <a:gd name="connsiteY6" fmla="*/ 2156723 h 3360420"/>
                <a:gd name="connsiteX7" fmla="*/ 4100220 w 4853940"/>
                <a:gd name="connsiteY7" fmla="*/ 2177724 h 3360420"/>
                <a:gd name="connsiteX8" fmla="*/ 4144527 w 4853940"/>
                <a:gd name="connsiteY8" fmla="*/ 2162584 h 3360420"/>
                <a:gd name="connsiteX9" fmla="*/ 4253237 w 4853940"/>
                <a:gd name="connsiteY9" fmla="*/ 2112065 h 3360420"/>
                <a:gd name="connsiteX10" fmla="*/ 4199916 w 4853940"/>
                <a:gd name="connsiteY10" fmla="*/ 2137751 h 3360420"/>
                <a:gd name="connsiteX11" fmla="*/ 4237697 w 4853940"/>
                <a:gd name="connsiteY11" fmla="*/ 2120812 h 3360420"/>
                <a:gd name="connsiteX12" fmla="*/ 4343736 w 4853940"/>
                <a:gd name="connsiteY12" fmla="*/ 2058907 h 3360420"/>
                <a:gd name="connsiteX13" fmla="*/ 4294094 w 4853940"/>
                <a:gd name="connsiteY13" fmla="*/ 2089066 h 3360420"/>
                <a:gd name="connsiteX14" fmla="*/ 4326135 w 4853940"/>
                <a:gd name="connsiteY14" fmla="*/ 2071030 h 3360420"/>
                <a:gd name="connsiteX15" fmla="*/ 4428591 w 4853940"/>
                <a:gd name="connsiteY15" fmla="*/ 1997747 h 3360420"/>
                <a:gd name="connsiteX16" fmla="*/ 4382547 w 4853940"/>
                <a:gd name="connsiteY16" fmla="*/ 2032178 h 3360420"/>
                <a:gd name="connsiteX17" fmla="*/ 4409376 w 4853940"/>
                <a:gd name="connsiteY17" fmla="*/ 2013701 h 3360420"/>
                <a:gd name="connsiteX18" fmla="*/ 4496671 w 4853940"/>
                <a:gd name="connsiteY18" fmla="*/ 1938726 h 3360420"/>
                <a:gd name="connsiteX19" fmla="*/ 4464909 w 4853940"/>
                <a:gd name="connsiteY19" fmla="*/ 1967593 h 3360420"/>
                <a:gd name="connsiteX20" fmla="*/ 4486957 w 4853940"/>
                <a:gd name="connsiteY20" fmla="*/ 1949288 h 3360420"/>
                <a:gd name="connsiteX21" fmla="*/ 4642087 w 4853940"/>
                <a:gd name="connsiteY21" fmla="*/ 1771329 h 3360420"/>
                <a:gd name="connsiteX22" fmla="*/ 4567591 w 4853940"/>
                <a:gd name="connsiteY22" fmla="*/ 1861619 h 3360420"/>
                <a:gd name="connsiteX23" fmla="*/ 4623281 w 4853940"/>
                <a:gd name="connsiteY23" fmla="*/ 1801070 h 3360420"/>
                <a:gd name="connsiteX24" fmla="*/ 4747270 w 4853940"/>
                <a:gd name="connsiteY24" fmla="*/ 1590498 h 3360420"/>
                <a:gd name="connsiteX25" fmla="*/ 4691744 w 4853940"/>
                <a:gd name="connsiteY25" fmla="*/ 1692797 h 3360420"/>
                <a:gd name="connsiteX26" fmla="*/ 4731397 w 4853940"/>
                <a:gd name="connsiteY26" fmla="*/ 1630086 h 3360420"/>
                <a:gd name="connsiteX27" fmla="*/ 4817458 w 4853940"/>
                <a:gd name="connsiteY27" fmla="*/ 1390103 h 3360420"/>
                <a:gd name="connsiteX28" fmla="*/ 4782618 w 4853940"/>
                <a:gd name="connsiteY28" fmla="*/ 1502338 h 3360420"/>
                <a:gd name="connsiteX29" fmla="*/ 4807593 w 4853940"/>
                <a:gd name="connsiteY29" fmla="*/ 1440048 h 3360420"/>
                <a:gd name="connsiteX30" fmla="*/ 4851339 w 4853940"/>
                <a:gd name="connsiteY30" fmla="*/ 1171650 h 3360420"/>
                <a:gd name="connsiteX31" fmla="*/ 4848157 w 4853940"/>
                <a:gd name="connsiteY31" fmla="*/ 1234668 h 3360420"/>
                <a:gd name="connsiteX32" fmla="*/ 4848156 w 4853940"/>
                <a:gd name="connsiteY32" fmla="*/ 1234674 h 3360420"/>
                <a:gd name="connsiteX33" fmla="*/ 4848157 w 4853940"/>
                <a:gd name="connsiteY33" fmla="*/ 1234668 h 3360420"/>
                <a:gd name="connsiteX34" fmla="*/ 1120140 w 4853940"/>
                <a:gd name="connsiteY34" fmla="*/ 0 h 3360420"/>
                <a:gd name="connsiteX35" fmla="*/ 3733800 w 4853940"/>
                <a:gd name="connsiteY35" fmla="*/ 0 h 3360420"/>
                <a:gd name="connsiteX36" fmla="*/ 4853940 w 4853940"/>
                <a:gd name="connsiteY36" fmla="*/ 1120140 h 3360420"/>
                <a:gd name="connsiteX37" fmla="*/ 4853555 w 4853940"/>
                <a:gd name="connsiteY37" fmla="*/ 1127760 h 3360420"/>
                <a:gd name="connsiteX38" fmla="*/ 4853940 w 4853940"/>
                <a:gd name="connsiteY38" fmla="*/ 1127760 h 3360420"/>
                <a:gd name="connsiteX39" fmla="*/ 4853940 w 4853940"/>
                <a:gd name="connsiteY39" fmla="*/ 3360420 h 3360420"/>
                <a:gd name="connsiteX40" fmla="*/ 3733800 w 4853940"/>
                <a:gd name="connsiteY40" fmla="*/ 2240280 h 3360420"/>
                <a:gd name="connsiteX41" fmla="*/ 3841261 w 4853940"/>
                <a:gd name="connsiteY41" fmla="*/ 2235192 h 3360420"/>
                <a:gd name="connsiteX42" fmla="*/ 3844918 w 4853940"/>
                <a:gd name="connsiteY42" fmla="*/ 2234669 h 3360420"/>
                <a:gd name="connsiteX43" fmla="*/ 3733800 w 4853940"/>
                <a:gd name="connsiteY43" fmla="*/ 2240280 h 3360420"/>
                <a:gd name="connsiteX44" fmla="*/ 1120140 w 4853940"/>
                <a:gd name="connsiteY44" fmla="*/ 2240280 h 3360420"/>
                <a:gd name="connsiteX45" fmla="*/ 0 w 4853940"/>
                <a:gd name="connsiteY45" fmla="*/ 1120140 h 3360420"/>
                <a:gd name="connsiteX46" fmla="*/ 1120140 w 4853940"/>
                <a:gd name="connsiteY46" fmla="*/ 0 h 33604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</a:cxnLst>
              <a:rect l="l" t="t" r="r" b="b"/>
              <a:pathLst>
                <a:path w="4853940" h="3360420">
                  <a:moveTo>
                    <a:pt x="3952930" y="2218533"/>
                  </a:moveTo>
                  <a:lnTo>
                    <a:pt x="3881090" y="2229497"/>
                  </a:lnTo>
                  <a:lnTo>
                    <a:pt x="3945845" y="2220238"/>
                  </a:lnTo>
                  <a:close/>
                  <a:moveTo>
                    <a:pt x="4057327" y="2192381"/>
                  </a:moveTo>
                  <a:lnTo>
                    <a:pt x="3994732" y="2208476"/>
                  </a:lnTo>
                  <a:lnTo>
                    <a:pt x="4047088" y="2195880"/>
                  </a:lnTo>
                  <a:close/>
                  <a:moveTo>
                    <a:pt x="4157598" y="2156723"/>
                  </a:moveTo>
                  <a:lnTo>
                    <a:pt x="4100220" y="2177724"/>
                  </a:lnTo>
                  <a:lnTo>
                    <a:pt x="4144527" y="2162584"/>
                  </a:lnTo>
                  <a:close/>
                  <a:moveTo>
                    <a:pt x="4253237" y="2112065"/>
                  </a:moveTo>
                  <a:lnTo>
                    <a:pt x="4199916" y="2137751"/>
                  </a:lnTo>
                  <a:lnTo>
                    <a:pt x="4237697" y="2120812"/>
                  </a:lnTo>
                  <a:close/>
                  <a:moveTo>
                    <a:pt x="4343736" y="2058907"/>
                  </a:moveTo>
                  <a:lnTo>
                    <a:pt x="4294094" y="2089066"/>
                  </a:lnTo>
                  <a:lnTo>
                    <a:pt x="4326135" y="2071030"/>
                  </a:lnTo>
                  <a:close/>
                  <a:moveTo>
                    <a:pt x="4428591" y="1997747"/>
                  </a:moveTo>
                  <a:lnTo>
                    <a:pt x="4382547" y="2032178"/>
                  </a:lnTo>
                  <a:lnTo>
                    <a:pt x="4409376" y="2013701"/>
                  </a:lnTo>
                  <a:close/>
                  <a:moveTo>
                    <a:pt x="4496671" y="1938726"/>
                  </a:moveTo>
                  <a:lnTo>
                    <a:pt x="4464909" y="1967593"/>
                  </a:lnTo>
                  <a:lnTo>
                    <a:pt x="4486957" y="1949288"/>
                  </a:lnTo>
                  <a:close/>
                  <a:moveTo>
                    <a:pt x="4642087" y="1771329"/>
                  </a:moveTo>
                  <a:lnTo>
                    <a:pt x="4567591" y="1861619"/>
                  </a:lnTo>
                  <a:lnTo>
                    <a:pt x="4623281" y="1801070"/>
                  </a:lnTo>
                  <a:close/>
                  <a:moveTo>
                    <a:pt x="4747270" y="1590498"/>
                  </a:moveTo>
                  <a:lnTo>
                    <a:pt x="4691744" y="1692797"/>
                  </a:lnTo>
                  <a:lnTo>
                    <a:pt x="4731397" y="1630086"/>
                  </a:lnTo>
                  <a:close/>
                  <a:moveTo>
                    <a:pt x="4817458" y="1390103"/>
                  </a:moveTo>
                  <a:lnTo>
                    <a:pt x="4782618" y="1502338"/>
                  </a:lnTo>
                  <a:lnTo>
                    <a:pt x="4807593" y="1440048"/>
                  </a:lnTo>
                  <a:close/>
                  <a:moveTo>
                    <a:pt x="4851339" y="1171650"/>
                  </a:moveTo>
                  <a:lnTo>
                    <a:pt x="4848157" y="1234668"/>
                  </a:lnTo>
                  <a:lnTo>
                    <a:pt x="4848156" y="1234674"/>
                  </a:lnTo>
                  <a:lnTo>
                    <a:pt x="4848157" y="1234668"/>
                  </a:lnTo>
                  <a:close/>
                  <a:moveTo>
                    <a:pt x="1120140" y="0"/>
                  </a:moveTo>
                  <a:lnTo>
                    <a:pt x="3733800" y="0"/>
                  </a:lnTo>
                  <a:cubicBezTo>
                    <a:pt x="4352436" y="0"/>
                    <a:pt x="4853940" y="501504"/>
                    <a:pt x="4853940" y="1120140"/>
                  </a:cubicBezTo>
                  <a:lnTo>
                    <a:pt x="4853555" y="1127760"/>
                  </a:lnTo>
                  <a:lnTo>
                    <a:pt x="4853940" y="1127760"/>
                  </a:lnTo>
                  <a:lnTo>
                    <a:pt x="4853940" y="3360420"/>
                  </a:lnTo>
                  <a:cubicBezTo>
                    <a:pt x="4853940" y="2741784"/>
                    <a:pt x="4352436" y="2240280"/>
                    <a:pt x="3733800" y="2240280"/>
                  </a:cubicBezTo>
                  <a:cubicBezTo>
                    <a:pt x="3770048" y="2240280"/>
                    <a:pt x="3805894" y="2238558"/>
                    <a:pt x="3841261" y="2235192"/>
                  </a:cubicBezTo>
                  <a:lnTo>
                    <a:pt x="3844918" y="2234669"/>
                  </a:lnTo>
                  <a:lnTo>
                    <a:pt x="3733800" y="2240280"/>
                  </a:lnTo>
                  <a:lnTo>
                    <a:pt x="1120140" y="2240280"/>
                  </a:lnTo>
                  <a:cubicBezTo>
                    <a:pt x="501504" y="2240280"/>
                    <a:pt x="0" y="1738776"/>
                    <a:pt x="0" y="1120140"/>
                  </a:cubicBezTo>
                  <a:cubicBezTo>
                    <a:pt x="0" y="501504"/>
                    <a:pt x="501504" y="0"/>
                    <a:pt x="1120140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4" name="Group 83">
            <a:extLst>
              <a:ext uri="{FF2B5EF4-FFF2-40B4-BE49-F238E27FC236}">
                <a16:creationId xmlns:a16="http://schemas.microsoft.com/office/drawing/2014/main" id="{729C8010-AC27-567A-260D-9F14E2C03189}"/>
              </a:ext>
            </a:extLst>
          </p:cNvPr>
          <p:cNvGrpSpPr/>
          <p:nvPr/>
        </p:nvGrpSpPr>
        <p:grpSpPr>
          <a:xfrm flipH="1">
            <a:off x="7833375" y="6757907"/>
            <a:ext cx="5621100" cy="4103316"/>
            <a:chOff x="7261860" y="2857500"/>
            <a:chExt cx="4853940" cy="3543300"/>
          </a:xfrm>
        </p:grpSpPr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600F549C-55F0-2A01-EB87-81945CEDF281}"/>
                </a:ext>
              </a:extLst>
            </p:cNvPr>
            <p:cNvSpPr/>
            <p:nvPr/>
          </p:nvSpPr>
          <p:spPr>
            <a:xfrm>
              <a:off x="7261860" y="2857500"/>
              <a:ext cx="4853940" cy="3543300"/>
            </a:xfrm>
            <a:custGeom>
              <a:avLst/>
              <a:gdLst>
                <a:gd name="connsiteX0" fmla="*/ 3952930 w 4853940"/>
                <a:gd name="connsiteY0" fmla="*/ 2218533 h 3360420"/>
                <a:gd name="connsiteX1" fmla="*/ 3881090 w 4853940"/>
                <a:gd name="connsiteY1" fmla="*/ 2229497 h 3360420"/>
                <a:gd name="connsiteX2" fmla="*/ 3945845 w 4853940"/>
                <a:gd name="connsiteY2" fmla="*/ 2220238 h 3360420"/>
                <a:gd name="connsiteX3" fmla="*/ 4057327 w 4853940"/>
                <a:gd name="connsiteY3" fmla="*/ 2192381 h 3360420"/>
                <a:gd name="connsiteX4" fmla="*/ 3994732 w 4853940"/>
                <a:gd name="connsiteY4" fmla="*/ 2208476 h 3360420"/>
                <a:gd name="connsiteX5" fmla="*/ 4047088 w 4853940"/>
                <a:gd name="connsiteY5" fmla="*/ 2195880 h 3360420"/>
                <a:gd name="connsiteX6" fmla="*/ 4157598 w 4853940"/>
                <a:gd name="connsiteY6" fmla="*/ 2156723 h 3360420"/>
                <a:gd name="connsiteX7" fmla="*/ 4100220 w 4853940"/>
                <a:gd name="connsiteY7" fmla="*/ 2177724 h 3360420"/>
                <a:gd name="connsiteX8" fmla="*/ 4144527 w 4853940"/>
                <a:gd name="connsiteY8" fmla="*/ 2162584 h 3360420"/>
                <a:gd name="connsiteX9" fmla="*/ 4253237 w 4853940"/>
                <a:gd name="connsiteY9" fmla="*/ 2112065 h 3360420"/>
                <a:gd name="connsiteX10" fmla="*/ 4199916 w 4853940"/>
                <a:gd name="connsiteY10" fmla="*/ 2137751 h 3360420"/>
                <a:gd name="connsiteX11" fmla="*/ 4237697 w 4853940"/>
                <a:gd name="connsiteY11" fmla="*/ 2120812 h 3360420"/>
                <a:gd name="connsiteX12" fmla="*/ 4343736 w 4853940"/>
                <a:gd name="connsiteY12" fmla="*/ 2058907 h 3360420"/>
                <a:gd name="connsiteX13" fmla="*/ 4294094 w 4853940"/>
                <a:gd name="connsiteY13" fmla="*/ 2089066 h 3360420"/>
                <a:gd name="connsiteX14" fmla="*/ 4326135 w 4853940"/>
                <a:gd name="connsiteY14" fmla="*/ 2071030 h 3360420"/>
                <a:gd name="connsiteX15" fmla="*/ 4428591 w 4853940"/>
                <a:gd name="connsiteY15" fmla="*/ 1997747 h 3360420"/>
                <a:gd name="connsiteX16" fmla="*/ 4382547 w 4853940"/>
                <a:gd name="connsiteY16" fmla="*/ 2032178 h 3360420"/>
                <a:gd name="connsiteX17" fmla="*/ 4409376 w 4853940"/>
                <a:gd name="connsiteY17" fmla="*/ 2013701 h 3360420"/>
                <a:gd name="connsiteX18" fmla="*/ 4496671 w 4853940"/>
                <a:gd name="connsiteY18" fmla="*/ 1938726 h 3360420"/>
                <a:gd name="connsiteX19" fmla="*/ 4464909 w 4853940"/>
                <a:gd name="connsiteY19" fmla="*/ 1967593 h 3360420"/>
                <a:gd name="connsiteX20" fmla="*/ 4486957 w 4853940"/>
                <a:gd name="connsiteY20" fmla="*/ 1949288 h 3360420"/>
                <a:gd name="connsiteX21" fmla="*/ 4642087 w 4853940"/>
                <a:gd name="connsiteY21" fmla="*/ 1771329 h 3360420"/>
                <a:gd name="connsiteX22" fmla="*/ 4567591 w 4853940"/>
                <a:gd name="connsiteY22" fmla="*/ 1861619 h 3360420"/>
                <a:gd name="connsiteX23" fmla="*/ 4623281 w 4853940"/>
                <a:gd name="connsiteY23" fmla="*/ 1801070 h 3360420"/>
                <a:gd name="connsiteX24" fmla="*/ 4747270 w 4853940"/>
                <a:gd name="connsiteY24" fmla="*/ 1590498 h 3360420"/>
                <a:gd name="connsiteX25" fmla="*/ 4691744 w 4853940"/>
                <a:gd name="connsiteY25" fmla="*/ 1692797 h 3360420"/>
                <a:gd name="connsiteX26" fmla="*/ 4731397 w 4853940"/>
                <a:gd name="connsiteY26" fmla="*/ 1630086 h 3360420"/>
                <a:gd name="connsiteX27" fmla="*/ 4817458 w 4853940"/>
                <a:gd name="connsiteY27" fmla="*/ 1390103 h 3360420"/>
                <a:gd name="connsiteX28" fmla="*/ 4782618 w 4853940"/>
                <a:gd name="connsiteY28" fmla="*/ 1502338 h 3360420"/>
                <a:gd name="connsiteX29" fmla="*/ 4807593 w 4853940"/>
                <a:gd name="connsiteY29" fmla="*/ 1440048 h 3360420"/>
                <a:gd name="connsiteX30" fmla="*/ 4851339 w 4853940"/>
                <a:gd name="connsiteY30" fmla="*/ 1171650 h 3360420"/>
                <a:gd name="connsiteX31" fmla="*/ 4848157 w 4853940"/>
                <a:gd name="connsiteY31" fmla="*/ 1234668 h 3360420"/>
                <a:gd name="connsiteX32" fmla="*/ 4848156 w 4853940"/>
                <a:gd name="connsiteY32" fmla="*/ 1234674 h 3360420"/>
                <a:gd name="connsiteX33" fmla="*/ 4848157 w 4853940"/>
                <a:gd name="connsiteY33" fmla="*/ 1234668 h 3360420"/>
                <a:gd name="connsiteX34" fmla="*/ 1120140 w 4853940"/>
                <a:gd name="connsiteY34" fmla="*/ 0 h 3360420"/>
                <a:gd name="connsiteX35" fmla="*/ 3733800 w 4853940"/>
                <a:gd name="connsiteY35" fmla="*/ 0 h 3360420"/>
                <a:gd name="connsiteX36" fmla="*/ 4853940 w 4853940"/>
                <a:gd name="connsiteY36" fmla="*/ 1120140 h 3360420"/>
                <a:gd name="connsiteX37" fmla="*/ 4853555 w 4853940"/>
                <a:gd name="connsiteY37" fmla="*/ 1127760 h 3360420"/>
                <a:gd name="connsiteX38" fmla="*/ 4853940 w 4853940"/>
                <a:gd name="connsiteY38" fmla="*/ 1127760 h 3360420"/>
                <a:gd name="connsiteX39" fmla="*/ 4853940 w 4853940"/>
                <a:gd name="connsiteY39" fmla="*/ 3360420 h 3360420"/>
                <a:gd name="connsiteX40" fmla="*/ 3733800 w 4853940"/>
                <a:gd name="connsiteY40" fmla="*/ 2240280 h 3360420"/>
                <a:gd name="connsiteX41" fmla="*/ 3841261 w 4853940"/>
                <a:gd name="connsiteY41" fmla="*/ 2235192 h 3360420"/>
                <a:gd name="connsiteX42" fmla="*/ 3844918 w 4853940"/>
                <a:gd name="connsiteY42" fmla="*/ 2234669 h 3360420"/>
                <a:gd name="connsiteX43" fmla="*/ 3733800 w 4853940"/>
                <a:gd name="connsiteY43" fmla="*/ 2240280 h 3360420"/>
                <a:gd name="connsiteX44" fmla="*/ 1120140 w 4853940"/>
                <a:gd name="connsiteY44" fmla="*/ 2240280 h 3360420"/>
                <a:gd name="connsiteX45" fmla="*/ 0 w 4853940"/>
                <a:gd name="connsiteY45" fmla="*/ 1120140 h 3360420"/>
                <a:gd name="connsiteX46" fmla="*/ 1120140 w 4853940"/>
                <a:gd name="connsiteY46" fmla="*/ 0 h 33604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</a:cxnLst>
              <a:rect l="l" t="t" r="r" b="b"/>
              <a:pathLst>
                <a:path w="4853940" h="3360420">
                  <a:moveTo>
                    <a:pt x="3952930" y="2218533"/>
                  </a:moveTo>
                  <a:lnTo>
                    <a:pt x="3881090" y="2229497"/>
                  </a:lnTo>
                  <a:lnTo>
                    <a:pt x="3945845" y="2220238"/>
                  </a:lnTo>
                  <a:close/>
                  <a:moveTo>
                    <a:pt x="4057327" y="2192381"/>
                  </a:moveTo>
                  <a:lnTo>
                    <a:pt x="3994732" y="2208476"/>
                  </a:lnTo>
                  <a:lnTo>
                    <a:pt x="4047088" y="2195880"/>
                  </a:lnTo>
                  <a:close/>
                  <a:moveTo>
                    <a:pt x="4157598" y="2156723"/>
                  </a:moveTo>
                  <a:lnTo>
                    <a:pt x="4100220" y="2177724"/>
                  </a:lnTo>
                  <a:lnTo>
                    <a:pt x="4144527" y="2162584"/>
                  </a:lnTo>
                  <a:close/>
                  <a:moveTo>
                    <a:pt x="4253237" y="2112065"/>
                  </a:moveTo>
                  <a:lnTo>
                    <a:pt x="4199916" y="2137751"/>
                  </a:lnTo>
                  <a:lnTo>
                    <a:pt x="4237697" y="2120812"/>
                  </a:lnTo>
                  <a:close/>
                  <a:moveTo>
                    <a:pt x="4343736" y="2058907"/>
                  </a:moveTo>
                  <a:lnTo>
                    <a:pt x="4294094" y="2089066"/>
                  </a:lnTo>
                  <a:lnTo>
                    <a:pt x="4326135" y="2071030"/>
                  </a:lnTo>
                  <a:close/>
                  <a:moveTo>
                    <a:pt x="4428591" y="1997747"/>
                  </a:moveTo>
                  <a:lnTo>
                    <a:pt x="4382547" y="2032178"/>
                  </a:lnTo>
                  <a:lnTo>
                    <a:pt x="4409376" y="2013701"/>
                  </a:lnTo>
                  <a:close/>
                  <a:moveTo>
                    <a:pt x="4496671" y="1938726"/>
                  </a:moveTo>
                  <a:lnTo>
                    <a:pt x="4464909" y="1967593"/>
                  </a:lnTo>
                  <a:lnTo>
                    <a:pt x="4486957" y="1949288"/>
                  </a:lnTo>
                  <a:close/>
                  <a:moveTo>
                    <a:pt x="4642087" y="1771329"/>
                  </a:moveTo>
                  <a:lnTo>
                    <a:pt x="4567591" y="1861619"/>
                  </a:lnTo>
                  <a:lnTo>
                    <a:pt x="4623281" y="1801070"/>
                  </a:lnTo>
                  <a:close/>
                  <a:moveTo>
                    <a:pt x="4747270" y="1590498"/>
                  </a:moveTo>
                  <a:lnTo>
                    <a:pt x="4691744" y="1692797"/>
                  </a:lnTo>
                  <a:lnTo>
                    <a:pt x="4731397" y="1630086"/>
                  </a:lnTo>
                  <a:close/>
                  <a:moveTo>
                    <a:pt x="4817458" y="1390103"/>
                  </a:moveTo>
                  <a:lnTo>
                    <a:pt x="4782618" y="1502338"/>
                  </a:lnTo>
                  <a:lnTo>
                    <a:pt x="4807593" y="1440048"/>
                  </a:lnTo>
                  <a:close/>
                  <a:moveTo>
                    <a:pt x="4851339" y="1171650"/>
                  </a:moveTo>
                  <a:lnTo>
                    <a:pt x="4848157" y="1234668"/>
                  </a:lnTo>
                  <a:lnTo>
                    <a:pt x="4848156" y="1234674"/>
                  </a:lnTo>
                  <a:lnTo>
                    <a:pt x="4848157" y="1234668"/>
                  </a:lnTo>
                  <a:close/>
                  <a:moveTo>
                    <a:pt x="1120140" y="0"/>
                  </a:moveTo>
                  <a:lnTo>
                    <a:pt x="3733800" y="0"/>
                  </a:lnTo>
                  <a:cubicBezTo>
                    <a:pt x="4352436" y="0"/>
                    <a:pt x="4853940" y="501504"/>
                    <a:pt x="4853940" y="1120140"/>
                  </a:cubicBezTo>
                  <a:lnTo>
                    <a:pt x="4853555" y="1127760"/>
                  </a:lnTo>
                  <a:lnTo>
                    <a:pt x="4853940" y="1127760"/>
                  </a:lnTo>
                  <a:lnTo>
                    <a:pt x="4853940" y="3360420"/>
                  </a:lnTo>
                  <a:cubicBezTo>
                    <a:pt x="4853940" y="2741784"/>
                    <a:pt x="4352436" y="2240280"/>
                    <a:pt x="3733800" y="2240280"/>
                  </a:cubicBezTo>
                  <a:cubicBezTo>
                    <a:pt x="3770048" y="2240280"/>
                    <a:pt x="3805894" y="2238558"/>
                    <a:pt x="3841261" y="2235192"/>
                  </a:cubicBezTo>
                  <a:lnTo>
                    <a:pt x="3844918" y="2234669"/>
                  </a:lnTo>
                  <a:lnTo>
                    <a:pt x="3733800" y="2240280"/>
                  </a:lnTo>
                  <a:lnTo>
                    <a:pt x="1120140" y="2240280"/>
                  </a:lnTo>
                  <a:cubicBezTo>
                    <a:pt x="501504" y="2240280"/>
                    <a:pt x="0" y="1738776"/>
                    <a:pt x="0" y="1120140"/>
                  </a:cubicBezTo>
                  <a:cubicBezTo>
                    <a:pt x="0" y="501504"/>
                    <a:pt x="501504" y="0"/>
                    <a:pt x="1120140" y="0"/>
                  </a:cubicBezTo>
                  <a:close/>
                </a:path>
              </a:pathLst>
            </a:custGeom>
            <a:solidFill>
              <a:schemeClr val="accent5">
                <a:lumMod val="50000"/>
              </a:schemeClr>
            </a:solidFill>
            <a:ln>
              <a:noFill/>
            </a:ln>
            <a:effectLst>
              <a:outerShdw blurRad="317500" dist="1905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EC745A7D-42FD-1760-5CB1-C26AD1C68CE5}"/>
                </a:ext>
              </a:extLst>
            </p:cNvPr>
            <p:cNvSpPr/>
            <p:nvPr/>
          </p:nvSpPr>
          <p:spPr>
            <a:xfrm>
              <a:off x="7261860" y="2857500"/>
              <a:ext cx="4853940" cy="3360420"/>
            </a:xfrm>
            <a:custGeom>
              <a:avLst/>
              <a:gdLst>
                <a:gd name="connsiteX0" fmla="*/ 3952930 w 4853940"/>
                <a:gd name="connsiteY0" fmla="*/ 2218533 h 3360420"/>
                <a:gd name="connsiteX1" fmla="*/ 3881090 w 4853940"/>
                <a:gd name="connsiteY1" fmla="*/ 2229497 h 3360420"/>
                <a:gd name="connsiteX2" fmla="*/ 3945845 w 4853940"/>
                <a:gd name="connsiteY2" fmla="*/ 2220238 h 3360420"/>
                <a:gd name="connsiteX3" fmla="*/ 4057327 w 4853940"/>
                <a:gd name="connsiteY3" fmla="*/ 2192381 h 3360420"/>
                <a:gd name="connsiteX4" fmla="*/ 3994732 w 4853940"/>
                <a:gd name="connsiteY4" fmla="*/ 2208476 h 3360420"/>
                <a:gd name="connsiteX5" fmla="*/ 4047088 w 4853940"/>
                <a:gd name="connsiteY5" fmla="*/ 2195880 h 3360420"/>
                <a:gd name="connsiteX6" fmla="*/ 4157598 w 4853940"/>
                <a:gd name="connsiteY6" fmla="*/ 2156723 h 3360420"/>
                <a:gd name="connsiteX7" fmla="*/ 4100220 w 4853940"/>
                <a:gd name="connsiteY7" fmla="*/ 2177724 h 3360420"/>
                <a:gd name="connsiteX8" fmla="*/ 4144527 w 4853940"/>
                <a:gd name="connsiteY8" fmla="*/ 2162584 h 3360420"/>
                <a:gd name="connsiteX9" fmla="*/ 4253237 w 4853940"/>
                <a:gd name="connsiteY9" fmla="*/ 2112065 h 3360420"/>
                <a:gd name="connsiteX10" fmla="*/ 4199916 w 4853940"/>
                <a:gd name="connsiteY10" fmla="*/ 2137751 h 3360420"/>
                <a:gd name="connsiteX11" fmla="*/ 4237697 w 4853940"/>
                <a:gd name="connsiteY11" fmla="*/ 2120812 h 3360420"/>
                <a:gd name="connsiteX12" fmla="*/ 4343736 w 4853940"/>
                <a:gd name="connsiteY12" fmla="*/ 2058907 h 3360420"/>
                <a:gd name="connsiteX13" fmla="*/ 4294094 w 4853940"/>
                <a:gd name="connsiteY13" fmla="*/ 2089066 h 3360420"/>
                <a:gd name="connsiteX14" fmla="*/ 4326135 w 4853940"/>
                <a:gd name="connsiteY14" fmla="*/ 2071030 h 3360420"/>
                <a:gd name="connsiteX15" fmla="*/ 4428591 w 4853940"/>
                <a:gd name="connsiteY15" fmla="*/ 1997747 h 3360420"/>
                <a:gd name="connsiteX16" fmla="*/ 4382547 w 4853940"/>
                <a:gd name="connsiteY16" fmla="*/ 2032178 h 3360420"/>
                <a:gd name="connsiteX17" fmla="*/ 4409376 w 4853940"/>
                <a:gd name="connsiteY17" fmla="*/ 2013701 h 3360420"/>
                <a:gd name="connsiteX18" fmla="*/ 4496671 w 4853940"/>
                <a:gd name="connsiteY18" fmla="*/ 1938726 h 3360420"/>
                <a:gd name="connsiteX19" fmla="*/ 4464909 w 4853940"/>
                <a:gd name="connsiteY19" fmla="*/ 1967593 h 3360420"/>
                <a:gd name="connsiteX20" fmla="*/ 4486957 w 4853940"/>
                <a:gd name="connsiteY20" fmla="*/ 1949288 h 3360420"/>
                <a:gd name="connsiteX21" fmla="*/ 4642087 w 4853940"/>
                <a:gd name="connsiteY21" fmla="*/ 1771329 h 3360420"/>
                <a:gd name="connsiteX22" fmla="*/ 4567591 w 4853940"/>
                <a:gd name="connsiteY22" fmla="*/ 1861619 h 3360420"/>
                <a:gd name="connsiteX23" fmla="*/ 4623281 w 4853940"/>
                <a:gd name="connsiteY23" fmla="*/ 1801070 h 3360420"/>
                <a:gd name="connsiteX24" fmla="*/ 4747270 w 4853940"/>
                <a:gd name="connsiteY24" fmla="*/ 1590498 h 3360420"/>
                <a:gd name="connsiteX25" fmla="*/ 4691744 w 4853940"/>
                <a:gd name="connsiteY25" fmla="*/ 1692797 h 3360420"/>
                <a:gd name="connsiteX26" fmla="*/ 4731397 w 4853940"/>
                <a:gd name="connsiteY26" fmla="*/ 1630086 h 3360420"/>
                <a:gd name="connsiteX27" fmla="*/ 4817458 w 4853940"/>
                <a:gd name="connsiteY27" fmla="*/ 1390103 h 3360420"/>
                <a:gd name="connsiteX28" fmla="*/ 4782618 w 4853940"/>
                <a:gd name="connsiteY28" fmla="*/ 1502338 h 3360420"/>
                <a:gd name="connsiteX29" fmla="*/ 4807593 w 4853940"/>
                <a:gd name="connsiteY29" fmla="*/ 1440048 h 3360420"/>
                <a:gd name="connsiteX30" fmla="*/ 4851339 w 4853940"/>
                <a:gd name="connsiteY30" fmla="*/ 1171650 h 3360420"/>
                <a:gd name="connsiteX31" fmla="*/ 4848157 w 4853940"/>
                <a:gd name="connsiteY31" fmla="*/ 1234668 h 3360420"/>
                <a:gd name="connsiteX32" fmla="*/ 4848156 w 4853940"/>
                <a:gd name="connsiteY32" fmla="*/ 1234674 h 3360420"/>
                <a:gd name="connsiteX33" fmla="*/ 4848157 w 4853940"/>
                <a:gd name="connsiteY33" fmla="*/ 1234668 h 3360420"/>
                <a:gd name="connsiteX34" fmla="*/ 1120140 w 4853940"/>
                <a:gd name="connsiteY34" fmla="*/ 0 h 3360420"/>
                <a:gd name="connsiteX35" fmla="*/ 3733800 w 4853940"/>
                <a:gd name="connsiteY35" fmla="*/ 0 h 3360420"/>
                <a:gd name="connsiteX36" fmla="*/ 4853940 w 4853940"/>
                <a:gd name="connsiteY36" fmla="*/ 1120140 h 3360420"/>
                <a:gd name="connsiteX37" fmla="*/ 4853555 w 4853940"/>
                <a:gd name="connsiteY37" fmla="*/ 1127760 h 3360420"/>
                <a:gd name="connsiteX38" fmla="*/ 4853940 w 4853940"/>
                <a:gd name="connsiteY38" fmla="*/ 1127760 h 3360420"/>
                <a:gd name="connsiteX39" fmla="*/ 4853940 w 4853940"/>
                <a:gd name="connsiteY39" fmla="*/ 3360420 h 3360420"/>
                <a:gd name="connsiteX40" fmla="*/ 3733800 w 4853940"/>
                <a:gd name="connsiteY40" fmla="*/ 2240280 h 3360420"/>
                <a:gd name="connsiteX41" fmla="*/ 3841261 w 4853940"/>
                <a:gd name="connsiteY41" fmla="*/ 2235192 h 3360420"/>
                <a:gd name="connsiteX42" fmla="*/ 3844918 w 4853940"/>
                <a:gd name="connsiteY42" fmla="*/ 2234669 h 3360420"/>
                <a:gd name="connsiteX43" fmla="*/ 3733800 w 4853940"/>
                <a:gd name="connsiteY43" fmla="*/ 2240280 h 3360420"/>
                <a:gd name="connsiteX44" fmla="*/ 1120140 w 4853940"/>
                <a:gd name="connsiteY44" fmla="*/ 2240280 h 3360420"/>
                <a:gd name="connsiteX45" fmla="*/ 0 w 4853940"/>
                <a:gd name="connsiteY45" fmla="*/ 1120140 h 3360420"/>
                <a:gd name="connsiteX46" fmla="*/ 1120140 w 4853940"/>
                <a:gd name="connsiteY46" fmla="*/ 0 h 33604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</a:cxnLst>
              <a:rect l="l" t="t" r="r" b="b"/>
              <a:pathLst>
                <a:path w="4853940" h="3360420">
                  <a:moveTo>
                    <a:pt x="3952930" y="2218533"/>
                  </a:moveTo>
                  <a:lnTo>
                    <a:pt x="3881090" y="2229497"/>
                  </a:lnTo>
                  <a:lnTo>
                    <a:pt x="3945845" y="2220238"/>
                  </a:lnTo>
                  <a:close/>
                  <a:moveTo>
                    <a:pt x="4057327" y="2192381"/>
                  </a:moveTo>
                  <a:lnTo>
                    <a:pt x="3994732" y="2208476"/>
                  </a:lnTo>
                  <a:lnTo>
                    <a:pt x="4047088" y="2195880"/>
                  </a:lnTo>
                  <a:close/>
                  <a:moveTo>
                    <a:pt x="4157598" y="2156723"/>
                  </a:moveTo>
                  <a:lnTo>
                    <a:pt x="4100220" y="2177724"/>
                  </a:lnTo>
                  <a:lnTo>
                    <a:pt x="4144527" y="2162584"/>
                  </a:lnTo>
                  <a:close/>
                  <a:moveTo>
                    <a:pt x="4253237" y="2112065"/>
                  </a:moveTo>
                  <a:lnTo>
                    <a:pt x="4199916" y="2137751"/>
                  </a:lnTo>
                  <a:lnTo>
                    <a:pt x="4237697" y="2120812"/>
                  </a:lnTo>
                  <a:close/>
                  <a:moveTo>
                    <a:pt x="4343736" y="2058907"/>
                  </a:moveTo>
                  <a:lnTo>
                    <a:pt x="4294094" y="2089066"/>
                  </a:lnTo>
                  <a:lnTo>
                    <a:pt x="4326135" y="2071030"/>
                  </a:lnTo>
                  <a:close/>
                  <a:moveTo>
                    <a:pt x="4428591" y="1997747"/>
                  </a:moveTo>
                  <a:lnTo>
                    <a:pt x="4382547" y="2032178"/>
                  </a:lnTo>
                  <a:lnTo>
                    <a:pt x="4409376" y="2013701"/>
                  </a:lnTo>
                  <a:close/>
                  <a:moveTo>
                    <a:pt x="4496671" y="1938726"/>
                  </a:moveTo>
                  <a:lnTo>
                    <a:pt x="4464909" y="1967593"/>
                  </a:lnTo>
                  <a:lnTo>
                    <a:pt x="4486957" y="1949288"/>
                  </a:lnTo>
                  <a:close/>
                  <a:moveTo>
                    <a:pt x="4642087" y="1771329"/>
                  </a:moveTo>
                  <a:lnTo>
                    <a:pt x="4567591" y="1861619"/>
                  </a:lnTo>
                  <a:lnTo>
                    <a:pt x="4623281" y="1801070"/>
                  </a:lnTo>
                  <a:close/>
                  <a:moveTo>
                    <a:pt x="4747270" y="1590498"/>
                  </a:moveTo>
                  <a:lnTo>
                    <a:pt x="4691744" y="1692797"/>
                  </a:lnTo>
                  <a:lnTo>
                    <a:pt x="4731397" y="1630086"/>
                  </a:lnTo>
                  <a:close/>
                  <a:moveTo>
                    <a:pt x="4817458" y="1390103"/>
                  </a:moveTo>
                  <a:lnTo>
                    <a:pt x="4782618" y="1502338"/>
                  </a:lnTo>
                  <a:lnTo>
                    <a:pt x="4807593" y="1440048"/>
                  </a:lnTo>
                  <a:close/>
                  <a:moveTo>
                    <a:pt x="4851339" y="1171650"/>
                  </a:moveTo>
                  <a:lnTo>
                    <a:pt x="4848157" y="1234668"/>
                  </a:lnTo>
                  <a:lnTo>
                    <a:pt x="4848156" y="1234674"/>
                  </a:lnTo>
                  <a:lnTo>
                    <a:pt x="4848157" y="1234668"/>
                  </a:lnTo>
                  <a:close/>
                  <a:moveTo>
                    <a:pt x="1120140" y="0"/>
                  </a:moveTo>
                  <a:lnTo>
                    <a:pt x="3733800" y="0"/>
                  </a:lnTo>
                  <a:cubicBezTo>
                    <a:pt x="4352436" y="0"/>
                    <a:pt x="4853940" y="501504"/>
                    <a:pt x="4853940" y="1120140"/>
                  </a:cubicBezTo>
                  <a:lnTo>
                    <a:pt x="4853555" y="1127760"/>
                  </a:lnTo>
                  <a:lnTo>
                    <a:pt x="4853940" y="1127760"/>
                  </a:lnTo>
                  <a:lnTo>
                    <a:pt x="4853940" y="3360420"/>
                  </a:lnTo>
                  <a:cubicBezTo>
                    <a:pt x="4853940" y="2741784"/>
                    <a:pt x="4352436" y="2240280"/>
                    <a:pt x="3733800" y="2240280"/>
                  </a:cubicBezTo>
                  <a:cubicBezTo>
                    <a:pt x="3770048" y="2240280"/>
                    <a:pt x="3805894" y="2238558"/>
                    <a:pt x="3841261" y="2235192"/>
                  </a:cubicBezTo>
                  <a:lnTo>
                    <a:pt x="3844918" y="2234669"/>
                  </a:lnTo>
                  <a:lnTo>
                    <a:pt x="3733800" y="2240280"/>
                  </a:lnTo>
                  <a:lnTo>
                    <a:pt x="1120140" y="2240280"/>
                  </a:lnTo>
                  <a:cubicBezTo>
                    <a:pt x="501504" y="2240280"/>
                    <a:pt x="0" y="1738776"/>
                    <a:pt x="0" y="1120140"/>
                  </a:cubicBezTo>
                  <a:cubicBezTo>
                    <a:pt x="0" y="501504"/>
                    <a:pt x="501504" y="0"/>
                    <a:pt x="1120140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7" name="Group 86">
            <a:extLst>
              <a:ext uri="{FF2B5EF4-FFF2-40B4-BE49-F238E27FC236}">
                <a16:creationId xmlns:a16="http://schemas.microsoft.com/office/drawing/2014/main" id="{9BF0F45B-1C05-1C2D-5C9B-262A76ED9DFE}"/>
              </a:ext>
            </a:extLst>
          </p:cNvPr>
          <p:cNvGrpSpPr/>
          <p:nvPr/>
        </p:nvGrpSpPr>
        <p:grpSpPr>
          <a:xfrm flipH="1">
            <a:off x="7833375" y="3640964"/>
            <a:ext cx="6490113" cy="4737681"/>
            <a:chOff x="7261860" y="2857500"/>
            <a:chExt cx="4853940" cy="3543300"/>
          </a:xfrm>
        </p:grpSpPr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C66B0BB6-4C38-3AB1-2992-521BF62D8CD4}"/>
                </a:ext>
              </a:extLst>
            </p:cNvPr>
            <p:cNvSpPr/>
            <p:nvPr/>
          </p:nvSpPr>
          <p:spPr>
            <a:xfrm>
              <a:off x="7261860" y="2857500"/>
              <a:ext cx="4853940" cy="3543300"/>
            </a:xfrm>
            <a:custGeom>
              <a:avLst/>
              <a:gdLst>
                <a:gd name="connsiteX0" fmla="*/ 3952930 w 4853940"/>
                <a:gd name="connsiteY0" fmla="*/ 2218533 h 3360420"/>
                <a:gd name="connsiteX1" fmla="*/ 3881090 w 4853940"/>
                <a:gd name="connsiteY1" fmla="*/ 2229497 h 3360420"/>
                <a:gd name="connsiteX2" fmla="*/ 3945845 w 4853940"/>
                <a:gd name="connsiteY2" fmla="*/ 2220238 h 3360420"/>
                <a:gd name="connsiteX3" fmla="*/ 4057327 w 4853940"/>
                <a:gd name="connsiteY3" fmla="*/ 2192381 h 3360420"/>
                <a:gd name="connsiteX4" fmla="*/ 3994732 w 4853940"/>
                <a:gd name="connsiteY4" fmla="*/ 2208476 h 3360420"/>
                <a:gd name="connsiteX5" fmla="*/ 4047088 w 4853940"/>
                <a:gd name="connsiteY5" fmla="*/ 2195880 h 3360420"/>
                <a:gd name="connsiteX6" fmla="*/ 4157598 w 4853940"/>
                <a:gd name="connsiteY6" fmla="*/ 2156723 h 3360420"/>
                <a:gd name="connsiteX7" fmla="*/ 4100220 w 4853940"/>
                <a:gd name="connsiteY7" fmla="*/ 2177724 h 3360420"/>
                <a:gd name="connsiteX8" fmla="*/ 4144527 w 4853940"/>
                <a:gd name="connsiteY8" fmla="*/ 2162584 h 3360420"/>
                <a:gd name="connsiteX9" fmla="*/ 4253237 w 4853940"/>
                <a:gd name="connsiteY9" fmla="*/ 2112065 h 3360420"/>
                <a:gd name="connsiteX10" fmla="*/ 4199916 w 4853940"/>
                <a:gd name="connsiteY10" fmla="*/ 2137751 h 3360420"/>
                <a:gd name="connsiteX11" fmla="*/ 4237697 w 4853940"/>
                <a:gd name="connsiteY11" fmla="*/ 2120812 h 3360420"/>
                <a:gd name="connsiteX12" fmla="*/ 4343736 w 4853940"/>
                <a:gd name="connsiteY12" fmla="*/ 2058907 h 3360420"/>
                <a:gd name="connsiteX13" fmla="*/ 4294094 w 4853940"/>
                <a:gd name="connsiteY13" fmla="*/ 2089066 h 3360420"/>
                <a:gd name="connsiteX14" fmla="*/ 4326135 w 4853940"/>
                <a:gd name="connsiteY14" fmla="*/ 2071030 h 3360420"/>
                <a:gd name="connsiteX15" fmla="*/ 4428591 w 4853940"/>
                <a:gd name="connsiteY15" fmla="*/ 1997747 h 3360420"/>
                <a:gd name="connsiteX16" fmla="*/ 4382547 w 4853940"/>
                <a:gd name="connsiteY16" fmla="*/ 2032178 h 3360420"/>
                <a:gd name="connsiteX17" fmla="*/ 4409376 w 4853940"/>
                <a:gd name="connsiteY17" fmla="*/ 2013701 h 3360420"/>
                <a:gd name="connsiteX18" fmla="*/ 4496671 w 4853940"/>
                <a:gd name="connsiteY18" fmla="*/ 1938726 h 3360420"/>
                <a:gd name="connsiteX19" fmla="*/ 4464909 w 4853940"/>
                <a:gd name="connsiteY19" fmla="*/ 1967593 h 3360420"/>
                <a:gd name="connsiteX20" fmla="*/ 4486957 w 4853940"/>
                <a:gd name="connsiteY20" fmla="*/ 1949288 h 3360420"/>
                <a:gd name="connsiteX21" fmla="*/ 4642087 w 4853940"/>
                <a:gd name="connsiteY21" fmla="*/ 1771329 h 3360420"/>
                <a:gd name="connsiteX22" fmla="*/ 4567591 w 4853940"/>
                <a:gd name="connsiteY22" fmla="*/ 1861619 h 3360420"/>
                <a:gd name="connsiteX23" fmla="*/ 4623281 w 4853940"/>
                <a:gd name="connsiteY23" fmla="*/ 1801070 h 3360420"/>
                <a:gd name="connsiteX24" fmla="*/ 4747270 w 4853940"/>
                <a:gd name="connsiteY24" fmla="*/ 1590498 h 3360420"/>
                <a:gd name="connsiteX25" fmla="*/ 4691744 w 4853940"/>
                <a:gd name="connsiteY25" fmla="*/ 1692797 h 3360420"/>
                <a:gd name="connsiteX26" fmla="*/ 4731397 w 4853940"/>
                <a:gd name="connsiteY26" fmla="*/ 1630086 h 3360420"/>
                <a:gd name="connsiteX27" fmla="*/ 4817458 w 4853940"/>
                <a:gd name="connsiteY27" fmla="*/ 1390103 h 3360420"/>
                <a:gd name="connsiteX28" fmla="*/ 4782618 w 4853940"/>
                <a:gd name="connsiteY28" fmla="*/ 1502338 h 3360420"/>
                <a:gd name="connsiteX29" fmla="*/ 4807593 w 4853940"/>
                <a:gd name="connsiteY29" fmla="*/ 1440048 h 3360420"/>
                <a:gd name="connsiteX30" fmla="*/ 4851339 w 4853940"/>
                <a:gd name="connsiteY30" fmla="*/ 1171650 h 3360420"/>
                <a:gd name="connsiteX31" fmla="*/ 4848157 w 4853940"/>
                <a:gd name="connsiteY31" fmla="*/ 1234668 h 3360420"/>
                <a:gd name="connsiteX32" fmla="*/ 4848156 w 4853940"/>
                <a:gd name="connsiteY32" fmla="*/ 1234674 h 3360420"/>
                <a:gd name="connsiteX33" fmla="*/ 4848157 w 4853940"/>
                <a:gd name="connsiteY33" fmla="*/ 1234668 h 3360420"/>
                <a:gd name="connsiteX34" fmla="*/ 1120140 w 4853940"/>
                <a:gd name="connsiteY34" fmla="*/ 0 h 3360420"/>
                <a:gd name="connsiteX35" fmla="*/ 3733800 w 4853940"/>
                <a:gd name="connsiteY35" fmla="*/ 0 h 3360420"/>
                <a:gd name="connsiteX36" fmla="*/ 4853940 w 4853940"/>
                <a:gd name="connsiteY36" fmla="*/ 1120140 h 3360420"/>
                <a:gd name="connsiteX37" fmla="*/ 4853555 w 4853940"/>
                <a:gd name="connsiteY37" fmla="*/ 1127760 h 3360420"/>
                <a:gd name="connsiteX38" fmla="*/ 4853940 w 4853940"/>
                <a:gd name="connsiteY38" fmla="*/ 1127760 h 3360420"/>
                <a:gd name="connsiteX39" fmla="*/ 4853940 w 4853940"/>
                <a:gd name="connsiteY39" fmla="*/ 3360420 h 3360420"/>
                <a:gd name="connsiteX40" fmla="*/ 3733800 w 4853940"/>
                <a:gd name="connsiteY40" fmla="*/ 2240280 h 3360420"/>
                <a:gd name="connsiteX41" fmla="*/ 3841261 w 4853940"/>
                <a:gd name="connsiteY41" fmla="*/ 2235192 h 3360420"/>
                <a:gd name="connsiteX42" fmla="*/ 3844918 w 4853940"/>
                <a:gd name="connsiteY42" fmla="*/ 2234669 h 3360420"/>
                <a:gd name="connsiteX43" fmla="*/ 3733800 w 4853940"/>
                <a:gd name="connsiteY43" fmla="*/ 2240280 h 3360420"/>
                <a:gd name="connsiteX44" fmla="*/ 1120140 w 4853940"/>
                <a:gd name="connsiteY44" fmla="*/ 2240280 h 3360420"/>
                <a:gd name="connsiteX45" fmla="*/ 0 w 4853940"/>
                <a:gd name="connsiteY45" fmla="*/ 1120140 h 3360420"/>
                <a:gd name="connsiteX46" fmla="*/ 1120140 w 4853940"/>
                <a:gd name="connsiteY46" fmla="*/ 0 h 33604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</a:cxnLst>
              <a:rect l="l" t="t" r="r" b="b"/>
              <a:pathLst>
                <a:path w="4853940" h="3360420">
                  <a:moveTo>
                    <a:pt x="3952930" y="2218533"/>
                  </a:moveTo>
                  <a:lnTo>
                    <a:pt x="3881090" y="2229497"/>
                  </a:lnTo>
                  <a:lnTo>
                    <a:pt x="3945845" y="2220238"/>
                  </a:lnTo>
                  <a:close/>
                  <a:moveTo>
                    <a:pt x="4057327" y="2192381"/>
                  </a:moveTo>
                  <a:lnTo>
                    <a:pt x="3994732" y="2208476"/>
                  </a:lnTo>
                  <a:lnTo>
                    <a:pt x="4047088" y="2195880"/>
                  </a:lnTo>
                  <a:close/>
                  <a:moveTo>
                    <a:pt x="4157598" y="2156723"/>
                  </a:moveTo>
                  <a:lnTo>
                    <a:pt x="4100220" y="2177724"/>
                  </a:lnTo>
                  <a:lnTo>
                    <a:pt x="4144527" y="2162584"/>
                  </a:lnTo>
                  <a:close/>
                  <a:moveTo>
                    <a:pt x="4253237" y="2112065"/>
                  </a:moveTo>
                  <a:lnTo>
                    <a:pt x="4199916" y="2137751"/>
                  </a:lnTo>
                  <a:lnTo>
                    <a:pt x="4237697" y="2120812"/>
                  </a:lnTo>
                  <a:close/>
                  <a:moveTo>
                    <a:pt x="4343736" y="2058907"/>
                  </a:moveTo>
                  <a:lnTo>
                    <a:pt x="4294094" y="2089066"/>
                  </a:lnTo>
                  <a:lnTo>
                    <a:pt x="4326135" y="2071030"/>
                  </a:lnTo>
                  <a:close/>
                  <a:moveTo>
                    <a:pt x="4428591" y="1997747"/>
                  </a:moveTo>
                  <a:lnTo>
                    <a:pt x="4382547" y="2032178"/>
                  </a:lnTo>
                  <a:lnTo>
                    <a:pt x="4409376" y="2013701"/>
                  </a:lnTo>
                  <a:close/>
                  <a:moveTo>
                    <a:pt x="4496671" y="1938726"/>
                  </a:moveTo>
                  <a:lnTo>
                    <a:pt x="4464909" y="1967593"/>
                  </a:lnTo>
                  <a:lnTo>
                    <a:pt x="4486957" y="1949288"/>
                  </a:lnTo>
                  <a:close/>
                  <a:moveTo>
                    <a:pt x="4642087" y="1771329"/>
                  </a:moveTo>
                  <a:lnTo>
                    <a:pt x="4567591" y="1861619"/>
                  </a:lnTo>
                  <a:lnTo>
                    <a:pt x="4623281" y="1801070"/>
                  </a:lnTo>
                  <a:close/>
                  <a:moveTo>
                    <a:pt x="4747270" y="1590498"/>
                  </a:moveTo>
                  <a:lnTo>
                    <a:pt x="4691744" y="1692797"/>
                  </a:lnTo>
                  <a:lnTo>
                    <a:pt x="4731397" y="1630086"/>
                  </a:lnTo>
                  <a:close/>
                  <a:moveTo>
                    <a:pt x="4817458" y="1390103"/>
                  </a:moveTo>
                  <a:lnTo>
                    <a:pt x="4782618" y="1502338"/>
                  </a:lnTo>
                  <a:lnTo>
                    <a:pt x="4807593" y="1440048"/>
                  </a:lnTo>
                  <a:close/>
                  <a:moveTo>
                    <a:pt x="4851339" y="1171650"/>
                  </a:moveTo>
                  <a:lnTo>
                    <a:pt x="4848157" y="1234668"/>
                  </a:lnTo>
                  <a:lnTo>
                    <a:pt x="4848156" y="1234674"/>
                  </a:lnTo>
                  <a:lnTo>
                    <a:pt x="4848157" y="1234668"/>
                  </a:lnTo>
                  <a:close/>
                  <a:moveTo>
                    <a:pt x="1120140" y="0"/>
                  </a:moveTo>
                  <a:lnTo>
                    <a:pt x="3733800" y="0"/>
                  </a:lnTo>
                  <a:cubicBezTo>
                    <a:pt x="4352436" y="0"/>
                    <a:pt x="4853940" y="501504"/>
                    <a:pt x="4853940" y="1120140"/>
                  </a:cubicBezTo>
                  <a:lnTo>
                    <a:pt x="4853555" y="1127760"/>
                  </a:lnTo>
                  <a:lnTo>
                    <a:pt x="4853940" y="1127760"/>
                  </a:lnTo>
                  <a:lnTo>
                    <a:pt x="4853940" y="3360420"/>
                  </a:lnTo>
                  <a:cubicBezTo>
                    <a:pt x="4853940" y="2741784"/>
                    <a:pt x="4352436" y="2240280"/>
                    <a:pt x="3733800" y="2240280"/>
                  </a:cubicBezTo>
                  <a:cubicBezTo>
                    <a:pt x="3770048" y="2240280"/>
                    <a:pt x="3805894" y="2238558"/>
                    <a:pt x="3841261" y="2235192"/>
                  </a:cubicBezTo>
                  <a:lnTo>
                    <a:pt x="3844918" y="2234669"/>
                  </a:lnTo>
                  <a:lnTo>
                    <a:pt x="3733800" y="2240280"/>
                  </a:lnTo>
                  <a:lnTo>
                    <a:pt x="1120140" y="2240280"/>
                  </a:lnTo>
                  <a:cubicBezTo>
                    <a:pt x="501504" y="2240280"/>
                    <a:pt x="0" y="1738776"/>
                    <a:pt x="0" y="1120140"/>
                  </a:cubicBezTo>
                  <a:cubicBezTo>
                    <a:pt x="0" y="501504"/>
                    <a:pt x="501504" y="0"/>
                    <a:pt x="1120140" y="0"/>
                  </a:cubicBezTo>
                  <a:close/>
                </a:path>
              </a:pathLst>
            </a:custGeom>
            <a:solidFill>
              <a:schemeClr val="accent4">
                <a:lumMod val="50000"/>
              </a:schemeClr>
            </a:solidFill>
            <a:ln>
              <a:noFill/>
            </a:ln>
            <a:effectLst>
              <a:outerShdw blurRad="317500" dist="1905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6589225C-FD67-54A0-6A9C-D30A7E0D0EAC}"/>
                </a:ext>
              </a:extLst>
            </p:cNvPr>
            <p:cNvSpPr/>
            <p:nvPr/>
          </p:nvSpPr>
          <p:spPr>
            <a:xfrm>
              <a:off x="7261860" y="2857500"/>
              <a:ext cx="4853940" cy="3360420"/>
            </a:xfrm>
            <a:custGeom>
              <a:avLst/>
              <a:gdLst>
                <a:gd name="connsiteX0" fmla="*/ 3952930 w 4853940"/>
                <a:gd name="connsiteY0" fmla="*/ 2218533 h 3360420"/>
                <a:gd name="connsiteX1" fmla="*/ 3881090 w 4853940"/>
                <a:gd name="connsiteY1" fmla="*/ 2229497 h 3360420"/>
                <a:gd name="connsiteX2" fmla="*/ 3945845 w 4853940"/>
                <a:gd name="connsiteY2" fmla="*/ 2220238 h 3360420"/>
                <a:gd name="connsiteX3" fmla="*/ 4057327 w 4853940"/>
                <a:gd name="connsiteY3" fmla="*/ 2192381 h 3360420"/>
                <a:gd name="connsiteX4" fmla="*/ 3994732 w 4853940"/>
                <a:gd name="connsiteY4" fmla="*/ 2208476 h 3360420"/>
                <a:gd name="connsiteX5" fmla="*/ 4047088 w 4853940"/>
                <a:gd name="connsiteY5" fmla="*/ 2195880 h 3360420"/>
                <a:gd name="connsiteX6" fmla="*/ 4157598 w 4853940"/>
                <a:gd name="connsiteY6" fmla="*/ 2156723 h 3360420"/>
                <a:gd name="connsiteX7" fmla="*/ 4100220 w 4853940"/>
                <a:gd name="connsiteY7" fmla="*/ 2177724 h 3360420"/>
                <a:gd name="connsiteX8" fmla="*/ 4144527 w 4853940"/>
                <a:gd name="connsiteY8" fmla="*/ 2162584 h 3360420"/>
                <a:gd name="connsiteX9" fmla="*/ 4253237 w 4853940"/>
                <a:gd name="connsiteY9" fmla="*/ 2112065 h 3360420"/>
                <a:gd name="connsiteX10" fmla="*/ 4199916 w 4853940"/>
                <a:gd name="connsiteY10" fmla="*/ 2137751 h 3360420"/>
                <a:gd name="connsiteX11" fmla="*/ 4237697 w 4853940"/>
                <a:gd name="connsiteY11" fmla="*/ 2120812 h 3360420"/>
                <a:gd name="connsiteX12" fmla="*/ 4343736 w 4853940"/>
                <a:gd name="connsiteY12" fmla="*/ 2058907 h 3360420"/>
                <a:gd name="connsiteX13" fmla="*/ 4294094 w 4853940"/>
                <a:gd name="connsiteY13" fmla="*/ 2089066 h 3360420"/>
                <a:gd name="connsiteX14" fmla="*/ 4326135 w 4853940"/>
                <a:gd name="connsiteY14" fmla="*/ 2071030 h 3360420"/>
                <a:gd name="connsiteX15" fmla="*/ 4428591 w 4853940"/>
                <a:gd name="connsiteY15" fmla="*/ 1997747 h 3360420"/>
                <a:gd name="connsiteX16" fmla="*/ 4382547 w 4853940"/>
                <a:gd name="connsiteY16" fmla="*/ 2032178 h 3360420"/>
                <a:gd name="connsiteX17" fmla="*/ 4409376 w 4853940"/>
                <a:gd name="connsiteY17" fmla="*/ 2013701 h 3360420"/>
                <a:gd name="connsiteX18" fmla="*/ 4496671 w 4853940"/>
                <a:gd name="connsiteY18" fmla="*/ 1938726 h 3360420"/>
                <a:gd name="connsiteX19" fmla="*/ 4464909 w 4853940"/>
                <a:gd name="connsiteY19" fmla="*/ 1967593 h 3360420"/>
                <a:gd name="connsiteX20" fmla="*/ 4486957 w 4853940"/>
                <a:gd name="connsiteY20" fmla="*/ 1949288 h 3360420"/>
                <a:gd name="connsiteX21" fmla="*/ 4642087 w 4853940"/>
                <a:gd name="connsiteY21" fmla="*/ 1771329 h 3360420"/>
                <a:gd name="connsiteX22" fmla="*/ 4567591 w 4853940"/>
                <a:gd name="connsiteY22" fmla="*/ 1861619 h 3360420"/>
                <a:gd name="connsiteX23" fmla="*/ 4623281 w 4853940"/>
                <a:gd name="connsiteY23" fmla="*/ 1801070 h 3360420"/>
                <a:gd name="connsiteX24" fmla="*/ 4747270 w 4853940"/>
                <a:gd name="connsiteY24" fmla="*/ 1590498 h 3360420"/>
                <a:gd name="connsiteX25" fmla="*/ 4691744 w 4853940"/>
                <a:gd name="connsiteY25" fmla="*/ 1692797 h 3360420"/>
                <a:gd name="connsiteX26" fmla="*/ 4731397 w 4853940"/>
                <a:gd name="connsiteY26" fmla="*/ 1630086 h 3360420"/>
                <a:gd name="connsiteX27" fmla="*/ 4817458 w 4853940"/>
                <a:gd name="connsiteY27" fmla="*/ 1390103 h 3360420"/>
                <a:gd name="connsiteX28" fmla="*/ 4782618 w 4853940"/>
                <a:gd name="connsiteY28" fmla="*/ 1502338 h 3360420"/>
                <a:gd name="connsiteX29" fmla="*/ 4807593 w 4853940"/>
                <a:gd name="connsiteY29" fmla="*/ 1440048 h 3360420"/>
                <a:gd name="connsiteX30" fmla="*/ 4851339 w 4853940"/>
                <a:gd name="connsiteY30" fmla="*/ 1171650 h 3360420"/>
                <a:gd name="connsiteX31" fmla="*/ 4848157 w 4853940"/>
                <a:gd name="connsiteY31" fmla="*/ 1234668 h 3360420"/>
                <a:gd name="connsiteX32" fmla="*/ 4848156 w 4853940"/>
                <a:gd name="connsiteY32" fmla="*/ 1234674 h 3360420"/>
                <a:gd name="connsiteX33" fmla="*/ 4848157 w 4853940"/>
                <a:gd name="connsiteY33" fmla="*/ 1234668 h 3360420"/>
                <a:gd name="connsiteX34" fmla="*/ 1120140 w 4853940"/>
                <a:gd name="connsiteY34" fmla="*/ 0 h 3360420"/>
                <a:gd name="connsiteX35" fmla="*/ 3733800 w 4853940"/>
                <a:gd name="connsiteY35" fmla="*/ 0 h 3360420"/>
                <a:gd name="connsiteX36" fmla="*/ 4853940 w 4853940"/>
                <a:gd name="connsiteY36" fmla="*/ 1120140 h 3360420"/>
                <a:gd name="connsiteX37" fmla="*/ 4853555 w 4853940"/>
                <a:gd name="connsiteY37" fmla="*/ 1127760 h 3360420"/>
                <a:gd name="connsiteX38" fmla="*/ 4853940 w 4853940"/>
                <a:gd name="connsiteY38" fmla="*/ 1127760 h 3360420"/>
                <a:gd name="connsiteX39" fmla="*/ 4853940 w 4853940"/>
                <a:gd name="connsiteY39" fmla="*/ 3360420 h 3360420"/>
                <a:gd name="connsiteX40" fmla="*/ 3733800 w 4853940"/>
                <a:gd name="connsiteY40" fmla="*/ 2240280 h 3360420"/>
                <a:gd name="connsiteX41" fmla="*/ 3841261 w 4853940"/>
                <a:gd name="connsiteY41" fmla="*/ 2235192 h 3360420"/>
                <a:gd name="connsiteX42" fmla="*/ 3844918 w 4853940"/>
                <a:gd name="connsiteY42" fmla="*/ 2234669 h 3360420"/>
                <a:gd name="connsiteX43" fmla="*/ 3733800 w 4853940"/>
                <a:gd name="connsiteY43" fmla="*/ 2240280 h 3360420"/>
                <a:gd name="connsiteX44" fmla="*/ 1120140 w 4853940"/>
                <a:gd name="connsiteY44" fmla="*/ 2240280 h 3360420"/>
                <a:gd name="connsiteX45" fmla="*/ 0 w 4853940"/>
                <a:gd name="connsiteY45" fmla="*/ 1120140 h 3360420"/>
                <a:gd name="connsiteX46" fmla="*/ 1120140 w 4853940"/>
                <a:gd name="connsiteY46" fmla="*/ 0 h 33604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</a:cxnLst>
              <a:rect l="l" t="t" r="r" b="b"/>
              <a:pathLst>
                <a:path w="4853940" h="3360420">
                  <a:moveTo>
                    <a:pt x="3952930" y="2218533"/>
                  </a:moveTo>
                  <a:lnTo>
                    <a:pt x="3881090" y="2229497"/>
                  </a:lnTo>
                  <a:lnTo>
                    <a:pt x="3945845" y="2220238"/>
                  </a:lnTo>
                  <a:close/>
                  <a:moveTo>
                    <a:pt x="4057327" y="2192381"/>
                  </a:moveTo>
                  <a:lnTo>
                    <a:pt x="3994732" y="2208476"/>
                  </a:lnTo>
                  <a:lnTo>
                    <a:pt x="4047088" y="2195880"/>
                  </a:lnTo>
                  <a:close/>
                  <a:moveTo>
                    <a:pt x="4157598" y="2156723"/>
                  </a:moveTo>
                  <a:lnTo>
                    <a:pt x="4100220" y="2177724"/>
                  </a:lnTo>
                  <a:lnTo>
                    <a:pt x="4144527" y="2162584"/>
                  </a:lnTo>
                  <a:close/>
                  <a:moveTo>
                    <a:pt x="4253237" y="2112065"/>
                  </a:moveTo>
                  <a:lnTo>
                    <a:pt x="4199916" y="2137751"/>
                  </a:lnTo>
                  <a:lnTo>
                    <a:pt x="4237697" y="2120812"/>
                  </a:lnTo>
                  <a:close/>
                  <a:moveTo>
                    <a:pt x="4343736" y="2058907"/>
                  </a:moveTo>
                  <a:lnTo>
                    <a:pt x="4294094" y="2089066"/>
                  </a:lnTo>
                  <a:lnTo>
                    <a:pt x="4326135" y="2071030"/>
                  </a:lnTo>
                  <a:close/>
                  <a:moveTo>
                    <a:pt x="4428591" y="1997747"/>
                  </a:moveTo>
                  <a:lnTo>
                    <a:pt x="4382547" y="2032178"/>
                  </a:lnTo>
                  <a:lnTo>
                    <a:pt x="4409376" y="2013701"/>
                  </a:lnTo>
                  <a:close/>
                  <a:moveTo>
                    <a:pt x="4496671" y="1938726"/>
                  </a:moveTo>
                  <a:lnTo>
                    <a:pt x="4464909" y="1967593"/>
                  </a:lnTo>
                  <a:lnTo>
                    <a:pt x="4486957" y="1949288"/>
                  </a:lnTo>
                  <a:close/>
                  <a:moveTo>
                    <a:pt x="4642087" y="1771329"/>
                  </a:moveTo>
                  <a:lnTo>
                    <a:pt x="4567591" y="1861619"/>
                  </a:lnTo>
                  <a:lnTo>
                    <a:pt x="4623281" y="1801070"/>
                  </a:lnTo>
                  <a:close/>
                  <a:moveTo>
                    <a:pt x="4747270" y="1590498"/>
                  </a:moveTo>
                  <a:lnTo>
                    <a:pt x="4691744" y="1692797"/>
                  </a:lnTo>
                  <a:lnTo>
                    <a:pt x="4731397" y="1630086"/>
                  </a:lnTo>
                  <a:close/>
                  <a:moveTo>
                    <a:pt x="4817458" y="1390103"/>
                  </a:moveTo>
                  <a:lnTo>
                    <a:pt x="4782618" y="1502338"/>
                  </a:lnTo>
                  <a:lnTo>
                    <a:pt x="4807593" y="1440048"/>
                  </a:lnTo>
                  <a:close/>
                  <a:moveTo>
                    <a:pt x="4851339" y="1171650"/>
                  </a:moveTo>
                  <a:lnTo>
                    <a:pt x="4848157" y="1234668"/>
                  </a:lnTo>
                  <a:lnTo>
                    <a:pt x="4848156" y="1234674"/>
                  </a:lnTo>
                  <a:lnTo>
                    <a:pt x="4848157" y="1234668"/>
                  </a:lnTo>
                  <a:close/>
                  <a:moveTo>
                    <a:pt x="1120140" y="0"/>
                  </a:moveTo>
                  <a:lnTo>
                    <a:pt x="3733800" y="0"/>
                  </a:lnTo>
                  <a:cubicBezTo>
                    <a:pt x="4352436" y="0"/>
                    <a:pt x="4853940" y="501504"/>
                    <a:pt x="4853940" y="1120140"/>
                  </a:cubicBezTo>
                  <a:lnTo>
                    <a:pt x="4853555" y="1127760"/>
                  </a:lnTo>
                  <a:lnTo>
                    <a:pt x="4853940" y="1127760"/>
                  </a:lnTo>
                  <a:lnTo>
                    <a:pt x="4853940" y="3360420"/>
                  </a:lnTo>
                  <a:cubicBezTo>
                    <a:pt x="4853940" y="2741784"/>
                    <a:pt x="4352436" y="2240280"/>
                    <a:pt x="3733800" y="2240280"/>
                  </a:cubicBezTo>
                  <a:cubicBezTo>
                    <a:pt x="3770048" y="2240280"/>
                    <a:pt x="3805894" y="2238558"/>
                    <a:pt x="3841261" y="2235192"/>
                  </a:cubicBezTo>
                  <a:lnTo>
                    <a:pt x="3844918" y="2234669"/>
                  </a:lnTo>
                  <a:lnTo>
                    <a:pt x="3733800" y="2240280"/>
                  </a:lnTo>
                  <a:lnTo>
                    <a:pt x="1120140" y="2240280"/>
                  </a:lnTo>
                  <a:cubicBezTo>
                    <a:pt x="501504" y="2240280"/>
                    <a:pt x="0" y="1738776"/>
                    <a:pt x="0" y="1120140"/>
                  </a:cubicBezTo>
                  <a:cubicBezTo>
                    <a:pt x="0" y="501504"/>
                    <a:pt x="501504" y="0"/>
                    <a:pt x="112014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90" name="Group 89">
            <a:extLst>
              <a:ext uri="{FF2B5EF4-FFF2-40B4-BE49-F238E27FC236}">
                <a16:creationId xmlns:a16="http://schemas.microsoft.com/office/drawing/2014/main" id="{72CF3806-30C7-93EE-7780-392EA3CAB6A1}"/>
              </a:ext>
            </a:extLst>
          </p:cNvPr>
          <p:cNvGrpSpPr/>
          <p:nvPr/>
        </p:nvGrpSpPr>
        <p:grpSpPr>
          <a:xfrm flipH="1">
            <a:off x="7833373" y="1780850"/>
            <a:ext cx="4683094" cy="3418586"/>
            <a:chOff x="7261860" y="2857500"/>
            <a:chExt cx="4853940" cy="3543300"/>
          </a:xfrm>
        </p:grpSpPr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E198A7BD-E6FE-72E0-4E6E-0B0713D2CC70}"/>
                </a:ext>
              </a:extLst>
            </p:cNvPr>
            <p:cNvSpPr/>
            <p:nvPr/>
          </p:nvSpPr>
          <p:spPr>
            <a:xfrm>
              <a:off x="7261860" y="2857500"/>
              <a:ext cx="4853940" cy="3543300"/>
            </a:xfrm>
            <a:custGeom>
              <a:avLst/>
              <a:gdLst>
                <a:gd name="connsiteX0" fmla="*/ 3952930 w 4853940"/>
                <a:gd name="connsiteY0" fmla="*/ 2218533 h 3360420"/>
                <a:gd name="connsiteX1" fmla="*/ 3881090 w 4853940"/>
                <a:gd name="connsiteY1" fmla="*/ 2229497 h 3360420"/>
                <a:gd name="connsiteX2" fmla="*/ 3945845 w 4853940"/>
                <a:gd name="connsiteY2" fmla="*/ 2220238 h 3360420"/>
                <a:gd name="connsiteX3" fmla="*/ 4057327 w 4853940"/>
                <a:gd name="connsiteY3" fmla="*/ 2192381 h 3360420"/>
                <a:gd name="connsiteX4" fmla="*/ 3994732 w 4853940"/>
                <a:gd name="connsiteY4" fmla="*/ 2208476 h 3360420"/>
                <a:gd name="connsiteX5" fmla="*/ 4047088 w 4853940"/>
                <a:gd name="connsiteY5" fmla="*/ 2195880 h 3360420"/>
                <a:gd name="connsiteX6" fmla="*/ 4157598 w 4853940"/>
                <a:gd name="connsiteY6" fmla="*/ 2156723 h 3360420"/>
                <a:gd name="connsiteX7" fmla="*/ 4100220 w 4853940"/>
                <a:gd name="connsiteY7" fmla="*/ 2177724 h 3360420"/>
                <a:gd name="connsiteX8" fmla="*/ 4144527 w 4853940"/>
                <a:gd name="connsiteY8" fmla="*/ 2162584 h 3360420"/>
                <a:gd name="connsiteX9" fmla="*/ 4253237 w 4853940"/>
                <a:gd name="connsiteY9" fmla="*/ 2112065 h 3360420"/>
                <a:gd name="connsiteX10" fmla="*/ 4199916 w 4853940"/>
                <a:gd name="connsiteY10" fmla="*/ 2137751 h 3360420"/>
                <a:gd name="connsiteX11" fmla="*/ 4237697 w 4853940"/>
                <a:gd name="connsiteY11" fmla="*/ 2120812 h 3360420"/>
                <a:gd name="connsiteX12" fmla="*/ 4343736 w 4853940"/>
                <a:gd name="connsiteY12" fmla="*/ 2058907 h 3360420"/>
                <a:gd name="connsiteX13" fmla="*/ 4294094 w 4853940"/>
                <a:gd name="connsiteY13" fmla="*/ 2089066 h 3360420"/>
                <a:gd name="connsiteX14" fmla="*/ 4326135 w 4853940"/>
                <a:gd name="connsiteY14" fmla="*/ 2071030 h 3360420"/>
                <a:gd name="connsiteX15" fmla="*/ 4428591 w 4853940"/>
                <a:gd name="connsiteY15" fmla="*/ 1997747 h 3360420"/>
                <a:gd name="connsiteX16" fmla="*/ 4382547 w 4853940"/>
                <a:gd name="connsiteY16" fmla="*/ 2032178 h 3360420"/>
                <a:gd name="connsiteX17" fmla="*/ 4409376 w 4853940"/>
                <a:gd name="connsiteY17" fmla="*/ 2013701 h 3360420"/>
                <a:gd name="connsiteX18" fmla="*/ 4496671 w 4853940"/>
                <a:gd name="connsiteY18" fmla="*/ 1938726 h 3360420"/>
                <a:gd name="connsiteX19" fmla="*/ 4464909 w 4853940"/>
                <a:gd name="connsiteY19" fmla="*/ 1967593 h 3360420"/>
                <a:gd name="connsiteX20" fmla="*/ 4486957 w 4853940"/>
                <a:gd name="connsiteY20" fmla="*/ 1949288 h 3360420"/>
                <a:gd name="connsiteX21" fmla="*/ 4642087 w 4853940"/>
                <a:gd name="connsiteY21" fmla="*/ 1771329 h 3360420"/>
                <a:gd name="connsiteX22" fmla="*/ 4567591 w 4853940"/>
                <a:gd name="connsiteY22" fmla="*/ 1861619 h 3360420"/>
                <a:gd name="connsiteX23" fmla="*/ 4623281 w 4853940"/>
                <a:gd name="connsiteY23" fmla="*/ 1801070 h 3360420"/>
                <a:gd name="connsiteX24" fmla="*/ 4747270 w 4853940"/>
                <a:gd name="connsiteY24" fmla="*/ 1590498 h 3360420"/>
                <a:gd name="connsiteX25" fmla="*/ 4691744 w 4853940"/>
                <a:gd name="connsiteY25" fmla="*/ 1692797 h 3360420"/>
                <a:gd name="connsiteX26" fmla="*/ 4731397 w 4853940"/>
                <a:gd name="connsiteY26" fmla="*/ 1630086 h 3360420"/>
                <a:gd name="connsiteX27" fmla="*/ 4817458 w 4853940"/>
                <a:gd name="connsiteY27" fmla="*/ 1390103 h 3360420"/>
                <a:gd name="connsiteX28" fmla="*/ 4782618 w 4853940"/>
                <a:gd name="connsiteY28" fmla="*/ 1502338 h 3360420"/>
                <a:gd name="connsiteX29" fmla="*/ 4807593 w 4853940"/>
                <a:gd name="connsiteY29" fmla="*/ 1440048 h 3360420"/>
                <a:gd name="connsiteX30" fmla="*/ 4851339 w 4853940"/>
                <a:gd name="connsiteY30" fmla="*/ 1171650 h 3360420"/>
                <a:gd name="connsiteX31" fmla="*/ 4848157 w 4853940"/>
                <a:gd name="connsiteY31" fmla="*/ 1234668 h 3360420"/>
                <a:gd name="connsiteX32" fmla="*/ 4848156 w 4853940"/>
                <a:gd name="connsiteY32" fmla="*/ 1234674 h 3360420"/>
                <a:gd name="connsiteX33" fmla="*/ 4848157 w 4853940"/>
                <a:gd name="connsiteY33" fmla="*/ 1234668 h 3360420"/>
                <a:gd name="connsiteX34" fmla="*/ 1120140 w 4853940"/>
                <a:gd name="connsiteY34" fmla="*/ 0 h 3360420"/>
                <a:gd name="connsiteX35" fmla="*/ 3733800 w 4853940"/>
                <a:gd name="connsiteY35" fmla="*/ 0 h 3360420"/>
                <a:gd name="connsiteX36" fmla="*/ 4853940 w 4853940"/>
                <a:gd name="connsiteY36" fmla="*/ 1120140 h 3360420"/>
                <a:gd name="connsiteX37" fmla="*/ 4853555 w 4853940"/>
                <a:gd name="connsiteY37" fmla="*/ 1127760 h 3360420"/>
                <a:gd name="connsiteX38" fmla="*/ 4853940 w 4853940"/>
                <a:gd name="connsiteY38" fmla="*/ 1127760 h 3360420"/>
                <a:gd name="connsiteX39" fmla="*/ 4853940 w 4853940"/>
                <a:gd name="connsiteY39" fmla="*/ 3360420 h 3360420"/>
                <a:gd name="connsiteX40" fmla="*/ 3733800 w 4853940"/>
                <a:gd name="connsiteY40" fmla="*/ 2240280 h 3360420"/>
                <a:gd name="connsiteX41" fmla="*/ 3841261 w 4853940"/>
                <a:gd name="connsiteY41" fmla="*/ 2235192 h 3360420"/>
                <a:gd name="connsiteX42" fmla="*/ 3844918 w 4853940"/>
                <a:gd name="connsiteY42" fmla="*/ 2234669 h 3360420"/>
                <a:gd name="connsiteX43" fmla="*/ 3733800 w 4853940"/>
                <a:gd name="connsiteY43" fmla="*/ 2240280 h 3360420"/>
                <a:gd name="connsiteX44" fmla="*/ 1120140 w 4853940"/>
                <a:gd name="connsiteY44" fmla="*/ 2240280 h 3360420"/>
                <a:gd name="connsiteX45" fmla="*/ 0 w 4853940"/>
                <a:gd name="connsiteY45" fmla="*/ 1120140 h 3360420"/>
                <a:gd name="connsiteX46" fmla="*/ 1120140 w 4853940"/>
                <a:gd name="connsiteY46" fmla="*/ 0 h 33604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</a:cxnLst>
              <a:rect l="l" t="t" r="r" b="b"/>
              <a:pathLst>
                <a:path w="4853940" h="3360420">
                  <a:moveTo>
                    <a:pt x="3952930" y="2218533"/>
                  </a:moveTo>
                  <a:lnTo>
                    <a:pt x="3881090" y="2229497"/>
                  </a:lnTo>
                  <a:lnTo>
                    <a:pt x="3945845" y="2220238"/>
                  </a:lnTo>
                  <a:close/>
                  <a:moveTo>
                    <a:pt x="4057327" y="2192381"/>
                  </a:moveTo>
                  <a:lnTo>
                    <a:pt x="3994732" y="2208476"/>
                  </a:lnTo>
                  <a:lnTo>
                    <a:pt x="4047088" y="2195880"/>
                  </a:lnTo>
                  <a:close/>
                  <a:moveTo>
                    <a:pt x="4157598" y="2156723"/>
                  </a:moveTo>
                  <a:lnTo>
                    <a:pt x="4100220" y="2177724"/>
                  </a:lnTo>
                  <a:lnTo>
                    <a:pt x="4144527" y="2162584"/>
                  </a:lnTo>
                  <a:close/>
                  <a:moveTo>
                    <a:pt x="4253237" y="2112065"/>
                  </a:moveTo>
                  <a:lnTo>
                    <a:pt x="4199916" y="2137751"/>
                  </a:lnTo>
                  <a:lnTo>
                    <a:pt x="4237697" y="2120812"/>
                  </a:lnTo>
                  <a:close/>
                  <a:moveTo>
                    <a:pt x="4343736" y="2058907"/>
                  </a:moveTo>
                  <a:lnTo>
                    <a:pt x="4294094" y="2089066"/>
                  </a:lnTo>
                  <a:lnTo>
                    <a:pt x="4326135" y="2071030"/>
                  </a:lnTo>
                  <a:close/>
                  <a:moveTo>
                    <a:pt x="4428591" y="1997747"/>
                  </a:moveTo>
                  <a:lnTo>
                    <a:pt x="4382547" y="2032178"/>
                  </a:lnTo>
                  <a:lnTo>
                    <a:pt x="4409376" y="2013701"/>
                  </a:lnTo>
                  <a:close/>
                  <a:moveTo>
                    <a:pt x="4496671" y="1938726"/>
                  </a:moveTo>
                  <a:lnTo>
                    <a:pt x="4464909" y="1967593"/>
                  </a:lnTo>
                  <a:lnTo>
                    <a:pt x="4486957" y="1949288"/>
                  </a:lnTo>
                  <a:close/>
                  <a:moveTo>
                    <a:pt x="4642087" y="1771329"/>
                  </a:moveTo>
                  <a:lnTo>
                    <a:pt x="4567591" y="1861619"/>
                  </a:lnTo>
                  <a:lnTo>
                    <a:pt x="4623281" y="1801070"/>
                  </a:lnTo>
                  <a:close/>
                  <a:moveTo>
                    <a:pt x="4747270" y="1590498"/>
                  </a:moveTo>
                  <a:lnTo>
                    <a:pt x="4691744" y="1692797"/>
                  </a:lnTo>
                  <a:lnTo>
                    <a:pt x="4731397" y="1630086"/>
                  </a:lnTo>
                  <a:close/>
                  <a:moveTo>
                    <a:pt x="4817458" y="1390103"/>
                  </a:moveTo>
                  <a:lnTo>
                    <a:pt x="4782618" y="1502338"/>
                  </a:lnTo>
                  <a:lnTo>
                    <a:pt x="4807593" y="1440048"/>
                  </a:lnTo>
                  <a:close/>
                  <a:moveTo>
                    <a:pt x="4851339" y="1171650"/>
                  </a:moveTo>
                  <a:lnTo>
                    <a:pt x="4848157" y="1234668"/>
                  </a:lnTo>
                  <a:lnTo>
                    <a:pt x="4848156" y="1234674"/>
                  </a:lnTo>
                  <a:lnTo>
                    <a:pt x="4848157" y="1234668"/>
                  </a:lnTo>
                  <a:close/>
                  <a:moveTo>
                    <a:pt x="1120140" y="0"/>
                  </a:moveTo>
                  <a:lnTo>
                    <a:pt x="3733800" y="0"/>
                  </a:lnTo>
                  <a:cubicBezTo>
                    <a:pt x="4352436" y="0"/>
                    <a:pt x="4853940" y="501504"/>
                    <a:pt x="4853940" y="1120140"/>
                  </a:cubicBezTo>
                  <a:lnTo>
                    <a:pt x="4853555" y="1127760"/>
                  </a:lnTo>
                  <a:lnTo>
                    <a:pt x="4853940" y="1127760"/>
                  </a:lnTo>
                  <a:lnTo>
                    <a:pt x="4853940" y="3360420"/>
                  </a:lnTo>
                  <a:cubicBezTo>
                    <a:pt x="4853940" y="2741784"/>
                    <a:pt x="4352436" y="2240280"/>
                    <a:pt x="3733800" y="2240280"/>
                  </a:cubicBezTo>
                  <a:cubicBezTo>
                    <a:pt x="3770048" y="2240280"/>
                    <a:pt x="3805894" y="2238558"/>
                    <a:pt x="3841261" y="2235192"/>
                  </a:cubicBezTo>
                  <a:lnTo>
                    <a:pt x="3844918" y="2234669"/>
                  </a:lnTo>
                  <a:lnTo>
                    <a:pt x="3733800" y="2240280"/>
                  </a:lnTo>
                  <a:lnTo>
                    <a:pt x="1120140" y="2240280"/>
                  </a:lnTo>
                  <a:cubicBezTo>
                    <a:pt x="501504" y="2240280"/>
                    <a:pt x="0" y="1738776"/>
                    <a:pt x="0" y="1120140"/>
                  </a:cubicBezTo>
                  <a:cubicBezTo>
                    <a:pt x="0" y="501504"/>
                    <a:pt x="501504" y="0"/>
                    <a:pt x="1120140" y="0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  <a:effectLst>
              <a:outerShdw blurRad="317500" dist="1905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F6B1CA30-E953-9A4B-3705-EBEB3F12C08E}"/>
                </a:ext>
              </a:extLst>
            </p:cNvPr>
            <p:cNvSpPr/>
            <p:nvPr/>
          </p:nvSpPr>
          <p:spPr>
            <a:xfrm>
              <a:off x="7261860" y="2857500"/>
              <a:ext cx="4853940" cy="3360420"/>
            </a:xfrm>
            <a:custGeom>
              <a:avLst/>
              <a:gdLst>
                <a:gd name="connsiteX0" fmla="*/ 3952930 w 4853940"/>
                <a:gd name="connsiteY0" fmla="*/ 2218533 h 3360420"/>
                <a:gd name="connsiteX1" fmla="*/ 3881090 w 4853940"/>
                <a:gd name="connsiteY1" fmla="*/ 2229497 h 3360420"/>
                <a:gd name="connsiteX2" fmla="*/ 3945845 w 4853940"/>
                <a:gd name="connsiteY2" fmla="*/ 2220238 h 3360420"/>
                <a:gd name="connsiteX3" fmla="*/ 4057327 w 4853940"/>
                <a:gd name="connsiteY3" fmla="*/ 2192381 h 3360420"/>
                <a:gd name="connsiteX4" fmla="*/ 3994732 w 4853940"/>
                <a:gd name="connsiteY4" fmla="*/ 2208476 h 3360420"/>
                <a:gd name="connsiteX5" fmla="*/ 4047088 w 4853940"/>
                <a:gd name="connsiteY5" fmla="*/ 2195880 h 3360420"/>
                <a:gd name="connsiteX6" fmla="*/ 4157598 w 4853940"/>
                <a:gd name="connsiteY6" fmla="*/ 2156723 h 3360420"/>
                <a:gd name="connsiteX7" fmla="*/ 4100220 w 4853940"/>
                <a:gd name="connsiteY7" fmla="*/ 2177724 h 3360420"/>
                <a:gd name="connsiteX8" fmla="*/ 4144527 w 4853940"/>
                <a:gd name="connsiteY8" fmla="*/ 2162584 h 3360420"/>
                <a:gd name="connsiteX9" fmla="*/ 4253237 w 4853940"/>
                <a:gd name="connsiteY9" fmla="*/ 2112065 h 3360420"/>
                <a:gd name="connsiteX10" fmla="*/ 4199916 w 4853940"/>
                <a:gd name="connsiteY10" fmla="*/ 2137751 h 3360420"/>
                <a:gd name="connsiteX11" fmla="*/ 4237697 w 4853940"/>
                <a:gd name="connsiteY11" fmla="*/ 2120812 h 3360420"/>
                <a:gd name="connsiteX12" fmla="*/ 4343736 w 4853940"/>
                <a:gd name="connsiteY12" fmla="*/ 2058907 h 3360420"/>
                <a:gd name="connsiteX13" fmla="*/ 4294094 w 4853940"/>
                <a:gd name="connsiteY13" fmla="*/ 2089066 h 3360420"/>
                <a:gd name="connsiteX14" fmla="*/ 4326135 w 4853940"/>
                <a:gd name="connsiteY14" fmla="*/ 2071030 h 3360420"/>
                <a:gd name="connsiteX15" fmla="*/ 4428591 w 4853940"/>
                <a:gd name="connsiteY15" fmla="*/ 1997747 h 3360420"/>
                <a:gd name="connsiteX16" fmla="*/ 4382547 w 4853940"/>
                <a:gd name="connsiteY16" fmla="*/ 2032178 h 3360420"/>
                <a:gd name="connsiteX17" fmla="*/ 4409376 w 4853940"/>
                <a:gd name="connsiteY17" fmla="*/ 2013701 h 3360420"/>
                <a:gd name="connsiteX18" fmla="*/ 4496671 w 4853940"/>
                <a:gd name="connsiteY18" fmla="*/ 1938726 h 3360420"/>
                <a:gd name="connsiteX19" fmla="*/ 4464909 w 4853940"/>
                <a:gd name="connsiteY19" fmla="*/ 1967593 h 3360420"/>
                <a:gd name="connsiteX20" fmla="*/ 4486957 w 4853940"/>
                <a:gd name="connsiteY20" fmla="*/ 1949288 h 3360420"/>
                <a:gd name="connsiteX21" fmla="*/ 4642087 w 4853940"/>
                <a:gd name="connsiteY21" fmla="*/ 1771329 h 3360420"/>
                <a:gd name="connsiteX22" fmla="*/ 4567591 w 4853940"/>
                <a:gd name="connsiteY22" fmla="*/ 1861619 h 3360420"/>
                <a:gd name="connsiteX23" fmla="*/ 4623281 w 4853940"/>
                <a:gd name="connsiteY23" fmla="*/ 1801070 h 3360420"/>
                <a:gd name="connsiteX24" fmla="*/ 4747270 w 4853940"/>
                <a:gd name="connsiteY24" fmla="*/ 1590498 h 3360420"/>
                <a:gd name="connsiteX25" fmla="*/ 4691744 w 4853940"/>
                <a:gd name="connsiteY25" fmla="*/ 1692797 h 3360420"/>
                <a:gd name="connsiteX26" fmla="*/ 4731397 w 4853940"/>
                <a:gd name="connsiteY26" fmla="*/ 1630086 h 3360420"/>
                <a:gd name="connsiteX27" fmla="*/ 4817458 w 4853940"/>
                <a:gd name="connsiteY27" fmla="*/ 1390103 h 3360420"/>
                <a:gd name="connsiteX28" fmla="*/ 4782618 w 4853940"/>
                <a:gd name="connsiteY28" fmla="*/ 1502338 h 3360420"/>
                <a:gd name="connsiteX29" fmla="*/ 4807593 w 4853940"/>
                <a:gd name="connsiteY29" fmla="*/ 1440048 h 3360420"/>
                <a:gd name="connsiteX30" fmla="*/ 4851339 w 4853940"/>
                <a:gd name="connsiteY30" fmla="*/ 1171650 h 3360420"/>
                <a:gd name="connsiteX31" fmla="*/ 4848157 w 4853940"/>
                <a:gd name="connsiteY31" fmla="*/ 1234668 h 3360420"/>
                <a:gd name="connsiteX32" fmla="*/ 4848156 w 4853940"/>
                <a:gd name="connsiteY32" fmla="*/ 1234674 h 3360420"/>
                <a:gd name="connsiteX33" fmla="*/ 4848157 w 4853940"/>
                <a:gd name="connsiteY33" fmla="*/ 1234668 h 3360420"/>
                <a:gd name="connsiteX34" fmla="*/ 1120140 w 4853940"/>
                <a:gd name="connsiteY34" fmla="*/ 0 h 3360420"/>
                <a:gd name="connsiteX35" fmla="*/ 3733800 w 4853940"/>
                <a:gd name="connsiteY35" fmla="*/ 0 h 3360420"/>
                <a:gd name="connsiteX36" fmla="*/ 4853940 w 4853940"/>
                <a:gd name="connsiteY36" fmla="*/ 1120140 h 3360420"/>
                <a:gd name="connsiteX37" fmla="*/ 4853555 w 4853940"/>
                <a:gd name="connsiteY37" fmla="*/ 1127760 h 3360420"/>
                <a:gd name="connsiteX38" fmla="*/ 4853940 w 4853940"/>
                <a:gd name="connsiteY38" fmla="*/ 1127760 h 3360420"/>
                <a:gd name="connsiteX39" fmla="*/ 4853940 w 4853940"/>
                <a:gd name="connsiteY39" fmla="*/ 3360420 h 3360420"/>
                <a:gd name="connsiteX40" fmla="*/ 3733800 w 4853940"/>
                <a:gd name="connsiteY40" fmla="*/ 2240280 h 3360420"/>
                <a:gd name="connsiteX41" fmla="*/ 3841261 w 4853940"/>
                <a:gd name="connsiteY41" fmla="*/ 2235192 h 3360420"/>
                <a:gd name="connsiteX42" fmla="*/ 3844918 w 4853940"/>
                <a:gd name="connsiteY42" fmla="*/ 2234669 h 3360420"/>
                <a:gd name="connsiteX43" fmla="*/ 3733800 w 4853940"/>
                <a:gd name="connsiteY43" fmla="*/ 2240280 h 3360420"/>
                <a:gd name="connsiteX44" fmla="*/ 1120140 w 4853940"/>
                <a:gd name="connsiteY44" fmla="*/ 2240280 h 3360420"/>
                <a:gd name="connsiteX45" fmla="*/ 0 w 4853940"/>
                <a:gd name="connsiteY45" fmla="*/ 1120140 h 3360420"/>
                <a:gd name="connsiteX46" fmla="*/ 1120140 w 4853940"/>
                <a:gd name="connsiteY46" fmla="*/ 0 h 33604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</a:cxnLst>
              <a:rect l="l" t="t" r="r" b="b"/>
              <a:pathLst>
                <a:path w="4853940" h="3360420">
                  <a:moveTo>
                    <a:pt x="3952930" y="2218533"/>
                  </a:moveTo>
                  <a:lnTo>
                    <a:pt x="3881090" y="2229497"/>
                  </a:lnTo>
                  <a:lnTo>
                    <a:pt x="3945845" y="2220238"/>
                  </a:lnTo>
                  <a:close/>
                  <a:moveTo>
                    <a:pt x="4057327" y="2192381"/>
                  </a:moveTo>
                  <a:lnTo>
                    <a:pt x="3994732" y="2208476"/>
                  </a:lnTo>
                  <a:lnTo>
                    <a:pt x="4047088" y="2195880"/>
                  </a:lnTo>
                  <a:close/>
                  <a:moveTo>
                    <a:pt x="4157598" y="2156723"/>
                  </a:moveTo>
                  <a:lnTo>
                    <a:pt x="4100220" y="2177724"/>
                  </a:lnTo>
                  <a:lnTo>
                    <a:pt x="4144527" y="2162584"/>
                  </a:lnTo>
                  <a:close/>
                  <a:moveTo>
                    <a:pt x="4253237" y="2112065"/>
                  </a:moveTo>
                  <a:lnTo>
                    <a:pt x="4199916" y="2137751"/>
                  </a:lnTo>
                  <a:lnTo>
                    <a:pt x="4237697" y="2120812"/>
                  </a:lnTo>
                  <a:close/>
                  <a:moveTo>
                    <a:pt x="4343736" y="2058907"/>
                  </a:moveTo>
                  <a:lnTo>
                    <a:pt x="4294094" y="2089066"/>
                  </a:lnTo>
                  <a:lnTo>
                    <a:pt x="4326135" y="2071030"/>
                  </a:lnTo>
                  <a:close/>
                  <a:moveTo>
                    <a:pt x="4428591" y="1997747"/>
                  </a:moveTo>
                  <a:lnTo>
                    <a:pt x="4382547" y="2032178"/>
                  </a:lnTo>
                  <a:lnTo>
                    <a:pt x="4409376" y="2013701"/>
                  </a:lnTo>
                  <a:close/>
                  <a:moveTo>
                    <a:pt x="4496671" y="1938726"/>
                  </a:moveTo>
                  <a:lnTo>
                    <a:pt x="4464909" y="1967593"/>
                  </a:lnTo>
                  <a:lnTo>
                    <a:pt x="4486957" y="1949288"/>
                  </a:lnTo>
                  <a:close/>
                  <a:moveTo>
                    <a:pt x="4642087" y="1771329"/>
                  </a:moveTo>
                  <a:lnTo>
                    <a:pt x="4567591" y="1861619"/>
                  </a:lnTo>
                  <a:lnTo>
                    <a:pt x="4623281" y="1801070"/>
                  </a:lnTo>
                  <a:close/>
                  <a:moveTo>
                    <a:pt x="4747270" y="1590498"/>
                  </a:moveTo>
                  <a:lnTo>
                    <a:pt x="4691744" y="1692797"/>
                  </a:lnTo>
                  <a:lnTo>
                    <a:pt x="4731397" y="1630086"/>
                  </a:lnTo>
                  <a:close/>
                  <a:moveTo>
                    <a:pt x="4817458" y="1390103"/>
                  </a:moveTo>
                  <a:lnTo>
                    <a:pt x="4782618" y="1502338"/>
                  </a:lnTo>
                  <a:lnTo>
                    <a:pt x="4807593" y="1440048"/>
                  </a:lnTo>
                  <a:close/>
                  <a:moveTo>
                    <a:pt x="4851339" y="1171650"/>
                  </a:moveTo>
                  <a:lnTo>
                    <a:pt x="4848157" y="1234668"/>
                  </a:lnTo>
                  <a:lnTo>
                    <a:pt x="4848156" y="1234674"/>
                  </a:lnTo>
                  <a:lnTo>
                    <a:pt x="4848157" y="1234668"/>
                  </a:lnTo>
                  <a:close/>
                  <a:moveTo>
                    <a:pt x="1120140" y="0"/>
                  </a:moveTo>
                  <a:lnTo>
                    <a:pt x="3733800" y="0"/>
                  </a:lnTo>
                  <a:cubicBezTo>
                    <a:pt x="4352436" y="0"/>
                    <a:pt x="4853940" y="501504"/>
                    <a:pt x="4853940" y="1120140"/>
                  </a:cubicBezTo>
                  <a:lnTo>
                    <a:pt x="4853555" y="1127760"/>
                  </a:lnTo>
                  <a:lnTo>
                    <a:pt x="4853940" y="1127760"/>
                  </a:lnTo>
                  <a:lnTo>
                    <a:pt x="4853940" y="3360420"/>
                  </a:lnTo>
                  <a:cubicBezTo>
                    <a:pt x="4853940" y="2741784"/>
                    <a:pt x="4352436" y="2240280"/>
                    <a:pt x="3733800" y="2240280"/>
                  </a:cubicBezTo>
                  <a:cubicBezTo>
                    <a:pt x="3770048" y="2240280"/>
                    <a:pt x="3805894" y="2238558"/>
                    <a:pt x="3841261" y="2235192"/>
                  </a:cubicBezTo>
                  <a:lnTo>
                    <a:pt x="3844918" y="2234669"/>
                  </a:lnTo>
                  <a:lnTo>
                    <a:pt x="3733800" y="2240280"/>
                  </a:lnTo>
                  <a:lnTo>
                    <a:pt x="1120140" y="2240280"/>
                  </a:lnTo>
                  <a:cubicBezTo>
                    <a:pt x="501504" y="2240280"/>
                    <a:pt x="0" y="1738776"/>
                    <a:pt x="0" y="1120140"/>
                  </a:cubicBezTo>
                  <a:cubicBezTo>
                    <a:pt x="0" y="501504"/>
                    <a:pt x="501504" y="0"/>
                    <a:pt x="112014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3" name="TextBox 48">
            <a:extLst>
              <a:ext uri="{FF2B5EF4-FFF2-40B4-BE49-F238E27FC236}">
                <a16:creationId xmlns:a16="http://schemas.microsoft.com/office/drawing/2014/main" id="{F9995922-B39F-891E-9AF8-32D3B443D4D7}"/>
              </a:ext>
            </a:extLst>
          </p:cNvPr>
          <p:cNvSpPr txBox="1"/>
          <p:nvPr/>
        </p:nvSpPr>
        <p:spPr>
          <a:xfrm flipH="1">
            <a:off x="16223156" y="2677731"/>
            <a:ext cx="2813591" cy="1107996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US" sz="660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Model</a:t>
            </a:r>
            <a:endParaRPr kumimoji="0" lang="en-US" sz="80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94" name="TextBox 48">
            <a:extLst>
              <a:ext uri="{FF2B5EF4-FFF2-40B4-BE49-F238E27FC236}">
                <a16:creationId xmlns:a16="http://schemas.microsoft.com/office/drawing/2014/main" id="{891E9FEF-47FE-CBE7-27E7-4852910C0A1D}"/>
              </a:ext>
            </a:extLst>
          </p:cNvPr>
          <p:cNvSpPr txBox="1"/>
          <p:nvPr/>
        </p:nvSpPr>
        <p:spPr>
          <a:xfrm flipH="1">
            <a:off x="16332884" y="1319185"/>
            <a:ext cx="5024389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95" name="Textbox 200">
            <a:extLst>
              <a:ext uri="{FF2B5EF4-FFF2-40B4-BE49-F238E27FC236}">
                <a16:creationId xmlns:a16="http://schemas.microsoft.com/office/drawing/2014/main" id="{D45EB95E-8412-0784-775E-FEF8547C3D76}"/>
              </a:ext>
            </a:extLst>
          </p:cNvPr>
          <p:cNvSpPr txBox="1"/>
          <p:nvPr/>
        </p:nvSpPr>
        <p:spPr>
          <a:xfrm>
            <a:off x="16223156" y="5658330"/>
            <a:ext cx="6236489" cy="267765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vi-VN" sz="2800" dirty="0"/>
              <a:t>Mô hình 7 bước </a:t>
            </a:r>
            <a:r>
              <a:rPr lang="en-US" sz="2800" dirty="0" err="1"/>
              <a:t>tăng</a:t>
            </a:r>
            <a:r>
              <a:rPr lang="en-US" sz="2800" dirty="0"/>
              <a:t> </a:t>
            </a:r>
            <a:r>
              <a:rPr lang="en-US" sz="2800" dirty="0" err="1"/>
              <a:t>trưởng</a:t>
            </a:r>
            <a:r>
              <a:rPr lang="en-US" sz="2800" dirty="0"/>
              <a:t>, </a:t>
            </a:r>
            <a:r>
              <a:rPr lang="vi-VN" sz="2800" dirty="0"/>
              <a:t>tượng trưng cho hành trình phát triển: từ tầm nhìn, ý tưởng, kế hoạch, đội ngũ đến hành động, kiểm tra và tăng trưởng, tất cả cùng nâng doanh nghiệp vươn cao bền vững.</a:t>
            </a:r>
            <a:endParaRPr lang="en-US" sz="2800" dirty="0">
              <a:solidFill>
                <a:schemeClr val="tx2"/>
              </a:solidFill>
            </a:endParaRPr>
          </a:p>
        </p:txBody>
      </p:sp>
      <p:sp>
        <p:nvSpPr>
          <p:cNvPr id="96" name="TextBox 48">
            <a:extLst>
              <a:ext uri="{FF2B5EF4-FFF2-40B4-BE49-F238E27FC236}">
                <a16:creationId xmlns:a16="http://schemas.microsoft.com/office/drawing/2014/main" id="{708962F2-2EA8-35C3-E674-52F665039189}"/>
              </a:ext>
            </a:extLst>
          </p:cNvPr>
          <p:cNvSpPr txBox="1"/>
          <p:nvPr/>
        </p:nvSpPr>
        <p:spPr>
          <a:xfrm flipH="1">
            <a:off x="16193659" y="1550018"/>
            <a:ext cx="5367175" cy="144655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US" sz="8800" b="1" dirty="0">
                <a:solidFill>
                  <a:schemeClr val="accent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GROWTH</a:t>
            </a:r>
          </a:p>
        </p:txBody>
      </p:sp>
      <p:sp>
        <p:nvSpPr>
          <p:cNvPr id="97" name="TextBox 25">
            <a:extLst>
              <a:ext uri="{FF2B5EF4-FFF2-40B4-BE49-F238E27FC236}">
                <a16:creationId xmlns:a16="http://schemas.microsoft.com/office/drawing/2014/main" id="{0DBF746E-64E8-5BAC-978C-C40DE8BA1DDB}"/>
              </a:ext>
            </a:extLst>
          </p:cNvPr>
          <p:cNvSpPr txBox="1"/>
          <p:nvPr/>
        </p:nvSpPr>
        <p:spPr>
          <a:xfrm flipH="1">
            <a:off x="16223156" y="12281163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1" u="none" dirty="0">
                <a:solidFill>
                  <a:schemeClr val="tx2"/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tx2"/>
                </a:solidFill>
                <a:latin typeface="+mn-lt"/>
              </a:rPr>
              <a:t>.net</a:t>
            </a:r>
          </a:p>
        </p:txBody>
      </p:sp>
      <p:cxnSp>
        <p:nvCxnSpPr>
          <p:cNvPr id="98" name="Straight Connector 97">
            <a:extLst>
              <a:ext uri="{FF2B5EF4-FFF2-40B4-BE49-F238E27FC236}">
                <a16:creationId xmlns:a16="http://schemas.microsoft.com/office/drawing/2014/main" id="{DEB483E2-1E6D-6138-D5B8-2EEAFA87CC38}"/>
              </a:ext>
            </a:extLst>
          </p:cNvPr>
          <p:cNvCxnSpPr>
            <a:cxnSpLocks/>
          </p:cNvCxnSpPr>
          <p:nvPr/>
        </p:nvCxnSpPr>
        <p:spPr>
          <a:xfrm flipV="1">
            <a:off x="7836579" y="4988315"/>
            <a:ext cx="0" cy="8727685"/>
          </a:xfrm>
          <a:prstGeom prst="line">
            <a:avLst/>
          </a:prstGeom>
          <a:ln w="25400" cap="rnd">
            <a:solidFill>
              <a:schemeClr val="tx1">
                <a:lumMod val="75000"/>
                <a:lumOff val="25000"/>
              </a:schemeClr>
            </a:solidFill>
          </a:ln>
          <a:effectLst>
            <a:outerShdw blurRad="50800" dist="38100" dir="10800000" algn="r" rotWithShape="0">
              <a:prstClr val="black">
                <a:alpha val="30000"/>
              </a:prst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9" name="Textbox 200">
            <a:extLst>
              <a:ext uri="{FF2B5EF4-FFF2-40B4-BE49-F238E27FC236}">
                <a16:creationId xmlns:a16="http://schemas.microsoft.com/office/drawing/2014/main" id="{3731F5AD-A4D4-C595-F98D-CE143A27B7E8}"/>
              </a:ext>
            </a:extLst>
          </p:cNvPr>
          <p:cNvSpPr txBox="1"/>
          <p:nvPr/>
        </p:nvSpPr>
        <p:spPr>
          <a:xfrm>
            <a:off x="4481714" y="2704935"/>
            <a:ext cx="907621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sz="2400" b="1" dirty="0">
                <a:solidFill>
                  <a:schemeClr val="bg2"/>
                </a:solidFill>
                <a:latin typeface="+mj-lt"/>
              </a:rPr>
              <a:t>IDEA</a:t>
            </a:r>
          </a:p>
        </p:txBody>
      </p:sp>
      <p:sp>
        <p:nvSpPr>
          <p:cNvPr id="100" name="Textbox 200">
            <a:extLst>
              <a:ext uri="{FF2B5EF4-FFF2-40B4-BE49-F238E27FC236}">
                <a16:creationId xmlns:a16="http://schemas.microsoft.com/office/drawing/2014/main" id="{57AE47F5-23F1-E05B-6BBF-177E50E23517}"/>
              </a:ext>
            </a:extLst>
          </p:cNvPr>
          <p:cNvSpPr txBox="1"/>
          <p:nvPr/>
        </p:nvSpPr>
        <p:spPr>
          <a:xfrm>
            <a:off x="4481713" y="3215957"/>
            <a:ext cx="2548353" cy="92333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vi-VN" dirty="0">
                <a:solidFill>
                  <a:schemeClr val="bg2"/>
                </a:solidFill>
              </a:rPr>
              <a:t>Khơi nguồn ý tưởng mới mẻ, sáng tạo để đổi mới.</a:t>
            </a:r>
            <a:endParaRPr lang="en-US" dirty="0">
              <a:solidFill>
                <a:schemeClr val="bg2"/>
              </a:solidFill>
            </a:endParaRPr>
          </a:p>
        </p:txBody>
      </p:sp>
      <p:sp>
        <p:nvSpPr>
          <p:cNvPr id="101" name="Textbox 200">
            <a:extLst>
              <a:ext uri="{FF2B5EF4-FFF2-40B4-BE49-F238E27FC236}">
                <a16:creationId xmlns:a16="http://schemas.microsoft.com/office/drawing/2014/main" id="{0A8D9B5F-9949-F330-CA96-4E4419227AEA}"/>
              </a:ext>
            </a:extLst>
          </p:cNvPr>
          <p:cNvSpPr txBox="1"/>
          <p:nvPr/>
        </p:nvSpPr>
        <p:spPr>
          <a:xfrm>
            <a:off x="9378627" y="2117111"/>
            <a:ext cx="1277914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r"/>
            <a:r>
              <a:rPr lang="en-US" sz="2400" b="1" dirty="0">
                <a:solidFill>
                  <a:schemeClr val="tx2"/>
                </a:solidFill>
                <a:latin typeface="+mj-lt"/>
              </a:rPr>
              <a:t>VISION</a:t>
            </a:r>
          </a:p>
        </p:txBody>
      </p:sp>
      <p:sp>
        <p:nvSpPr>
          <p:cNvPr id="102" name="Textbox 200">
            <a:extLst>
              <a:ext uri="{FF2B5EF4-FFF2-40B4-BE49-F238E27FC236}">
                <a16:creationId xmlns:a16="http://schemas.microsoft.com/office/drawing/2014/main" id="{BD5585B7-4CCE-8993-A716-A0AF8A88E6D2}"/>
              </a:ext>
            </a:extLst>
          </p:cNvPr>
          <p:cNvSpPr txBox="1"/>
          <p:nvPr/>
        </p:nvSpPr>
        <p:spPr>
          <a:xfrm>
            <a:off x="8108188" y="2628133"/>
            <a:ext cx="2548353" cy="92333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vi-VN" dirty="0">
                <a:solidFill>
                  <a:schemeClr val="tx2"/>
                </a:solidFill>
              </a:rPr>
              <a:t>Xác định tầm nhìn rõ ràng cho định hướng phát triển.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103" name="Textbox 200">
            <a:extLst>
              <a:ext uri="{FF2B5EF4-FFF2-40B4-BE49-F238E27FC236}">
                <a16:creationId xmlns:a16="http://schemas.microsoft.com/office/drawing/2014/main" id="{ED351DF2-8220-679C-BE12-ED3B38666218}"/>
              </a:ext>
            </a:extLst>
          </p:cNvPr>
          <p:cNvSpPr txBox="1"/>
          <p:nvPr/>
        </p:nvSpPr>
        <p:spPr>
          <a:xfrm>
            <a:off x="3885573" y="5366334"/>
            <a:ext cx="1016625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sz="2400" b="1" dirty="0">
                <a:solidFill>
                  <a:schemeClr val="tx2"/>
                </a:solidFill>
                <a:latin typeface="+mj-lt"/>
              </a:rPr>
              <a:t>TEAM</a:t>
            </a:r>
          </a:p>
        </p:txBody>
      </p:sp>
      <p:sp>
        <p:nvSpPr>
          <p:cNvPr id="104" name="Textbox 200">
            <a:extLst>
              <a:ext uri="{FF2B5EF4-FFF2-40B4-BE49-F238E27FC236}">
                <a16:creationId xmlns:a16="http://schemas.microsoft.com/office/drawing/2014/main" id="{BC3D053A-F41C-7A82-1BC6-0541A3D10400}"/>
              </a:ext>
            </a:extLst>
          </p:cNvPr>
          <p:cNvSpPr txBox="1"/>
          <p:nvPr/>
        </p:nvSpPr>
        <p:spPr>
          <a:xfrm>
            <a:off x="3885572" y="5877356"/>
            <a:ext cx="2548353" cy="92333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dirty="0" err="1">
                <a:solidFill>
                  <a:schemeClr val="tx2"/>
                </a:solidFill>
              </a:rPr>
              <a:t>Xây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dựng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đội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ngũ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vững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mạnh</a:t>
            </a:r>
            <a:r>
              <a:rPr lang="en-US" dirty="0">
                <a:solidFill>
                  <a:schemeClr val="tx2"/>
                </a:solidFill>
              </a:rPr>
              <a:t>, </a:t>
            </a:r>
            <a:r>
              <a:rPr lang="en-US" dirty="0" err="1">
                <a:solidFill>
                  <a:schemeClr val="tx2"/>
                </a:solidFill>
              </a:rPr>
              <a:t>gắn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kết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và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trách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nhiệm</a:t>
            </a:r>
            <a:r>
              <a:rPr lang="en-US" dirty="0">
                <a:solidFill>
                  <a:schemeClr val="tx2"/>
                </a:solidFill>
              </a:rPr>
              <a:t>.</a:t>
            </a:r>
          </a:p>
        </p:txBody>
      </p:sp>
      <p:sp>
        <p:nvSpPr>
          <p:cNvPr id="107" name="Textbox 200">
            <a:extLst>
              <a:ext uri="{FF2B5EF4-FFF2-40B4-BE49-F238E27FC236}">
                <a16:creationId xmlns:a16="http://schemas.microsoft.com/office/drawing/2014/main" id="{B7303931-6EE4-40AB-5EAD-E8C08DA64101}"/>
              </a:ext>
            </a:extLst>
          </p:cNvPr>
          <p:cNvSpPr txBox="1"/>
          <p:nvPr/>
        </p:nvSpPr>
        <p:spPr>
          <a:xfrm>
            <a:off x="4416008" y="8292248"/>
            <a:ext cx="1309974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sz="2400" b="1" dirty="0">
                <a:solidFill>
                  <a:schemeClr val="bg2"/>
                </a:solidFill>
                <a:latin typeface="+mj-lt"/>
              </a:rPr>
              <a:t>CHECK</a:t>
            </a:r>
          </a:p>
        </p:txBody>
      </p:sp>
      <p:sp>
        <p:nvSpPr>
          <p:cNvPr id="108" name="Textbox 200">
            <a:extLst>
              <a:ext uri="{FF2B5EF4-FFF2-40B4-BE49-F238E27FC236}">
                <a16:creationId xmlns:a16="http://schemas.microsoft.com/office/drawing/2014/main" id="{C84D316E-6EA4-A0B1-A57D-19420815F4A8}"/>
              </a:ext>
            </a:extLst>
          </p:cNvPr>
          <p:cNvSpPr txBox="1"/>
          <p:nvPr/>
        </p:nvSpPr>
        <p:spPr>
          <a:xfrm>
            <a:off x="4416007" y="8803270"/>
            <a:ext cx="2548353" cy="92333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vi-VN" dirty="0">
                <a:solidFill>
                  <a:schemeClr val="bg2"/>
                </a:solidFill>
              </a:rPr>
              <a:t>Theo dõi tiến độ, đo lường kết quả và điều chỉnh.</a:t>
            </a:r>
            <a:endParaRPr lang="en-US" dirty="0">
              <a:solidFill>
                <a:schemeClr val="bg2"/>
              </a:solidFill>
            </a:endParaRPr>
          </a:p>
        </p:txBody>
      </p:sp>
      <p:sp>
        <p:nvSpPr>
          <p:cNvPr id="109" name="Textbox 200">
            <a:extLst>
              <a:ext uri="{FF2B5EF4-FFF2-40B4-BE49-F238E27FC236}">
                <a16:creationId xmlns:a16="http://schemas.microsoft.com/office/drawing/2014/main" id="{90CB0621-C4AB-C6F8-CAC3-8814820FCC01}"/>
              </a:ext>
            </a:extLst>
          </p:cNvPr>
          <p:cNvSpPr txBox="1"/>
          <p:nvPr/>
        </p:nvSpPr>
        <p:spPr>
          <a:xfrm>
            <a:off x="9828602" y="7220743"/>
            <a:ext cx="1418402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r"/>
            <a:r>
              <a:rPr lang="en-US" sz="2400" b="1" dirty="0">
                <a:solidFill>
                  <a:schemeClr val="tx2"/>
                </a:solidFill>
                <a:latin typeface="+mj-lt"/>
              </a:rPr>
              <a:t>ACTION</a:t>
            </a:r>
          </a:p>
        </p:txBody>
      </p:sp>
      <p:sp>
        <p:nvSpPr>
          <p:cNvPr id="110" name="Textbox 200">
            <a:extLst>
              <a:ext uri="{FF2B5EF4-FFF2-40B4-BE49-F238E27FC236}">
                <a16:creationId xmlns:a16="http://schemas.microsoft.com/office/drawing/2014/main" id="{96845BE2-9F5D-9133-D66D-A4EA9E4D9C1D}"/>
              </a:ext>
            </a:extLst>
          </p:cNvPr>
          <p:cNvSpPr txBox="1"/>
          <p:nvPr/>
        </p:nvSpPr>
        <p:spPr>
          <a:xfrm>
            <a:off x="8698651" y="7731765"/>
            <a:ext cx="2548353" cy="92333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dirty="0" err="1">
                <a:solidFill>
                  <a:schemeClr val="tx2"/>
                </a:solidFill>
              </a:rPr>
              <a:t>Triển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khai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hành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động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hiệu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quả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theo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kế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hoạch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đề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ra.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111" name="Textbox 200">
            <a:extLst>
              <a:ext uri="{FF2B5EF4-FFF2-40B4-BE49-F238E27FC236}">
                <a16:creationId xmlns:a16="http://schemas.microsoft.com/office/drawing/2014/main" id="{77CD0334-EE7D-9253-1EAB-DB21588317BF}"/>
              </a:ext>
            </a:extLst>
          </p:cNvPr>
          <p:cNvSpPr txBox="1"/>
          <p:nvPr/>
        </p:nvSpPr>
        <p:spPr>
          <a:xfrm>
            <a:off x="9220418" y="9798071"/>
            <a:ext cx="1596912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r"/>
            <a:r>
              <a:rPr lang="en-US" sz="2400" b="1" dirty="0">
                <a:solidFill>
                  <a:schemeClr val="tx2"/>
                </a:solidFill>
                <a:latin typeface="+mj-lt"/>
              </a:rPr>
              <a:t>GROWTH</a:t>
            </a:r>
          </a:p>
        </p:txBody>
      </p:sp>
      <p:sp>
        <p:nvSpPr>
          <p:cNvPr id="112" name="Textbox 200">
            <a:extLst>
              <a:ext uri="{FF2B5EF4-FFF2-40B4-BE49-F238E27FC236}">
                <a16:creationId xmlns:a16="http://schemas.microsoft.com/office/drawing/2014/main" id="{95424BAB-CAAA-01C5-A00F-8203851096A1}"/>
              </a:ext>
            </a:extLst>
          </p:cNvPr>
          <p:cNvSpPr txBox="1"/>
          <p:nvPr/>
        </p:nvSpPr>
        <p:spPr>
          <a:xfrm>
            <a:off x="8268977" y="10309093"/>
            <a:ext cx="2548353" cy="92333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vi-VN" dirty="0">
                <a:solidFill>
                  <a:schemeClr val="tx2"/>
                </a:solidFill>
              </a:rPr>
              <a:t>Mở rộng, phát triển bền vững và hướng tới thành công dài hạn.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113" name="Freeform: Shape 112">
            <a:extLst>
              <a:ext uri="{FF2B5EF4-FFF2-40B4-BE49-F238E27FC236}">
                <a16:creationId xmlns:a16="http://schemas.microsoft.com/office/drawing/2014/main" id="{B87EF4EC-4DFF-C844-832C-DD52696648EF}"/>
              </a:ext>
            </a:extLst>
          </p:cNvPr>
          <p:cNvSpPr/>
          <p:nvPr/>
        </p:nvSpPr>
        <p:spPr>
          <a:xfrm>
            <a:off x="10896115" y="2535330"/>
            <a:ext cx="1127466" cy="609441"/>
          </a:xfrm>
          <a:custGeom>
            <a:avLst/>
            <a:gdLst>
              <a:gd name="connsiteX0" fmla="*/ 559536 w 563880"/>
              <a:gd name="connsiteY0" fmla="*/ 152476 h 304800"/>
              <a:gd name="connsiteX1" fmla="*/ 289483 w 563880"/>
              <a:gd name="connsiteY1" fmla="*/ 285522 h 304800"/>
              <a:gd name="connsiteX2" fmla="*/ 19431 w 563880"/>
              <a:gd name="connsiteY2" fmla="*/ 152476 h 304800"/>
              <a:gd name="connsiteX3" fmla="*/ 289483 w 563880"/>
              <a:gd name="connsiteY3" fmla="*/ 19431 h 304800"/>
              <a:gd name="connsiteX4" fmla="*/ 559536 w 563880"/>
              <a:gd name="connsiteY4" fmla="*/ 152476 h 304800"/>
              <a:gd name="connsiteX5" fmla="*/ 289483 w 563880"/>
              <a:gd name="connsiteY5" fmla="*/ 54483 h 304800"/>
              <a:gd name="connsiteX6" fmla="*/ 191338 w 563880"/>
              <a:gd name="connsiteY6" fmla="*/ 152629 h 304800"/>
              <a:gd name="connsiteX7" fmla="*/ 289483 w 563880"/>
              <a:gd name="connsiteY7" fmla="*/ 250774 h 304800"/>
              <a:gd name="connsiteX8" fmla="*/ 387629 w 563880"/>
              <a:gd name="connsiteY8" fmla="*/ 152629 h 304800"/>
              <a:gd name="connsiteX9" fmla="*/ 289483 w 563880"/>
              <a:gd name="connsiteY9" fmla="*/ 54483 h 304800"/>
              <a:gd name="connsiteX10" fmla="*/ 256717 w 563880"/>
              <a:gd name="connsiteY10" fmla="*/ 183566 h 304800"/>
              <a:gd name="connsiteX11" fmla="*/ 288874 w 563880"/>
              <a:gd name="connsiteY11" fmla="*/ 196520 h 304800"/>
              <a:gd name="connsiteX12" fmla="*/ 322250 w 563880"/>
              <a:gd name="connsiteY12" fmla="*/ 173050 h 304800"/>
              <a:gd name="connsiteX13" fmla="*/ 289636 w 563880"/>
              <a:gd name="connsiteY13" fmla="*/ 149581 h 304800"/>
              <a:gd name="connsiteX14" fmla="*/ 260833 w 563880"/>
              <a:gd name="connsiteY14" fmla="*/ 129464 h 304800"/>
              <a:gd name="connsiteX15" fmla="*/ 289026 w 563880"/>
              <a:gd name="connsiteY15" fmla="*/ 108585 h 304800"/>
              <a:gd name="connsiteX16" fmla="*/ 314173 w 563880"/>
              <a:gd name="connsiteY16" fmla="*/ 117577 h 304800"/>
              <a:gd name="connsiteX17" fmla="*/ 288874 w 563880"/>
              <a:gd name="connsiteY17" fmla="*/ 196520 h 304800"/>
              <a:gd name="connsiteX18" fmla="*/ 288874 w 563880"/>
              <a:gd name="connsiteY18" fmla="*/ 212522 h 304800"/>
              <a:gd name="connsiteX19" fmla="*/ 288874 w 563880"/>
              <a:gd name="connsiteY19" fmla="*/ 92431 h 304800"/>
              <a:gd name="connsiteX20" fmla="*/ 288874 w 563880"/>
              <a:gd name="connsiteY20" fmla="*/ 108433 h 304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563880" h="304800">
                <a:moveTo>
                  <a:pt x="559536" y="152476"/>
                </a:moveTo>
                <a:cubicBezTo>
                  <a:pt x="559536" y="152476"/>
                  <a:pt x="438683" y="285522"/>
                  <a:pt x="289483" y="285522"/>
                </a:cubicBezTo>
                <a:cubicBezTo>
                  <a:pt x="140284" y="285522"/>
                  <a:pt x="19431" y="152476"/>
                  <a:pt x="19431" y="152476"/>
                </a:cubicBezTo>
                <a:cubicBezTo>
                  <a:pt x="19431" y="152476"/>
                  <a:pt x="140284" y="19431"/>
                  <a:pt x="289483" y="19431"/>
                </a:cubicBezTo>
                <a:cubicBezTo>
                  <a:pt x="438683" y="19431"/>
                  <a:pt x="559536" y="152476"/>
                  <a:pt x="559536" y="152476"/>
                </a:cubicBezTo>
                <a:close/>
                <a:moveTo>
                  <a:pt x="289483" y="54483"/>
                </a:moveTo>
                <a:cubicBezTo>
                  <a:pt x="235382" y="54483"/>
                  <a:pt x="191338" y="98374"/>
                  <a:pt x="191338" y="152629"/>
                </a:cubicBezTo>
                <a:cubicBezTo>
                  <a:pt x="191338" y="206731"/>
                  <a:pt x="235229" y="250774"/>
                  <a:pt x="289483" y="250774"/>
                </a:cubicBezTo>
                <a:cubicBezTo>
                  <a:pt x="343586" y="250774"/>
                  <a:pt x="387629" y="206883"/>
                  <a:pt x="387629" y="152629"/>
                </a:cubicBezTo>
                <a:cubicBezTo>
                  <a:pt x="387629" y="98374"/>
                  <a:pt x="343738" y="54483"/>
                  <a:pt x="289483" y="54483"/>
                </a:cubicBezTo>
                <a:close/>
                <a:moveTo>
                  <a:pt x="256717" y="183566"/>
                </a:moveTo>
                <a:cubicBezTo>
                  <a:pt x="262813" y="192405"/>
                  <a:pt x="273024" y="196520"/>
                  <a:pt x="288874" y="196520"/>
                </a:cubicBezTo>
                <a:cubicBezTo>
                  <a:pt x="296646" y="196520"/>
                  <a:pt x="322250" y="194844"/>
                  <a:pt x="322250" y="173050"/>
                </a:cubicBezTo>
                <a:cubicBezTo>
                  <a:pt x="322250" y="158725"/>
                  <a:pt x="313715" y="152476"/>
                  <a:pt x="289636" y="149581"/>
                </a:cubicBezTo>
                <a:cubicBezTo>
                  <a:pt x="280949" y="148514"/>
                  <a:pt x="260833" y="146228"/>
                  <a:pt x="260833" y="129464"/>
                </a:cubicBezTo>
                <a:cubicBezTo>
                  <a:pt x="260833" y="119863"/>
                  <a:pt x="268300" y="108585"/>
                  <a:pt x="289026" y="108585"/>
                </a:cubicBezTo>
                <a:cubicBezTo>
                  <a:pt x="298475" y="108585"/>
                  <a:pt x="307924" y="112090"/>
                  <a:pt x="314173" y="117577"/>
                </a:cubicBezTo>
                <a:moveTo>
                  <a:pt x="288874" y="196520"/>
                </a:moveTo>
                <a:lnTo>
                  <a:pt x="288874" y="212522"/>
                </a:lnTo>
                <a:moveTo>
                  <a:pt x="288874" y="92431"/>
                </a:moveTo>
                <a:lnTo>
                  <a:pt x="288874" y="108433"/>
                </a:lnTo>
              </a:path>
            </a:pathLst>
          </a:custGeom>
          <a:noFill/>
          <a:ln w="254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14" name="Freeform 230">
            <a:extLst>
              <a:ext uri="{FF2B5EF4-FFF2-40B4-BE49-F238E27FC236}">
                <a16:creationId xmlns:a16="http://schemas.microsoft.com/office/drawing/2014/main" id="{8F76905E-FE8B-7655-E3F1-8F4AB6F684E3}"/>
              </a:ext>
            </a:extLst>
          </p:cNvPr>
          <p:cNvSpPr>
            <a:spLocks noEditPoints="1"/>
          </p:cNvSpPr>
          <p:nvPr/>
        </p:nvSpPr>
        <p:spPr bwMode="auto">
          <a:xfrm>
            <a:off x="3127095" y="2957250"/>
            <a:ext cx="664600" cy="1027612"/>
          </a:xfrm>
          <a:custGeom>
            <a:avLst/>
            <a:gdLst>
              <a:gd name="T0" fmla="*/ 41 w 496"/>
              <a:gd name="T1" fmla="*/ 386 h 768"/>
              <a:gd name="T2" fmla="*/ 0 w 496"/>
              <a:gd name="T3" fmla="*/ 249 h 768"/>
              <a:gd name="T4" fmla="*/ 248 w 496"/>
              <a:gd name="T5" fmla="*/ 0 h 768"/>
              <a:gd name="T6" fmla="*/ 496 w 496"/>
              <a:gd name="T7" fmla="*/ 249 h 768"/>
              <a:gd name="T8" fmla="*/ 456 w 496"/>
              <a:gd name="T9" fmla="*/ 386 h 768"/>
              <a:gd name="T10" fmla="*/ 391 w 496"/>
              <a:gd name="T11" fmla="*/ 547 h 768"/>
              <a:gd name="T12" fmla="*/ 105 w 496"/>
              <a:gd name="T13" fmla="*/ 547 h 768"/>
              <a:gd name="T14" fmla="*/ 41 w 496"/>
              <a:gd name="T15" fmla="*/ 386 h 768"/>
              <a:gd name="T16" fmla="*/ 136 w 496"/>
              <a:gd name="T17" fmla="*/ 657 h 768"/>
              <a:gd name="T18" fmla="*/ 361 w 496"/>
              <a:gd name="T19" fmla="*/ 657 h 768"/>
              <a:gd name="T20" fmla="*/ 171 w 496"/>
              <a:gd name="T21" fmla="*/ 768 h 768"/>
              <a:gd name="T22" fmla="*/ 325 w 496"/>
              <a:gd name="T23" fmla="*/ 768 h 7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496" h="768">
                <a:moveTo>
                  <a:pt x="41" y="386"/>
                </a:moveTo>
                <a:cubicBezTo>
                  <a:pt x="14" y="345"/>
                  <a:pt x="0" y="298"/>
                  <a:pt x="0" y="249"/>
                </a:cubicBezTo>
                <a:cubicBezTo>
                  <a:pt x="0" y="112"/>
                  <a:pt x="112" y="0"/>
                  <a:pt x="248" y="0"/>
                </a:cubicBezTo>
                <a:cubicBezTo>
                  <a:pt x="385" y="0"/>
                  <a:pt x="496" y="112"/>
                  <a:pt x="496" y="249"/>
                </a:cubicBezTo>
                <a:cubicBezTo>
                  <a:pt x="496" y="298"/>
                  <a:pt x="482" y="345"/>
                  <a:pt x="456" y="386"/>
                </a:cubicBezTo>
                <a:cubicBezTo>
                  <a:pt x="403" y="468"/>
                  <a:pt x="391" y="506"/>
                  <a:pt x="391" y="547"/>
                </a:cubicBezTo>
                <a:cubicBezTo>
                  <a:pt x="105" y="547"/>
                  <a:pt x="105" y="547"/>
                  <a:pt x="105" y="547"/>
                </a:cubicBezTo>
                <a:cubicBezTo>
                  <a:pt x="105" y="506"/>
                  <a:pt x="94" y="468"/>
                  <a:pt x="41" y="386"/>
                </a:cubicBezTo>
                <a:close/>
                <a:moveTo>
                  <a:pt x="136" y="657"/>
                </a:moveTo>
                <a:cubicBezTo>
                  <a:pt x="361" y="657"/>
                  <a:pt x="361" y="657"/>
                  <a:pt x="361" y="657"/>
                </a:cubicBezTo>
                <a:moveTo>
                  <a:pt x="171" y="768"/>
                </a:moveTo>
                <a:cubicBezTo>
                  <a:pt x="325" y="768"/>
                  <a:pt x="325" y="768"/>
                  <a:pt x="325" y="768"/>
                </a:cubicBezTo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15" name="Freeform: Shape 114">
            <a:extLst>
              <a:ext uri="{FF2B5EF4-FFF2-40B4-BE49-F238E27FC236}">
                <a16:creationId xmlns:a16="http://schemas.microsoft.com/office/drawing/2014/main" id="{52338605-7CB9-D717-4B07-A49573628C27}"/>
              </a:ext>
            </a:extLst>
          </p:cNvPr>
          <p:cNvSpPr/>
          <p:nvPr/>
        </p:nvSpPr>
        <p:spPr>
          <a:xfrm>
            <a:off x="12569889" y="4564737"/>
            <a:ext cx="829386" cy="1130982"/>
          </a:xfrm>
          <a:custGeom>
            <a:avLst/>
            <a:gdLst>
              <a:gd name="connsiteX0" fmla="*/ 255346 w 335280"/>
              <a:gd name="connsiteY0" fmla="*/ 81763 h 457200"/>
              <a:gd name="connsiteX1" fmla="*/ 285826 w 335280"/>
              <a:gd name="connsiteY1" fmla="*/ 81763 h 457200"/>
              <a:gd name="connsiteX2" fmla="*/ 319658 w 335280"/>
              <a:gd name="connsiteY2" fmla="*/ 115595 h 457200"/>
              <a:gd name="connsiteX3" fmla="*/ 319658 w 335280"/>
              <a:gd name="connsiteY3" fmla="*/ 413995 h 457200"/>
              <a:gd name="connsiteX4" fmla="*/ 285826 w 335280"/>
              <a:gd name="connsiteY4" fmla="*/ 447827 h 457200"/>
              <a:gd name="connsiteX5" fmla="*/ 53263 w 335280"/>
              <a:gd name="connsiteY5" fmla="*/ 447827 h 457200"/>
              <a:gd name="connsiteX6" fmla="*/ 19431 w 335280"/>
              <a:gd name="connsiteY6" fmla="*/ 413995 h 457200"/>
              <a:gd name="connsiteX7" fmla="*/ 19431 w 335280"/>
              <a:gd name="connsiteY7" fmla="*/ 115443 h 457200"/>
              <a:gd name="connsiteX8" fmla="*/ 53263 w 335280"/>
              <a:gd name="connsiteY8" fmla="*/ 81610 h 457200"/>
              <a:gd name="connsiteX9" fmla="*/ 83743 w 335280"/>
              <a:gd name="connsiteY9" fmla="*/ 81610 h 457200"/>
              <a:gd name="connsiteX10" fmla="*/ 255346 w 335280"/>
              <a:gd name="connsiteY10" fmla="*/ 96698 h 457200"/>
              <a:gd name="connsiteX11" fmla="*/ 255346 w 335280"/>
              <a:gd name="connsiteY11" fmla="*/ 66675 h 457200"/>
              <a:gd name="connsiteX12" fmla="*/ 241325 w 335280"/>
              <a:gd name="connsiteY12" fmla="*/ 52654 h 457200"/>
              <a:gd name="connsiteX13" fmla="*/ 97612 w 335280"/>
              <a:gd name="connsiteY13" fmla="*/ 52654 h 457200"/>
              <a:gd name="connsiteX14" fmla="*/ 83591 w 335280"/>
              <a:gd name="connsiteY14" fmla="*/ 66675 h 457200"/>
              <a:gd name="connsiteX15" fmla="*/ 83591 w 335280"/>
              <a:gd name="connsiteY15" fmla="*/ 96698 h 457200"/>
              <a:gd name="connsiteX16" fmla="*/ 97612 w 335280"/>
              <a:gd name="connsiteY16" fmla="*/ 110719 h 457200"/>
              <a:gd name="connsiteX17" fmla="*/ 241325 w 335280"/>
              <a:gd name="connsiteY17" fmla="*/ 110719 h 457200"/>
              <a:gd name="connsiteX18" fmla="*/ 255346 w 335280"/>
              <a:gd name="connsiteY18" fmla="*/ 96698 h 457200"/>
              <a:gd name="connsiteX19" fmla="*/ 202768 w 335280"/>
              <a:gd name="connsiteY19" fmla="*/ 52807 h 457200"/>
              <a:gd name="connsiteX20" fmla="*/ 169392 w 335280"/>
              <a:gd name="connsiteY20" fmla="*/ 19431 h 457200"/>
              <a:gd name="connsiteX21" fmla="*/ 136016 w 335280"/>
              <a:gd name="connsiteY21" fmla="*/ 52807 h 457200"/>
              <a:gd name="connsiteX22" fmla="*/ 164058 w 335280"/>
              <a:gd name="connsiteY22" fmla="*/ 205359 h 457200"/>
              <a:gd name="connsiteX23" fmla="*/ 265404 w 335280"/>
              <a:gd name="connsiteY23" fmla="*/ 205359 h 457200"/>
              <a:gd name="connsiteX24" fmla="*/ 164058 w 335280"/>
              <a:gd name="connsiteY24" fmla="*/ 278663 h 457200"/>
              <a:gd name="connsiteX25" fmla="*/ 265404 w 335280"/>
              <a:gd name="connsiteY25" fmla="*/ 278663 h 457200"/>
              <a:gd name="connsiteX26" fmla="*/ 164058 w 335280"/>
              <a:gd name="connsiteY26" fmla="*/ 352120 h 457200"/>
              <a:gd name="connsiteX27" fmla="*/ 265404 w 335280"/>
              <a:gd name="connsiteY27" fmla="*/ 352120 h 457200"/>
              <a:gd name="connsiteX28" fmla="*/ 70790 w 335280"/>
              <a:gd name="connsiteY28" fmla="*/ 188900 h 457200"/>
              <a:gd name="connsiteX29" fmla="*/ 95326 w 335280"/>
              <a:gd name="connsiteY29" fmla="*/ 205359 h 457200"/>
              <a:gd name="connsiteX30" fmla="*/ 118186 w 335280"/>
              <a:gd name="connsiteY30" fmla="*/ 164363 h 457200"/>
              <a:gd name="connsiteX31" fmla="*/ 70790 w 335280"/>
              <a:gd name="connsiteY31" fmla="*/ 276835 h 457200"/>
              <a:gd name="connsiteX32" fmla="*/ 95326 w 335280"/>
              <a:gd name="connsiteY32" fmla="*/ 293294 h 457200"/>
              <a:gd name="connsiteX33" fmla="*/ 118186 w 335280"/>
              <a:gd name="connsiteY33" fmla="*/ 252298 h 457200"/>
              <a:gd name="connsiteX34" fmla="*/ 70790 w 335280"/>
              <a:gd name="connsiteY34" fmla="*/ 364617 h 457200"/>
              <a:gd name="connsiteX35" fmla="*/ 95326 w 335280"/>
              <a:gd name="connsiteY35" fmla="*/ 381076 h 457200"/>
              <a:gd name="connsiteX36" fmla="*/ 118186 w 335280"/>
              <a:gd name="connsiteY36" fmla="*/ 340081 h 45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</a:cxnLst>
            <a:rect l="l" t="t" r="r" b="b"/>
            <a:pathLst>
              <a:path w="335280" h="457200">
                <a:moveTo>
                  <a:pt x="255346" y="81763"/>
                </a:moveTo>
                <a:lnTo>
                  <a:pt x="285826" y="81763"/>
                </a:lnTo>
                <a:cubicBezTo>
                  <a:pt x="304571" y="81763"/>
                  <a:pt x="319658" y="96850"/>
                  <a:pt x="319658" y="115595"/>
                </a:cubicBezTo>
                <a:lnTo>
                  <a:pt x="319658" y="413995"/>
                </a:lnTo>
                <a:cubicBezTo>
                  <a:pt x="319658" y="432740"/>
                  <a:pt x="304571" y="447827"/>
                  <a:pt x="285826" y="447827"/>
                </a:cubicBezTo>
                <a:lnTo>
                  <a:pt x="53263" y="447827"/>
                </a:lnTo>
                <a:cubicBezTo>
                  <a:pt x="34518" y="447827"/>
                  <a:pt x="19431" y="432740"/>
                  <a:pt x="19431" y="413995"/>
                </a:cubicBezTo>
                <a:lnTo>
                  <a:pt x="19431" y="115443"/>
                </a:lnTo>
                <a:cubicBezTo>
                  <a:pt x="19431" y="96698"/>
                  <a:pt x="34518" y="81610"/>
                  <a:pt x="53263" y="81610"/>
                </a:cubicBezTo>
                <a:lnTo>
                  <a:pt x="83743" y="81610"/>
                </a:lnTo>
                <a:moveTo>
                  <a:pt x="255346" y="96698"/>
                </a:moveTo>
                <a:lnTo>
                  <a:pt x="255346" y="66675"/>
                </a:lnTo>
                <a:cubicBezTo>
                  <a:pt x="255346" y="58903"/>
                  <a:pt x="249098" y="52654"/>
                  <a:pt x="241325" y="52654"/>
                </a:cubicBezTo>
                <a:lnTo>
                  <a:pt x="97612" y="52654"/>
                </a:lnTo>
                <a:cubicBezTo>
                  <a:pt x="89840" y="52654"/>
                  <a:pt x="83591" y="58903"/>
                  <a:pt x="83591" y="66675"/>
                </a:cubicBezTo>
                <a:lnTo>
                  <a:pt x="83591" y="96698"/>
                </a:lnTo>
                <a:cubicBezTo>
                  <a:pt x="83591" y="104470"/>
                  <a:pt x="89840" y="110719"/>
                  <a:pt x="97612" y="110719"/>
                </a:cubicBezTo>
                <a:lnTo>
                  <a:pt x="241325" y="110719"/>
                </a:lnTo>
                <a:cubicBezTo>
                  <a:pt x="249098" y="110719"/>
                  <a:pt x="255346" y="104470"/>
                  <a:pt x="255346" y="96698"/>
                </a:cubicBezTo>
                <a:close/>
                <a:moveTo>
                  <a:pt x="202768" y="52807"/>
                </a:moveTo>
                <a:cubicBezTo>
                  <a:pt x="202768" y="34366"/>
                  <a:pt x="187833" y="19431"/>
                  <a:pt x="169392" y="19431"/>
                </a:cubicBezTo>
                <a:cubicBezTo>
                  <a:pt x="150952" y="19431"/>
                  <a:pt x="136016" y="34366"/>
                  <a:pt x="136016" y="52807"/>
                </a:cubicBezTo>
                <a:moveTo>
                  <a:pt x="164058" y="205359"/>
                </a:moveTo>
                <a:lnTo>
                  <a:pt x="265404" y="205359"/>
                </a:lnTo>
                <a:moveTo>
                  <a:pt x="164058" y="278663"/>
                </a:moveTo>
                <a:lnTo>
                  <a:pt x="265404" y="278663"/>
                </a:lnTo>
                <a:moveTo>
                  <a:pt x="164058" y="352120"/>
                </a:moveTo>
                <a:lnTo>
                  <a:pt x="265404" y="352120"/>
                </a:lnTo>
                <a:moveTo>
                  <a:pt x="70790" y="188900"/>
                </a:moveTo>
                <a:lnTo>
                  <a:pt x="95326" y="205359"/>
                </a:lnTo>
                <a:lnTo>
                  <a:pt x="118186" y="164363"/>
                </a:lnTo>
                <a:moveTo>
                  <a:pt x="70790" y="276835"/>
                </a:moveTo>
                <a:lnTo>
                  <a:pt x="95326" y="293294"/>
                </a:lnTo>
                <a:lnTo>
                  <a:pt x="118186" y="252298"/>
                </a:lnTo>
                <a:moveTo>
                  <a:pt x="70790" y="364617"/>
                </a:moveTo>
                <a:lnTo>
                  <a:pt x="95326" y="381076"/>
                </a:lnTo>
                <a:lnTo>
                  <a:pt x="118186" y="340081"/>
                </a:lnTo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>
              <a:solidFill>
                <a:schemeClr val="accent4"/>
              </a:solidFill>
            </a:endParaRPr>
          </a:p>
        </p:txBody>
      </p:sp>
      <p:sp>
        <p:nvSpPr>
          <p:cNvPr id="116" name="Freeform: Shape 115">
            <a:extLst>
              <a:ext uri="{FF2B5EF4-FFF2-40B4-BE49-F238E27FC236}">
                <a16:creationId xmlns:a16="http://schemas.microsoft.com/office/drawing/2014/main" id="{8D6762B3-B182-9673-1BC7-9B9950D0863B}"/>
              </a:ext>
            </a:extLst>
          </p:cNvPr>
          <p:cNvSpPr/>
          <p:nvPr/>
        </p:nvSpPr>
        <p:spPr>
          <a:xfrm>
            <a:off x="1970743" y="5806847"/>
            <a:ext cx="1391028" cy="834618"/>
          </a:xfrm>
          <a:custGeom>
            <a:avLst/>
            <a:gdLst>
              <a:gd name="connsiteX0" fmla="*/ 339318 w 533400"/>
              <a:gd name="connsiteY0" fmla="*/ 85725 h 320040"/>
              <a:gd name="connsiteX1" fmla="*/ 273025 w 533400"/>
              <a:gd name="connsiteY1" fmla="*/ 152019 h 320040"/>
              <a:gd name="connsiteX2" fmla="*/ 206730 w 533400"/>
              <a:gd name="connsiteY2" fmla="*/ 85725 h 320040"/>
              <a:gd name="connsiteX3" fmla="*/ 273025 w 533400"/>
              <a:gd name="connsiteY3" fmla="*/ 19431 h 320040"/>
              <a:gd name="connsiteX4" fmla="*/ 339318 w 533400"/>
              <a:gd name="connsiteY4" fmla="*/ 85725 h 320040"/>
              <a:gd name="connsiteX5" fmla="*/ 397840 w 533400"/>
              <a:gd name="connsiteY5" fmla="*/ 308686 h 320040"/>
              <a:gd name="connsiteX6" fmla="*/ 273025 w 533400"/>
              <a:gd name="connsiteY6" fmla="*/ 198044 h 320040"/>
              <a:gd name="connsiteX7" fmla="*/ 148209 w 533400"/>
              <a:gd name="connsiteY7" fmla="*/ 308686 h 320040"/>
              <a:gd name="connsiteX8" fmla="*/ 437921 w 533400"/>
              <a:gd name="connsiteY8" fmla="*/ 45187 h 320040"/>
              <a:gd name="connsiteX9" fmla="*/ 390830 w 533400"/>
              <a:gd name="connsiteY9" fmla="*/ 92278 h 320040"/>
              <a:gd name="connsiteX10" fmla="*/ 437921 w 533400"/>
              <a:gd name="connsiteY10" fmla="*/ 139370 h 320040"/>
              <a:gd name="connsiteX11" fmla="*/ 485013 w 533400"/>
              <a:gd name="connsiteY11" fmla="*/ 92278 h 320040"/>
              <a:gd name="connsiteX12" fmla="*/ 437921 w 533400"/>
              <a:gd name="connsiteY12" fmla="*/ 45187 h 320040"/>
              <a:gd name="connsiteX13" fmla="*/ 526618 w 533400"/>
              <a:gd name="connsiteY13" fmla="*/ 259461 h 320040"/>
              <a:gd name="connsiteX14" fmla="*/ 437921 w 533400"/>
              <a:gd name="connsiteY14" fmla="*/ 180975 h 320040"/>
              <a:gd name="connsiteX15" fmla="*/ 390830 w 533400"/>
              <a:gd name="connsiteY15" fmla="*/ 193015 h 320040"/>
              <a:gd name="connsiteX16" fmla="*/ 60883 w 533400"/>
              <a:gd name="connsiteY16" fmla="*/ 92278 h 320040"/>
              <a:gd name="connsiteX17" fmla="*/ 107975 w 533400"/>
              <a:gd name="connsiteY17" fmla="*/ 139370 h 320040"/>
              <a:gd name="connsiteX18" fmla="*/ 155066 w 533400"/>
              <a:gd name="connsiteY18" fmla="*/ 92278 h 320040"/>
              <a:gd name="connsiteX19" fmla="*/ 107975 w 533400"/>
              <a:gd name="connsiteY19" fmla="*/ 45187 h 320040"/>
              <a:gd name="connsiteX20" fmla="*/ 60883 w 533400"/>
              <a:gd name="connsiteY20" fmla="*/ 92278 h 320040"/>
              <a:gd name="connsiteX21" fmla="*/ 155219 w 533400"/>
              <a:gd name="connsiteY21" fmla="*/ 193015 h 320040"/>
              <a:gd name="connsiteX22" fmla="*/ 108128 w 533400"/>
              <a:gd name="connsiteY22" fmla="*/ 180975 h 320040"/>
              <a:gd name="connsiteX23" fmla="*/ 19431 w 533400"/>
              <a:gd name="connsiteY23" fmla="*/ 259461 h 320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533400" h="320040">
                <a:moveTo>
                  <a:pt x="339318" y="85725"/>
                </a:moveTo>
                <a:cubicBezTo>
                  <a:pt x="339318" y="122301"/>
                  <a:pt x="309600" y="152019"/>
                  <a:pt x="273025" y="152019"/>
                </a:cubicBezTo>
                <a:cubicBezTo>
                  <a:pt x="236448" y="152019"/>
                  <a:pt x="206730" y="122301"/>
                  <a:pt x="206730" y="85725"/>
                </a:cubicBezTo>
                <a:cubicBezTo>
                  <a:pt x="206730" y="49149"/>
                  <a:pt x="236448" y="19431"/>
                  <a:pt x="273025" y="19431"/>
                </a:cubicBezTo>
                <a:cubicBezTo>
                  <a:pt x="309600" y="19431"/>
                  <a:pt x="339318" y="48997"/>
                  <a:pt x="339318" y="85725"/>
                </a:cubicBezTo>
                <a:close/>
                <a:moveTo>
                  <a:pt x="397840" y="308686"/>
                </a:moveTo>
                <a:cubicBezTo>
                  <a:pt x="397840" y="247574"/>
                  <a:pt x="341909" y="198044"/>
                  <a:pt x="273025" y="198044"/>
                </a:cubicBezTo>
                <a:cubicBezTo>
                  <a:pt x="204140" y="198044"/>
                  <a:pt x="148209" y="247574"/>
                  <a:pt x="148209" y="308686"/>
                </a:cubicBezTo>
                <a:moveTo>
                  <a:pt x="437921" y="45187"/>
                </a:moveTo>
                <a:cubicBezTo>
                  <a:pt x="411861" y="45187"/>
                  <a:pt x="390830" y="66218"/>
                  <a:pt x="390830" y="92278"/>
                </a:cubicBezTo>
                <a:cubicBezTo>
                  <a:pt x="390830" y="118339"/>
                  <a:pt x="411861" y="139370"/>
                  <a:pt x="437921" y="139370"/>
                </a:cubicBezTo>
                <a:cubicBezTo>
                  <a:pt x="463982" y="139370"/>
                  <a:pt x="485013" y="118339"/>
                  <a:pt x="485013" y="92278"/>
                </a:cubicBezTo>
                <a:cubicBezTo>
                  <a:pt x="485013" y="66218"/>
                  <a:pt x="463982" y="45187"/>
                  <a:pt x="437921" y="45187"/>
                </a:cubicBezTo>
                <a:close/>
                <a:moveTo>
                  <a:pt x="526618" y="259461"/>
                </a:moveTo>
                <a:cubicBezTo>
                  <a:pt x="526618" y="216027"/>
                  <a:pt x="486994" y="180975"/>
                  <a:pt x="437921" y="180975"/>
                </a:cubicBezTo>
                <a:cubicBezTo>
                  <a:pt x="420548" y="180975"/>
                  <a:pt x="404394" y="185395"/>
                  <a:pt x="390830" y="193015"/>
                </a:cubicBezTo>
                <a:moveTo>
                  <a:pt x="60883" y="92278"/>
                </a:moveTo>
                <a:cubicBezTo>
                  <a:pt x="60883" y="118339"/>
                  <a:pt x="81915" y="139370"/>
                  <a:pt x="107975" y="139370"/>
                </a:cubicBezTo>
                <a:cubicBezTo>
                  <a:pt x="134035" y="139370"/>
                  <a:pt x="155066" y="118339"/>
                  <a:pt x="155066" y="92278"/>
                </a:cubicBezTo>
                <a:cubicBezTo>
                  <a:pt x="155066" y="66218"/>
                  <a:pt x="134035" y="45187"/>
                  <a:pt x="107975" y="45187"/>
                </a:cubicBezTo>
                <a:cubicBezTo>
                  <a:pt x="82067" y="45187"/>
                  <a:pt x="60883" y="66218"/>
                  <a:pt x="60883" y="92278"/>
                </a:cubicBezTo>
                <a:close/>
                <a:moveTo>
                  <a:pt x="155219" y="193015"/>
                </a:moveTo>
                <a:cubicBezTo>
                  <a:pt x="141504" y="185395"/>
                  <a:pt x="125349" y="180975"/>
                  <a:pt x="108128" y="180975"/>
                </a:cubicBezTo>
                <a:cubicBezTo>
                  <a:pt x="59207" y="180975"/>
                  <a:pt x="19431" y="216179"/>
                  <a:pt x="19431" y="259461"/>
                </a:cubicBezTo>
              </a:path>
            </a:pathLst>
          </a:custGeom>
          <a:noFill/>
          <a:ln w="254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>
              <a:solidFill>
                <a:schemeClr val="tx2"/>
              </a:solidFill>
            </a:endParaRPr>
          </a:p>
        </p:txBody>
      </p:sp>
      <p:sp>
        <p:nvSpPr>
          <p:cNvPr id="117" name="Freeform 171">
            <a:extLst>
              <a:ext uri="{FF2B5EF4-FFF2-40B4-BE49-F238E27FC236}">
                <a16:creationId xmlns:a16="http://schemas.microsoft.com/office/drawing/2014/main" id="{6EB3D002-43D0-D6E5-0E4F-B8387C4F88E8}"/>
              </a:ext>
            </a:extLst>
          </p:cNvPr>
          <p:cNvSpPr>
            <a:spLocks noEditPoints="1"/>
          </p:cNvSpPr>
          <p:nvPr/>
        </p:nvSpPr>
        <p:spPr bwMode="auto">
          <a:xfrm>
            <a:off x="11752128" y="7517141"/>
            <a:ext cx="924998" cy="978680"/>
          </a:xfrm>
          <a:custGeom>
            <a:avLst/>
            <a:gdLst>
              <a:gd name="T0" fmla="*/ 384 w 934"/>
              <a:gd name="T1" fmla="*/ 817 h 987"/>
              <a:gd name="T2" fmla="*/ 0 w 934"/>
              <a:gd name="T3" fmla="*/ 408 h 987"/>
              <a:gd name="T4" fmla="*/ 409 w 934"/>
              <a:gd name="T5" fmla="*/ 0 h 987"/>
              <a:gd name="T6" fmla="*/ 818 w 934"/>
              <a:gd name="T7" fmla="*/ 408 h 987"/>
              <a:gd name="T8" fmla="*/ 814 w 934"/>
              <a:gd name="T9" fmla="*/ 462 h 987"/>
              <a:gd name="T10" fmla="*/ 579 w 934"/>
              <a:gd name="T11" fmla="*/ 356 h 987"/>
              <a:gd name="T12" fmla="*/ 409 w 934"/>
              <a:gd name="T13" fmla="*/ 231 h 987"/>
              <a:gd name="T14" fmla="*/ 231 w 934"/>
              <a:gd name="T15" fmla="*/ 408 h 987"/>
              <a:gd name="T16" fmla="*/ 325 w 934"/>
              <a:gd name="T17" fmla="*/ 565 h 987"/>
              <a:gd name="T18" fmla="*/ 409 w 934"/>
              <a:gd name="T19" fmla="*/ 408 h 987"/>
              <a:gd name="T20" fmla="*/ 569 w 934"/>
              <a:gd name="T21" fmla="*/ 969 h 987"/>
              <a:gd name="T22" fmla="*/ 668 w 934"/>
              <a:gd name="T23" fmla="*/ 716 h 987"/>
              <a:gd name="T24" fmla="*/ 934 w 934"/>
              <a:gd name="T25" fmla="*/ 662 h 987"/>
              <a:gd name="T26" fmla="*/ 409 w 934"/>
              <a:gd name="T27" fmla="*/ 408 h 987"/>
              <a:gd name="T28" fmla="*/ 668 w 934"/>
              <a:gd name="T29" fmla="*/ 716 h 987"/>
              <a:gd name="T30" fmla="*/ 896 w 934"/>
              <a:gd name="T31" fmla="*/ 987 h 9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934" h="987">
                <a:moveTo>
                  <a:pt x="384" y="817"/>
                </a:moveTo>
                <a:cubicBezTo>
                  <a:pt x="170" y="803"/>
                  <a:pt x="0" y="625"/>
                  <a:pt x="0" y="408"/>
                </a:cubicBezTo>
                <a:cubicBezTo>
                  <a:pt x="0" y="183"/>
                  <a:pt x="184" y="0"/>
                  <a:pt x="409" y="0"/>
                </a:cubicBezTo>
                <a:cubicBezTo>
                  <a:pt x="634" y="0"/>
                  <a:pt x="818" y="183"/>
                  <a:pt x="818" y="408"/>
                </a:cubicBezTo>
                <a:cubicBezTo>
                  <a:pt x="818" y="427"/>
                  <a:pt x="817" y="445"/>
                  <a:pt x="814" y="462"/>
                </a:cubicBezTo>
                <a:moveTo>
                  <a:pt x="579" y="356"/>
                </a:moveTo>
                <a:cubicBezTo>
                  <a:pt x="556" y="283"/>
                  <a:pt x="489" y="231"/>
                  <a:pt x="409" y="231"/>
                </a:cubicBezTo>
                <a:cubicBezTo>
                  <a:pt x="311" y="231"/>
                  <a:pt x="231" y="310"/>
                  <a:pt x="231" y="408"/>
                </a:cubicBezTo>
                <a:cubicBezTo>
                  <a:pt x="231" y="476"/>
                  <a:pt x="269" y="535"/>
                  <a:pt x="325" y="565"/>
                </a:cubicBezTo>
                <a:moveTo>
                  <a:pt x="409" y="408"/>
                </a:moveTo>
                <a:cubicBezTo>
                  <a:pt x="569" y="969"/>
                  <a:pt x="569" y="969"/>
                  <a:pt x="569" y="969"/>
                </a:cubicBezTo>
                <a:cubicBezTo>
                  <a:pt x="668" y="716"/>
                  <a:pt x="668" y="716"/>
                  <a:pt x="668" y="716"/>
                </a:cubicBezTo>
                <a:cubicBezTo>
                  <a:pt x="934" y="662"/>
                  <a:pt x="934" y="662"/>
                  <a:pt x="934" y="662"/>
                </a:cubicBezTo>
                <a:lnTo>
                  <a:pt x="409" y="408"/>
                </a:lnTo>
                <a:close/>
                <a:moveTo>
                  <a:pt x="668" y="716"/>
                </a:moveTo>
                <a:cubicBezTo>
                  <a:pt x="896" y="987"/>
                  <a:pt x="896" y="987"/>
                  <a:pt x="896" y="987"/>
                </a:cubicBezTo>
              </a:path>
            </a:pathLst>
          </a:custGeom>
          <a:noFill/>
          <a:ln w="254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>
              <a:solidFill>
                <a:schemeClr val="tx2"/>
              </a:solidFill>
            </a:endParaRPr>
          </a:p>
        </p:txBody>
      </p:sp>
      <p:sp>
        <p:nvSpPr>
          <p:cNvPr id="118" name="Freeform 142">
            <a:extLst>
              <a:ext uri="{FF2B5EF4-FFF2-40B4-BE49-F238E27FC236}">
                <a16:creationId xmlns:a16="http://schemas.microsoft.com/office/drawing/2014/main" id="{D4035B60-4CE6-408E-FBAA-255E9C5797B1}"/>
              </a:ext>
            </a:extLst>
          </p:cNvPr>
          <p:cNvSpPr>
            <a:spLocks noEditPoints="1"/>
          </p:cNvSpPr>
          <p:nvPr/>
        </p:nvSpPr>
        <p:spPr bwMode="auto">
          <a:xfrm>
            <a:off x="3032169" y="8718793"/>
            <a:ext cx="866550" cy="866550"/>
          </a:xfrm>
          <a:custGeom>
            <a:avLst/>
            <a:gdLst>
              <a:gd name="T0" fmla="*/ 910 w 1138"/>
              <a:gd name="T1" fmla="*/ 455 h 1138"/>
              <a:gd name="T2" fmla="*/ 455 w 1138"/>
              <a:gd name="T3" fmla="*/ 910 h 1138"/>
              <a:gd name="T4" fmla="*/ 0 w 1138"/>
              <a:gd name="T5" fmla="*/ 455 h 1138"/>
              <a:gd name="T6" fmla="*/ 455 w 1138"/>
              <a:gd name="T7" fmla="*/ 0 h 1138"/>
              <a:gd name="T8" fmla="*/ 910 w 1138"/>
              <a:gd name="T9" fmla="*/ 455 h 1138"/>
              <a:gd name="T10" fmla="*/ 777 w 1138"/>
              <a:gd name="T11" fmla="*/ 777 h 1138"/>
              <a:gd name="T12" fmla="*/ 1138 w 1138"/>
              <a:gd name="T13" fmla="*/ 1138 h 1138"/>
              <a:gd name="T14" fmla="*/ 683 w 1138"/>
              <a:gd name="T15" fmla="*/ 455 h 1138"/>
              <a:gd name="T16" fmla="*/ 679 w 1138"/>
              <a:gd name="T17" fmla="*/ 413 h 1138"/>
              <a:gd name="T18" fmla="*/ 749 w 1138"/>
              <a:gd name="T19" fmla="*/ 338 h 1138"/>
              <a:gd name="T20" fmla="*/ 703 w 1138"/>
              <a:gd name="T21" fmla="*/ 259 h 1138"/>
              <a:gd name="T22" fmla="*/ 604 w 1138"/>
              <a:gd name="T23" fmla="*/ 283 h 1138"/>
              <a:gd name="T24" fmla="*/ 530 w 1138"/>
              <a:gd name="T25" fmla="*/ 241 h 1138"/>
              <a:gd name="T26" fmla="*/ 501 w 1138"/>
              <a:gd name="T27" fmla="*/ 142 h 1138"/>
              <a:gd name="T28" fmla="*/ 409 w 1138"/>
              <a:gd name="T29" fmla="*/ 142 h 1138"/>
              <a:gd name="T30" fmla="*/ 380 w 1138"/>
              <a:gd name="T31" fmla="*/ 241 h 1138"/>
              <a:gd name="T32" fmla="*/ 307 w 1138"/>
              <a:gd name="T33" fmla="*/ 283 h 1138"/>
              <a:gd name="T34" fmla="*/ 207 w 1138"/>
              <a:gd name="T35" fmla="*/ 259 h 1138"/>
              <a:gd name="T36" fmla="*/ 161 w 1138"/>
              <a:gd name="T37" fmla="*/ 338 h 1138"/>
              <a:gd name="T38" fmla="*/ 232 w 1138"/>
              <a:gd name="T39" fmla="*/ 413 h 1138"/>
              <a:gd name="T40" fmla="*/ 228 w 1138"/>
              <a:gd name="T41" fmla="*/ 455 h 1138"/>
              <a:gd name="T42" fmla="*/ 232 w 1138"/>
              <a:gd name="T43" fmla="*/ 498 h 1138"/>
              <a:gd name="T44" fmla="*/ 161 w 1138"/>
              <a:gd name="T45" fmla="*/ 572 h 1138"/>
              <a:gd name="T46" fmla="*/ 207 w 1138"/>
              <a:gd name="T47" fmla="*/ 651 h 1138"/>
              <a:gd name="T48" fmla="*/ 307 w 1138"/>
              <a:gd name="T49" fmla="*/ 628 h 1138"/>
              <a:gd name="T50" fmla="*/ 380 w 1138"/>
              <a:gd name="T51" fmla="*/ 670 h 1138"/>
              <a:gd name="T52" fmla="*/ 409 w 1138"/>
              <a:gd name="T53" fmla="*/ 768 h 1138"/>
              <a:gd name="T54" fmla="*/ 501 w 1138"/>
              <a:gd name="T55" fmla="*/ 768 h 1138"/>
              <a:gd name="T56" fmla="*/ 530 w 1138"/>
              <a:gd name="T57" fmla="*/ 670 h 1138"/>
              <a:gd name="T58" fmla="*/ 604 w 1138"/>
              <a:gd name="T59" fmla="*/ 628 h 1138"/>
              <a:gd name="T60" fmla="*/ 703 w 1138"/>
              <a:gd name="T61" fmla="*/ 651 h 1138"/>
              <a:gd name="T62" fmla="*/ 749 w 1138"/>
              <a:gd name="T63" fmla="*/ 572 h 1138"/>
              <a:gd name="T64" fmla="*/ 679 w 1138"/>
              <a:gd name="T65" fmla="*/ 498 h 1138"/>
              <a:gd name="T66" fmla="*/ 683 w 1138"/>
              <a:gd name="T67" fmla="*/ 455 h 1138"/>
              <a:gd name="T68" fmla="*/ 455 w 1138"/>
              <a:gd name="T69" fmla="*/ 341 h 1138"/>
              <a:gd name="T70" fmla="*/ 341 w 1138"/>
              <a:gd name="T71" fmla="*/ 455 h 1138"/>
              <a:gd name="T72" fmla="*/ 455 w 1138"/>
              <a:gd name="T73" fmla="*/ 569 h 1138"/>
              <a:gd name="T74" fmla="*/ 569 w 1138"/>
              <a:gd name="T75" fmla="*/ 455 h 1138"/>
              <a:gd name="T76" fmla="*/ 455 w 1138"/>
              <a:gd name="T77" fmla="*/ 341 h 11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138" h="1138">
                <a:moveTo>
                  <a:pt x="910" y="455"/>
                </a:moveTo>
                <a:cubicBezTo>
                  <a:pt x="910" y="707"/>
                  <a:pt x="707" y="910"/>
                  <a:pt x="455" y="910"/>
                </a:cubicBezTo>
                <a:cubicBezTo>
                  <a:pt x="204" y="910"/>
                  <a:pt x="0" y="707"/>
                  <a:pt x="0" y="455"/>
                </a:cubicBezTo>
                <a:cubicBezTo>
                  <a:pt x="0" y="204"/>
                  <a:pt x="204" y="0"/>
                  <a:pt x="455" y="0"/>
                </a:cubicBezTo>
                <a:cubicBezTo>
                  <a:pt x="707" y="0"/>
                  <a:pt x="910" y="204"/>
                  <a:pt x="910" y="455"/>
                </a:cubicBezTo>
                <a:close/>
                <a:moveTo>
                  <a:pt x="777" y="777"/>
                </a:moveTo>
                <a:cubicBezTo>
                  <a:pt x="1138" y="1138"/>
                  <a:pt x="1138" y="1138"/>
                  <a:pt x="1138" y="1138"/>
                </a:cubicBezTo>
                <a:moveTo>
                  <a:pt x="683" y="455"/>
                </a:moveTo>
                <a:cubicBezTo>
                  <a:pt x="683" y="441"/>
                  <a:pt x="681" y="427"/>
                  <a:pt x="679" y="413"/>
                </a:cubicBezTo>
                <a:cubicBezTo>
                  <a:pt x="749" y="338"/>
                  <a:pt x="749" y="338"/>
                  <a:pt x="749" y="338"/>
                </a:cubicBezTo>
                <a:cubicBezTo>
                  <a:pt x="703" y="259"/>
                  <a:pt x="703" y="259"/>
                  <a:pt x="703" y="259"/>
                </a:cubicBezTo>
                <a:cubicBezTo>
                  <a:pt x="604" y="283"/>
                  <a:pt x="604" y="283"/>
                  <a:pt x="604" y="283"/>
                </a:cubicBezTo>
                <a:cubicBezTo>
                  <a:pt x="582" y="265"/>
                  <a:pt x="558" y="250"/>
                  <a:pt x="530" y="241"/>
                </a:cubicBezTo>
                <a:cubicBezTo>
                  <a:pt x="501" y="142"/>
                  <a:pt x="501" y="142"/>
                  <a:pt x="501" y="142"/>
                </a:cubicBezTo>
                <a:cubicBezTo>
                  <a:pt x="409" y="142"/>
                  <a:pt x="409" y="142"/>
                  <a:pt x="409" y="142"/>
                </a:cubicBezTo>
                <a:cubicBezTo>
                  <a:pt x="380" y="241"/>
                  <a:pt x="380" y="241"/>
                  <a:pt x="380" y="241"/>
                </a:cubicBezTo>
                <a:cubicBezTo>
                  <a:pt x="353" y="250"/>
                  <a:pt x="328" y="265"/>
                  <a:pt x="307" y="283"/>
                </a:cubicBezTo>
                <a:cubicBezTo>
                  <a:pt x="207" y="259"/>
                  <a:pt x="207" y="259"/>
                  <a:pt x="207" y="259"/>
                </a:cubicBezTo>
                <a:cubicBezTo>
                  <a:pt x="161" y="338"/>
                  <a:pt x="161" y="338"/>
                  <a:pt x="161" y="338"/>
                </a:cubicBezTo>
                <a:cubicBezTo>
                  <a:pt x="232" y="413"/>
                  <a:pt x="232" y="413"/>
                  <a:pt x="232" y="413"/>
                </a:cubicBezTo>
                <a:cubicBezTo>
                  <a:pt x="229" y="427"/>
                  <a:pt x="228" y="441"/>
                  <a:pt x="228" y="455"/>
                </a:cubicBezTo>
                <a:cubicBezTo>
                  <a:pt x="228" y="470"/>
                  <a:pt x="229" y="484"/>
                  <a:pt x="232" y="498"/>
                </a:cubicBezTo>
                <a:cubicBezTo>
                  <a:pt x="161" y="572"/>
                  <a:pt x="161" y="572"/>
                  <a:pt x="161" y="572"/>
                </a:cubicBezTo>
                <a:cubicBezTo>
                  <a:pt x="207" y="651"/>
                  <a:pt x="207" y="651"/>
                  <a:pt x="207" y="651"/>
                </a:cubicBezTo>
                <a:cubicBezTo>
                  <a:pt x="307" y="628"/>
                  <a:pt x="307" y="628"/>
                  <a:pt x="307" y="628"/>
                </a:cubicBezTo>
                <a:cubicBezTo>
                  <a:pt x="328" y="646"/>
                  <a:pt x="353" y="660"/>
                  <a:pt x="380" y="670"/>
                </a:cubicBezTo>
                <a:cubicBezTo>
                  <a:pt x="409" y="768"/>
                  <a:pt x="409" y="768"/>
                  <a:pt x="409" y="768"/>
                </a:cubicBezTo>
                <a:cubicBezTo>
                  <a:pt x="501" y="768"/>
                  <a:pt x="501" y="768"/>
                  <a:pt x="501" y="768"/>
                </a:cubicBezTo>
                <a:cubicBezTo>
                  <a:pt x="530" y="670"/>
                  <a:pt x="530" y="670"/>
                  <a:pt x="530" y="670"/>
                </a:cubicBezTo>
                <a:cubicBezTo>
                  <a:pt x="558" y="660"/>
                  <a:pt x="582" y="646"/>
                  <a:pt x="604" y="628"/>
                </a:cubicBezTo>
                <a:cubicBezTo>
                  <a:pt x="703" y="651"/>
                  <a:pt x="703" y="651"/>
                  <a:pt x="703" y="651"/>
                </a:cubicBezTo>
                <a:cubicBezTo>
                  <a:pt x="749" y="572"/>
                  <a:pt x="749" y="572"/>
                  <a:pt x="749" y="572"/>
                </a:cubicBezTo>
                <a:cubicBezTo>
                  <a:pt x="679" y="498"/>
                  <a:pt x="679" y="498"/>
                  <a:pt x="679" y="498"/>
                </a:cubicBezTo>
                <a:cubicBezTo>
                  <a:pt x="681" y="484"/>
                  <a:pt x="683" y="470"/>
                  <a:pt x="683" y="455"/>
                </a:cubicBezTo>
                <a:close/>
                <a:moveTo>
                  <a:pt x="455" y="341"/>
                </a:moveTo>
                <a:cubicBezTo>
                  <a:pt x="392" y="341"/>
                  <a:pt x="341" y="392"/>
                  <a:pt x="341" y="455"/>
                </a:cubicBezTo>
                <a:cubicBezTo>
                  <a:pt x="341" y="518"/>
                  <a:pt x="392" y="569"/>
                  <a:pt x="455" y="569"/>
                </a:cubicBezTo>
                <a:cubicBezTo>
                  <a:pt x="518" y="569"/>
                  <a:pt x="569" y="518"/>
                  <a:pt x="569" y="455"/>
                </a:cubicBezTo>
                <a:cubicBezTo>
                  <a:pt x="569" y="392"/>
                  <a:pt x="518" y="341"/>
                  <a:pt x="455" y="341"/>
                </a:cubicBezTo>
                <a:close/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19" name="Freeform: Shape 118">
            <a:extLst>
              <a:ext uri="{FF2B5EF4-FFF2-40B4-BE49-F238E27FC236}">
                <a16:creationId xmlns:a16="http://schemas.microsoft.com/office/drawing/2014/main" id="{1A1EF790-E8B2-6871-7CD6-7AF35BBCDE30}"/>
              </a:ext>
            </a:extLst>
          </p:cNvPr>
          <p:cNvSpPr/>
          <p:nvPr/>
        </p:nvSpPr>
        <p:spPr>
          <a:xfrm>
            <a:off x="11232930" y="10113559"/>
            <a:ext cx="906826" cy="906826"/>
          </a:xfrm>
          <a:custGeom>
            <a:avLst/>
            <a:gdLst>
              <a:gd name="connsiteX0" fmla="*/ 54940 w 381000"/>
              <a:gd name="connsiteY0" fmla="*/ 363093 h 381000"/>
              <a:gd name="connsiteX1" fmla="*/ 54940 w 381000"/>
              <a:gd name="connsiteY1" fmla="*/ 363093 h 381000"/>
              <a:gd name="connsiteX2" fmla="*/ 19431 w 381000"/>
              <a:gd name="connsiteY2" fmla="*/ 327584 h 381000"/>
              <a:gd name="connsiteX3" fmla="*/ 19431 w 381000"/>
              <a:gd name="connsiteY3" fmla="*/ 295732 h 381000"/>
              <a:gd name="connsiteX4" fmla="*/ 54940 w 381000"/>
              <a:gd name="connsiteY4" fmla="*/ 260223 h 381000"/>
              <a:gd name="connsiteX5" fmla="*/ 54940 w 381000"/>
              <a:gd name="connsiteY5" fmla="*/ 260223 h 381000"/>
              <a:gd name="connsiteX6" fmla="*/ 90449 w 381000"/>
              <a:gd name="connsiteY6" fmla="*/ 295732 h 381000"/>
              <a:gd name="connsiteX7" fmla="*/ 90449 w 381000"/>
              <a:gd name="connsiteY7" fmla="*/ 327584 h 381000"/>
              <a:gd name="connsiteX8" fmla="*/ 54940 w 381000"/>
              <a:gd name="connsiteY8" fmla="*/ 363093 h 381000"/>
              <a:gd name="connsiteX9" fmla="*/ 230200 w 381000"/>
              <a:gd name="connsiteY9" fmla="*/ 327584 h 381000"/>
              <a:gd name="connsiteX10" fmla="*/ 230200 w 381000"/>
              <a:gd name="connsiteY10" fmla="*/ 234925 h 381000"/>
              <a:gd name="connsiteX11" fmla="*/ 194691 w 381000"/>
              <a:gd name="connsiteY11" fmla="*/ 199415 h 381000"/>
              <a:gd name="connsiteX12" fmla="*/ 194691 w 381000"/>
              <a:gd name="connsiteY12" fmla="*/ 199415 h 381000"/>
              <a:gd name="connsiteX13" fmla="*/ 159182 w 381000"/>
              <a:gd name="connsiteY13" fmla="*/ 234925 h 381000"/>
              <a:gd name="connsiteX14" fmla="*/ 159182 w 381000"/>
              <a:gd name="connsiteY14" fmla="*/ 327584 h 381000"/>
              <a:gd name="connsiteX15" fmla="*/ 194691 w 381000"/>
              <a:gd name="connsiteY15" fmla="*/ 363093 h 381000"/>
              <a:gd name="connsiteX16" fmla="*/ 194691 w 381000"/>
              <a:gd name="connsiteY16" fmla="*/ 363093 h 381000"/>
              <a:gd name="connsiteX17" fmla="*/ 230200 w 381000"/>
              <a:gd name="connsiteY17" fmla="*/ 327584 h 381000"/>
              <a:gd name="connsiteX18" fmla="*/ 369951 w 381000"/>
              <a:gd name="connsiteY18" fmla="*/ 327584 h 381000"/>
              <a:gd name="connsiteX19" fmla="*/ 369951 w 381000"/>
              <a:gd name="connsiteY19" fmla="*/ 174117 h 381000"/>
              <a:gd name="connsiteX20" fmla="*/ 334442 w 381000"/>
              <a:gd name="connsiteY20" fmla="*/ 138608 h 381000"/>
              <a:gd name="connsiteX21" fmla="*/ 334442 w 381000"/>
              <a:gd name="connsiteY21" fmla="*/ 138608 h 381000"/>
              <a:gd name="connsiteX22" fmla="*/ 298933 w 381000"/>
              <a:gd name="connsiteY22" fmla="*/ 174117 h 381000"/>
              <a:gd name="connsiteX23" fmla="*/ 298933 w 381000"/>
              <a:gd name="connsiteY23" fmla="*/ 327584 h 381000"/>
              <a:gd name="connsiteX24" fmla="*/ 334442 w 381000"/>
              <a:gd name="connsiteY24" fmla="*/ 363093 h 381000"/>
              <a:gd name="connsiteX25" fmla="*/ 334442 w 381000"/>
              <a:gd name="connsiteY25" fmla="*/ 363093 h 381000"/>
              <a:gd name="connsiteX26" fmla="*/ 369951 w 381000"/>
              <a:gd name="connsiteY26" fmla="*/ 327584 h 381000"/>
              <a:gd name="connsiteX27" fmla="*/ 348158 w 381000"/>
              <a:gd name="connsiteY27" fmla="*/ 79781 h 381000"/>
              <a:gd name="connsiteX28" fmla="*/ 352882 w 381000"/>
              <a:gd name="connsiteY28" fmla="*/ 28880 h 381000"/>
              <a:gd name="connsiteX29" fmla="*/ 302590 w 381000"/>
              <a:gd name="connsiteY29" fmla="*/ 19431 h 381000"/>
              <a:gd name="connsiteX30" fmla="*/ 38938 w 381000"/>
              <a:gd name="connsiteY30" fmla="*/ 173507 h 381000"/>
              <a:gd name="connsiteX31" fmla="*/ 353187 w 381000"/>
              <a:gd name="connsiteY31" fmla="*/ 29642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381000" h="381000">
                <a:moveTo>
                  <a:pt x="54940" y="363093"/>
                </a:moveTo>
                <a:lnTo>
                  <a:pt x="54940" y="363093"/>
                </a:lnTo>
                <a:cubicBezTo>
                  <a:pt x="35433" y="363093"/>
                  <a:pt x="19431" y="347243"/>
                  <a:pt x="19431" y="327584"/>
                </a:cubicBezTo>
                <a:lnTo>
                  <a:pt x="19431" y="295732"/>
                </a:lnTo>
                <a:cubicBezTo>
                  <a:pt x="19431" y="276225"/>
                  <a:pt x="35281" y="260223"/>
                  <a:pt x="54940" y="260223"/>
                </a:cubicBezTo>
                <a:lnTo>
                  <a:pt x="54940" y="260223"/>
                </a:lnTo>
                <a:cubicBezTo>
                  <a:pt x="74447" y="260223"/>
                  <a:pt x="90449" y="276073"/>
                  <a:pt x="90449" y="295732"/>
                </a:cubicBezTo>
                <a:lnTo>
                  <a:pt x="90449" y="327584"/>
                </a:lnTo>
                <a:cubicBezTo>
                  <a:pt x="90297" y="347243"/>
                  <a:pt x="74447" y="363093"/>
                  <a:pt x="54940" y="363093"/>
                </a:cubicBezTo>
                <a:close/>
                <a:moveTo>
                  <a:pt x="230200" y="327584"/>
                </a:moveTo>
                <a:lnTo>
                  <a:pt x="230200" y="234925"/>
                </a:lnTo>
                <a:cubicBezTo>
                  <a:pt x="230200" y="215417"/>
                  <a:pt x="214351" y="199415"/>
                  <a:pt x="194691" y="199415"/>
                </a:cubicBezTo>
                <a:lnTo>
                  <a:pt x="194691" y="199415"/>
                </a:lnTo>
                <a:cubicBezTo>
                  <a:pt x="175184" y="199415"/>
                  <a:pt x="159182" y="215265"/>
                  <a:pt x="159182" y="234925"/>
                </a:cubicBezTo>
                <a:lnTo>
                  <a:pt x="159182" y="327584"/>
                </a:lnTo>
                <a:cubicBezTo>
                  <a:pt x="159182" y="347091"/>
                  <a:pt x="175031" y="363093"/>
                  <a:pt x="194691" y="363093"/>
                </a:cubicBezTo>
                <a:lnTo>
                  <a:pt x="194691" y="363093"/>
                </a:lnTo>
                <a:cubicBezTo>
                  <a:pt x="214198" y="363093"/>
                  <a:pt x="230200" y="347243"/>
                  <a:pt x="230200" y="327584"/>
                </a:cubicBezTo>
                <a:close/>
                <a:moveTo>
                  <a:pt x="369951" y="327584"/>
                </a:moveTo>
                <a:lnTo>
                  <a:pt x="369951" y="174117"/>
                </a:lnTo>
                <a:cubicBezTo>
                  <a:pt x="369951" y="154610"/>
                  <a:pt x="354101" y="138608"/>
                  <a:pt x="334442" y="138608"/>
                </a:cubicBezTo>
                <a:lnTo>
                  <a:pt x="334442" y="138608"/>
                </a:lnTo>
                <a:cubicBezTo>
                  <a:pt x="314935" y="138608"/>
                  <a:pt x="298933" y="154457"/>
                  <a:pt x="298933" y="174117"/>
                </a:cubicBezTo>
                <a:lnTo>
                  <a:pt x="298933" y="327584"/>
                </a:lnTo>
                <a:cubicBezTo>
                  <a:pt x="298933" y="347091"/>
                  <a:pt x="314782" y="363093"/>
                  <a:pt x="334442" y="363093"/>
                </a:cubicBezTo>
                <a:lnTo>
                  <a:pt x="334442" y="363093"/>
                </a:lnTo>
                <a:cubicBezTo>
                  <a:pt x="354101" y="363093"/>
                  <a:pt x="369951" y="347243"/>
                  <a:pt x="369951" y="327584"/>
                </a:cubicBezTo>
                <a:close/>
                <a:moveTo>
                  <a:pt x="348158" y="79781"/>
                </a:moveTo>
                <a:lnTo>
                  <a:pt x="352882" y="28880"/>
                </a:lnTo>
                <a:lnTo>
                  <a:pt x="302590" y="19431"/>
                </a:lnTo>
                <a:moveTo>
                  <a:pt x="38938" y="173507"/>
                </a:moveTo>
                <a:cubicBezTo>
                  <a:pt x="97765" y="173507"/>
                  <a:pt x="278206" y="105080"/>
                  <a:pt x="353187" y="29642"/>
                </a:cubicBezTo>
              </a:path>
            </a:pathLst>
          </a:custGeom>
          <a:noFill/>
          <a:ln w="254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20" name="Textbox 200">
            <a:extLst>
              <a:ext uri="{FF2B5EF4-FFF2-40B4-BE49-F238E27FC236}">
                <a16:creationId xmlns:a16="http://schemas.microsoft.com/office/drawing/2014/main" id="{B53E0978-F6B5-0BA5-27AE-216A8A63E4C2}"/>
              </a:ext>
            </a:extLst>
          </p:cNvPr>
          <p:cNvSpPr txBox="1"/>
          <p:nvPr/>
        </p:nvSpPr>
        <p:spPr>
          <a:xfrm>
            <a:off x="10822109" y="4496941"/>
            <a:ext cx="992003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r"/>
            <a:r>
              <a:rPr lang="en-US" sz="2400" b="1" dirty="0">
                <a:solidFill>
                  <a:schemeClr val="bg1"/>
                </a:solidFill>
                <a:latin typeface="+mj-lt"/>
              </a:rPr>
              <a:t>PLAN</a:t>
            </a:r>
          </a:p>
        </p:txBody>
      </p:sp>
      <p:sp>
        <p:nvSpPr>
          <p:cNvPr id="121" name="Textbox 200">
            <a:extLst>
              <a:ext uri="{FF2B5EF4-FFF2-40B4-BE49-F238E27FC236}">
                <a16:creationId xmlns:a16="http://schemas.microsoft.com/office/drawing/2014/main" id="{F35A05BB-8D9B-9BC7-AF10-BA3466654875}"/>
              </a:ext>
            </a:extLst>
          </p:cNvPr>
          <p:cNvSpPr txBox="1"/>
          <p:nvPr/>
        </p:nvSpPr>
        <p:spPr>
          <a:xfrm>
            <a:off x="9265759" y="5007963"/>
            <a:ext cx="2548353" cy="92333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dirty="0" err="1">
                <a:solidFill>
                  <a:schemeClr val="bg1"/>
                </a:solidFill>
              </a:rPr>
              <a:t>Lập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kế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hoạch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cụ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thể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với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mục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tiêu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và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lộ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trình</a:t>
            </a:r>
            <a:r>
              <a:rPr lang="en-US" dirty="0">
                <a:solidFill>
                  <a:schemeClr val="bg1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6943040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25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25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25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25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2" decel="5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2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4" fill="hold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3" dur="10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4" dur="10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7" dur="750"/>
                                            <p:tgtEl>
                                              <p:spTgt spid="10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8" dur="75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75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2" dur="750"/>
                                            <p:tgtEl>
                                              <p:spTgt spid="10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3" dur="75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75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1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4" fill="hold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3" dur="10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4" dur="10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0" dur="500"/>
                                            <p:tgtEl>
                                              <p:spTgt spid="1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2" presetClass="entr" presetSubtype="4" fill="hold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3" dur="10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4" dur="10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7" dur="750"/>
                                            <p:tgtEl>
                                              <p:spTgt spid="10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8" dur="75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75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0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2" dur="750"/>
                                            <p:tgtEl>
                                              <p:spTgt spid="11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3" dur="75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75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50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50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0" dur="500"/>
                                            <p:tgtEl>
                                              <p:spTgt spid="1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2" presetClass="entr" presetSubtype="4" fill="hold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3" dur="1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74" dur="1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5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7" dur="750"/>
                                            <p:tgtEl>
                                              <p:spTgt spid="11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8" dur="75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75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0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2" dur="750"/>
                                            <p:tgtEl>
                                              <p:spTgt spid="11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3" dur="75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75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5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7" dur="50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50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50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0" dur="500"/>
                                            <p:tgtEl>
                                              <p:spTgt spid="1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1" presetID="2" presetClass="entr" presetSubtype="4" fill="hold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93" dur="10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94" dur="10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5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7" dur="750"/>
                                            <p:tgtEl>
                                              <p:spTgt spid="9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8" dur="75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75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0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2" dur="750"/>
                                            <p:tgtEl>
                                              <p:spTgt spid="10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3" dur="75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4" dur="75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5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7" dur="5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8" dur="5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9" dur="5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0" dur="500"/>
                                            <p:tgtEl>
                                              <p:spTgt spid="1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1" presetID="2" presetClass="entr" presetSubtype="4" fill="hold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3" dur="10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14" dur="10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5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7" dur="75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8" dur="75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9" dur="75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0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2" dur="750"/>
                                            <p:tgtEl>
                                              <p:spTgt spid="10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3" dur="75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4" dur="75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5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7" dur="50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8" dur="50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9" dur="50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0" dur="500"/>
                                            <p:tgtEl>
                                              <p:spTgt spid="1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1" presetID="2" presetClass="entr" presetSubtype="4" fill="hold" nodeType="withEffect" p14:presetBounceEnd="5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33" dur="10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34" dur="10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5" presetID="42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7" dur="750"/>
                                            <p:tgtEl>
                                              <p:spTgt spid="10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8" dur="75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9" dur="75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0" presetID="42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2" dur="750"/>
                                            <p:tgtEl>
                                              <p:spTgt spid="10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3" dur="75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4" dur="75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5" presetID="31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7" dur="5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8" dur="5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9" dur="5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0" dur="500"/>
                                            <p:tgtEl>
                                              <p:spTgt spid="1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1" presetID="2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53" dur="2250"/>
                                            <p:tgtEl>
                                              <p:spTgt spid="9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4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6" dur="750"/>
                                            <p:tgtEl>
                                              <p:spTgt spid="12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7" dur="75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8" dur="75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9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1" dur="750"/>
                                            <p:tgtEl>
                                              <p:spTgt spid="12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62" dur="75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3" dur="75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3" grpId="0"/>
          <p:bldP spid="94" grpId="0"/>
          <p:bldP spid="95" grpId="0"/>
          <p:bldP spid="96" grpId="0"/>
          <p:bldP spid="99" grpId="0"/>
          <p:bldP spid="100" grpId="0"/>
          <p:bldP spid="101" grpId="0"/>
          <p:bldP spid="102" grpId="0"/>
          <p:bldP spid="103" grpId="0"/>
          <p:bldP spid="104" grpId="0"/>
          <p:bldP spid="107" grpId="0"/>
          <p:bldP spid="108" grpId="0"/>
          <p:bldP spid="109" grpId="0"/>
          <p:bldP spid="110" grpId="0"/>
          <p:bldP spid="111" grpId="0"/>
          <p:bldP spid="112" grpId="0"/>
          <p:bldP spid="113" grpId="0" animBg="1"/>
          <p:bldP spid="114" grpId="0" animBg="1"/>
          <p:bldP spid="115" grpId="0" animBg="1"/>
          <p:bldP spid="116" grpId="0" animBg="1"/>
          <p:bldP spid="117" grpId="0" animBg="1"/>
          <p:bldP spid="118" grpId="0" animBg="1"/>
          <p:bldP spid="119" grpId="0" animBg="1"/>
          <p:bldP spid="120" grpId="0"/>
          <p:bldP spid="121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25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25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25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25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2" decel="5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2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0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7" dur="750"/>
                                            <p:tgtEl>
                                              <p:spTgt spid="10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8" dur="75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75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2" dur="750"/>
                                            <p:tgtEl>
                                              <p:spTgt spid="10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3" dur="75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75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1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4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10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10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0" dur="500"/>
                                            <p:tgtEl>
                                              <p:spTgt spid="1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2" presetClass="entr" presetSubtype="4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3" dur="10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4" dur="10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7" dur="750"/>
                                            <p:tgtEl>
                                              <p:spTgt spid="10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8" dur="75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75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0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2" dur="750"/>
                                            <p:tgtEl>
                                              <p:spTgt spid="11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3" dur="75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75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50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50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0" dur="500"/>
                                            <p:tgtEl>
                                              <p:spTgt spid="1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3" dur="1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4" dur="1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5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7" dur="750"/>
                                            <p:tgtEl>
                                              <p:spTgt spid="11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8" dur="75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75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0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2" dur="750"/>
                                            <p:tgtEl>
                                              <p:spTgt spid="11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3" dur="75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75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5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7" dur="50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50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50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0" dur="500"/>
                                            <p:tgtEl>
                                              <p:spTgt spid="1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1" presetID="2" presetClass="entr" presetSubtype="4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3" dur="10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4" dur="10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5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7" dur="750"/>
                                            <p:tgtEl>
                                              <p:spTgt spid="9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8" dur="75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75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0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2" dur="750"/>
                                            <p:tgtEl>
                                              <p:spTgt spid="10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3" dur="75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4" dur="75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5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7" dur="5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8" dur="5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9" dur="5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0" dur="500"/>
                                            <p:tgtEl>
                                              <p:spTgt spid="1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1" presetID="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3" dur="10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4" dur="10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5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7" dur="75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8" dur="75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9" dur="75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0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2" dur="750"/>
                                            <p:tgtEl>
                                              <p:spTgt spid="10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3" dur="75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4" dur="75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5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7" dur="50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8" dur="50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9" dur="50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0" dur="500"/>
                                            <p:tgtEl>
                                              <p:spTgt spid="1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1" presetID="2" presetClass="entr" presetSubtype="4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3" dur="10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4" dur="10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5" presetID="42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7" dur="750"/>
                                            <p:tgtEl>
                                              <p:spTgt spid="10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8" dur="75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9" dur="75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0" presetID="42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2" dur="750"/>
                                            <p:tgtEl>
                                              <p:spTgt spid="10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3" dur="75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4" dur="75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5" presetID="31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7" dur="5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8" dur="5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9" dur="5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0" dur="500"/>
                                            <p:tgtEl>
                                              <p:spTgt spid="1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1" presetID="2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53" dur="2250"/>
                                            <p:tgtEl>
                                              <p:spTgt spid="9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4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6" dur="750"/>
                                            <p:tgtEl>
                                              <p:spTgt spid="12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7" dur="75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8" dur="75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9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1" dur="750"/>
                                            <p:tgtEl>
                                              <p:spTgt spid="12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62" dur="75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3" dur="75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3" grpId="0"/>
          <p:bldP spid="94" grpId="0"/>
          <p:bldP spid="95" grpId="0"/>
          <p:bldP spid="96" grpId="0"/>
          <p:bldP spid="99" grpId="0"/>
          <p:bldP spid="100" grpId="0"/>
          <p:bldP spid="101" grpId="0"/>
          <p:bldP spid="102" grpId="0"/>
          <p:bldP spid="103" grpId="0"/>
          <p:bldP spid="104" grpId="0"/>
          <p:bldP spid="107" grpId="0"/>
          <p:bldP spid="108" grpId="0"/>
          <p:bldP spid="109" grpId="0"/>
          <p:bldP spid="110" grpId="0"/>
          <p:bldP spid="111" grpId="0"/>
          <p:bldP spid="112" grpId="0"/>
          <p:bldP spid="113" grpId="0" animBg="1"/>
          <p:bldP spid="114" grpId="0" animBg="1"/>
          <p:bldP spid="115" grpId="0" animBg="1"/>
          <p:bldP spid="116" grpId="0" animBg="1"/>
          <p:bldP spid="117" grpId="0" animBg="1"/>
          <p:bldP spid="118" grpId="0" animBg="1"/>
          <p:bldP spid="119" grpId="0" animBg="1"/>
          <p:bldP spid="120" grpId="0"/>
          <p:bldP spid="121" grpId="0"/>
        </p:bldLst>
      </p:timing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25000"/>
            <a:lumOff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Group 24">
            <a:extLst>
              <a:ext uri="{FF2B5EF4-FFF2-40B4-BE49-F238E27FC236}">
                <a16:creationId xmlns:a16="http://schemas.microsoft.com/office/drawing/2014/main" id="{8CC7B924-9220-F382-8166-62C51CEAF479}"/>
              </a:ext>
            </a:extLst>
          </p:cNvPr>
          <p:cNvGrpSpPr/>
          <p:nvPr/>
        </p:nvGrpSpPr>
        <p:grpSpPr>
          <a:xfrm>
            <a:off x="2212274" y="7815714"/>
            <a:ext cx="5621101" cy="4103316"/>
            <a:chOff x="7261860" y="2857500"/>
            <a:chExt cx="4853940" cy="3543300"/>
          </a:xfrm>
        </p:grpSpPr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A52A450B-C64E-5E23-302C-4F065A724BDD}"/>
                </a:ext>
              </a:extLst>
            </p:cNvPr>
            <p:cNvSpPr/>
            <p:nvPr/>
          </p:nvSpPr>
          <p:spPr>
            <a:xfrm>
              <a:off x="7261860" y="2857500"/>
              <a:ext cx="4853940" cy="3543300"/>
            </a:xfrm>
            <a:custGeom>
              <a:avLst/>
              <a:gdLst>
                <a:gd name="connsiteX0" fmla="*/ 3952930 w 4853940"/>
                <a:gd name="connsiteY0" fmla="*/ 2218533 h 3360420"/>
                <a:gd name="connsiteX1" fmla="*/ 3881090 w 4853940"/>
                <a:gd name="connsiteY1" fmla="*/ 2229497 h 3360420"/>
                <a:gd name="connsiteX2" fmla="*/ 3945845 w 4853940"/>
                <a:gd name="connsiteY2" fmla="*/ 2220238 h 3360420"/>
                <a:gd name="connsiteX3" fmla="*/ 4057327 w 4853940"/>
                <a:gd name="connsiteY3" fmla="*/ 2192381 h 3360420"/>
                <a:gd name="connsiteX4" fmla="*/ 3994732 w 4853940"/>
                <a:gd name="connsiteY4" fmla="*/ 2208476 h 3360420"/>
                <a:gd name="connsiteX5" fmla="*/ 4047088 w 4853940"/>
                <a:gd name="connsiteY5" fmla="*/ 2195880 h 3360420"/>
                <a:gd name="connsiteX6" fmla="*/ 4157598 w 4853940"/>
                <a:gd name="connsiteY6" fmla="*/ 2156723 h 3360420"/>
                <a:gd name="connsiteX7" fmla="*/ 4100220 w 4853940"/>
                <a:gd name="connsiteY7" fmla="*/ 2177724 h 3360420"/>
                <a:gd name="connsiteX8" fmla="*/ 4144527 w 4853940"/>
                <a:gd name="connsiteY8" fmla="*/ 2162584 h 3360420"/>
                <a:gd name="connsiteX9" fmla="*/ 4253237 w 4853940"/>
                <a:gd name="connsiteY9" fmla="*/ 2112065 h 3360420"/>
                <a:gd name="connsiteX10" fmla="*/ 4199916 w 4853940"/>
                <a:gd name="connsiteY10" fmla="*/ 2137751 h 3360420"/>
                <a:gd name="connsiteX11" fmla="*/ 4237697 w 4853940"/>
                <a:gd name="connsiteY11" fmla="*/ 2120812 h 3360420"/>
                <a:gd name="connsiteX12" fmla="*/ 4343736 w 4853940"/>
                <a:gd name="connsiteY12" fmla="*/ 2058907 h 3360420"/>
                <a:gd name="connsiteX13" fmla="*/ 4294094 w 4853940"/>
                <a:gd name="connsiteY13" fmla="*/ 2089066 h 3360420"/>
                <a:gd name="connsiteX14" fmla="*/ 4326135 w 4853940"/>
                <a:gd name="connsiteY14" fmla="*/ 2071030 h 3360420"/>
                <a:gd name="connsiteX15" fmla="*/ 4428591 w 4853940"/>
                <a:gd name="connsiteY15" fmla="*/ 1997747 h 3360420"/>
                <a:gd name="connsiteX16" fmla="*/ 4382547 w 4853940"/>
                <a:gd name="connsiteY16" fmla="*/ 2032178 h 3360420"/>
                <a:gd name="connsiteX17" fmla="*/ 4409376 w 4853940"/>
                <a:gd name="connsiteY17" fmla="*/ 2013701 h 3360420"/>
                <a:gd name="connsiteX18" fmla="*/ 4496671 w 4853940"/>
                <a:gd name="connsiteY18" fmla="*/ 1938726 h 3360420"/>
                <a:gd name="connsiteX19" fmla="*/ 4464909 w 4853940"/>
                <a:gd name="connsiteY19" fmla="*/ 1967593 h 3360420"/>
                <a:gd name="connsiteX20" fmla="*/ 4486957 w 4853940"/>
                <a:gd name="connsiteY20" fmla="*/ 1949288 h 3360420"/>
                <a:gd name="connsiteX21" fmla="*/ 4642087 w 4853940"/>
                <a:gd name="connsiteY21" fmla="*/ 1771329 h 3360420"/>
                <a:gd name="connsiteX22" fmla="*/ 4567591 w 4853940"/>
                <a:gd name="connsiteY22" fmla="*/ 1861619 h 3360420"/>
                <a:gd name="connsiteX23" fmla="*/ 4623281 w 4853940"/>
                <a:gd name="connsiteY23" fmla="*/ 1801070 h 3360420"/>
                <a:gd name="connsiteX24" fmla="*/ 4747270 w 4853940"/>
                <a:gd name="connsiteY24" fmla="*/ 1590498 h 3360420"/>
                <a:gd name="connsiteX25" fmla="*/ 4691744 w 4853940"/>
                <a:gd name="connsiteY25" fmla="*/ 1692797 h 3360420"/>
                <a:gd name="connsiteX26" fmla="*/ 4731397 w 4853940"/>
                <a:gd name="connsiteY26" fmla="*/ 1630086 h 3360420"/>
                <a:gd name="connsiteX27" fmla="*/ 4817458 w 4853940"/>
                <a:gd name="connsiteY27" fmla="*/ 1390103 h 3360420"/>
                <a:gd name="connsiteX28" fmla="*/ 4782618 w 4853940"/>
                <a:gd name="connsiteY28" fmla="*/ 1502338 h 3360420"/>
                <a:gd name="connsiteX29" fmla="*/ 4807593 w 4853940"/>
                <a:gd name="connsiteY29" fmla="*/ 1440048 h 3360420"/>
                <a:gd name="connsiteX30" fmla="*/ 4851339 w 4853940"/>
                <a:gd name="connsiteY30" fmla="*/ 1171650 h 3360420"/>
                <a:gd name="connsiteX31" fmla="*/ 4848157 w 4853940"/>
                <a:gd name="connsiteY31" fmla="*/ 1234668 h 3360420"/>
                <a:gd name="connsiteX32" fmla="*/ 4848156 w 4853940"/>
                <a:gd name="connsiteY32" fmla="*/ 1234674 h 3360420"/>
                <a:gd name="connsiteX33" fmla="*/ 4848157 w 4853940"/>
                <a:gd name="connsiteY33" fmla="*/ 1234668 h 3360420"/>
                <a:gd name="connsiteX34" fmla="*/ 1120140 w 4853940"/>
                <a:gd name="connsiteY34" fmla="*/ 0 h 3360420"/>
                <a:gd name="connsiteX35" fmla="*/ 3733800 w 4853940"/>
                <a:gd name="connsiteY35" fmla="*/ 0 h 3360420"/>
                <a:gd name="connsiteX36" fmla="*/ 4853940 w 4853940"/>
                <a:gd name="connsiteY36" fmla="*/ 1120140 h 3360420"/>
                <a:gd name="connsiteX37" fmla="*/ 4853555 w 4853940"/>
                <a:gd name="connsiteY37" fmla="*/ 1127760 h 3360420"/>
                <a:gd name="connsiteX38" fmla="*/ 4853940 w 4853940"/>
                <a:gd name="connsiteY38" fmla="*/ 1127760 h 3360420"/>
                <a:gd name="connsiteX39" fmla="*/ 4853940 w 4853940"/>
                <a:gd name="connsiteY39" fmla="*/ 3360420 h 3360420"/>
                <a:gd name="connsiteX40" fmla="*/ 3733800 w 4853940"/>
                <a:gd name="connsiteY40" fmla="*/ 2240280 h 3360420"/>
                <a:gd name="connsiteX41" fmla="*/ 3841261 w 4853940"/>
                <a:gd name="connsiteY41" fmla="*/ 2235192 h 3360420"/>
                <a:gd name="connsiteX42" fmla="*/ 3844918 w 4853940"/>
                <a:gd name="connsiteY42" fmla="*/ 2234669 h 3360420"/>
                <a:gd name="connsiteX43" fmla="*/ 3733800 w 4853940"/>
                <a:gd name="connsiteY43" fmla="*/ 2240280 h 3360420"/>
                <a:gd name="connsiteX44" fmla="*/ 1120140 w 4853940"/>
                <a:gd name="connsiteY44" fmla="*/ 2240280 h 3360420"/>
                <a:gd name="connsiteX45" fmla="*/ 0 w 4853940"/>
                <a:gd name="connsiteY45" fmla="*/ 1120140 h 3360420"/>
                <a:gd name="connsiteX46" fmla="*/ 1120140 w 4853940"/>
                <a:gd name="connsiteY46" fmla="*/ 0 h 33604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</a:cxnLst>
              <a:rect l="l" t="t" r="r" b="b"/>
              <a:pathLst>
                <a:path w="4853940" h="3360420">
                  <a:moveTo>
                    <a:pt x="3952930" y="2218533"/>
                  </a:moveTo>
                  <a:lnTo>
                    <a:pt x="3881090" y="2229497"/>
                  </a:lnTo>
                  <a:lnTo>
                    <a:pt x="3945845" y="2220238"/>
                  </a:lnTo>
                  <a:close/>
                  <a:moveTo>
                    <a:pt x="4057327" y="2192381"/>
                  </a:moveTo>
                  <a:lnTo>
                    <a:pt x="3994732" y="2208476"/>
                  </a:lnTo>
                  <a:lnTo>
                    <a:pt x="4047088" y="2195880"/>
                  </a:lnTo>
                  <a:close/>
                  <a:moveTo>
                    <a:pt x="4157598" y="2156723"/>
                  </a:moveTo>
                  <a:lnTo>
                    <a:pt x="4100220" y="2177724"/>
                  </a:lnTo>
                  <a:lnTo>
                    <a:pt x="4144527" y="2162584"/>
                  </a:lnTo>
                  <a:close/>
                  <a:moveTo>
                    <a:pt x="4253237" y="2112065"/>
                  </a:moveTo>
                  <a:lnTo>
                    <a:pt x="4199916" y="2137751"/>
                  </a:lnTo>
                  <a:lnTo>
                    <a:pt x="4237697" y="2120812"/>
                  </a:lnTo>
                  <a:close/>
                  <a:moveTo>
                    <a:pt x="4343736" y="2058907"/>
                  </a:moveTo>
                  <a:lnTo>
                    <a:pt x="4294094" y="2089066"/>
                  </a:lnTo>
                  <a:lnTo>
                    <a:pt x="4326135" y="2071030"/>
                  </a:lnTo>
                  <a:close/>
                  <a:moveTo>
                    <a:pt x="4428591" y="1997747"/>
                  </a:moveTo>
                  <a:lnTo>
                    <a:pt x="4382547" y="2032178"/>
                  </a:lnTo>
                  <a:lnTo>
                    <a:pt x="4409376" y="2013701"/>
                  </a:lnTo>
                  <a:close/>
                  <a:moveTo>
                    <a:pt x="4496671" y="1938726"/>
                  </a:moveTo>
                  <a:lnTo>
                    <a:pt x="4464909" y="1967593"/>
                  </a:lnTo>
                  <a:lnTo>
                    <a:pt x="4486957" y="1949288"/>
                  </a:lnTo>
                  <a:close/>
                  <a:moveTo>
                    <a:pt x="4642087" y="1771329"/>
                  </a:moveTo>
                  <a:lnTo>
                    <a:pt x="4567591" y="1861619"/>
                  </a:lnTo>
                  <a:lnTo>
                    <a:pt x="4623281" y="1801070"/>
                  </a:lnTo>
                  <a:close/>
                  <a:moveTo>
                    <a:pt x="4747270" y="1590498"/>
                  </a:moveTo>
                  <a:lnTo>
                    <a:pt x="4691744" y="1692797"/>
                  </a:lnTo>
                  <a:lnTo>
                    <a:pt x="4731397" y="1630086"/>
                  </a:lnTo>
                  <a:close/>
                  <a:moveTo>
                    <a:pt x="4817458" y="1390103"/>
                  </a:moveTo>
                  <a:lnTo>
                    <a:pt x="4782618" y="1502338"/>
                  </a:lnTo>
                  <a:lnTo>
                    <a:pt x="4807593" y="1440048"/>
                  </a:lnTo>
                  <a:close/>
                  <a:moveTo>
                    <a:pt x="4851339" y="1171650"/>
                  </a:moveTo>
                  <a:lnTo>
                    <a:pt x="4848157" y="1234668"/>
                  </a:lnTo>
                  <a:lnTo>
                    <a:pt x="4848156" y="1234674"/>
                  </a:lnTo>
                  <a:lnTo>
                    <a:pt x="4848157" y="1234668"/>
                  </a:lnTo>
                  <a:close/>
                  <a:moveTo>
                    <a:pt x="1120140" y="0"/>
                  </a:moveTo>
                  <a:lnTo>
                    <a:pt x="3733800" y="0"/>
                  </a:lnTo>
                  <a:cubicBezTo>
                    <a:pt x="4352436" y="0"/>
                    <a:pt x="4853940" y="501504"/>
                    <a:pt x="4853940" y="1120140"/>
                  </a:cubicBezTo>
                  <a:lnTo>
                    <a:pt x="4853555" y="1127760"/>
                  </a:lnTo>
                  <a:lnTo>
                    <a:pt x="4853940" y="1127760"/>
                  </a:lnTo>
                  <a:lnTo>
                    <a:pt x="4853940" y="3360420"/>
                  </a:lnTo>
                  <a:cubicBezTo>
                    <a:pt x="4853940" y="2741784"/>
                    <a:pt x="4352436" y="2240280"/>
                    <a:pt x="3733800" y="2240280"/>
                  </a:cubicBezTo>
                  <a:cubicBezTo>
                    <a:pt x="3770048" y="2240280"/>
                    <a:pt x="3805894" y="2238558"/>
                    <a:pt x="3841261" y="2235192"/>
                  </a:cubicBezTo>
                  <a:lnTo>
                    <a:pt x="3844918" y="2234669"/>
                  </a:lnTo>
                  <a:lnTo>
                    <a:pt x="3733800" y="2240280"/>
                  </a:lnTo>
                  <a:lnTo>
                    <a:pt x="1120140" y="2240280"/>
                  </a:lnTo>
                  <a:cubicBezTo>
                    <a:pt x="501504" y="2240280"/>
                    <a:pt x="0" y="1738776"/>
                    <a:pt x="0" y="1120140"/>
                  </a:cubicBezTo>
                  <a:cubicBezTo>
                    <a:pt x="0" y="501504"/>
                    <a:pt x="501504" y="0"/>
                    <a:pt x="1120140" y="0"/>
                  </a:cubicBez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>
              <a:noFill/>
            </a:ln>
            <a:effectLst>
              <a:outerShdw blurRad="317500" dist="1905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ABD902C0-40A5-537C-6B62-D8B29E8D5DB1}"/>
                </a:ext>
              </a:extLst>
            </p:cNvPr>
            <p:cNvSpPr/>
            <p:nvPr/>
          </p:nvSpPr>
          <p:spPr>
            <a:xfrm>
              <a:off x="7261860" y="2857500"/>
              <a:ext cx="4853940" cy="3360420"/>
            </a:xfrm>
            <a:custGeom>
              <a:avLst/>
              <a:gdLst>
                <a:gd name="connsiteX0" fmla="*/ 3952930 w 4853940"/>
                <a:gd name="connsiteY0" fmla="*/ 2218533 h 3360420"/>
                <a:gd name="connsiteX1" fmla="*/ 3881090 w 4853940"/>
                <a:gd name="connsiteY1" fmla="*/ 2229497 h 3360420"/>
                <a:gd name="connsiteX2" fmla="*/ 3945845 w 4853940"/>
                <a:gd name="connsiteY2" fmla="*/ 2220238 h 3360420"/>
                <a:gd name="connsiteX3" fmla="*/ 4057327 w 4853940"/>
                <a:gd name="connsiteY3" fmla="*/ 2192381 h 3360420"/>
                <a:gd name="connsiteX4" fmla="*/ 3994732 w 4853940"/>
                <a:gd name="connsiteY4" fmla="*/ 2208476 h 3360420"/>
                <a:gd name="connsiteX5" fmla="*/ 4047088 w 4853940"/>
                <a:gd name="connsiteY5" fmla="*/ 2195880 h 3360420"/>
                <a:gd name="connsiteX6" fmla="*/ 4157598 w 4853940"/>
                <a:gd name="connsiteY6" fmla="*/ 2156723 h 3360420"/>
                <a:gd name="connsiteX7" fmla="*/ 4100220 w 4853940"/>
                <a:gd name="connsiteY7" fmla="*/ 2177724 h 3360420"/>
                <a:gd name="connsiteX8" fmla="*/ 4144527 w 4853940"/>
                <a:gd name="connsiteY8" fmla="*/ 2162584 h 3360420"/>
                <a:gd name="connsiteX9" fmla="*/ 4253237 w 4853940"/>
                <a:gd name="connsiteY9" fmla="*/ 2112065 h 3360420"/>
                <a:gd name="connsiteX10" fmla="*/ 4199916 w 4853940"/>
                <a:gd name="connsiteY10" fmla="*/ 2137751 h 3360420"/>
                <a:gd name="connsiteX11" fmla="*/ 4237697 w 4853940"/>
                <a:gd name="connsiteY11" fmla="*/ 2120812 h 3360420"/>
                <a:gd name="connsiteX12" fmla="*/ 4343736 w 4853940"/>
                <a:gd name="connsiteY12" fmla="*/ 2058907 h 3360420"/>
                <a:gd name="connsiteX13" fmla="*/ 4294094 w 4853940"/>
                <a:gd name="connsiteY13" fmla="*/ 2089066 h 3360420"/>
                <a:gd name="connsiteX14" fmla="*/ 4326135 w 4853940"/>
                <a:gd name="connsiteY14" fmla="*/ 2071030 h 3360420"/>
                <a:gd name="connsiteX15" fmla="*/ 4428591 w 4853940"/>
                <a:gd name="connsiteY15" fmla="*/ 1997747 h 3360420"/>
                <a:gd name="connsiteX16" fmla="*/ 4382547 w 4853940"/>
                <a:gd name="connsiteY16" fmla="*/ 2032178 h 3360420"/>
                <a:gd name="connsiteX17" fmla="*/ 4409376 w 4853940"/>
                <a:gd name="connsiteY17" fmla="*/ 2013701 h 3360420"/>
                <a:gd name="connsiteX18" fmla="*/ 4496671 w 4853940"/>
                <a:gd name="connsiteY18" fmla="*/ 1938726 h 3360420"/>
                <a:gd name="connsiteX19" fmla="*/ 4464909 w 4853940"/>
                <a:gd name="connsiteY19" fmla="*/ 1967593 h 3360420"/>
                <a:gd name="connsiteX20" fmla="*/ 4486957 w 4853940"/>
                <a:gd name="connsiteY20" fmla="*/ 1949288 h 3360420"/>
                <a:gd name="connsiteX21" fmla="*/ 4642087 w 4853940"/>
                <a:gd name="connsiteY21" fmla="*/ 1771329 h 3360420"/>
                <a:gd name="connsiteX22" fmla="*/ 4567591 w 4853940"/>
                <a:gd name="connsiteY22" fmla="*/ 1861619 h 3360420"/>
                <a:gd name="connsiteX23" fmla="*/ 4623281 w 4853940"/>
                <a:gd name="connsiteY23" fmla="*/ 1801070 h 3360420"/>
                <a:gd name="connsiteX24" fmla="*/ 4747270 w 4853940"/>
                <a:gd name="connsiteY24" fmla="*/ 1590498 h 3360420"/>
                <a:gd name="connsiteX25" fmla="*/ 4691744 w 4853940"/>
                <a:gd name="connsiteY25" fmla="*/ 1692797 h 3360420"/>
                <a:gd name="connsiteX26" fmla="*/ 4731397 w 4853940"/>
                <a:gd name="connsiteY26" fmla="*/ 1630086 h 3360420"/>
                <a:gd name="connsiteX27" fmla="*/ 4817458 w 4853940"/>
                <a:gd name="connsiteY27" fmla="*/ 1390103 h 3360420"/>
                <a:gd name="connsiteX28" fmla="*/ 4782618 w 4853940"/>
                <a:gd name="connsiteY28" fmla="*/ 1502338 h 3360420"/>
                <a:gd name="connsiteX29" fmla="*/ 4807593 w 4853940"/>
                <a:gd name="connsiteY29" fmla="*/ 1440048 h 3360420"/>
                <a:gd name="connsiteX30" fmla="*/ 4851339 w 4853940"/>
                <a:gd name="connsiteY30" fmla="*/ 1171650 h 3360420"/>
                <a:gd name="connsiteX31" fmla="*/ 4848157 w 4853940"/>
                <a:gd name="connsiteY31" fmla="*/ 1234668 h 3360420"/>
                <a:gd name="connsiteX32" fmla="*/ 4848156 w 4853940"/>
                <a:gd name="connsiteY32" fmla="*/ 1234674 h 3360420"/>
                <a:gd name="connsiteX33" fmla="*/ 4848157 w 4853940"/>
                <a:gd name="connsiteY33" fmla="*/ 1234668 h 3360420"/>
                <a:gd name="connsiteX34" fmla="*/ 1120140 w 4853940"/>
                <a:gd name="connsiteY34" fmla="*/ 0 h 3360420"/>
                <a:gd name="connsiteX35" fmla="*/ 3733800 w 4853940"/>
                <a:gd name="connsiteY35" fmla="*/ 0 h 3360420"/>
                <a:gd name="connsiteX36" fmla="*/ 4853940 w 4853940"/>
                <a:gd name="connsiteY36" fmla="*/ 1120140 h 3360420"/>
                <a:gd name="connsiteX37" fmla="*/ 4853555 w 4853940"/>
                <a:gd name="connsiteY37" fmla="*/ 1127760 h 3360420"/>
                <a:gd name="connsiteX38" fmla="*/ 4853940 w 4853940"/>
                <a:gd name="connsiteY38" fmla="*/ 1127760 h 3360420"/>
                <a:gd name="connsiteX39" fmla="*/ 4853940 w 4853940"/>
                <a:gd name="connsiteY39" fmla="*/ 3360420 h 3360420"/>
                <a:gd name="connsiteX40" fmla="*/ 3733800 w 4853940"/>
                <a:gd name="connsiteY40" fmla="*/ 2240280 h 3360420"/>
                <a:gd name="connsiteX41" fmla="*/ 3841261 w 4853940"/>
                <a:gd name="connsiteY41" fmla="*/ 2235192 h 3360420"/>
                <a:gd name="connsiteX42" fmla="*/ 3844918 w 4853940"/>
                <a:gd name="connsiteY42" fmla="*/ 2234669 h 3360420"/>
                <a:gd name="connsiteX43" fmla="*/ 3733800 w 4853940"/>
                <a:gd name="connsiteY43" fmla="*/ 2240280 h 3360420"/>
                <a:gd name="connsiteX44" fmla="*/ 1120140 w 4853940"/>
                <a:gd name="connsiteY44" fmla="*/ 2240280 h 3360420"/>
                <a:gd name="connsiteX45" fmla="*/ 0 w 4853940"/>
                <a:gd name="connsiteY45" fmla="*/ 1120140 h 3360420"/>
                <a:gd name="connsiteX46" fmla="*/ 1120140 w 4853940"/>
                <a:gd name="connsiteY46" fmla="*/ 0 h 33604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</a:cxnLst>
              <a:rect l="l" t="t" r="r" b="b"/>
              <a:pathLst>
                <a:path w="4853940" h="3360420">
                  <a:moveTo>
                    <a:pt x="3952930" y="2218533"/>
                  </a:moveTo>
                  <a:lnTo>
                    <a:pt x="3881090" y="2229497"/>
                  </a:lnTo>
                  <a:lnTo>
                    <a:pt x="3945845" y="2220238"/>
                  </a:lnTo>
                  <a:close/>
                  <a:moveTo>
                    <a:pt x="4057327" y="2192381"/>
                  </a:moveTo>
                  <a:lnTo>
                    <a:pt x="3994732" y="2208476"/>
                  </a:lnTo>
                  <a:lnTo>
                    <a:pt x="4047088" y="2195880"/>
                  </a:lnTo>
                  <a:close/>
                  <a:moveTo>
                    <a:pt x="4157598" y="2156723"/>
                  </a:moveTo>
                  <a:lnTo>
                    <a:pt x="4100220" y="2177724"/>
                  </a:lnTo>
                  <a:lnTo>
                    <a:pt x="4144527" y="2162584"/>
                  </a:lnTo>
                  <a:close/>
                  <a:moveTo>
                    <a:pt x="4253237" y="2112065"/>
                  </a:moveTo>
                  <a:lnTo>
                    <a:pt x="4199916" y="2137751"/>
                  </a:lnTo>
                  <a:lnTo>
                    <a:pt x="4237697" y="2120812"/>
                  </a:lnTo>
                  <a:close/>
                  <a:moveTo>
                    <a:pt x="4343736" y="2058907"/>
                  </a:moveTo>
                  <a:lnTo>
                    <a:pt x="4294094" y="2089066"/>
                  </a:lnTo>
                  <a:lnTo>
                    <a:pt x="4326135" y="2071030"/>
                  </a:lnTo>
                  <a:close/>
                  <a:moveTo>
                    <a:pt x="4428591" y="1997747"/>
                  </a:moveTo>
                  <a:lnTo>
                    <a:pt x="4382547" y="2032178"/>
                  </a:lnTo>
                  <a:lnTo>
                    <a:pt x="4409376" y="2013701"/>
                  </a:lnTo>
                  <a:close/>
                  <a:moveTo>
                    <a:pt x="4496671" y="1938726"/>
                  </a:moveTo>
                  <a:lnTo>
                    <a:pt x="4464909" y="1967593"/>
                  </a:lnTo>
                  <a:lnTo>
                    <a:pt x="4486957" y="1949288"/>
                  </a:lnTo>
                  <a:close/>
                  <a:moveTo>
                    <a:pt x="4642087" y="1771329"/>
                  </a:moveTo>
                  <a:lnTo>
                    <a:pt x="4567591" y="1861619"/>
                  </a:lnTo>
                  <a:lnTo>
                    <a:pt x="4623281" y="1801070"/>
                  </a:lnTo>
                  <a:close/>
                  <a:moveTo>
                    <a:pt x="4747270" y="1590498"/>
                  </a:moveTo>
                  <a:lnTo>
                    <a:pt x="4691744" y="1692797"/>
                  </a:lnTo>
                  <a:lnTo>
                    <a:pt x="4731397" y="1630086"/>
                  </a:lnTo>
                  <a:close/>
                  <a:moveTo>
                    <a:pt x="4817458" y="1390103"/>
                  </a:moveTo>
                  <a:lnTo>
                    <a:pt x="4782618" y="1502338"/>
                  </a:lnTo>
                  <a:lnTo>
                    <a:pt x="4807593" y="1440048"/>
                  </a:lnTo>
                  <a:close/>
                  <a:moveTo>
                    <a:pt x="4851339" y="1171650"/>
                  </a:moveTo>
                  <a:lnTo>
                    <a:pt x="4848157" y="1234668"/>
                  </a:lnTo>
                  <a:lnTo>
                    <a:pt x="4848156" y="1234674"/>
                  </a:lnTo>
                  <a:lnTo>
                    <a:pt x="4848157" y="1234668"/>
                  </a:lnTo>
                  <a:close/>
                  <a:moveTo>
                    <a:pt x="1120140" y="0"/>
                  </a:moveTo>
                  <a:lnTo>
                    <a:pt x="3733800" y="0"/>
                  </a:lnTo>
                  <a:cubicBezTo>
                    <a:pt x="4352436" y="0"/>
                    <a:pt x="4853940" y="501504"/>
                    <a:pt x="4853940" y="1120140"/>
                  </a:cubicBezTo>
                  <a:lnTo>
                    <a:pt x="4853555" y="1127760"/>
                  </a:lnTo>
                  <a:lnTo>
                    <a:pt x="4853940" y="1127760"/>
                  </a:lnTo>
                  <a:lnTo>
                    <a:pt x="4853940" y="3360420"/>
                  </a:lnTo>
                  <a:cubicBezTo>
                    <a:pt x="4853940" y="2741784"/>
                    <a:pt x="4352436" y="2240280"/>
                    <a:pt x="3733800" y="2240280"/>
                  </a:cubicBezTo>
                  <a:cubicBezTo>
                    <a:pt x="3770048" y="2240280"/>
                    <a:pt x="3805894" y="2238558"/>
                    <a:pt x="3841261" y="2235192"/>
                  </a:cubicBezTo>
                  <a:lnTo>
                    <a:pt x="3844918" y="2234669"/>
                  </a:lnTo>
                  <a:lnTo>
                    <a:pt x="3733800" y="2240280"/>
                  </a:lnTo>
                  <a:lnTo>
                    <a:pt x="1120140" y="2240280"/>
                  </a:lnTo>
                  <a:cubicBezTo>
                    <a:pt x="501504" y="2240280"/>
                    <a:pt x="0" y="1738776"/>
                    <a:pt x="0" y="1120140"/>
                  </a:cubicBezTo>
                  <a:cubicBezTo>
                    <a:pt x="0" y="501504"/>
                    <a:pt x="501504" y="0"/>
                    <a:pt x="1120140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F823232B-A28C-2826-BE6E-D2E788990338}"/>
              </a:ext>
            </a:extLst>
          </p:cNvPr>
          <p:cNvGrpSpPr/>
          <p:nvPr/>
        </p:nvGrpSpPr>
        <p:grpSpPr>
          <a:xfrm>
            <a:off x="1171002" y="4628070"/>
            <a:ext cx="6662373" cy="4863428"/>
            <a:chOff x="7261860" y="2857500"/>
            <a:chExt cx="4853940" cy="3543300"/>
          </a:xfrm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B73A45F5-D2BD-9450-EF8B-EF4271EA08B9}"/>
                </a:ext>
              </a:extLst>
            </p:cNvPr>
            <p:cNvSpPr/>
            <p:nvPr/>
          </p:nvSpPr>
          <p:spPr>
            <a:xfrm>
              <a:off x="7261860" y="2857500"/>
              <a:ext cx="4853940" cy="3543300"/>
            </a:xfrm>
            <a:custGeom>
              <a:avLst/>
              <a:gdLst>
                <a:gd name="connsiteX0" fmla="*/ 3952930 w 4853940"/>
                <a:gd name="connsiteY0" fmla="*/ 2218533 h 3360420"/>
                <a:gd name="connsiteX1" fmla="*/ 3881090 w 4853940"/>
                <a:gd name="connsiteY1" fmla="*/ 2229497 h 3360420"/>
                <a:gd name="connsiteX2" fmla="*/ 3945845 w 4853940"/>
                <a:gd name="connsiteY2" fmla="*/ 2220238 h 3360420"/>
                <a:gd name="connsiteX3" fmla="*/ 4057327 w 4853940"/>
                <a:gd name="connsiteY3" fmla="*/ 2192381 h 3360420"/>
                <a:gd name="connsiteX4" fmla="*/ 3994732 w 4853940"/>
                <a:gd name="connsiteY4" fmla="*/ 2208476 h 3360420"/>
                <a:gd name="connsiteX5" fmla="*/ 4047088 w 4853940"/>
                <a:gd name="connsiteY5" fmla="*/ 2195880 h 3360420"/>
                <a:gd name="connsiteX6" fmla="*/ 4157598 w 4853940"/>
                <a:gd name="connsiteY6" fmla="*/ 2156723 h 3360420"/>
                <a:gd name="connsiteX7" fmla="*/ 4100220 w 4853940"/>
                <a:gd name="connsiteY7" fmla="*/ 2177724 h 3360420"/>
                <a:gd name="connsiteX8" fmla="*/ 4144527 w 4853940"/>
                <a:gd name="connsiteY8" fmla="*/ 2162584 h 3360420"/>
                <a:gd name="connsiteX9" fmla="*/ 4253237 w 4853940"/>
                <a:gd name="connsiteY9" fmla="*/ 2112065 h 3360420"/>
                <a:gd name="connsiteX10" fmla="*/ 4199916 w 4853940"/>
                <a:gd name="connsiteY10" fmla="*/ 2137751 h 3360420"/>
                <a:gd name="connsiteX11" fmla="*/ 4237697 w 4853940"/>
                <a:gd name="connsiteY11" fmla="*/ 2120812 h 3360420"/>
                <a:gd name="connsiteX12" fmla="*/ 4343736 w 4853940"/>
                <a:gd name="connsiteY12" fmla="*/ 2058907 h 3360420"/>
                <a:gd name="connsiteX13" fmla="*/ 4294094 w 4853940"/>
                <a:gd name="connsiteY13" fmla="*/ 2089066 h 3360420"/>
                <a:gd name="connsiteX14" fmla="*/ 4326135 w 4853940"/>
                <a:gd name="connsiteY14" fmla="*/ 2071030 h 3360420"/>
                <a:gd name="connsiteX15" fmla="*/ 4428591 w 4853940"/>
                <a:gd name="connsiteY15" fmla="*/ 1997747 h 3360420"/>
                <a:gd name="connsiteX16" fmla="*/ 4382547 w 4853940"/>
                <a:gd name="connsiteY16" fmla="*/ 2032178 h 3360420"/>
                <a:gd name="connsiteX17" fmla="*/ 4409376 w 4853940"/>
                <a:gd name="connsiteY17" fmla="*/ 2013701 h 3360420"/>
                <a:gd name="connsiteX18" fmla="*/ 4496671 w 4853940"/>
                <a:gd name="connsiteY18" fmla="*/ 1938726 h 3360420"/>
                <a:gd name="connsiteX19" fmla="*/ 4464909 w 4853940"/>
                <a:gd name="connsiteY19" fmla="*/ 1967593 h 3360420"/>
                <a:gd name="connsiteX20" fmla="*/ 4486957 w 4853940"/>
                <a:gd name="connsiteY20" fmla="*/ 1949288 h 3360420"/>
                <a:gd name="connsiteX21" fmla="*/ 4642087 w 4853940"/>
                <a:gd name="connsiteY21" fmla="*/ 1771329 h 3360420"/>
                <a:gd name="connsiteX22" fmla="*/ 4567591 w 4853940"/>
                <a:gd name="connsiteY22" fmla="*/ 1861619 h 3360420"/>
                <a:gd name="connsiteX23" fmla="*/ 4623281 w 4853940"/>
                <a:gd name="connsiteY23" fmla="*/ 1801070 h 3360420"/>
                <a:gd name="connsiteX24" fmla="*/ 4747270 w 4853940"/>
                <a:gd name="connsiteY24" fmla="*/ 1590498 h 3360420"/>
                <a:gd name="connsiteX25" fmla="*/ 4691744 w 4853940"/>
                <a:gd name="connsiteY25" fmla="*/ 1692797 h 3360420"/>
                <a:gd name="connsiteX26" fmla="*/ 4731397 w 4853940"/>
                <a:gd name="connsiteY26" fmla="*/ 1630086 h 3360420"/>
                <a:gd name="connsiteX27" fmla="*/ 4817458 w 4853940"/>
                <a:gd name="connsiteY27" fmla="*/ 1390103 h 3360420"/>
                <a:gd name="connsiteX28" fmla="*/ 4782618 w 4853940"/>
                <a:gd name="connsiteY28" fmla="*/ 1502338 h 3360420"/>
                <a:gd name="connsiteX29" fmla="*/ 4807593 w 4853940"/>
                <a:gd name="connsiteY29" fmla="*/ 1440048 h 3360420"/>
                <a:gd name="connsiteX30" fmla="*/ 4851339 w 4853940"/>
                <a:gd name="connsiteY30" fmla="*/ 1171650 h 3360420"/>
                <a:gd name="connsiteX31" fmla="*/ 4848157 w 4853940"/>
                <a:gd name="connsiteY31" fmla="*/ 1234668 h 3360420"/>
                <a:gd name="connsiteX32" fmla="*/ 4848156 w 4853940"/>
                <a:gd name="connsiteY32" fmla="*/ 1234674 h 3360420"/>
                <a:gd name="connsiteX33" fmla="*/ 4848157 w 4853940"/>
                <a:gd name="connsiteY33" fmla="*/ 1234668 h 3360420"/>
                <a:gd name="connsiteX34" fmla="*/ 1120140 w 4853940"/>
                <a:gd name="connsiteY34" fmla="*/ 0 h 3360420"/>
                <a:gd name="connsiteX35" fmla="*/ 3733800 w 4853940"/>
                <a:gd name="connsiteY35" fmla="*/ 0 h 3360420"/>
                <a:gd name="connsiteX36" fmla="*/ 4853940 w 4853940"/>
                <a:gd name="connsiteY36" fmla="*/ 1120140 h 3360420"/>
                <a:gd name="connsiteX37" fmla="*/ 4853555 w 4853940"/>
                <a:gd name="connsiteY37" fmla="*/ 1127760 h 3360420"/>
                <a:gd name="connsiteX38" fmla="*/ 4853940 w 4853940"/>
                <a:gd name="connsiteY38" fmla="*/ 1127760 h 3360420"/>
                <a:gd name="connsiteX39" fmla="*/ 4853940 w 4853940"/>
                <a:gd name="connsiteY39" fmla="*/ 3360420 h 3360420"/>
                <a:gd name="connsiteX40" fmla="*/ 3733800 w 4853940"/>
                <a:gd name="connsiteY40" fmla="*/ 2240280 h 3360420"/>
                <a:gd name="connsiteX41" fmla="*/ 3841261 w 4853940"/>
                <a:gd name="connsiteY41" fmla="*/ 2235192 h 3360420"/>
                <a:gd name="connsiteX42" fmla="*/ 3844918 w 4853940"/>
                <a:gd name="connsiteY42" fmla="*/ 2234669 h 3360420"/>
                <a:gd name="connsiteX43" fmla="*/ 3733800 w 4853940"/>
                <a:gd name="connsiteY43" fmla="*/ 2240280 h 3360420"/>
                <a:gd name="connsiteX44" fmla="*/ 1120140 w 4853940"/>
                <a:gd name="connsiteY44" fmla="*/ 2240280 h 3360420"/>
                <a:gd name="connsiteX45" fmla="*/ 0 w 4853940"/>
                <a:gd name="connsiteY45" fmla="*/ 1120140 h 3360420"/>
                <a:gd name="connsiteX46" fmla="*/ 1120140 w 4853940"/>
                <a:gd name="connsiteY46" fmla="*/ 0 h 33604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</a:cxnLst>
              <a:rect l="l" t="t" r="r" b="b"/>
              <a:pathLst>
                <a:path w="4853940" h="3360420">
                  <a:moveTo>
                    <a:pt x="3952930" y="2218533"/>
                  </a:moveTo>
                  <a:lnTo>
                    <a:pt x="3881090" y="2229497"/>
                  </a:lnTo>
                  <a:lnTo>
                    <a:pt x="3945845" y="2220238"/>
                  </a:lnTo>
                  <a:close/>
                  <a:moveTo>
                    <a:pt x="4057327" y="2192381"/>
                  </a:moveTo>
                  <a:lnTo>
                    <a:pt x="3994732" y="2208476"/>
                  </a:lnTo>
                  <a:lnTo>
                    <a:pt x="4047088" y="2195880"/>
                  </a:lnTo>
                  <a:close/>
                  <a:moveTo>
                    <a:pt x="4157598" y="2156723"/>
                  </a:moveTo>
                  <a:lnTo>
                    <a:pt x="4100220" y="2177724"/>
                  </a:lnTo>
                  <a:lnTo>
                    <a:pt x="4144527" y="2162584"/>
                  </a:lnTo>
                  <a:close/>
                  <a:moveTo>
                    <a:pt x="4253237" y="2112065"/>
                  </a:moveTo>
                  <a:lnTo>
                    <a:pt x="4199916" y="2137751"/>
                  </a:lnTo>
                  <a:lnTo>
                    <a:pt x="4237697" y="2120812"/>
                  </a:lnTo>
                  <a:close/>
                  <a:moveTo>
                    <a:pt x="4343736" y="2058907"/>
                  </a:moveTo>
                  <a:lnTo>
                    <a:pt x="4294094" y="2089066"/>
                  </a:lnTo>
                  <a:lnTo>
                    <a:pt x="4326135" y="2071030"/>
                  </a:lnTo>
                  <a:close/>
                  <a:moveTo>
                    <a:pt x="4428591" y="1997747"/>
                  </a:moveTo>
                  <a:lnTo>
                    <a:pt x="4382547" y="2032178"/>
                  </a:lnTo>
                  <a:lnTo>
                    <a:pt x="4409376" y="2013701"/>
                  </a:lnTo>
                  <a:close/>
                  <a:moveTo>
                    <a:pt x="4496671" y="1938726"/>
                  </a:moveTo>
                  <a:lnTo>
                    <a:pt x="4464909" y="1967593"/>
                  </a:lnTo>
                  <a:lnTo>
                    <a:pt x="4486957" y="1949288"/>
                  </a:lnTo>
                  <a:close/>
                  <a:moveTo>
                    <a:pt x="4642087" y="1771329"/>
                  </a:moveTo>
                  <a:lnTo>
                    <a:pt x="4567591" y="1861619"/>
                  </a:lnTo>
                  <a:lnTo>
                    <a:pt x="4623281" y="1801070"/>
                  </a:lnTo>
                  <a:close/>
                  <a:moveTo>
                    <a:pt x="4747270" y="1590498"/>
                  </a:moveTo>
                  <a:lnTo>
                    <a:pt x="4691744" y="1692797"/>
                  </a:lnTo>
                  <a:lnTo>
                    <a:pt x="4731397" y="1630086"/>
                  </a:lnTo>
                  <a:close/>
                  <a:moveTo>
                    <a:pt x="4817458" y="1390103"/>
                  </a:moveTo>
                  <a:lnTo>
                    <a:pt x="4782618" y="1502338"/>
                  </a:lnTo>
                  <a:lnTo>
                    <a:pt x="4807593" y="1440048"/>
                  </a:lnTo>
                  <a:close/>
                  <a:moveTo>
                    <a:pt x="4851339" y="1171650"/>
                  </a:moveTo>
                  <a:lnTo>
                    <a:pt x="4848157" y="1234668"/>
                  </a:lnTo>
                  <a:lnTo>
                    <a:pt x="4848156" y="1234674"/>
                  </a:lnTo>
                  <a:lnTo>
                    <a:pt x="4848157" y="1234668"/>
                  </a:lnTo>
                  <a:close/>
                  <a:moveTo>
                    <a:pt x="1120140" y="0"/>
                  </a:moveTo>
                  <a:lnTo>
                    <a:pt x="3733800" y="0"/>
                  </a:lnTo>
                  <a:cubicBezTo>
                    <a:pt x="4352436" y="0"/>
                    <a:pt x="4853940" y="501504"/>
                    <a:pt x="4853940" y="1120140"/>
                  </a:cubicBezTo>
                  <a:lnTo>
                    <a:pt x="4853555" y="1127760"/>
                  </a:lnTo>
                  <a:lnTo>
                    <a:pt x="4853940" y="1127760"/>
                  </a:lnTo>
                  <a:lnTo>
                    <a:pt x="4853940" y="3360420"/>
                  </a:lnTo>
                  <a:cubicBezTo>
                    <a:pt x="4853940" y="2741784"/>
                    <a:pt x="4352436" y="2240280"/>
                    <a:pt x="3733800" y="2240280"/>
                  </a:cubicBezTo>
                  <a:cubicBezTo>
                    <a:pt x="3770048" y="2240280"/>
                    <a:pt x="3805894" y="2238558"/>
                    <a:pt x="3841261" y="2235192"/>
                  </a:cubicBezTo>
                  <a:lnTo>
                    <a:pt x="3844918" y="2234669"/>
                  </a:lnTo>
                  <a:lnTo>
                    <a:pt x="3733800" y="2240280"/>
                  </a:lnTo>
                  <a:lnTo>
                    <a:pt x="1120140" y="2240280"/>
                  </a:lnTo>
                  <a:cubicBezTo>
                    <a:pt x="501504" y="2240280"/>
                    <a:pt x="0" y="1738776"/>
                    <a:pt x="0" y="1120140"/>
                  </a:cubicBezTo>
                  <a:cubicBezTo>
                    <a:pt x="0" y="501504"/>
                    <a:pt x="501504" y="0"/>
                    <a:pt x="1120140" y="0"/>
                  </a:cubicBez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>
              <a:noFill/>
            </a:ln>
            <a:effectLst>
              <a:outerShdw blurRad="317500" dist="1905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54F2BB76-604D-6780-33B5-ED1674FE6404}"/>
                </a:ext>
              </a:extLst>
            </p:cNvPr>
            <p:cNvSpPr/>
            <p:nvPr/>
          </p:nvSpPr>
          <p:spPr>
            <a:xfrm>
              <a:off x="7261860" y="2857500"/>
              <a:ext cx="4853940" cy="3360420"/>
            </a:xfrm>
            <a:custGeom>
              <a:avLst/>
              <a:gdLst>
                <a:gd name="connsiteX0" fmla="*/ 3952930 w 4853940"/>
                <a:gd name="connsiteY0" fmla="*/ 2218533 h 3360420"/>
                <a:gd name="connsiteX1" fmla="*/ 3881090 w 4853940"/>
                <a:gd name="connsiteY1" fmla="*/ 2229497 h 3360420"/>
                <a:gd name="connsiteX2" fmla="*/ 3945845 w 4853940"/>
                <a:gd name="connsiteY2" fmla="*/ 2220238 h 3360420"/>
                <a:gd name="connsiteX3" fmla="*/ 4057327 w 4853940"/>
                <a:gd name="connsiteY3" fmla="*/ 2192381 h 3360420"/>
                <a:gd name="connsiteX4" fmla="*/ 3994732 w 4853940"/>
                <a:gd name="connsiteY4" fmla="*/ 2208476 h 3360420"/>
                <a:gd name="connsiteX5" fmla="*/ 4047088 w 4853940"/>
                <a:gd name="connsiteY5" fmla="*/ 2195880 h 3360420"/>
                <a:gd name="connsiteX6" fmla="*/ 4157598 w 4853940"/>
                <a:gd name="connsiteY6" fmla="*/ 2156723 h 3360420"/>
                <a:gd name="connsiteX7" fmla="*/ 4100220 w 4853940"/>
                <a:gd name="connsiteY7" fmla="*/ 2177724 h 3360420"/>
                <a:gd name="connsiteX8" fmla="*/ 4144527 w 4853940"/>
                <a:gd name="connsiteY8" fmla="*/ 2162584 h 3360420"/>
                <a:gd name="connsiteX9" fmla="*/ 4253237 w 4853940"/>
                <a:gd name="connsiteY9" fmla="*/ 2112065 h 3360420"/>
                <a:gd name="connsiteX10" fmla="*/ 4199916 w 4853940"/>
                <a:gd name="connsiteY10" fmla="*/ 2137751 h 3360420"/>
                <a:gd name="connsiteX11" fmla="*/ 4237697 w 4853940"/>
                <a:gd name="connsiteY11" fmla="*/ 2120812 h 3360420"/>
                <a:gd name="connsiteX12" fmla="*/ 4343736 w 4853940"/>
                <a:gd name="connsiteY12" fmla="*/ 2058907 h 3360420"/>
                <a:gd name="connsiteX13" fmla="*/ 4294094 w 4853940"/>
                <a:gd name="connsiteY13" fmla="*/ 2089066 h 3360420"/>
                <a:gd name="connsiteX14" fmla="*/ 4326135 w 4853940"/>
                <a:gd name="connsiteY14" fmla="*/ 2071030 h 3360420"/>
                <a:gd name="connsiteX15" fmla="*/ 4428591 w 4853940"/>
                <a:gd name="connsiteY15" fmla="*/ 1997747 h 3360420"/>
                <a:gd name="connsiteX16" fmla="*/ 4382547 w 4853940"/>
                <a:gd name="connsiteY16" fmla="*/ 2032178 h 3360420"/>
                <a:gd name="connsiteX17" fmla="*/ 4409376 w 4853940"/>
                <a:gd name="connsiteY17" fmla="*/ 2013701 h 3360420"/>
                <a:gd name="connsiteX18" fmla="*/ 4496671 w 4853940"/>
                <a:gd name="connsiteY18" fmla="*/ 1938726 h 3360420"/>
                <a:gd name="connsiteX19" fmla="*/ 4464909 w 4853940"/>
                <a:gd name="connsiteY19" fmla="*/ 1967593 h 3360420"/>
                <a:gd name="connsiteX20" fmla="*/ 4486957 w 4853940"/>
                <a:gd name="connsiteY20" fmla="*/ 1949288 h 3360420"/>
                <a:gd name="connsiteX21" fmla="*/ 4642087 w 4853940"/>
                <a:gd name="connsiteY21" fmla="*/ 1771329 h 3360420"/>
                <a:gd name="connsiteX22" fmla="*/ 4567591 w 4853940"/>
                <a:gd name="connsiteY22" fmla="*/ 1861619 h 3360420"/>
                <a:gd name="connsiteX23" fmla="*/ 4623281 w 4853940"/>
                <a:gd name="connsiteY23" fmla="*/ 1801070 h 3360420"/>
                <a:gd name="connsiteX24" fmla="*/ 4747270 w 4853940"/>
                <a:gd name="connsiteY24" fmla="*/ 1590498 h 3360420"/>
                <a:gd name="connsiteX25" fmla="*/ 4691744 w 4853940"/>
                <a:gd name="connsiteY25" fmla="*/ 1692797 h 3360420"/>
                <a:gd name="connsiteX26" fmla="*/ 4731397 w 4853940"/>
                <a:gd name="connsiteY26" fmla="*/ 1630086 h 3360420"/>
                <a:gd name="connsiteX27" fmla="*/ 4817458 w 4853940"/>
                <a:gd name="connsiteY27" fmla="*/ 1390103 h 3360420"/>
                <a:gd name="connsiteX28" fmla="*/ 4782618 w 4853940"/>
                <a:gd name="connsiteY28" fmla="*/ 1502338 h 3360420"/>
                <a:gd name="connsiteX29" fmla="*/ 4807593 w 4853940"/>
                <a:gd name="connsiteY29" fmla="*/ 1440048 h 3360420"/>
                <a:gd name="connsiteX30" fmla="*/ 4851339 w 4853940"/>
                <a:gd name="connsiteY30" fmla="*/ 1171650 h 3360420"/>
                <a:gd name="connsiteX31" fmla="*/ 4848157 w 4853940"/>
                <a:gd name="connsiteY31" fmla="*/ 1234668 h 3360420"/>
                <a:gd name="connsiteX32" fmla="*/ 4848156 w 4853940"/>
                <a:gd name="connsiteY32" fmla="*/ 1234674 h 3360420"/>
                <a:gd name="connsiteX33" fmla="*/ 4848157 w 4853940"/>
                <a:gd name="connsiteY33" fmla="*/ 1234668 h 3360420"/>
                <a:gd name="connsiteX34" fmla="*/ 1120140 w 4853940"/>
                <a:gd name="connsiteY34" fmla="*/ 0 h 3360420"/>
                <a:gd name="connsiteX35" fmla="*/ 3733800 w 4853940"/>
                <a:gd name="connsiteY35" fmla="*/ 0 h 3360420"/>
                <a:gd name="connsiteX36" fmla="*/ 4853940 w 4853940"/>
                <a:gd name="connsiteY36" fmla="*/ 1120140 h 3360420"/>
                <a:gd name="connsiteX37" fmla="*/ 4853555 w 4853940"/>
                <a:gd name="connsiteY37" fmla="*/ 1127760 h 3360420"/>
                <a:gd name="connsiteX38" fmla="*/ 4853940 w 4853940"/>
                <a:gd name="connsiteY38" fmla="*/ 1127760 h 3360420"/>
                <a:gd name="connsiteX39" fmla="*/ 4853940 w 4853940"/>
                <a:gd name="connsiteY39" fmla="*/ 3360420 h 3360420"/>
                <a:gd name="connsiteX40" fmla="*/ 3733800 w 4853940"/>
                <a:gd name="connsiteY40" fmla="*/ 2240280 h 3360420"/>
                <a:gd name="connsiteX41" fmla="*/ 3841261 w 4853940"/>
                <a:gd name="connsiteY41" fmla="*/ 2235192 h 3360420"/>
                <a:gd name="connsiteX42" fmla="*/ 3844918 w 4853940"/>
                <a:gd name="connsiteY42" fmla="*/ 2234669 h 3360420"/>
                <a:gd name="connsiteX43" fmla="*/ 3733800 w 4853940"/>
                <a:gd name="connsiteY43" fmla="*/ 2240280 h 3360420"/>
                <a:gd name="connsiteX44" fmla="*/ 1120140 w 4853940"/>
                <a:gd name="connsiteY44" fmla="*/ 2240280 h 3360420"/>
                <a:gd name="connsiteX45" fmla="*/ 0 w 4853940"/>
                <a:gd name="connsiteY45" fmla="*/ 1120140 h 3360420"/>
                <a:gd name="connsiteX46" fmla="*/ 1120140 w 4853940"/>
                <a:gd name="connsiteY46" fmla="*/ 0 h 33604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</a:cxnLst>
              <a:rect l="l" t="t" r="r" b="b"/>
              <a:pathLst>
                <a:path w="4853940" h="3360420">
                  <a:moveTo>
                    <a:pt x="3952930" y="2218533"/>
                  </a:moveTo>
                  <a:lnTo>
                    <a:pt x="3881090" y="2229497"/>
                  </a:lnTo>
                  <a:lnTo>
                    <a:pt x="3945845" y="2220238"/>
                  </a:lnTo>
                  <a:close/>
                  <a:moveTo>
                    <a:pt x="4057327" y="2192381"/>
                  </a:moveTo>
                  <a:lnTo>
                    <a:pt x="3994732" y="2208476"/>
                  </a:lnTo>
                  <a:lnTo>
                    <a:pt x="4047088" y="2195880"/>
                  </a:lnTo>
                  <a:close/>
                  <a:moveTo>
                    <a:pt x="4157598" y="2156723"/>
                  </a:moveTo>
                  <a:lnTo>
                    <a:pt x="4100220" y="2177724"/>
                  </a:lnTo>
                  <a:lnTo>
                    <a:pt x="4144527" y="2162584"/>
                  </a:lnTo>
                  <a:close/>
                  <a:moveTo>
                    <a:pt x="4253237" y="2112065"/>
                  </a:moveTo>
                  <a:lnTo>
                    <a:pt x="4199916" y="2137751"/>
                  </a:lnTo>
                  <a:lnTo>
                    <a:pt x="4237697" y="2120812"/>
                  </a:lnTo>
                  <a:close/>
                  <a:moveTo>
                    <a:pt x="4343736" y="2058907"/>
                  </a:moveTo>
                  <a:lnTo>
                    <a:pt x="4294094" y="2089066"/>
                  </a:lnTo>
                  <a:lnTo>
                    <a:pt x="4326135" y="2071030"/>
                  </a:lnTo>
                  <a:close/>
                  <a:moveTo>
                    <a:pt x="4428591" y="1997747"/>
                  </a:moveTo>
                  <a:lnTo>
                    <a:pt x="4382547" y="2032178"/>
                  </a:lnTo>
                  <a:lnTo>
                    <a:pt x="4409376" y="2013701"/>
                  </a:lnTo>
                  <a:close/>
                  <a:moveTo>
                    <a:pt x="4496671" y="1938726"/>
                  </a:moveTo>
                  <a:lnTo>
                    <a:pt x="4464909" y="1967593"/>
                  </a:lnTo>
                  <a:lnTo>
                    <a:pt x="4486957" y="1949288"/>
                  </a:lnTo>
                  <a:close/>
                  <a:moveTo>
                    <a:pt x="4642087" y="1771329"/>
                  </a:moveTo>
                  <a:lnTo>
                    <a:pt x="4567591" y="1861619"/>
                  </a:lnTo>
                  <a:lnTo>
                    <a:pt x="4623281" y="1801070"/>
                  </a:lnTo>
                  <a:close/>
                  <a:moveTo>
                    <a:pt x="4747270" y="1590498"/>
                  </a:moveTo>
                  <a:lnTo>
                    <a:pt x="4691744" y="1692797"/>
                  </a:lnTo>
                  <a:lnTo>
                    <a:pt x="4731397" y="1630086"/>
                  </a:lnTo>
                  <a:close/>
                  <a:moveTo>
                    <a:pt x="4817458" y="1390103"/>
                  </a:moveTo>
                  <a:lnTo>
                    <a:pt x="4782618" y="1502338"/>
                  </a:lnTo>
                  <a:lnTo>
                    <a:pt x="4807593" y="1440048"/>
                  </a:lnTo>
                  <a:close/>
                  <a:moveTo>
                    <a:pt x="4851339" y="1171650"/>
                  </a:moveTo>
                  <a:lnTo>
                    <a:pt x="4848157" y="1234668"/>
                  </a:lnTo>
                  <a:lnTo>
                    <a:pt x="4848156" y="1234674"/>
                  </a:lnTo>
                  <a:lnTo>
                    <a:pt x="4848157" y="1234668"/>
                  </a:lnTo>
                  <a:close/>
                  <a:moveTo>
                    <a:pt x="1120140" y="0"/>
                  </a:moveTo>
                  <a:lnTo>
                    <a:pt x="3733800" y="0"/>
                  </a:lnTo>
                  <a:cubicBezTo>
                    <a:pt x="4352436" y="0"/>
                    <a:pt x="4853940" y="501504"/>
                    <a:pt x="4853940" y="1120140"/>
                  </a:cubicBezTo>
                  <a:lnTo>
                    <a:pt x="4853555" y="1127760"/>
                  </a:lnTo>
                  <a:lnTo>
                    <a:pt x="4853940" y="1127760"/>
                  </a:lnTo>
                  <a:lnTo>
                    <a:pt x="4853940" y="3360420"/>
                  </a:lnTo>
                  <a:cubicBezTo>
                    <a:pt x="4853940" y="2741784"/>
                    <a:pt x="4352436" y="2240280"/>
                    <a:pt x="3733800" y="2240280"/>
                  </a:cubicBezTo>
                  <a:cubicBezTo>
                    <a:pt x="3770048" y="2240280"/>
                    <a:pt x="3805894" y="2238558"/>
                    <a:pt x="3841261" y="2235192"/>
                  </a:cubicBezTo>
                  <a:lnTo>
                    <a:pt x="3844918" y="2234669"/>
                  </a:lnTo>
                  <a:lnTo>
                    <a:pt x="3733800" y="2240280"/>
                  </a:lnTo>
                  <a:lnTo>
                    <a:pt x="1120140" y="2240280"/>
                  </a:lnTo>
                  <a:cubicBezTo>
                    <a:pt x="501504" y="2240280"/>
                    <a:pt x="0" y="1738776"/>
                    <a:pt x="0" y="1120140"/>
                  </a:cubicBezTo>
                  <a:cubicBezTo>
                    <a:pt x="0" y="501504"/>
                    <a:pt x="501504" y="0"/>
                    <a:pt x="11201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BDC3F7D6-294D-DC08-F806-E1ECF2A31E4C}"/>
              </a:ext>
            </a:extLst>
          </p:cNvPr>
          <p:cNvGrpSpPr/>
          <p:nvPr/>
        </p:nvGrpSpPr>
        <p:grpSpPr>
          <a:xfrm>
            <a:off x="2212274" y="2184949"/>
            <a:ext cx="5621101" cy="4103316"/>
            <a:chOff x="7261860" y="2857500"/>
            <a:chExt cx="4853940" cy="3543300"/>
          </a:xfrm>
        </p:grpSpPr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2C343D17-321B-87D2-809E-5A9DA10C5D30}"/>
                </a:ext>
              </a:extLst>
            </p:cNvPr>
            <p:cNvSpPr/>
            <p:nvPr/>
          </p:nvSpPr>
          <p:spPr>
            <a:xfrm>
              <a:off x="7261860" y="2857500"/>
              <a:ext cx="4853940" cy="3543300"/>
            </a:xfrm>
            <a:custGeom>
              <a:avLst/>
              <a:gdLst>
                <a:gd name="connsiteX0" fmla="*/ 3952930 w 4853940"/>
                <a:gd name="connsiteY0" fmla="*/ 2218533 h 3360420"/>
                <a:gd name="connsiteX1" fmla="*/ 3881090 w 4853940"/>
                <a:gd name="connsiteY1" fmla="*/ 2229497 h 3360420"/>
                <a:gd name="connsiteX2" fmla="*/ 3945845 w 4853940"/>
                <a:gd name="connsiteY2" fmla="*/ 2220238 h 3360420"/>
                <a:gd name="connsiteX3" fmla="*/ 4057327 w 4853940"/>
                <a:gd name="connsiteY3" fmla="*/ 2192381 h 3360420"/>
                <a:gd name="connsiteX4" fmla="*/ 3994732 w 4853940"/>
                <a:gd name="connsiteY4" fmla="*/ 2208476 h 3360420"/>
                <a:gd name="connsiteX5" fmla="*/ 4047088 w 4853940"/>
                <a:gd name="connsiteY5" fmla="*/ 2195880 h 3360420"/>
                <a:gd name="connsiteX6" fmla="*/ 4157598 w 4853940"/>
                <a:gd name="connsiteY6" fmla="*/ 2156723 h 3360420"/>
                <a:gd name="connsiteX7" fmla="*/ 4100220 w 4853940"/>
                <a:gd name="connsiteY7" fmla="*/ 2177724 h 3360420"/>
                <a:gd name="connsiteX8" fmla="*/ 4144527 w 4853940"/>
                <a:gd name="connsiteY8" fmla="*/ 2162584 h 3360420"/>
                <a:gd name="connsiteX9" fmla="*/ 4253237 w 4853940"/>
                <a:gd name="connsiteY9" fmla="*/ 2112065 h 3360420"/>
                <a:gd name="connsiteX10" fmla="*/ 4199916 w 4853940"/>
                <a:gd name="connsiteY10" fmla="*/ 2137751 h 3360420"/>
                <a:gd name="connsiteX11" fmla="*/ 4237697 w 4853940"/>
                <a:gd name="connsiteY11" fmla="*/ 2120812 h 3360420"/>
                <a:gd name="connsiteX12" fmla="*/ 4343736 w 4853940"/>
                <a:gd name="connsiteY12" fmla="*/ 2058907 h 3360420"/>
                <a:gd name="connsiteX13" fmla="*/ 4294094 w 4853940"/>
                <a:gd name="connsiteY13" fmla="*/ 2089066 h 3360420"/>
                <a:gd name="connsiteX14" fmla="*/ 4326135 w 4853940"/>
                <a:gd name="connsiteY14" fmla="*/ 2071030 h 3360420"/>
                <a:gd name="connsiteX15" fmla="*/ 4428591 w 4853940"/>
                <a:gd name="connsiteY15" fmla="*/ 1997747 h 3360420"/>
                <a:gd name="connsiteX16" fmla="*/ 4382547 w 4853940"/>
                <a:gd name="connsiteY16" fmla="*/ 2032178 h 3360420"/>
                <a:gd name="connsiteX17" fmla="*/ 4409376 w 4853940"/>
                <a:gd name="connsiteY17" fmla="*/ 2013701 h 3360420"/>
                <a:gd name="connsiteX18" fmla="*/ 4496671 w 4853940"/>
                <a:gd name="connsiteY18" fmla="*/ 1938726 h 3360420"/>
                <a:gd name="connsiteX19" fmla="*/ 4464909 w 4853940"/>
                <a:gd name="connsiteY19" fmla="*/ 1967593 h 3360420"/>
                <a:gd name="connsiteX20" fmla="*/ 4486957 w 4853940"/>
                <a:gd name="connsiteY20" fmla="*/ 1949288 h 3360420"/>
                <a:gd name="connsiteX21" fmla="*/ 4642087 w 4853940"/>
                <a:gd name="connsiteY21" fmla="*/ 1771329 h 3360420"/>
                <a:gd name="connsiteX22" fmla="*/ 4567591 w 4853940"/>
                <a:gd name="connsiteY22" fmla="*/ 1861619 h 3360420"/>
                <a:gd name="connsiteX23" fmla="*/ 4623281 w 4853940"/>
                <a:gd name="connsiteY23" fmla="*/ 1801070 h 3360420"/>
                <a:gd name="connsiteX24" fmla="*/ 4747270 w 4853940"/>
                <a:gd name="connsiteY24" fmla="*/ 1590498 h 3360420"/>
                <a:gd name="connsiteX25" fmla="*/ 4691744 w 4853940"/>
                <a:gd name="connsiteY25" fmla="*/ 1692797 h 3360420"/>
                <a:gd name="connsiteX26" fmla="*/ 4731397 w 4853940"/>
                <a:gd name="connsiteY26" fmla="*/ 1630086 h 3360420"/>
                <a:gd name="connsiteX27" fmla="*/ 4817458 w 4853940"/>
                <a:gd name="connsiteY27" fmla="*/ 1390103 h 3360420"/>
                <a:gd name="connsiteX28" fmla="*/ 4782618 w 4853940"/>
                <a:gd name="connsiteY28" fmla="*/ 1502338 h 3360420"/>
                <a:gd name="connsiteX29" fmla="*/ 4807593 w 4853940"/>
                <a:gd name="connsiteY29" fmla="*/ 1440048 h 3360420"/>
                <a:gd name="connsiteX30" fmla="*/ 4851339 w 4853940"/>
                <a:gd name="connsiteY30" fmla="*/ 1171650 h 3360420"/>
                <a:gd name="connsiteX31" fmla="*/ 4848157 w 4853940"/>
                <a:gd name="connsiteY31" fmla="*/ 1234668 h 3360420"/>
                <a:gd name="connsiteX32" fmla="*/ 4848156 w 4853940"/>
                <a:gd name="connsiteY32" fmla="*/ 1234674 h 3360420"/>
                <a:gd name="connsiteX33" fmla="*/ 4848157 w 4853940"/>
                <a:gd name="connsiteY33" fmla="*/ 1234668 h 3360420"/>
                <a:gd name="connsiteX34" fmla="*/ 1120140 w 4853940"/>
                <a:gd name="connsiteY34" fmla="*/ 0 h 3360420"/>
                <a:gd name="connsiteX35" fmla="*/ 3733800 w 4853940"/>
                <a:gd name="connsiteY35" fmla="*/ 0 h 3360420"/>
                <a:gd name="connsiteX36" fmla="*/ 4853940 w 4853940"/>
                <a:gd name="connsiteY36" fmla="*/ 1120140 h 3360420"/>
                <a:gd name="connsiteX37" fmla="*/ 4853555 w 4853940"/>
                <a:gd name="connsiteY37" fmla="*/ 1127760 h 3360420"/>
                <a:gd name="connsiteX38" fmla="*/ 4853940 w 4853940"/>
                <a:gd name="connsiteY38" fmla="*/ 1127760 h 3360420"/>
                <a:gd name="connsiteX39" fmla="*/ 4853940 w 4853940"/>
                <a:gd name="connsiteY39" fmla="*/ 3360420 h 3360420"/>
                <a:gd name="connsiteX40" fmla="*/ 3733800 w 4853940"/>
                <a:gd name="connsiteY40" fmla="*/ 2240280 h 3360420"/>
                <a:gd name="connsiteX41" fmla="*/ 3841261 w 4853940"/>
                <a:gd name="connsiteY41" fmla="*/ 2235192 h 3360420"/>
                <a:gd name="connsiteX42" fmla="*/ 3844918 w 4853940"/>
                <a:gd name="connsiteY42" fmla="*/ 2234669 h 3360420"/>
                <a:gd name="connsiteX43" fmla="*/ 3733800 w 4853940"/>
                <a:gd name="connsiteY43" fmla="*/ 2240280 h 3360420"/>
                <a:gd name="connsiteX44" fmla="*/ 1120140 w 4853940"/>
                <a:gd name="connsiteY44" fmla="*/ 2240280 h 3360420"/>
                <a:gd name="connsiteX45" fmla="*/ 0 w 4853940"/>
                <a:gd name="connsiteY45" fmla="*/ 1120140 h 3360420"/>
                <a:gd name="connsiteX46" fmla="*/ 1120140 w 4853940"/>
                <a:gd name="connsiteY46" fmla="*/ 0 h 33604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</a:cxnLst>
              <a:rect l="l" t="t" r="r" b="b"/>
              <a:pathLst>
                <a:path w="4853940" h="3360420">
                  <a:moveTo>
                    <a:pt x="3952930" y="2218533"/>
                  </a:moveTo>
                  <a:lnTo>
                    <a:pt x="3881090" y="2229497"/>
                  </a:lnTo>
                  <a:lnTo>
                    <a:pt x="3945845" y="2220238"/>
                  </a:lnTo>
                  <a:close/>
                  <a:moveTo>
                    <a:pt x="4057327" y="2192381"/>
                  </a:moveTo>
                  <a:lnTo>
                    <a:pt x="3994732" y="2208476"/>
                  </a:lnTo>
                  <a:lnTo>
                    <a:pt x="4047088" y="2195880"/>
                  </a:lnTo>
                  <a:close/>
                  <a:moveTo>
                    <a:pt x="4157598" y="2156723"/>
                  </a:moveTo>
                  <a:lnTo>
                    <a:pt x="4100220" y="2177724"/>
                  </a:lnTo>
                  <a:lnTo>
                    <a:pt x="4144527" y="2162584"/>
                  </a:lnTo>
                  <a:close/>
                  <a:moveTo>
                    <a:pt x="4253237" y="2112065"/>
                  </a:moveTo>
                  <a:lnTo>
                    <a:pt x="4199916" y="2137751"/>
                  </a:lnTo>
                  <a:lnTo>
                    <a:pt x="4237697" y="2120812"/>
                  </a:lnTo>
                  <a:close/>
                  <a:moveTo>
                    <a:pt x="4343736" y="2058907"/>
                  </a:moveTo>
                  <a:lnTo>
                    <a:pt x="4294094" y="2089066"/>
                  </a:lnTo>
                  <a:lnTo>
                    <a:pt x="4326135" y="2071030"/>
                  </a:lnTo>
                  <a:close/>
                  <a:moveTo>
                    <a:pt x="4428591" y="1997747"/>
                  </a:moveTo>
                  <a:lnTo>
                    <a:pt x="4382547" y="2032178"/>
                  </a:lnTo>
                  <a:lnTo>
                    <a:pt x="4409376" y="2013701"/>
                  </a:lnTo>
                  <a:close/>
                  <a:moveTo>
                    <a:pt x="4496671" y="1938726"/>
                  </a:moveTo>
                  <a:lnTo>
                    <a:pt x="4464909" y="1967593"/>
                  </a:lnTo>
                  <a:lnTo>
                    <a:pt x="4486957" y="1949288"/>
                  </a:lnTo>
                  <a:close/>
                  <a:moveTo>
                    <a:pt x="4642087" y="1771329"/>
                  </a:moveTo>
                  <a:lnTo>
                    <a:pt x="4567591" y="1861619"/>
                  </a:lnTo>
                  <a:lnTo>
                    <a:pt x="4623281" y="1801070"/>
                  </a:lnTo>
                  <a:close/>
                  <a:moveTo>
                    <a:pt x="4747270" y="1590498"/>
                  </a:moveTo>
                  <a:lnTo>
                    <a:pt x="4691744" y="1692797"/>
                  </a:lnTo>
                  <a:lnTo>
                    <a:pt x="4731397" y="1630086"/>
                  </a:lnTo>
                  <a:close/>
                  <a:moveTo>
                    <a:pt x="4817458" y="1390103"/>
                  </a:moveTo>
                  <a:lnTo>
                    <a:pt x="4782618" y="1502338"/>
                  </a:lnTo>
                  <a:lnTo>
                    <a:pt x="4807593" y="1440048"/>
                  </a:lnTo>
                  <a:close/>
                  <a:moveTo>
                    <a:pt x="4851339" y="1171650"/>
                  </a:moveTo>
                  <a:lnTo>
                    <a:pt x="4848157" y="1234668"/>
                  </a:lnTo>
                  <a:lnTo>
                    <a:pt x="4848156" y="1234674"/>
                  </a:lnTo>
                  <a:lnTo>
                    <a:pt x="4848157" y="1234668"/>
                  </a:lnTo>
                  <a:close/>
                  <a:moveTo>
                    <a:pt x="1120140" y="0"/>
                  </a:moveTo>
                  <a:lnTo>
                    <a:pt x="3733800" y="0"/>
                  </a:lnTo>
                  <a:cubicBezTo>
                    <a:pt x="4352436" y="0"/>
                    <a:pt x="4853940" y="501504"/>
                    <a:pt x="4853940" y="1120140"/>
                  </a:cubicBezTo>
                  <a:lnTo>
                    <a:pt x="4853555" y="1127760"/>
                  </a:lnTo>
                  <a:lnTo>
                    <a:pt x="4853940" y="1127760"/>
                  </a:lnTo>
                  <a:lnTo>
                    <a:pt x="4853940" y="3360420"/>
                  </a:lnTo>
                  <a:cubicBezTo>
                    <a:pt x="4853940" y="2741784"/>
                    <a:pt x="4352436" y="2240280"/>
                    <a:pt x="3733800" y="2240280"/>
                  </a:cubicBezTo>
                  <a:cubicBezTo>
                    <a:pt x="3770048" y="2240280"/>
                    <a:pt x="3805894" y="2238558"/>
                    <a:pt x="3841261" y="2235192"/>
                  </a:cubicBezTo>
                  <a:lnTo>
                    <a:pt x="3844918" y="2234669"/>
                  </a:lnTo>
                  <a:lnTo>
                    <a:pt x="3733800" y="2240280"/>
                  </a:lnTo>
                  <a:lnTo>
                    <a:pt x="1120140" y="2240280"/>
                  </a:lnTo>
                  <a:cubicBezTo>
                    <a:pt x="501504" y="2240280"/>
                    <a:pt x="0" y="1738776"/>
                    <a:pt x="0" y="1120140"/>
                  </a:cubicBezTo>
                  <a:cubicBezTo>
                    <a:pt x="0" y="501504"/>
                    <a:pt x="501504" y="0"/>
                    <a:pt x="1120140" y="0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ffectLst>
              <a:outerShdw blurRad="317500" dist="1905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4CABBC65-D8A8-21AF-651A-99AB45B72F74}"/>
                </a:ext>
              </a:extLst>
            </p:cNvPr>
            <p:cNvSpPr/>
            <p:nvPr/>
          </p:nvSpPr>
          <p:spPr>
            <a:xfrm>
              <a:off x="7261860" y="2857500"/>
              <a:ext cx="4853940" cy="3360420"/>
            </a:xfrm>
            <a:custGeom>
              <a:avLst/>
              <a:gdLst>
                <a:gd name="connsiteX0" fmla="*/ 3952930 w 4853940"/>
                <a:gd name="connsiteY0" fmla="*/ 2218533 h 3360420"/>
                <a:gd name="connsiteX1" fmla="*/ 3881090 w 4853940"/>
                <a:gd name="connsiteY1" fmla="*/ 2229497 h 3360420"/>
                <a:gd name="connsiteX2" fmla="*/ 3945845 w 4853940"/>
                <a:gd name="connsiteY2" fmla="*/ 2220238 h 3360420"/>
                <a:gd name="connsiteX3" fmla="*/ 4057327 w 4853940"/>
                <a:gd name="connsiteY3" fmla="*/ 2192381 h 3360420"/>
                <a:gd name="connsiteX4" fmla="*/ 3994732 w 4853940"/>
                <a:gd name="connsiteY4" fmla="*/ 2208476 h 3360420"/>
                <a:gd name="connsiteX5" fmla="*/ 4047088 w 4853940"/>
                <a:gd name="connsiteY5" fmla="*/ 2195880 h 3360420"/>
                <a:gd name="connsiteX6" fmla="*/ 4157598 w 4853940"/>
                <a:gd name="connsiteY6" fmla="*/ 2156723 h 3360420"/>
                <a:gd name="connsiteX7" fmla="*/ 4100220 w 4853940"/>
                <a:gd name="connsiteY7" fmla="*/ 2177724 h 3360420"/>
                <a:gd name="connsiteX8" fmla="*/ 4144527 w 4853940"/>
                <a:gd name="connsiteY8" fmla="*/ 2162584 h 3360420"/>
                <a:gd name="connsiteX9" fmla="*/ 4253237 w 4853940"/>
                <a:gd name="connsiteY9" fmla="*/ 2112065 h 3360420"/>
                <a:gd name="connsiteX10" fmla="*/ 4199916 w 4853940"/>
                <a:gd name="connsiteY10" fmla="*/ 2137751 h 3360420"/>
                <a:gd name="connsiteX11" fmla="*/ 4237697 w 4853940"/>
                <a:gd name="connsiteY11" fmla="*/ 2120812 h 3360420"/>
                <a:gd name="connsiteX12" fmla="*/ 4343736 w 4853940"/>
                <a:gd name="connsiteY12" fmla="*/ 2058907 h 3360420"/>
                <a:gd name="connsiteX13" fmla="*/ 4294094 w 4853940"/>
                <a:gd name="connsiteY13" fmla="*/ 2089066 h 3360420"/>
                <a:gd name="connsiteX14" fmla="*/ 4326135 w 4853940"/>
                <a:gd name="connsiteY14" fmla="*/ 2071030 h 3360420"/>
                <a:gd name="connsiteX15" fmla="*/ 4428591 w 4853940"/>
                <a:gd name="connsiteY15" fmla="*/ 1997747 h 3360420"/>
                <a:gd name="connsiteX16" fmla="*/ 4382547 w 4853940"/>
                <a:gd name="connsiteY16" fmla="*/ 2032178 h 3360420"/>
                <a:gd name="connsiteX17" fmla="*/ 4409376 w 4853940"/>
                <a:gd name="connsiteY17" fmla="*/ 2013701 h 3360420"/>
                <a:gd name="connsiteX18" fmla="*/ 4496671 w 4853940"/>
                <a:gd name="connsiteY18" fmla="*/ 1938726 h 3360420"/>
                <a:gd name="connsiteX19" fmla="*/ 4464909 w 4853940"/>
                <a:gd name="connsiteY19" fmla="*/ 1967593 h 3360420"/>
                <a:gd name="connsiteX20" fmla="*/ 4486957 w 4853940"/>
                <a:gd name="connsiteY20" fmla="*/ 1949288 h 3360420"/>
                <a:gd name="connsiteX21" fmla="*/ 4642087 w 4853940"/>
                <a:gd name="connsiteY21" fmla="*/ 1771329 h 3360420"/>
                <a:gd name="connsiteX22" fmla="*/ 4567591 w 4853940"/>
                <a:gd name="connsiteY22" fmla="*/ 1861619 h 3360420"/>
                <a:gd name="connsiteX23" fmla="*/ 4623281 w 4853940"/>
                <a:gd name="connsiteY23" fmla="*/ 1801070 h 3360420"/>
                <a:gd name="connsiteX24" fmla="*/ 4747270 w 4853940"/>
                <a:gd name="connsiteY24" fmla="*/ 1590498 h 3360420"/>
                <a:gd name="connsiteX25" fmla="*/ 4691744 w 4853940"/>
                <a:gd name="connsiteY25" fmla="*/ 1692797 h 3360420"/>
                <a:gd name="connsiteX26" fmla="*/ 4731397 w 4853940"/>
                <a:gd name="connsiteY26" fmla="*/ 1630086 h 3360420"/>
                <a:gd name="connsiteX27" fmla="*/ 4817458 w 4853940"/>
                <a:gd name="connsiteY27" fmla="*/ 1390103 h 3360420"/>
                <a:gd name="connsiteX28" fmla="*/ 4782618 w 4853940"/>
                <a:gd name="connsiteY28" fmla="*/ 1502338 h 3360420"/>
                <a:gd name="connsiteX29" fmla="*/ 4807593 w 4853940"/>
                <a:gd name="connsiteY29" fmla="*/ 1440048 h 3360420"/>
                <a:gd name="connsiteX30" fmla="*/ 4851339 w 4853940"/>
                <a:gd name="connsiteY30" fmla="*/ 1171650 h 3360420"/>
                <a:gd name="connsiteX31" fmla="*/ 4848157 w 4853940"/>
                <a:gd name="connsiteY31" fmla="*/ 1234668 h 3360420"/>
                <a:gd name="connsiteX32" fmla="*/ 4848156 w 4853940"/>
                <a:gd name="connsiteY32" fmla="*/ 1234674 h 3360420"/>
                <a:gd name="connsiteX33" fmla="*/ 4848157 w 4853940"/>
                <a:gd name="connsiteY33" fmla="*/ 1234668 h 3360420"/>
                <a:gd name="connsiteX34" fmla="*/ 1120140 w 4853940"/>
                <a:gd name="connsiteY34" fmla="*/ 0 h 3360420"/>
                <a:gd name="connsiteX35" fmla="*/ 3733800 w 4853940"/>
                <a:gd name="connsiteY35" fmla="*/ 0 h 3360420"/>
                <a:gd name="connsiteX36" fmla="*/ 4853940 w 4853940"/>
                <a:gd name="connsiteY36" fmla="*/ 1120140 h 3360420"/>
                <a:gd name="connsiteX37" fmla="*/ 4853555 w 4853940"/>
                <a:gd name="connsiteY37" fmla="*/ 1127760 h 3360420"/>
                <a:gd name="connsiteX38" fmla="*/ 4853940 w 4853940"/>
                <a:gd name="connsiteY38" fmla="*/ 1127760 h 3360420"/>
                <a:gd name="connsiteX39" fmla="*/ 4853940 w 4853940"/>
                <a:gd name="connsiteY39" fmla="*/ 3360420 h 3360420"/>
                <a:gd name="connsiteX40" fmla="*/ 3733800 w 4853940"/>
                <a:gd name="connsiteY40" fmla="*/ 2240280 h 3360420"/>
                <a:gd name="connsiteX41" fmla="*/ 3841261 w 4853940"/>
                <a:gd name="connsiteY41" fmla="*/ 2235192 h 3360420"/>
                <a:gd name="connsiteX42" fmla="*/ 3844918 w 4853940"/>
                <a:gd name="connsiteY42" fmla="*/ 2234669 h 3360420"/>
                <a:gd name="connsiteX43" fmla="*/ 3733800 w 4853940"/>
                <a:gd name="connsiteY43" fmla="*/ 2240280 h 3360420"/>
                <a:gd name="connsiteX44" fmla="*/ 1120140 w 4853940"/>
                <a:gd name="connsiteY44" fmla="*/ 2240280 h 3360420"/>
                <a:gd name="connsiteX45" fmla="*/ 0 w 4853940"/>
                <a:gd name="connsiteY45" fmla="*/ 1120140 h 3360420"/>
                <a:gd name="connsiteX46" fmla="*/ 1120140 w 4853940"/>
                <a:gd name="connsiteY46" fmla="*/ 0 h 33604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</a:cxnLst>
              <a:rect l="l" t="t" r="r" b="b"/>
              <a:pathLst>
                <a:path w="4853940" h="3360420">
                  <a:moveTo>
                    <a:pt x="3952930" y="2218533"/>
                  </a:moveTo>
                  <a:lnTo>
                    <a:pt x="3881090" y="2229497"/>
                  </a:lnTo>
                  <a:lnTo>
                    <a:pt x="3945845" y="2220238"/>
                  </a:lnTo>
                  <a:close/>
                  <a:moveTo>
                    <a:pt x="4057327" y="2192381"/>
                  </a:moveTo>
                  <a:lnTo>
                    <a:pt x="3994732" y="2208476"/>
                  </a:lnTo>
                  <a:lnTo>
                    <a:pt x="4047088" y="2195880"/>
                  </a:lnTo>
                  <a:close/>
                  <a:moveTo>
                    <a:pt x="4157598" y="2156723"/>
                  </a:moveTo>
                  <a:lnTo>
                    <a:pt x="4100220" y="2177724"/>
                  </a:lnTo>
                  <a:lnTo>
                    <a:pt x="4144527" y="2162584"/>
                  </a:lnTo>
                  <a:close/>
                  <a:moveTo>
                    <a:pt x="4253237" y="2112065"/>
                  </a:moveTo>
                  <a:lnTo>
                    <a:pt x="4199916" y="2137751"/>
                  </a:lnTo>
                  <a:lnTo>
                    <a:pt x="4237697" y="2120812"/>
                  </a:lnTo>
                  <a:close/>
                  <a:moveTo>
                    <a:pt x="4343736" y="2058907"/>
                  </a:moveTo>
                  <a:lnTo>
                    <a:pt x="4294094" y="2089066"/>
                  </a:lnTo>
                  <a:lnTo>
                    <a:pt x="4326135" y="2071030"/>
                  </a:lnTo>
                  <a:close/>
                  <a:moveTo>
                    <a:pt x="4428591" y="1997747"/>
                  </a:moveTo>
                  <a:lnTo>
                    <a:pt x="4382547" y="2032178"/>
                  </a:lnTo>
                  <a:lnTo>
                    <a:pt x="4409376" y="2013701"/>
                  </a:lnTo>
                  <a:close/>
                  <a:moveTo>
                    <a:pt x="4496671" y="1938726"/>
                  </a:moveTo>
                  <a:lnTo>
                    <a:pt x="4464909" y="1967593"/>
                  </a:lnTo>
                  <a:lnTo>
                    <a:pt x="4486957" y="1949288"/>
                  </a:lnTo>
                  <a:close/>
                  <a:moveTo>
                    <a:pt x="4642087" y="1771329"/>
                  </a:moveTo>
                  <a:lnTo>
                    <a:pt x="4567591" y="1861619"/>
                  </a:lnTo>
                  <a:lnTo>
                    <a:pt x="4623281" y="1801070"/>
                  </a:lnTo>
                  <a:close/>
                  <a:moveTo>
                    <a:pt x="4747270" y="1590498"/>
                  </a:moveTo>
                  <a:lnTo>
                    <a:pt x="4691744" y="1692797"/>
                  </a:lnTo>
                  <a:lnTo>
                    <a:pt x="4731397" y="1630086"/>
                  </a:lnTo>
                  <a:close/>
                  <a:moveTo>
                    <a:pt x="4817458" y="1390103"/>
                  </a:moveTo>
                  <a:lnTo>
                    <a:pt x="4782618" y="1502338"/>
                  </a:lnTo>
                  <a:lnTo>
                    <a:pt x="4807593" y="1440048"/>
                  </a:lnTo>
                  <a:close/>
                  <a:moveTo>
                    <a:pt x="4851339" y="1171650"/>
                  </a:moveTo>
                  <a:lnTo>
                    <a:pt x="4848157" y="1234668"/>
                  </a:lnTo>
                  <a:lnTo>
                    <a:pt x="4848156" y="1234674"/>
                  </a:lnTo>
                  <a:lnTo>
                    <a:pt x="4848157" y="1234668"/>
                  </a:lnTo>
                  <a:close/>
                  <a:moveTo>
                    <a:pt x="1120140" y="0"/>
                  </a:moveTo>
                  <a:lnTo>
                    <a:pt x="3733800" y="0"/>
                  </a:lnTo>
                  <a:cubicBezTo>
                    <a:pt x="4352436" y="0"/>
                    <a:pt x="4853940" y="501504"/>
                    <a:pt x="4853940" y="1120140"/>
                  </a:cubicBezTo>
                  <a:lnTo>
                    <a:pt x="4853555" y="1127760"/>
                  </a:lnTo>
                  <a:lnTo>
                    <a:pt x="4853940" y="1127760"/>
                  </a:lnTo>
                  <a:lnTo>
                    <a:pt x="4853940" y="3360420"/>
                  </a:lnTo>
                  <a:cubicBezTo>
                    <a:pt x="4853940" y="2741784"/>
                    <a:pt x="4352436" y="2240280"/>
                    <a:pt x="3733800" y="2240280"/>
                  </a:cubicBezTo>
                  <a:cubicBezTo>
                    <a:pt x="3770048" y="2240280"/>
                    <a:pt x="3805894" y="2238558"/>
                    <a:pt x="3841261" y="2235192"/>
                  </a:cubicBezTo>
                  <a:lnTo>
                    <a:pt x="3844918" y="2234669"/>
                  </a:lnTo>
                  <a:lnTo>
                    <a:pt x="3733800" y="2240280"/>
                  </a:lnTo>
                  <a:lnTo>
                    <a:pt x="1120140" y="2240280"/>
                  </a:lnTo>
                  <a:cubicBezTo>
                    <a:pt x="501504" y="2240280"/>
                    <a:pt x="0" y="1738776"/>
                    <a:pt x="0" y="1120140"/>
                  </a:cubicBezTo>
                  <a:cubicBezTo>
                    <a:pt x="0" y="501504"/>
                    <a:pt x="501504" y="0"/>
                    <a:pt x="112014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E8C19E07-7DDF-8285-C927-A5DAA487E704}"/>
              </a:ext>
            </a:extLst>
          </p:cNvPr>
          <p:cNvGrpSpPr/>
          <p:nvPr/>
        </p:nvGrpSpPr>
        <p:grpSpPr>
          <a:xfrm flipH="1">
            <a:off x="7833373" y="9405207"/>
            <a:ext cx="4996600" cy="3647441"/>
            <a:chOff x="7261860" y="2857500"/>
            <a:chExt cx="4853940" cy="3543300"/>
          </a:xfrm>
        </p:grpSpPr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336BC6AD-826E-F845-3F08-88CDB5C63870}"/>
                </a:ext>
              </a:extLst>
            </p:cNvPr>
            <p:cNvSpPr/>
            <p:nvPr/>
          </p:nvSpPr>
          <p:spPr>
            <a:xfrm>
              <a:off x="7261860" y="2857500"/>
              <a:ext cx="4853940" cy="3543300"/>
            </a:xfrm>
            <a:custGeom>
              <a:avLst/>
              <a:gdLst>
                <a:gd name="connsiteX0" fmla="*/ 3952930 w 4853940"/>
                <a:gd name="connsiteY0" fmla="*/ 2218533 h 3360420"/>
                <a:gd name="connsiteX1" fmla="*/ 3881090 w 4853940"/>
                <a:gd name="connsiteY1" fmla="*/ 2229497 h 3360420"/>
                <a:gd name="connsiteX2" fmla="*/ 3945845 w 4853940"/>
                <a:gd name="connsiteY2" fmla="*/ 2220238 h 3360420"/>
                <a:gd name="connsiteX3" fmla="*/ 4057327 w 4853940"/>
                <a:gd name="connsiteY3" fmla="*/ 2192381 h 3360420"/>
                <a:gd name="connsiteX4" fmla="*/ 3994732 w 4853940"/>
                <a:gd name="connsiteY4" fmla="*/ 2208476 h 3360420"/>
                <a:gd name="connsiteX5" fmla="*/ 4047088 w 4853940"/>
                <a:gd name="connsiteY5" fmla="*/ 2195880 h 3360420"/>
                <a:gd name="connsiteX6" fmla="*/ 4157598 w 4853940"/>
                <a:gd name="connsiteY6" fmla="*/ 2156723 h 3360420"/>
                <a:gd name="connsiteX7" fmla="*/ 4100220 w 4853940"/>
                <a:gd name="connsiteY7" fmla="*/ 2177724 h 3360420"/>
                <a:gd name="connsiteX8" fmla="*/ 4144527 w 4853940"/>
                <a:gd name="connsiteY8" fmla="*/ 2162584 h 3360420"/>
                <a:gd name="connsiteX9" fmla="*/ 4253237 w 4853940"/>
                <a:gd name="connsiteY9" fmla="*/ 2112065 h 3360420"/>
                <a:gd name="connsiteX10" fmla="*/ 4199916 w 4853940"/>
                <a:gd name="connsiteY10" fmla="*/ 2137751 h 3360420"/>
                <a:gd name="connsiteX11" fmla="*/ 4237697 w 4853940"/>
                <a:gd name="connsiteY11" fmla="*/ 2120812 h 3360420"/>
                <a:gd name="connsiteX12" fmla="*/ 4343736 w 4853940"/>
                <a:gd name="connsiteY12" fmla="*/ 2058907 h 3360420"/>
                <a:gd name="connsiteX13" fmla="*/ 4294094 w 4853940"/>
                <a:gd name="connsiteY13" fmla="*/ 2089066 h 3360420"/>
                <a:gd name="connsiteX14" fmla="*/ 4326135 w 4853940"/>
                <a:gd name="connsiteY14" fmla="*/ 2071030 h 3360420"/>
                <a:gd name="connsiteX15" fmla="*/ 4428591 w 4853940"/>
                <a:gd name="connsiteY15" fmla="*/ 1997747 h 3360420"/>
                <a:gd name="connsiteX16" fmla="*/ 4382547 w 4853940"/>
                <a:gd name="connsiteY16" fmla="*/ 2032178 h 3360420"/>
                <a:gd name="connsiteX17" fmla="*/ 4409376 w 4853940"/>
                <a:gd name="connsiteY17" fmla="*/ 2013701 h 3360420"/>
                <a:gd name="connsiteX18" fmla="*/ 4496671 w 4853940"/>
                <a:gd name="connsiteY18" fmla="*/ 1938726 h 3360420"/>
                <a:gd name="connsiteX19" fmla="*/ 4464909 w 4853940"/>
                <a:gd name="connsiteY19" fmla="*/ 1967593 h 3360420"/>
                <a:gd name="connsiteX20" fmla="*/ 4486957 w 4853940"/>
                <a:gd name="connsiteY20" fmla="*/ 1949288 h 3360420"/>
                <a:gd name="connsiteX21" fmla="*/ 4642087 w 4853940"/>
                <a:gd name="connsiteY21" fmla="*/ 1771329 h 3360420"/>
                <a:gd name="connsiteX22" fmla="*/ 4567591 w 4853940"/>
                <a:gd name="connsiteY22" fmla="*/ 1861619 h 3360420"/>
                <a:gd name="connsiteX23" fmla="*/ 4623281 w 4853940"/>
                <a:gd name="connsiteY23" fmla="*/ 1801070 h 3360420"/>
                <a:gd name="connsiteX24" fmla="*/ 4747270 w 4853940"/>
                <a:gd name="connsiteY24" fmla="*/ 1590498 h 3360420"/>
                <a:gd name="connsiteX25" fmla="*/ 4691744 w 4853940"/>
                <a:gd name="connsiteY25" fmla="*/ 1692797 h 3360420"/>
                <a:gd name="connsiteX26" fmla="*/ 4731397 w 4853940"/>
                <a:gd name="connsiteY26" fmla="*/ 1630086 h 3360420"/>
                <a:gd name="connsiteX27" fmla="*/ 4817458 w 4853940"/>
                <a:gd name="connsiteY27" fmla="*/ 1390103 h 3360420"/>
                <a:gd name="connsiteX28" fmla="*/ 4782618 w 4853940"/>
                <a:gd name="connsiteY28" fmla="*/ 1502338 h 3360420"/>
                <a:gd name="connsiteX29" fmla="*/ 4807593 w 4853940"/>
                <a:gd name="connsiteY29" fmla="*/ 1440048 h 3360420"/>
                <a:gd name="connsiteX30" fmla="*/ 4851339 w 4853940"/>
                <a:gd name="connsiteY30" fmla="*/ 1171650 h 3360420"/>
                <a:gd name="connsiteX31" fmla="*/ 4848157 w 4853940"/>
                <a:gd name="connsiteY31" fmla="*/ 1234668 h 3360420"/>
                <a:gd name="connsiteX32" fmla="*/ 4848156 w 4853940"/>
                <a:gd name="connsiteY32" fmla="*/ 1234674 h 3360420"/>
                <a:gd name="connsiteX33" fmla="*/ 4848157 w 4853940"/>
                <a:gd name="connsiteY33" fmla="*/ 1234668 h 3360420"/>
                <a:gd name="connsiteX34" fmla="*/ 1120140 w 4853940"/>
                <a:gd name="connsiteY34" fmla="*/ 0 h 3360420"/>
                <a:gd name="connsiteX35" fmla="*/ 3733800 w 4853940"/>
                <a:gd name="connsiteY35" fmla="*/ 0 h 3360420"/>
                <a:gd name="connsiteX36" fmla="*/ 4853940 w 4853940"/>
                <a:gd name="connsiteY36" fmla="*/ 1120140 h 3360420"/>
                <a:gd name="connsiteX37" fmla="*/ 4853555 w 4853940"/>
                <a:gd name="connsiteY37" fmla="*/ 1127760 h 3360420"/>
                <a:gd name="connsiteX38" fmla="*/ 4853940 w 4853940"/>
                <a:gd name="connsiteY38" fmla="*/ 1127760 h 3360420"/>
                <a:gd name="connsiteX39" fmla="*/ 4853940 w 4853940"/>
                <a:gd name="connsiteY39" fmla="*/ 3360420 h 3360420"/>
                <a:gd name="connsiteX40" fmla="*/ 3733800 w 4853940"/>
                <a:gd name="connsiteY40" fmla="*/ 2240280 h 3360420"/>
                <a:gd name="connsiteX41" fmla="*/ 3841261 w 4853940"/>
                <a:gd name="connsiteY41" fmla="*/ 2235192 h 3360420"/>
                <a:gd name="connsiteX42" fmla="*/ 3844918 w 4853940"/>
                <a:gd name="connsiteY42" fmla="*/ 2234669 h 3360420"/>
                <a:gd name="connsiteX43" fmla="*/ 3733800 w 4853940"/>
                <a:gd name="connsiteY43" fmla="*/ 2240280 h 3360420"/>
                <a:gd name="connsiteX44" fmla="*/ 1120140 w 4853940"/>
                <a:gd name="connsiteY44" fmla="*/ 2240280 h 3360420"/>
                <a:gd name="connsiteX45" fmla="*/ 0 w 4853940"/>
                <a:gd name="connsiteY45" fmla="*/ 1120140 h 3360420"/>
                <a:gd name="connsiteX46" fmla="*/ 1120140 w 4853940"/>
                <a:gd name="connsiteY46" fmla="*/ 0 h 33604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</a:cxnLst>
              <a:rect l="l" t="t" r="r" b="b"/>
              <a:pathLst>
                <a:path w="4853940" h="3360420">
                  <a:moveTo>
                    <a:pt x="3952930" y="2218533"/>
                  </a:moveTo>
                  <a:lnTo>
                    <a:pt x="3881090" y="2229497"/>
                  </a:lnTo>
                  <a:lnTo>
                    <a:pt x="3945845" y="2220238"/>
                  </a:lnTo>
                  <a:close/>
                  <a:moveTo>
                    <a:pt x="4057327" y="2192381"/>
                  </a:moveTo>
                  <a:lnTo>
                    <a:pt x="3994732" y="2208476"/>
                  </a:lnTo>
                  <a:lnTo>
                    <a:pt x="4047088" y="2195880"/>
                  </a:lnTo>
                  <a:close/>
                  <a:moveTo>
                    <a:pt x="4157598" y="2156723"/>
                  </a:moveTo>
                  <a:lnTo>
                    <a:pt x="4100220" y="2177724"/>
                  </a:lnTo>
                  <a:lnTo>
                    <a:pt x="4144527" y="2162584"/>
                  </a:lnTo>
                  <a:close/>
                  <a:moveTo>
                    <a:pt x="4253237" y="2112065"/>
                  </a:moveTo>
                  <a:lnTo>
                    <a:pt x="4199916" y="2137751"/>
                  </a:lnTo>
                  <a:lnTo>
                    <a:pt x="4237697" y="2120812"/>
                  </a:lnTo>
                  <a:close/>
                  <a:moveTo>
                    <a:pt x="4343736" y="2058907"/>
                  </a:moveTo>
                  <a:lnTo>
                    <a:pt x="4294094" y="2089066"/>
                  </a:lnTo>
                  <a:lnTo>
                    <a:pt x="4326135" y="2071030"/>
                  </a:lnTo>
                  <a:close/>
                  <a:moveTo>
                    <a:pt x="4428591" y="1997747"/>
                  </a:moveTo>
                  <a:lnTo>
                    <a:pt x="4382547" y="2032178"/>
                  </a:lnTo>
                  <a:lnTo>
                    <a:pt x="4409376" y="2013701"/>
                  </a:lnTo>
                  <a:close/>
                  <a:moveTo>
                    <a:pt x="4496671" y="1938726"/>
                  </a:moveTo>
                  <a:lnTo>
                    <a:pt x="4464909" y="1967593"/>
                  </a:lnTo>
                  <a:lnTo>
                    <a:pt x="4486957" y="1949288"/>
                  </a:lnTo>
                  <a:close/>
                  <a:moveTo>
                    <a:pt x="4642087" y="1771329"/>
                  </a:moveTo>
                  <a:lnTo>
                    <a:pt x="4567591" y="1861619"/>
                  </a:lnTo>
                  <a:lnTo>
                    <a:pt x="4623281" y="1801070"/>
                  </a:lnTo>
                  <a:close/>
                  <a:moveTo>
                    <a:pt x="4747270" y="1590498"/>
                  </a:moveTo>
                  <a:lnTo>
                    <a:pt x="4691744" y="1692797"/>
                  </a:lnTo>
                  <a:lnTo>
                    <a:pt x="4731397" y="1630086"/>
                  </a:lnTo>
                  <a:close/>
                  <a:moveTo>
                    <a:pt x="4817458" y="1390103"/>
                  </a:moveTo>
                  <a:lnTo>
                    <a:pt x="4782618" y="1502338"/>
                  </a:lnTo>
                  <a:lnTo>
                    <a:pt x="4807593" y="1440048"/>
                  </a:lnTo>
                  <a:close/>
                  <a:moveTo>
                    <a:pt x="4851339" y="1171650"/>
                  </a:moveTo>
                  <a:lnTo>
                    <a:pt x="4848157" y="1234668"/>
                  </a:lnTo>
                  <a:lnTo>
                    <a:pt x="4848156" y="1234674"/>
                  </a:lnTo>
                  <a:lnTo>
                    <a:pt x="4848157" y="1234668"/>
                  </a:lnTo>
                  <a:close/>
                  <a:moveTo>
                    <a:pt x="1120140" y="0"/>
                  </a:moveTo>
                  <a:lnTo>
                    <a:pt x="3733800" y="0"/>
                  </a:lnTo>
                  <a:cubicBezTo>
                    <a:pt x="4352436" y="0"/>
                    <a:pt x="4853940" y="501504"/>
                    <a:pt x="4853940" y="1120140"/>
                  </a:cubicBezTo>
                  <a:lnTo>
                    <a:pt x="4853555" y="1127760"/>
                  </a:lnTo>
                  <a:lnTo>
                    <a:pt x="4853940" y="1127760"/>
                  </a:lnTo>
                  <a:lnTo>
                    <a:pt x="4853940" y="3360420"/>
                  </a:lnTo>
                  <a:cubicBezTo>
                    <a:pt x="4853940" y="2741784"/>
                    <a:pt x="4352436" y="2240280"/>
                    <a:pt x="3733800" y="2240280"/>
                  </a:cubicBezTo>
                  <a:cubicBezTo>
                    <a:pt x="3770048" y="2240280"/>
                    <a:pt x="3805894" y="2238558"/>
                    <a:pt x="3841261" y="2235192"/>
                  </a:cubicBezTo>
                  <a:lnTo>
                    <a:pt x="3844918" y="2234669"/>
                  </a:lnTo>
                  <a:lnTo>
                    <a:pt x="3733800" y="2240280"/>
                  </a:lnTo>
                  <a:lnTo>
                    <a:pt x="1120140" y="2240280"/>
                  </a:lnTo>
                  <a:cubicBezTo>
                    <a:pt x="501504" y="2240280"/>
                    <a:pt x="0" y="1738776"/>
                    <a:pt x="0" y="1120140"/>
                  </a:cubicBezTo>
                  <a:cubicBezTo>
                    <a:pt x="0" y="501504"/>
                    <a:pt x="501504" y="0"/>
                    <a:pt x="1120140" y="0"/>
                  </a:cubicBez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>
              <a:noFill/>
            </a:ln>
            <a:effectLst>
              <a:outerShdw blurRad="317500" dist="1905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7269A059-C84E-253F-583D-501814BCEA9A}"/>
                </a:ext>
              </a:extLst>
            </p:cNvPr>
            <p:cNvSpPr/>
            <p:nvPr/>
          </p:nvSpPr>
          <p:spPr>
            <a:xfrm>
              <a:off x="7261860" y="2857500"/>
              <a:ext cx="4853940" cy="3360420"/>
            </a:xfrm>
            <a:custGeom>
              <a:avLst/>
              <a:gdLst>
                <a:gd name="connsiteX0" fmla="*/ 3952930 w 4853940"/>
                <a:gd name="connsiteY0" fmla="*/ 2218533 h 3360420"/>
                <a:gd name="connsiteX1" fmla="*/ 3881090 w 4853940"/>
                <a:gd name="connsiteY1" fmla="*/ 2229497 h 3360420"/>
                <a:gd name="connsiteX2" fmla="*/ 3945845 w 4853940"/>
                <a:gd name="connsiteY2" fmla="*/ 2220238 h 3360420"/>
                <a:gd name="connsiteX3" fmla="*/ 4057327 w 4853940"/>
                <a:gd name="connsiteY3" fmla="*/ 2192381 h 3360420"/>
                <a:gd name="connsiteX4" fmla="*/ 3994732 w 4853940"/>
                <a:gd name="connsiteY4" fmla="*/ 2208476 h 3360420"/>
                <a:gd name="connsiteX5" fmla="*/ 4047088 w 4853940"/>
                <a:gd name="connsiteY5" fmla="*/ 2195880 h 3360420"/>
                <a:gd name="connsiteX6" fmla="*/ 4157598 w 4853940"/>
                <a:gd name="connsiteY6" fmla="*/ 2156723 h 3360420"/>
                <a:gd name="connsiteX7" fmla="*/ 4100220 w 4853940"/>
                <a:gd name="connsiteY7" fmla="*/ 2177724 h 3360420"/>
                <a:gd name="connsiteX8" fmla="*/ 4144527 w 4853940"/>
                <a:gd name="connsiteY8" fmla="*/ 2162584 h 3360420"/>
                <a:gd name="connsiteX9" fmla="*/ 4253237 w 4853940"/>
                <a:gd name="connsiteY9" fmla="*/ 2112065 h 3360420"/>
                <a:gd name="connsiteX10" fmla="*/ 4199916 w 4853940"/>
                <a:gd name="connsiteY10" fmla="*/ 2137751 h 3360420"/>
                <a:gd name="connsiteX11" fmla="*/ 4237697 w 4853940"/>
                <a:gd name="connsiteY11" fmla="*/ 2120812 h 3360420"/>
                <a:gd name="connsiteX12" fmla="*/ 4343736 w 4853940"/>
                <a:gd name="connsiteY12" fmla="*/ 2058907 h 3360420"/>
                <a:gd name="connsiteX13" fmla="*/ 4294094 w 4853940"/>
                <a:gd name="connsiteY13" fmla="*/ 2089066 h 3360420"/>
                <a:gd name="connsiteX14" fmla="*/ 4326135 w 4853940"/>
                <a:gd name="connsiteY14" fmla="*/ 2071030 h 3360420"/>
                <a:gd name="connsiteX15" fmla="*/ 4428591 w 4853940"/>
                <a:gd name="connsiteY15" fmla="*/ 1997747 h 3360420"/>
                <a:gd name="connsiteX16" fmla="*/ 4382547 w 4853940"/>
                <a:gd name="connsiteY16" fmla="*/ 2032178 h 3360420"/>
                <a:gd name="connsiteX17" fmla="*/ 4409376 w 4853940"/>
                <a:gd name="connsiteY17" fmla="*/ 2013701 h 3360420"/>
                <a:gd name="connsiteX18" fmla="*/ 4496671 w 4853940"/>
                <a:gd name="connsiteY18" fmla="*/ 1938726 h 3360420"/>
                <a:gd name="connsiteX19" fmla="*/ 4464909 w 4853940"/>
                <a:gd name="connsiteY19" fmla="*/ 1967593 h 3360420"/>
                <a:gd name="connsiteX20" fmla="*/ 4486957 w 4853940"/>
                <a:gd name="connsiteY20" fmla="*/ 1949288 h 3360420"/>
                <a:gd name="connsiteX21" fmla="*/ 4642087 w 4853940"/>
                <a:gd name="connsiteY21" fmla="*/ 1771329 h 3360420"/>
                <a:gd name="connsiteX22" fmla="*/ 4567591 w 4853940"/>
                <a:gd name="connsiteY22" fmla="*/ 1861619 h 3360420"/>
                <a:gd name="connsiteX23" fmla="*/ 4623281 w 4853940"/>
                <a:gd name="connsiteY23" fmla="*/ 1801070 h 3360420"/>
                <a:gd name="connsiteX24" fmla="*/ 4747270 w 4853940"/>
                <a:gd name="connsiteY24" fmla="*/ 1590498 h 3360420"/>
                <a:gd name="connsiteX25" fmla="*/ 4691744 w 4853940"/>
                <a:gd name="connsiteY25" fmla="*/ 1692797 h 3360420"/>
                <a:gd name="connsiteX26" fmla="*/ 4731397 w 4853940"/>
                <a:gd name="connsiteY26" fmla="*/ 1630086 h 3360420"/>
                <a:gd name="connsiteX27" fmla="*/ 4817458 w 4853940"/>
                <a:gd name="connsiteY27" fmla="*/ 1390103 h 3360420"/>
                <a:gd name="connsiteX28" fmla="*/ 4782618 w 4853940"/>
                <a:gd name="connsiteY28" fmla="*/ 1502338 h 3360420"/>
                <a:gd name="connsiteX29" fmla="*/ 4807593 w 4853940"/>
                <a:gd name="connsiteY29" fmla="*/ 1440048 h 3360420"/>
                <a:gd name="connsiteX30" fmla="*/ 4851339 w 4853940"/>
                <a:gd name="connsiteY30" fmla="*/ 1171650 h 3360420"/>
                <a:gd name="connsiteX31" fmla="*/ 4848157 w 4853940"/>
                <a:gd name="connsiteY31" fmla="*/ 1234668 h 3360420"/>
                <a:gd name="connsiteX32" fmla="*/ 4848156 w 4853940"/>
                <a:gd name="connsiteY32" fmla="*/ 1234674 h 3360420"/>
                <a:gd name="connsiteX33" fmla="*/ 4848157 w 4853940"/>
                <a:gd name="connsiteY33" fmla="*/ 1234668 h 3360420"/>
                <a:gd name="connsiteX34" fmla="*/ 1120140 w 4853940"/>
                <a:gd name="connsiteY34" fmla="*/ 0 h 3360420"/>
                <a:gd name="connsiteX35" fmla="*/ 3733800 w 4853940"/>
                <a:gd name="connsiteY35" fmla="*/ 0 h 3360420"/>
                <a:gd name="connsiteX36" fmla="*/ 4853940 w 4853940"/>
                <a:gd name="connsiteY36" fmla="*/ 1120140 h 3360420"/>
                <a:gd name="connsiteX37" fmla="*/ 4853555 w 4853940"/>
                <a:gd name="connsiteY37" fmla="*/ 1127760 h 3360420"/>
                <a:gd name="connsiteX38" fmla="*/ 4853940 w 4853940"/>
                <a:gd name="connsiteY38" fmla="*/ 1127760 h 3360420"/>
                <a:gd name="connsiteX39" fmla="*/ 4853940 w 4853940"/>
                <a:gd name="connsiteY39" fmla="*/ 3360420 h 3360420"/>
                <a:gd name="connsiteX40" fmla="*/ 3733800 w 4853940"/>
                <a:gd name="connsiteY40" fmla="*/ 2240280 h 3360420"/>
                <a:gd name="connsiteX41" fmla="*/ 3841261 w 4853940"/>
                <a:gd name="connsiteY41" fmla="*/ 2235192 h 3360420"/>
                <a:gd name="connsiteX42" fmla="*/ 3844918 w 4853940"/>
                <a:gd name="connsiteY42" fmla="*/ 2234669 h 3360420"/>
                <a:gd name="connsiteX43" fmla="*/ 3733800 w 4853940"/>
                <a:gd name="connsiteY43" fmla="*/ 2240280 h 3360420"/>
                <a:gd name="connsiteX44" fmla="*/ 1120140 w 4853940"/>
                <a:gd name="connsiteY44" fmla="*/ 2240280 h 3360420"/>
                <a:gd name="connsiteX45" fmla="*/ 0 w 4853940"/>
                <a:gd name="connsiteY45" fmla="*/ 1120140 h 3360420"/>
                <a:gd name="connsiteX46" fmla="*/ 1120140 w 4853940"/>
                <a:gd name="connsiteY46" fmla="*/ 0 h 33604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</a:cxnLst>
              <a:rect l="l" t="t" r="r" b="b"/>
              <a:pathLst>
                <a:path w="4853940" h="3360420">
                  <a:moveTo>
                    <a:pt x="3952930" y="2218533"/>
                  </a:moveTo>
                  <a:lnTo>
                    <a:pt x="3881090" y="2229497"/>
                  </a:lnTo>
                  <a:lnTo>
                    <a:pt x="3945845" y="2220238"/>
                  </a:lnTo>
                  <a:close/>
                  <a:moveTo>
                    <a:pt x="4057327" y="2192381"/>
                  </a:moveTo>
                  <a:lnTo>
                    <a:pt x="3994732" y="2208476"/>
                  </a:lnTo>
                  <a:lnTo>
                    <a:pt x="4047088" y="2195880"/>
                  </a:lnTo>
                  <a:close/>
                  <a:moveTo>
                    <a:pt x="4157598" y="2156723"/>
                  </a:moveTo>
                  <a:lnTo>
                    <a:pt x="4100220" y="2177724"/>
                  </a:lnTo>
                  <a:lnTo>
                    <a:pt x="4144527" y="2162584"/>
                  </a:lnTo>
                  <a:close/>
                  <a:moveTo>
                    <a:pt x="4253237" y="2112065"/>
                  </a:moveTo>
                  <a:lnTo>
                    <a:pt x="4199916" y="2137751"/>
                  </a:lnTo>
                  <a:lnTo>
                    <a:pt x="4237697" y="2120812"/>
                  </a:lnTo>
                  <a:close/>
                  <a:moveTo>
                    <a:pt x="4343736" y="2058907"/>
                  </a:moveTo>
                  <a:lnTo>
                    <a:pt x="4294094" y="2089066"/>
                  </a:lnTo>
                  <a:lnTo>
                    <a:pt x="4326135" y="2071030"/>
                  </a:lnTo>
                  <a:close/>
                  <a:moveTo>
                    <a:pt x="4428591" y="1997747"/>
                  </a:moveTo>
                  <a:lnTo>
                    <a:pt x="4382547" y="2032178"/>
                  </a:lnTo>
                  <a:lnTo>
                    <a:pt x="4409376" y="2013701"/>
                  </a:lnTo>
                  <a:close/>
                  <a:moveTo>
                    <a:pt x="4496671" y="1938726"/>
                  </a:moveTo>
                  <a:lnTo>
                    <a:pt x="4464909" y="1967593"/>
                  </a:lnTo>
                  <a:lnTo>
                    <a:pt x="4486957" y="1949288"/>
                  </a:lnTo>
                  <a:close/>
                  <a:moveTo>
                    <a:pt x="4642087" y="1771329"/>
                  </a:moveTo>
                  <a:lnTo>
                    <a:pt x="4567591" y="1861619"/>
                  </a:lnTo>
                  <a:lnTo>
                    <a:pt x="4623281" y="1801070"/>
                  </a:lnTo>
                  <a:close/>
                  <a:moveTo>
                    <a:pt x="4747270" y="1590498"/>
                  </a:moveTo>
                  <a:lnTo>
                    <a:pt x="4691744" y="1692797"/>
                  </a:lnTo>
                  <a:lnTo>
                    <a:pt x="4731397" y="1630086"/>
                  </a:lnTo>
                  <a:close/>
                  <a:moveTo>
                    <a:pt x="4817458" y="1390103"/>
                  </a:moveTo>
                  <a:lnTo>
                    <a:pt x="4782618" y="1502338"/>
                  </a:lnTo>
                  <a:lnTo>
                    <a:pt x="4807593" y="1440048"/>
                  </a:lnTo>
                  <a:close/>
                  <a:moveTo>
                    <a:pt x="4851339" y="1171650"/>
                  </a:moveTo>
                  <a:lnTo>
                    <a:pt x="4848157" y="1234668"/>
                  </a:lnTo>
                  <a:lnTo>
                    <a:pt x="4848156" y="1234674"/>
                  </a:lnTo>
                  <a:lnTo>
                    <a:pt x="4848157" y="1234668"/>
                  </a:lnTo>
                  <a:close/>
                  <a:moveTo>
                    <a:pt x="1120140" y="0"/>
                  </a:moveTo>
                  <a:lnTo>
                    <a:pt x="3733800" y="0"/>
                  </a:lnTo>
                  <a:cubicBezTo>
                    <a:pt x="4352436" y="0"/>
                    <a:pt x="4853940" y="501504"/>
                    <a:pt x="4853940" y="1120140"/>
                  </a:cubicBezTo>
                  <a:lnTo>
                    <a:pt x="4853555" y="1127760"/>
                  </a:lnTo>
                  <a:lnTo>
                    <a:pt x="4853940" y="1127760"/>
                  </a:lnTo>
                  <a:lnTo>
                    <a:pt x="4853940" y="3360420"/>
                  </a:lnTo>
                  <a:cubicBezTo>
                    <a:pt x="4853940" y="2741784"/>
                    <a:pt x="4352436" y="2240280"/>
                    <a:pt x="3733800" y="2240280"/>
                  </a:cubicBezTo>
                  <a:cubicBezTo>
                    <a:pt x="3770048" y="2240280"/>
                    <a:pt x="3805894" y="2238558"/>
                    <a:pt x="3841261" y="2235192"/>
                  </a:cubicBezTo>
                  <a:lnTo>
                    <a:pt x="3844918" y="2234669"/>
                  </a:lnTo>
                  <a:lnTo>
                    <a:pt x="3733800" y="2240280"/>
                  </a:lnTo>
                  <a:lnTo>
                    <a:pt x="1120140" y="2240280"/>
                  </a:lnTo>
                  <a:cubicBezTo>
                    <a:pt x="501504" y="2240280"/>
                    <a:pt x="0" y="1738776"/>
                    <a:pt x="0" y="1120140"/>
                  </a:cubicBezTo>
                  <a:cubicBezTo>
                    <a:pt x="0" y="501504"/>
                    <a:pt x="501504" y="0"/>
                    <a:pt x="1120140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5539E309-5DA0-2119-F798-655F989093C1}"/>
              </a:ext>
            </a:extLst>
          </p:cNvPr>
          <p:cNvGrpSpPr/>
          <p:nvPr/>
        </p:nvGrpSpPr>
        <p:grpSpPr>
          <a:xfrm flipH="1">
            <a:off x="7833375" y="6757907"/>
            <a:ext cx="5621100" cy="4103316"/>
            <a:chOff x="7261860" y="2857500"/>
            <a:chExt cx="4853940" cy="3543300"/>
          </a:xfrm>
        </p:grpSpPr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FC96BCCE-B4CE-414E-25B0-444D5606C76A}"/>
                </a:ext>
              </a:extLst>
            </p:cNvPr>
            <p:cNvSpPr/>
            <p:nvPr/>
          </p:nvSpPr>
          <p:spPr>
            <a:xfrm>
              <a:off x="7261860" y="2857500"/>
              <a:ext cx="4853940" cy="3543300"/>
            </a:xfrm>
            <a:custGeom>
              <a:avLst/>
              <a:gdLst>
                <a:gd name="connsiteX0" fmla="*/ 3952930 w 4853940"/>
                <a:gd name="connsiteY0" fmla="*/ 2218533 h 3360420"/>
                <a:gd name="connsiteX1" fmla="*/ 3881090 w 4853940"/>
                <a:gd name="connsiteY1" fmla="*/ 2229497 h 3360420"/>
                <a:gd name="connsiteX2" fmla="*/ 3945845 w 4853940"/>
                <a:gd name="connsiteY2" fmla="*/ 2220238 h 3360420"/>
                <a:gd name="connsiteX3" fmla="*/ 4057327 w 4853940"/>
                <a:gd name="connsiteY3" fmla="*/ 2192381 h 3360420"/>
                <a:gd name="connsiteX4" fmla="*/ 3994732 w 4853940"/>
                <a:gd name="connsiteY4" fmla="*/ 2208476 h 3360420"/>
                <a:gd name="connsiteX5" fmla="*/ 4047088 w 4853940"/>
                <a:gd name="connsiteY5" fmla="*/ 2195880 h 3360420"/>
                <a:gd name="connsiteX6" fmla="*/ 4157598 w 4853940"/>
                <a:gd name="connsiteY6" fmla="*/ 2156723 h 3360420"/>
                <a:gd name="connsiteX7" fmla="*/ 4100220 w 4853940"/>
                <a:gd name="connsiteY7" fmla="*/ 2177724 h 3360420"/>
                <a:gd name="connsiteX8" fmla="*/ 4144527 w 4853940"/>
                <a:gd name="connsiteY8" fmla="*/ 2162584 h 3360420"/>
                <a:gd name="connsiteX9" fmla="*/ 4253237 w 4853940"/>
                <a:gd name="connsiteY9" fmla="*/ 2112065 h 3360420"/>
                <a:gd name="connsiteX10" fmla="*/ 4199916 w 4853940"/>
                <a:gd name="connsiteY10" fmla="*/ 2137751 h 3360420"/>
                <a:gd name="connsiteX11" fmla="*/ 4237697 w 4853940"/>
                <a:gd name="connsiteY11" fmla="*/ 2120812 h 3360420"/>
                <a:gd name="connsiteX12" fmla="*/ 4343736 w 4853940"/>
                <a:gd name="connsiteY12" fmla="*/ 2058907 h 3360420"/>
                <a:gd name="connsiteX13" fmla="*/ 4294094 w 4853940"/>
                <a:gd name="connsiteY13" fmla="*/ 2089066 h 3360420"/>
                <a:gd name="connsiteX14" fmla="*/ 4326135 w 4853940"/>
                <a:gd name="connsiteY14" fmla="*/ 2071030 h 3360420"/>
                <a:gd name="connsiteX15" fmla="*/ 4428591 w 4853940"/>
                <a:gd name="connsiteY15" fmla="*/ 1997747 h 3360420"/>
                <a:gd name="connsiteX16" fmla="*/ 4382547 w 4853940"/>
                <a:gd name="connsiteY16" fmla="*/ 2032178 h 3360420"/>
                <a:gd name="connsiteX17" fmla="*/ 4409376 w 4853940"/>
                <a:gd name="connsiteY17" fmla="*/ 2013701 h 3360420"/>
                <a:gd name="connsiteX18" fmla="*/ 4496671 w 4853940"/>
                <a:gd name="connsiteY18" fmla="*/ 1938726 h 3360420"/>
                <a:gd name="connsiteX19" fmla="*/ 4464909 w 4853940"/>
                <a:gd name="connsiteY19" fmla="*/ 1967593 h 3360420"/>
                <a:gd name="connsiteX20" fmla="*/ 4486957 w 4853940"/>
                <a:gd name="connsiteY20" fmla="*/ 1949288 h 3360420"/>
                <a:gd name="connsiteX21" fmla="*/ 4642087 w 4853940"/>
                <a:gd name="connsiteY21" fmla="*/ 1771329 h 3360420"/>
                <a:gd name="connsiteX22" fmla="*/ 4567591 w 4853940"/>
                <a:gd name="connsiteY22" fmla="*/ 1861619 h 3360420"/>
                <a:gd name="connsiteX23" fmla="*/ 4623281 w 4853940"/>
                <a:gd name="connsiteY23" fmla="*/ 1801070 h 3360420"/>
                <a:gd name="connsiteX24" fmla="*/ 4747270 w 4853940"/>
                <a:gd name="connsiteY24" fmla="*/ 1590498 h 3360420"/>
                <a:gd name="connsiteX25" fmla="*/ 4691744 w 4853940"/>
                <a:gd name="connsiteY25" fmla="*/ 1692797 h 3360420"/>
                <a:gd name="connsiteX26" fmla="*/ 4731397 w 4853940"/>
                <a:gd name="connsiteY26" fmla="*/ 1630086 h 3360420"/>
                <a:gd name="connsiteX27" fmla="*/ 4817458 w 4853940"/>
                <a:gd name="connsiteY27" fmla="*/ 1390103 h 3360420"/>
                <a:gd name="connsiteX28" fmla="*/ 4782618 w 4853940"/>
                <a:gd name="connsiteY28" fmla="*/ 1502338 h 3360420"/>
                <a:gd name="connsiteX29" fmla="*/ 4807593 w 4853940"/>
                <a:gd name="connsiteY29" fmla="*/ 1440048 h 3360420"/>
                <a:gd name="connsiteX30" fmla="*/ 4851339 w 4853940"/>
                <a:gd name="connsiteY30" fmla="*/ 1171650 h 3360420"/>
                <a:gd name="connsiteX31" fmla="*/ 4848157 w 4853940"/>
                <a:gd name="connsiteY31" fmla="*/ 1234668 h 3360420"/>
                <a:gd name="connsiteX32" fmla="*/ 4848156 w 4853940"/>
                <a:gd name="connsiteY32" fmla="*/ 1234674 h 3360420"/>
                <a:gd name="connsiteX33" fmla="*/ 4848157 w 4853940"/>
                <a:gd name="connsiteY33" fmla="*/ 1234668 h 3360420"/>
                <a:gd name="connsiteX34" fmla="*/ 1120140 w 4853940"/>
                <a:gd name="connsiteY34" fmla="*/ 0 h 3360420"/>
                <a:gd name="connsiteX35" fmla="*/ 3733800 w 4853940"/>
                <a:gd name="connsiteY35" fmla="*/ 0 h 3360420"/>
                <a:gd name="connsiteX36" fmla="*/ 4853940 w 4853940"/>
                <a:gd name="connsiteY36" fmla="*/ 1120140 h 3360420"/>
                <a:gd name="connsiteX37" fmla="*/ 4853555 w 4853940"/>
                <a:gd name="connsiteY37" fmla="*/ 1127760 h 3360420"/>
                <a:gd name="connsiteX38" fmla="*/ 4853940 w 4853940"/>
                <a:gd name="connsiteY38" fmla="*/ 1127760 h 3360420"/>
                <a:gd name="connsiteX39" fmla="*/ 4853940 w 4853940"/>
                <a:gd name="connsiteY39" fmla="*/ 3360420 h 3360420"/>
                <a:gd name="connsiteX40" fmla="*/ 3733800 w 4853940"/>
                <a:gd name="connsiteY40" fmla="*/ 2240280 h 3360420"/>
                <a:gd name="connsiteX41" fmla="*/ 3841261 w 4853940"/>
                <a:gd name="connsiteY41" fmla="*/ 2235192 h 3360420"/>
                <a:gd name="connsiteX42" fmla="*/ 3844918 w 4853940"/>
                <a:gd name="connsiteY42" fmla="*/ 2234669 h 3360420"/>
                <a:gd name="connsiteX43" fmla="*/ 3733800 w 4853940"/>
                <a:gd name="connsiteY43" fmla="*/ 2240280 h 3360420"/>
                <a:gd name="connsiteX44" fmla="*/ 1120140 w 4853940"/>
                <a:gd name="connsiteY44" fmla="*/ 2240280 h 3360420"/>
                <a:gd name="connsiteX45" fmla="*/ 0 w 4853940"/>
                <a:gd name="connsiteY45" fmla="*/ 1120140 h 3360420"/>
                <a:gd name="connsiteX46" fmla="*/ 1120140 w 4853940"/>
                <a:gd name="connsiteY46" fmla="*/ 0 h 33604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</a:cxnLst>
              <a:rect l="l" t="t" r="r" b="b"/>
              <a:pathLst>
                <a:path w="4853940" h="3360420">
                  <a:moveTo>
                    <a:pt x="3952930" y="2218533"/>
                  </a:moveTo>
                  <a:lnTo>
                    <a:pt x="3881090" y="2229497"/>
                  </a:lnTo>
                  <a:lnTo>
                    <a:pt x="3945845" y="2220238"/>
                  </a:lnTo>
                  <a:close/>
                  <a:moveTo>
                    <a:pt x="4057327" y="2192381"/>
                  </a:moveTo>
                  <a:lnTo>
                    <a:pt x="3994732" y="2208476"/>
                  </a:lnTo>
                  <a:lnTo>
                    <a:pt x="4047088" y="2195880"/>
                  </a:lnTo>
                  <a:close/>
                  <a:moveTo>
                    <a:pt x="4157598" y="2156723"/>
                  </a:moveTo>
                  <a:lnTo>
                    <a:pt x="4100220" y="2177724"/>
                  </a:lnTo>
                  <a:lnTo>
                    <a:pt x="4144527" y="2162584"/>
                  </a:lnTo>
                  <a:close/>
                  <a:moveTo>
                    <a:pt x="4253237" y="2112065"/>
                  </a:moveTo>
                  <a:lnTo>
                    <a:pt x="4199916" y="2137751"/>
                  </a:lnTo>
                  <a:lnTo>
                    <a:pt x="4237697" y="2120812"/>
                  </a:lnTo>
                  <a:close/>
                  <a:moveTo>
                    <a:pt x="4343736" y="2058907"/>
                  </a:moveTo>
                  <a:lnTo>
                    <a:pt x="4294094" y="2089066"/>
                  </a:lnTo>
                  <a:lnTo>
                    <a:pt x="4326135" y="2071030"/>
                  </a:lnTo>
                  <a:close/>
                  <a:moveTo>
                    <a:pt x="4428591" y="1997747"/>
                  </a:moveTo>
                  <a:lnTo>
                    <a:pt x="4382547" y="2032178"/>
                  </a:lnTo>
                  <a:lnTo>
                    <a:pt x="4409376" y="2013701"/>
                  </a:lnTo>
                  <a:close/>
                  <a:moveTo>
                    <a:pt x="4496671" y="1938726"/>
                  </a:moveTo>
                  <a:lnTo>
                    <a:pt x="4464909" y="1967593"/>
                  </a:lnTo>
                  <a:lnTo>
                    <a:pt x="4486957" y="1949288"/>
                  </a:lnTo>
                  <a:close/>
                  <a:moveTo>
                    <a:pt x="4642087" y="1771329"/>
                  </a:moveTo>
                  <a:lnTo>
                    <a:pt x="4567591" y="1861619"/>
                  </a:lnTo>
                  <a:lnTo>
                    <a:pt x="4623281" y="1801070"/>
                  </a:lnTo>
                  <a:close/>
                  <a:moveTo>
                    <a:pt x="4747270" y="1590498"/>
                  </a:moveTo>
                  <a:lnTo>
                    <a:pt x="4691744" y="1692797"/>
                  </a:lnTo>
                  <a:lnTo>
                    <a:pt x="4731397" y="1630086"/>
                  </a:lnTo>
                  <a:close/>
                  <a:moveTo>
                    <a:pt x="4817458" y="1390103"/>
                  </a:moveTo>
                  <a:lnTo>
                    <a:pt x="4782618" y="1502338"/>
                  </a:lnTo>
                  <a:lnTo>
                    <a:pt x="4807593" y="1440048"/>
                  </a:lnTo>
                  <a:close/>
                  <a:moveTo>
                    <a:pt x="4851339" y="1171650"/>
                  </a:moveTo>
                  <a:lnTo>
                    <a:pt x="4848157" y="1234668"/>
                  </a:lnTo>
                  <a:lnTo>
                    <a:pt x="4848156" y="1234674"/>
                  </a:lnTo>
                  <a:lnTo>
                    <a:pt x="4848157" y="1234668"/>
                  </a:lnTo>
                  <a:close/>
                  <a:moveTo>
                    <a:pt x="1120140" y="0"/>
                  </a:moveTo>
                  <a:lnTo>
                    <a:pt x="3733800" y="0"/>
                  </a:lnTo>
                  <a:cubicBezTo>
                    <a:pt x="4352436" y="0"/>
                    <a:pt x="4853940" y="501504"/>
                    <a:pt x="4853940" y="1120140"/>
                  </a:cubicBezTo>
                  <a:lnTo>
                    <a:pt x="4853555" y="1127760"/>
                  </a:lnTo>
                  <a:lnTo>
                    <a:pt x="4853940" y="1127760"/>
                  </a:lnTo>
                  <a:lnTo>
                    <a:pt x="4853940" y="3360420"/>
                  </a:lnTo>
                  <a:cubicBezTo>
                    <a:pt x="4853940" y="2741784"/>
                    <a:pt x="4352436" y="2240280"/>
                    <a:pt x="3733800" y="2240280"/>
                  </a:cubicBezTo>
                  <a:cubicBezTo>
                    <a:pt x="3770048" y="2240280"/>
                    <a:pt x="3805894" y="2238558"/>
                    <a:pt x="3841261" y="2235192"/>
                  </a:cubicBezTo>
                  <a:lnTo>
                    <a:pt x="3844918" y="2234669"/>
                  </a:lnTo>
                  <a:lnTo>
                    <a:pt x="3733800" y="2240280"/>
                  </a:lnTo>
                  <a:lnTo>
                    <a:pt x="1120140" y="2240280"/>
                  </a:lnTo>
                  <a:cubicBezTo>
                    <a:pt x="501504" y="2240280"/>
                    <a:pt x="0" y="1738776"/>
                    <a:pt x="0" y="1120140"/>
                  </a:cubicBezTo>
                  <a:cubicBezTo>
                    <a:pt x="0" y="501504"/>
                    <a:pt x="501504" y="0"/>
                    <a:pt x="1120140" y="0"/>
                  </a:cubicBezTo>
                  <a:close/>
                </a:path>
              </a:pathLst>
            </a:custGeom>
            <a:solidFill>
              <a:schemeClr val="accent5">
                <a:lumMod val="50000"/>
              </a:schemeClr>
            </a:solidFill>
            <a:ln>
              <a:noFill/>
            </a:ln>
            <a:effectLst>
              <a:outerShdw blurRad="317500" dist="1905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F8B4DF40-F6CD-FE11-6A4E-7974A954E0AF}"/>
                </a:ext>
              </a:extLst>
            </p:cNvPr>
            <p:cNvSpPr/>
            <p:nvPr/>
          </p:nvSpPr>
          <p:spPr>
            <a:xfrm>
              <a:off x="7261860" y="2857500"/>
              <a:ext cx="4853940" cy="3360420"/>
            </a:xfrm>
            <a:custGeom>
              <a:avLst/>
              <a:gdLst>
                <a:gd name="connsiteX0" fmla="*/ 3952930 w 4853940"/>
                <a:gd name="connsiteY0" fmla="*/ 2218533 h 3360420"/>
                <a:gd name="connsiteX1" fmla="*/ 3881090 w 4853940"/>
                <a:gd name="connsiteY1" fmla="*/ 2229497 h 3360420"/>
                <a:gd name="connsiteX2" fmla="*/ 3945845 w 4853940"/>
                <a:gd name="connsiteY2" fmla="*/ 2220238 h 3360420"/>
                <a:gd name="connsiteX3" fmla="*/ 4057327 w 4853940"/>
                <a:gd name="connsiteY3" fmla="*/ 2192381 h 3360420"/>
                <a:gd name="connsiteX4" fmla="*/ 3994732 w 4853940"/>
                <a:gd name="connsiteY4" fmla="*/ 2208476 h 3360420"/>
                <a:gd name="connsiteX5" fmla="*/ 4047088 w 4853940"/>
                <a:gd name="connsiteY5" fmla="*/ 2195880 h 3360420"/>
                <a:gd name="connsiteX6" fmla="*/ 4157598 w 4853940"/>
                <a:gd name="connsiteY6" fmla="*/ 2156723 h 3360420"/>
                <a:gd name="connsiteX7" fmla="*/ 4100220 w 4853940"/>
                <a:gd name="connsiteY7" fmla="*/ 2177724 h 3360420"/>
                <a:gd name="connsiteX8" fmla="*/ 4144527 w 4853940"/>
                <a:gd name="connsiteY8" fmla="*/ 2162584 h 3360420"/>
                <a:gd name="connsiteX9" fmla="*/ 4253237 w 4853940"/>
                <a:gd name="connsiteY9" fmla="*/ 2112065 h 3360420"/>
                <a:gd name="connsiteX10" fmla="*/ 4199916 w 4853940"/>
                <a:gd name="connsiteY10" fmla="*/ 2137751 h 3360420"/>
                <a:gd name="connsiteX11" fmla="*/ 4237697 w 4853940"/>
                <a:gd name="connsiteY11" fmla="*/ 2120812 h 3360420"/>
                <a:gd name="connsiteX12" fmla="*/ 4343736 w 4853940"/>
                <a:gd name="connsiteY12" fmla="*/ 2058907 h 3360420"/>
                <a:gd name="connsiteX13" fmla="*/ 4294094 w 4853940"/>
                <a:gd name="connsiteY13" fmla="*/ 2089066 h 3360420"/>
                <a:gd name="connsiteX14" fmla="*/ 4326135 w 4853940"/>
                <a:gd name="connsiteY14" fmla="*/ 2071030 h 3360420"/>
                <a:gd name="connsiteX15" fmla="*/ 4428591 w 4853940"/>
                <a:gd name="connsiteY15" fmla="*/ 1997747 h 3360420"/>
                <a:gd name="connsiteX16" fmla="*/ 4382547 w 4853940"/>
                <a:gd name="connsiteY16" fmla="*/ 2032178 h 3360420"/>
                <a:gd name="connsiteX17" fmla="*/ 4409376 w 4853940"/>
                <a:gd name="connsiteY17" fmla="*/ 2013701 h 3360420"/>
                <a:gd name="connsiteX18" fmla="*/ 4496671 w 4853940"/>
                <a:gd name="connsiteY18" fmla="*/ 1938726 h 3360420"/>
                <a:gd name="connsiteX19" fmla="*/ 4464909 w 4853940"/>
                <a:gd name="connsiteY19" fmla="*/ 1967593 h 3360420"/>
                <a:gd name="connsiteX20" fmla="*/ 4486957 w 4853940"/>
                <a:gd name="connsiteY20" fmla="*/ 1949288 h 3360420"/>
                <a:gd name="connsiteX21" fmla="*/ 4642087 w 4853940"/>
                <a:gd name="connsiteY21" fmla="*/ 1771329 h 3360420"/>
                <a:gd name="connsiteX22" fmla="*/ 4567591 w 4853940"/>
                <a:gd name="connsiteY22" fmla="*/ 1861619 h 3360420"/>
                <a:gd name="connsiteX23" fmla="*/ 4623281 w 4853940"/>
                <a:gd name="connsiteY23" fmla="*/ 1801070 h 3360420"/>
                <a:gd name="connsiteX24" fmla="*/ 4747270 w 4853940"/>
                <a:gd name="connsiteY24" fmla="*/ 1590498 h 3360420"/>
                <a:gd name="connsiteX25" fmla="*/ 4691744 w 4853940"/>
                <a:gd name="connsiteY25" fmla="*/ 1692797 h 3360420"/>
                <a:gd name="connsiteX26" fmla="*/ 4731397 w 4853940"/>
                <a:gd name="connsiteY26" fmla="*/ 1630086 h 3360420"/>
                <a:gd name="connsiteX27" fmla="*/ 4817458 w 4853940"/>
                <a:gd name="connsiteY27" fmla="*/ 1390103 h 3360420"/>
                <a:gd name="connsiteX28" fmla="*/ 4782618 w 4853940"/>
                <a:gd name="connsiteY28" fmla="*/ 1502338 h 3360420"/>
                <a:gd name="connsiteX29" fmla="*/ 4807593 w 4853940"/>
                <a:gd name="connsiteY29" fmla="*/ 1440048 h 3360420"/>
                <a:gd name="connsiteX30" fmla="*/ 4851339 w 4853940"/>
                <a:gd name="connsiteY30" fmla="*/ 1171650 h 3360420"/>
                <a:gd name="connsiteX31" fmla="*/ 4848157 w 4853940"/>
                <a:gd name="connsiteY31" fmla="*/ 1234668 h 3360420"/>
                <a:gd name="connsiteX32" fmla="*/ 4848156 w 4853940"/>
                <a:gd name="connsiteY32" fmla="*/ 1234674 h 3360420"/>
                <a:gd name="connsiteX33" fmla="*/ 4848157 w 4853940"/>
                <a:gd name="connsiteY33" fmla="*/ 1234668 h 3360420"/>
                <a:gd name="connsiteX34" fmla="*/ 1120140 w 4853940"/>
                <a:gd name="connsiteY34" fmla="*/ 0 h 3360420"/>
                <a:gd name="connsiteX35" fmla="*/ 3733800 w 4853940"/>
                <a:gd name="connsiteY35" fmla="*/ 0 h 3360420"/>
                <a:gd name="connsiteX36" fmla="*/ 4853940 w 4853940"/>
                <a:gd name="connsiteY36" fmla="*/ 1120140 h 3360420"/>
                <a:gd name="connsiteX37" fmla="*/ 4853555 w 4853940"/>
                <a:gd name="connsiteY37" fmla="*/ 1127760 h 3360420"/>
                <a:gd name="connsiteX38" fmla="*/ 4853940 w 4853940"/>
                <a:gd name="connsiteY38" fmla="*/ 1127760 h 3360420"/>
                <a:gd name="connsiteX39" fmla="*/ 4853940 w 4853940"/>
                <a:gd name="connsiteY39" fmla="*/ 3360420 h 3360420"/>
                <a:gd name="connsiteX40" fmla="*/ 3733800 w 4853940"/>
                <a:gd name="connsiteY40" fmla="*/ 2240280 h 3360420"/>
                <a:gd name="connsiteX41" fmla="*/ 3841261 w 4853940"/>
                <a:gd name="connsiteY41" fmla="*/ 2235192 h 3360420"/>
                <a:gd name="connsiteX42" fmla="*/ 3844918 w 4853940"/>
                <a:gd name="connsiteY42" fmla="*/ 2234669 h 3360420"/>
                <a:gd name="connsiteX43" fmla="*/ 3733800 w 4853940"/>
                <a:gd name="connsiteY43" fmla="*/ 2240280 h 3360420"/>
                <a:gd name="connsiteX44" fmla="*/ 1120140 w 4853940"/>
                <a:gd name="connsiteY44" fmla="*/ 2240280 h 3360420"/>
                <a:gd name="connsiteX45" fmla="*/ 0 w 4853940"/>
                <a:gd name="connsiteY45" fmla="*/ 1120140 h 3360420"/>
                <a:gd name="connsiteX46" fmla="*/ 1120140 w 4853940"/>
                <a:gd name="connsiteY46" fmla="*/ 0 h 33604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</a:cxnLst>
              <a:rect l="l" t="t" r="r" b="b"/>
              <a:pathLst>
                <a:path w="4853940" h="3360420">
                  <a:moveTo>
                    <a:pt x="3952930" y="2218533"/>
                  </a:moveTo>
                  <a:lnTo>
                    <a:pt x="3881090" y="2229497"/>
                  </a:lnTo>
                  <a:lnTo>
                    <a:pt x="3945845" y="2220238"/>
                  </a:lnTo>
                  <a:close/>
                  <a:moveTo>
                    <a:pt x="4057327" y="2192381"/>
                  </a:moveTo>
                  <a:lnTo>
                    <a:pt x="3994732" y="2208476"/>
                  </a:lnTo>
                  <a:lnTo>
                    <a:pt x="4047088" y="2195880"/>
                  </a:lnTo>
                  <a:close/>
                  <a:moveTo>
                    <a:pt x="4157598" y="2156723"/>
                  </a:moveTo>
                  <a:lnTo>
                    <a:pt x="4100220" y="2177724"/>
                  </a:lnTo>
                  <a:lnTo>
                    <a:pt x="4144527" y="2162584"/>
                  </a:lnTo>
                  <a:close/>
                  <a:moveTo>
                    <a:pt x="4253237" y="2112065"/>
                  </a:moveTo>
                  <a:lnTo>
                    <a:pt x="4199916" y="2137751"/>
                  </a:lnTo>
                  <a:lnTo>
                    <a:pt x="4237697" y="2120812"/>
                  </a:lnTo>
                  <a:close/>
                  <a:moveTo>
                    <a:pt x="4343736" y="2058907"/>
                  </a:moveTo>
                  <a:lnTo>
                    <a:pt x="4294094" y="2089066"/>
                  </a:lnTo>
                  <a:lnTo>
                    <a:pt x="4326135" y="2071030"/>
                  </a:lnTo>
                  <a:close/>
                  <a:moveTo>
                    <a:pt x="4428591" y="1997747"/>
                  </a:moveTo>
                  <a:lnTo>
                    <a:pt x="4382547" y="2032178"/>
                  </a:lnTo>
                  <a:lnTo>
                    <a:pt x="4409376" y="2013701"/>
                  </a:lnTo>
                  <a:close/>
                  <a:moveTo>
                    <a:pt x="4496671" y="1938726"/>
                  </a:moveTo>
                  <a:lnTo>
                    <a:pt x="4464909" y="1967593"/>
                  </a:lnTo>
                  <a:lnTo>
                    <a:pt x="4486957" y="1949288"/>
                  </a:lnTo>
                  <a:close/>
                  <a:moveTo>
                    <a:pt x="4642087" y="1771329"/>
                  </a:moveTo>
                  <a:lnTo>
                    <a:pt x="4567591" y="1861619"/>
                  </a:lnTo>
                  <a:lnTo>
                    <a:pt x="4623281" y="1801070"/>
                  </a:lnTo>
                  <a:close/>
                  <a:moveTo>
                    <a:pt x="4747270" y="1590498"/>
                  </a:moveTo>
                  <a:lnTo>
                    <a:pt x="4691744" y="1692797"/>
                  </a:lnTo>
                  <a:lnTo>
                    <a:pt x="4731397" y="1630086"/>
                  </a:lnTo>
                  <a:close/>
                  <a:moveTo>
                    <a:pt x="4817458" y="1390103"/>
                  </a:moveTo>
                  <a:lnTo>
                    <a:pt x="4782618" y="1502338"/>
                  </a:lnTo>
                  <a:lnTo>
                    <a:pt x="4807593" y="1440048"/>
                  </a:lnTo>
                  <a:close/>
                  <a:moveTo>
                    <a:pt x="4851339" y="1171650"/>
                  </a:moveTo>
                  <a:lnTo>
                    <a:pt x="4848157" y="1234668"/>
                  </a:lnTo>
                  <a:lnTo>
                    <a:pt x="4848156" y="1234674"/>
                  </a:lnTo>
                  <a:lnTo>
                    <a:pt x="4848157" y="1234668"/>
                  </a:lnTo>
                  <a:close/>
                  <a:moveTo>
                    <a:pt x="1120140" y="0"/>
                  </a:moveTo>
                  <a:lnTo>
                    <a:pt x="3733800" y="0"/>
                  </a:lnTo>
                  <a:cubicBezTo>
                    <a:pt x="4352436" y="0"/>
                    <a:pt x="4853940" y="501504"/>
                    <a:pt x="4853940" y="1120140"/>
                  </a:cubicBezTo>
                  <a:lnTo>
                    <a:pt x="4853555" y="1127760"/>
                  </a:lnTo>
                  <a:lnTo>
                    <a:pt x="4853940" y="1127760"/>
                  </a:lnTo>
                  <a:lnTo>
                    <a:pt x="4853940" y="3360420"/>
                  </a:lnTo>
                  <a:cubicBezTo>
                    <a:pt x="4853940" y="2741784"/>
                    <a:pt x="4352436" y="2240280"/>
                    <a:pt x="3733800" y="2240280"/>
                  </a:cubicBezTo>
                  <a:cubicBezTo>
                    <a:pt x="3770048" y="2240280"/>
                    <a:pt x="3805894" y="2238558"/>
                    <a:pt x="3841261" y="2235192"/>
                  </a:cubicBezTo>
                  <a:lnTo>
                    <a:pt x="3844918" y="2234669"/>
                  </a:lnTo>
                  <a:lnTo>
                    <a:pt x="3733800" y="2240280"/>
                  </a:lnTo>
                  <a:lnTo>
                    <a:pt x="1120140" y="2240280"/>
                  </a:lnTo>
                  <a:cubicBezTo>
                    <a:pt x="501504" y="2240280"/>
                    <a:pt x="0" y="1738776"/>
                    <a:pt x="0" y="1120140"/>
                  </a:cubicBezTo>
                  <a:cubicBezTo>
                    <a:pt x="0" y="501504"/>
                    <a:pt x="501504" y="0"/>
                    <a:pt x="1120140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50CAF44F-5BB1-538C-49D4-C217817A84E9}"/>
              </a:ext>
            </a:extLst>
          </p:cNvPr>
          <p:cNvGrpSpPr/>
          <p:nvPr/>
        </p:nvGrpSpPr>
        <p:grpSpPr>
          <a:xfrm flipH="1">
            <a:off x="7833375" y="3640964"/>
            <a:ext cx="6490113" cy="4737681"/>
            <a:chOff x="7261860" y="2857500"/>
            <a:chExt cx="4853940" cy="3543300"/>
          </a:xfrm>
        </p:grpSpPr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BA09FAC3-73CE-CE29-C41C-911112A2B514}"/>
                </a:ext>
              </a:extLst>
            </p:cNvPr>
            <p:cNvSpPr/>
            <p:nvPr/>
          </p:nvSpPr>
          <p:spPr>
            <a:xfrm>
              <a:off x="7261860" y="2857500"/>
              <a:ext cx="4853940" cy="3543300"/>
            </a:xfrm>
            <a:custGeom>
              <a:avLst/>
              <a:gdLst>
                <a:gd name="connsiteX0" fmla="*/ 3952930 w 4853940"/>
                <a:gd name="connsiteY0" fmla="*/ 2218533 h 3360420"/>
                <a:gd name="connsiteX1" fmla="*/ 3881090 w 4853940"/>
                <a:gd name="connsiteY1" fmla="*/ 2229497 h 3360420"/>
                <a:gd name="connsiteX2" fmla="*/ 3945845 w 4853940"/>
                <a:gd name="connsiteY2" fmla="*/ 2220238 h 3360420"/>
                <a:gd name="connsiteX3" fmla="*/ 4057327 w 4853940"/>
                <a:gd name="connsiteY3" fmla="*/ 2192381 h 3360420"/>
                <a:gd name="connsiteX4" fmla="*/ 3994732 w 4853940"/>
                <a:gd name="connsiteY4" fmla="*/ 2208476 h 3360420"/>
                <a:gd name="connsiteX5" fmla="*/ 4047088 w 4853940"/>
                <a:gd name="connsiteY5" fmla="*/ 2195880 h 3360420"/>
                <a:gd name="connsiteX6" fmla="*/ 4157598 w 4853940"/>
                <a:gd name="connsiteY6" fmla="*/ 2156723 h 3360420"/>
                <a:gd name="connsiteX7" fmla="*/ 4100220 w 4853940"/>
                <a:gd name="connsiteY7" fmla="*/ 2177724 h 3360420"/>
                <a:gd name="connsiteX8" fmla="*/ 4144527 w 4853940"/>
                <a:gd name="connsiteY8" fmla="*/ 2162584 h 3360420"/>
                <a:gd name="connsiteX9" fmla="*/ 4253237 w 4853940"/>
                <a:gd name="connsiteY9" fmla="*/ 2112065 h 3360420"/>
                <a:gd name="connsiteX10" fmla="*/ 4199916 w 4853940"/>
                <a:gd name="connsiteY10" fmla="*/ 2137751 h 3360420"/>
                <a:gd name="connsiteX11" fmla="*/ 4237697 w 4853940"/>
                <a:gd name="connsiteY11" fmla="*/ 2120812 h 3360420"/>
                <a:gd name="connsiteX12" fmla="*/ 4343736 w 4853940"/>
                <a:gd name="connsiteY12" fmla="*/ 2058907 h 3360420"/>
                <a:gd name="connsiteX13" fmla="*/ 4294094 w 4853940"/>
                <a:gd name="connsiteY13" fmla="*/ 2089066 h 3360420"/>
                <a:gd name="connsiteX14" fmla="*/ 4326135 w 4853940"/>
                <a:gd name="connsiteY14" fmla="*/ 2071030 h 3360420"/>
                <a:gd name="connsiteX15" fmla="*/ 4428591 w 4853940"/>
                <a:gd name="connsiteY15" fmla="*/ 1997747 h 3360420"/>
                <a:gd name="connsiteX16" fmla="*/ 4382547 w 4853940"/>
                <a:gd name="connsiteY16" fmla="*/ 2032178 h 3360420"/>
                <a:gd name="connsiteX17" fmla="*/ 4409376 w 4853940"/>
                <a:gd name="connsiteY17" fmla="*/ 2013701 h 3360420"/>
                <a:gd name="connsiteX18" fmla="*/ 4496671 w 4853940"/>
                <a:gd name="connsiteY18" fmla="*/ 1938726 h 3360420"/>
                <a:gd name="connsiteX19" fmla="*/ 4464909 w 4853940"/>
                <a:gd name="connsiteY19" fmla="*/ 1967593 h 3360420"/>
                <a:gd name="connsiteX20" fmla="*/ 4486957 w 4853940"/>
                <a:gd name="connsiteY20" fmla="*/ 1949288 h 3360420"/>
                <a:gd name="connsiteX21" fmla="*/ 4642087 w 4853940"/>
                <a:gd name="connsiteY21" fmla="*/ 1771329 h 3360420"/>
                <a:gd name="connsiteX22" fmla="*/ 4567591 w 4853940"/>
                <a:gd name="connsiteY22" fmla="*/ 1861619 h 3360420"/>
                <a:gd name="connsiteX23" fmla="*/ 4623281 w 4853940"/>
                <a:gd name="connsiteY23" fmla="*/ 1801070 h 3360420"/>
                <a:gd name="connsiteX24" fmla="*/ 4747270 w 4853940"/>
                <a:gd name="connsiteY24" fmla="*/ 1590498 h 3360420"/>
                <a:gd name="connsiteX25" fmla="*/ 4691744 w 4853940"/>
                <a:gd name="connsiteY25" fmla="*/ 1692797 h 3360420"/>
                <a:gd name="connsiteX26" fmla="*/ 4731397 w 4853940"/>
                <a:gd name="connsiteY26" fmla="*/ 1630086 h 3360420"/>
                <a:gd name="connsiteX27" fmla="*/ 4817458 w 4853940"/>
                <a:gd name="connsiteY27" fmla="*/ 1390103 h 3360420"/>
                <a:gd name="connsiteX28" fmla="*/ 4782618 w 4853940"/>
                <a:gd name="connsiteY28" fmla="*/ 1502338 h 3360420"/>
                <a:gd name="connsiteX29" fmla="*/ 4807593 w 4853940"/>
                <a:gd name="connsiteY29" fmla="*/ 1440048 h 3360420"/>
                <a:gd name="connsiteX30" fmla="*/ 4851339 w 4853940"/>
                <a:gd name="connsiteY30" fmla="*/ 1171650 h 3360420"/>
                <a:gd name="connsiteX31" fmla="*/ 4848157 w 4853940"/>
                <a:gd name="connsiteY31" fmla="*/ 1234668 h 3360420"/>
                <a:gd name="connsiteX32" fmla="*/ 4848156 w 4853940"/>
                <a:gd name="connsiteY32" fmla="*/ 1234674 h 3360420"/>
                <a:gd name="connsiteX33" fmla="*/ 4848157 w 4853940"/>
                <a:gd name="connsiteY33" fmla="*/ 1234668 h 3360420"/>
                <a:gd name="connsiteX34" fmla="*/ 1120140 w 4853940"/>
                <a:gd name="connsiteY34" fmla="*/ 0 h 3360420"/>
                <a:gd name="connsiteX35" fmla="*/ 3733800 w 4853940"/>
                <a:gd name="connsiteY35" fmla="*/ 0 h 3360420"/>
                <a:gd name="connsiteX36" fmla="*/ 4853940 w 4853940"/>
                <a:gd name="connsiteY36" fmla="*/ 1120140 h 3360420"/>
                <a:gd name="connsiteX37" fmla="*/ 4853555 w 4853940"/>
                <a:gd name="connsiteY37" fmla="*/ 1127760 h 3360420"/>
                <a:gd name="connsiteX38" fmla="*/ 4853940 w 4853940"/>
                <a:gd name="connsiteY38" fmla="*/ 1127760 h 3360420"/>
                <a:gd name="connsiteX39" fmla="*/ 4853940 w 4853940"/>
                <a:gd name="connsiteY39" fmla="*/ 3360420 h 3360420"/>
                <a:gd name="connsiteX40" fmla="*/ 3733800 w 4853940"/>
                <a:gd name="connsiteY40" fmla="*/ 2240280 h 3360420"/>
                <a:gd name="connsiteX41" fmla="*/ 3841261 w 4853940"/>
                <a:gd name="connsiteY41" fmla="*/ 2235192 h 3360420"/>
                <a:gd name="connsiteX42" fmla="*/ 3844918 w 4853940"/>
                <a:gd name="connsiteY42" fmla="*/ 2234669 h 3360420"/>
                <a:gd name="connsiteX43" fmla="*/ 3733800 w 4853940"/>
                <a:gd name="connsiteY43" fmla="*/ 2240280 h 3360420"/>
                <a:gd name="connsiteX44" fmla="*/ 1120140 w 4853940"/>
                <a:gd name="connsiteY44" fmla="*/ 2240280 h 3360420"/>
                <a:gd name="connsiteX45" fmla="*/ 0 w 4853940"/>
                <a:gd name="connsiteY45" fmla="*/ 1120140 h 3360420"/>
                <a:gd name="connsiteX46" fmla="*/ 1120140 w 4853940"/>
                <a:gd name="connsiteY46" fmla="*/ 0 h 33604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</a:cxnLst>
              <a:rect l="l" t="t" r="r" b="b"/>
              <a:pathLst>
                <a:path w="4853940" h="3360420">
                  <a:moveTo>
                    <a:pt x="3952930" y="2218533"/>
                  </a:moveTo>
                  <a:lnTo>
                    <a:pt x="3881090" y="2229497"/>
                  </a:lnTo>
                  <a:lnTo>
                    <a:pt x="3945845" y="2220238"/>
                  </a:lnTo>
                  <a:close/>
                  <a:moveTo>
                    <a:pt x="4057327" y="2192381"/>
                  </a:moveTo>
                  <a:lnTo>
                    <a:pt x="3994732" y="2208476"/>
                  </a:lnTo>
                  <a:lnTo>
                    <a:pt x="4047088" y="2195880"/>
                  </a:lnTo>
                  <a:close/>
                  <a:moveTo>
                    <a:pt x="4157598" y="2156723"/>
                  </a:moveTo>
                  <a:lnTo>
                    <a:pt x="4100220" y="2177724"/>
                  </a:lnTo>
                  <a:lnTo>
                    <a:pt x="4144527" y="2162584"/>
                  </a:lnTo>
                  <a:close/>
                  <a:moveTo>
                    <a:pt x="4253237" y="2112065"/>
                  </a:moveTo>
                  <a:lnTo>
                    <a:pt x="4199916" y="2137751"/>
                  </a:lnTo>
                  <a:lnTo>
                    <a:pt x="4237697" y="2120812"/>
                  </a:lnTo>
                  <a:close/>
                  <a:moveTo>
                    <a:pt x="4343736" y="2058907"/>
                  </a:moveTo>
                  <a:lnTo>
                    <a:pt x="4294094" y="2089066"/>
                  </a:lnTo>
                  <a:lnTo>
                    <a:pt x="4326135" y="2071030"/>
                  </a:lnTo>
                  <a:close/>
                  <a:moveTo>
                    <a:pt x="4428591" y="1997747"/>
                  </a:moveTo>
                  <a:lnTo>
                    <a:pt x="4382547" y="2032178"/>
                  </a:lnTo>
                  <a:lnTo>
                    <a:pt x="4409376" y="2013701"/>
                  </a:lnTo>
                  <a:close/>
                  <a:moveTo>
                    <a:pt x="4496671" y="1938726"/>
                  </a:moveTo>
                  <a:lnTo>
                    <a:pt x="4464909" y="1967593"/>
                  </a:lnTo>
                  <a:lnTo>
                    <a:pt x="4486957" y="1949288"/>
                  </a:lnTo>
                  <a:close/>
                  <a:moveTo>
                    <a:pt x="4642087" y="1771329"/>
                  </a:moveTo>
                  <a:lnTo>
                    <a:pt x="4567591" y="1861619"/>
                  </a:lnTo>
                  <a:lnTo>
                    <a:pt x="4623281" y="1801070"/>
                  </a:lnTo>
                  <a:close/>
                  <a:moveTo>
                    <a:pt x="4747270" y="1590498"/>
                  </a:moveTo>
                  <a:lnTo>
                    <a:pt x="4691744" y="1692797"/>
                  </a:lnTo>
                  <a:lnTo>
                    <a:pt x="4731397" y="1630086"/>
                  </a:lnTo>
                  <a:close/>
                  <a:moveTo>
                    <a:pt x="4817458" y="1390103"/>
                  </a:moveTo>
                  <a:lnTo>
                    <a:pt x="4782618" y="1502338"/>
                  </a:lnTo>
                  <a:lnTo>
                    <a:pt x="4807593" y="1440048"/>
                  </a:lnTo>
                  <a:close/>
                  <a:moveTo>
                    <a:pt x="4851339" y="1171650"/>
                  </a:moveTo>
                  <a:lnTo>
                    <a:pt x="4848157" y="1234668"/>
                  </a:lnTo>
                  <a:lnTo>
                    <a:pt x="4848156" y="1234674"/>
                  </a:lnTo>
                  <a:lnTo>
                    <a:pt x="4848157" y="1234668"/>
                  </a:lnTo>
                  <a:close/>
                  <a:moveTo>
                    <a:pt x="1120140" y="0"/>
                  </a:moveTo>
                  <a:lnTo>
                    <a:pt x="3733800" y="0"/>
                  </a:lnTo>
                  <a:cubicBezTo>
                    <a:pt x="4352436" y="0"/>
                    <a:pt x="4853940" y="501504"/>
                    <a:pt x="4853940" y="1120140"/>
                  </a:cubicBezTo>
                  <a:lnTo>
                    <a:pt x="4853555" y="1127760"/>
                  </a:lnTo>
                  <a:lnTo>
                    <a:pt x="4853940" y="1127760"/>
                  </a:lnTo>
                  <a:lnTo>
                    <a:pt x="4853940" y="3360420"/>
                  </a:lnTo>
                  <a:cubicBezTo>
                    <a:pt x="4853940" y="2741784"/>
                    <a:pt x="4352436" y="2240280"/>
                    <a:pt x="3733800" y="2240280"/>
                  </a:cubicBezTo>
                  <a:cubicBezTo>
                    <a:pt x="3770048" y="2240280"/>
                    <a:pt x="3805894" y="2238558"/>
                    <a:pt x="3841261" y="2235192"/>
                  </a:cubicBezTo>
                  <a:lnTo>
                    <a:pt x="3844918" y="2234669"/>
                  </a:lnTo>
                  <a:lnTo>
                    <a:pt x="3733800" y="2240280"/>
                  </a:lnTo>
                  <a:lnTo>
                    <a:pt x="1120140" y="2240280"/>
                  </a:lnTo>
                  <a:cubicBezTo>
                    <a:pt x="501504" y="2240280"/>
                    <a:pt x="0" y="1738776"/>
                    <a:pt x="0" y="1120140"/>
                  </a:cubicBezTo>
                  <a:cubicBezTo>
                    <a:pt x="0" y="501504"/>
                    <a:pt x="501504" y="0"/>
                    <a:pt x="1120140" y="0"/>
                  </a:cubicBezTo>
                  <a:close/>
                </a:path>
              </a:pathLst>
            </a:custGeom>
            <a:solidFill>
              <a:schemeClr val="accent4">
                <a:lumMod val="50000"/>
              </a:schemeClr>
            </a:solidFill>
            <a:ln>
              <a:noFill/>
            </a:ln>
            <a:effectLst>
              <a:outerShdw blurRad="317500" dist="1905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448035F9-9EDC-0629-D2D4-D9C300B7C6B1}"/>
                </a:ext>
              </a:extLst>
            </p:cNvPr>
            <p:cNvSpPr/>
            <p:nvPr/>
          </p:nvSpPr>
          <p:spPr>
            <a:xfrm>
              <a:off x="7261860" y="2857500"/>
              <a:ext cx="4853940" cy="3360420"/>
            </a:xfrm>
            <a:custGeom>
              <a:avLst/>
              <a:gdLst>
                <a:gd name="connsiteX0" fmla="*/ 3952930 w 4853940"/>
                <a:gd name="connsiteY0" fmla="*/ 2218533 h 3360420"/>
                <a:gd name="connsiteX1" fmla="*/ 3881090 w 4853940"/>
                <a:gd name="connsiteY1" fmla="*/ 2229497 h 3360420"/>
                <a:gd name="connsiteX2" fmla="*/ 3945845 w 4853940"/>
                <a:gd name="connsiteY2" fmla="*/ 2220238 h 3360420"/>
                <a:gd name="connsiteX3" fmla="*/ 4057327 w 4853940"/>
                <a:gd name="connsiteY3" fmla="*/ 2192381 h 3360420"/>
                <a:gd name="connsiteX4" fmla="*/ 3994732 w 4853940"/>
                <a:gd name="connsiteY4" fmla="*/ 2208476 h 3360420"/>
                <a:gd name="connsiteX5" fmla="*/ 4047088 w 4853940"/>
                <a:gd name="connsiteY5" fmla="*/ 2195880 h 3360420"/>
                <a:gd name="connsiteX6" fmla="*/ 4157598 w 4853940"/>
                <a:gd name="connsiteY6" fmla="*/ 2156723 h 3360420"/>
                <a:gd name="connsiteX7" fmla="*/ 4100220 w 4853940"/>
                <a:gd name="connsiteY7" fmla="*/ 2177724 h 3360420"/>
                <a:gd name="connsiteX8" fmla="*/ 4144527 w 4853940"/>
                <a:gd name="connsiteY8" fmla="*/ 2162584 h 3360420"/>
                <a:gd name="connsiteX9" fmla="*/ 4253237 w 4853940"/>
                <a:gd name="connsiteY9" fmla="*/ 2112065 h 3360420"/>
                <a:gd name="connsiteX10" fmla="*/ 4199916 w 4853940"/>
                <a:gd name="connsiteY10" fmla="*/ 2137751 h 3360420"/>
                <a:gd name="connsiteX11" fmla="*/ 4237697 w 4853940"/>
                <a:gd name="connsiteY11" fmla="*/ 2120812 h 3360420"/>
                <a:gd name="connsiteX12" fmla="*/ 4343736 w 4853940"/>
                <a:gd name="connsiteY12" fmla="*/ 2058907 h 3360420"/>
                <a:gd name="connsiteX13" fmla="*/ 4294094 w 4853940"/>
                <a:gd name="connsiteY13" fmla="*/ 2089066 h 3360420"/>
                <a:gd name="connsiteX14" fmla="*/ 4326135 w 4853940"/>
                <a:gd name="connsiteY14" fmla="*/ 2071030 h 3360420"/>
                <a:gd name="connsiteX15" fmla="*/ 4428591 w 4853940"/>
                <a:gd name="connsiteY15" fmla="*/ 1997747 h 3360420"/>
                <a:gd name="connsiteX16" fmla="*/ 4382547 w 4853940"/>
                <a:gd name="connsiteY16" fmla="*/ 2032178 h 3360420"/>
                <a:gd name="connsiteX17" fmla="*/ 4409376 w 4853940"/>
                <a:gd name="connsiteY17" fmla="*/ 2013701 h 3360420"/>
                <a:gd name="connsiteX18" fmla="*/ 4496671 w 4853940"/>
                <a:gd name="connsiteY18" fmla="*/ 1938726 h 3360420"/>
                <a:gd name="connsiteX19" fmla="*/ 4464909 w 4853940"/>
                <a:gd name="connsiteY19" fmla="*/ 1967593 h 3360420"/>
                <a:gd name="connsiteX20" fmla="*/ 4486957 w 4853940"/>
                <a:gd name="connsiteY20" fmla="*/ 1949288 h 3360420"/>
                <a:gd name="connsiteX21" fmla="*/ 4642087 w 4853940"/>
                <a:gd name="connsiteY21" fmla="*/ 1771329 h 3360420"/>
                <a:gd name="connsiteX22" fmla="*/ 4567591 w 4853940"/>
                <a:gd name="connsiteY22" fmla="*/ 1861619 h 3360420"/>
                <a:gd name="connsiteX23" fmla="*/ 4623281 w 4853940"/>
                <a:gd name="connsiteY23" fmla="*/ 1801070 h 3360420"/>
                <a:gd name="connsiteX24" fmla="*/ 4747270 w 4853940"/>
                <a:gd name="connsiteY24" fmla="*/ 1590498 h 3360420"/>
                <a:gd name="connsiteX25" fmla="*/ 4691744 w 4853940"/>
                <a:gd name="connsiteY25" fmla="*/ 1692797 h 3360420"/>
                <a:gd name="connsiteX26" fmla="*/ 4731397 w 4853940"/>
                <a:gd name="connsiteY26" fmla="*/ 1630086 h 3360420"/>
                <a:gd name="connsiteX27" fmla="*/ 4817458 w 4853940"/>
                <a:gd name="connsiteY27" fmla="*/ 1390103 h 3360420"/>
                <a:gd name="connsiteX28" fmla="*/ 4782618 w 4853940"/>
                <a:gd name="connsiteY28" fmla="*/ 1502338 h 3360420"/>
                <a:gd name="connsiteX29" fmla="*/ 4807593 w 4853940"/>
                <a:gd name="connsiteY29" fmla="*/ 1440048 h 3360420"/>
                <a:gd name="connsiteX30" fmla="*/ 4851339 w 4853940"/>
                <a:gd name="connsiteY30" fmla="*/ 1171650 h 3360420"/>
                <a:gd name="connsiteX31" fmla="*/ 4848157 w 4853940"/>
                <a:gd name="connsiteY31" fmla="*/ 1234668 h 3360420"/>
                <a:gd name="connsiteX32" fmla="*/ 4848156 w 4853940"/>
                <a:gd name="connsiteY32" fmla="*/ 1234674 h 3360420"/>
                <a:gd name="connsiteX33" fmla="*/ 4848157 w 4853940"/>
                <a:gd name="connsiteY33" fmla="*/ 1234668 h 3360420"/>
                <a:gd name="connsiteX34" fmla="*/ 1120140 w 4853940"/>
                <a:gd name="connsiteY34" fmla="*/ 0 h 3360420"/>
                <a:gd name="connsiteX35" fmla="*/ 3733800 w 4853940"/>
                <a:gd name="connsiteY35" fmla="*/ 0 h 3360420"/>
                <a:gd name="connsiteX36" fmla="*/ 4853940 w 4853940"/>
                <a:gd name="connsiteY36" fmla="*/ 1120140 h 3360420"/>
                <a:gd name="connsiteX37" fmla="*/ 4853555 w 4853940"/>
                <a:gd name="connsiteY37" fmla="*/ 1127760 h 3360420"/>
                <a:gd name="connsiteX38" fmla="*/ 4853940 w 4853940"/>
                <a:gd name="connsiteY38" fmla="*/ 1127760 h 3360420"/>
                <a:gd name="connsiteX39" fmla="*/ 4853940 w 4853940"/>
                <a:gd name="connsiteY39" fmla="*/ 3360420 h 3360420"/>
                <a:gd name="connsiteX40" fmla="*/ 3733800 w 4853940"/>
                <a:gd name="connsiteY40" fmla="*/ 2240280 h 3360420"/>
                <a:gd name="connsiteX41" fmla="*/ 3841261 w 4853940"/>
                <a:gd name="connsiteY41" fmla="*/ 2235192 h 3360420"/>
                <a:gd name="connsiteX42" fmla="*/ 3844918 w 4853940"/>
                <a:gd name="connsiteY42" fmla="*/ 2234669 h 3360420"/>
                <a:gd name="connsiteX43" fmla="*/ 3733800 w 4853940"/>
                <a:gd name="connsiteY43" fmla="*/ 2240280 h 3360420"/>
                <a:gd name="connsiteX44" fmla="*/ 1120140 w 4853940"/>
                <a:gd name="connsiteY44" fmla="*/ 2240280 h 3360420"/>
                <a:gd name="connsiteX45" fmla="*/ 0 w 4853940"/>
                <a:gd name="connsiteY45" fmla="*/ 1120140 h 3360420"/>
                <a:gd name="connsiteX46" fmla="*/ 1120140 w 4853940"/>
                <a:gd name="connsiteY46" fmla="*/ 0 h 33604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</a:cxnLst>
              <a:rect l="l" t="t" r="r" b="b"/>
              <a:pathLst>
                <a:path w="4853940" h="3360420">
                  <a:moveTo>
                    <a:pt x="3952930" y="2218533"/>
                  </a:moveTo>
                  <a:lnTo>
                    <a:pt x="3881090" y="2229497"/>
                  </a:lnTo>
                  <a:lnTo>
                    <a:pt x="3945845" y="2220238"/>
                  </a:lnTo>
                  <a:close/>
                  <a:moveTo>
                    <a:pt x="4057327" y="2192381"/>
                  </a:moveTo>
                  <a:lnTo>
                    <a:pt x="3994732" y="2208476"/>
                  </a:lnTo>
                  <a:lnTo>
                    <a:pt x="4047088" y="2195880"/>
                  </a:lnTo>
                  <a:close/>
                  <a:moveTo>
                    <a:pt x="4157598" y="2156723"/>
                  </a:moveTo>
                  <a:lnTo>
                    <a:pt x="4100220" y="2177724"/>
                  </a:lnTo>
                  <a:lnTo>
                    <a:pt x="4144527" y="2162584"/>
                  </a:lnTo>
                  <a:close/>
                  <a:moveTo>
                    <a:pt x="4253237" y="2112065"/>
                  </a:moveTo>
                  <a:lnTo>
                    <a:pt x="4199916" y="2137751"/>
                  </a:lnTo>
                  <a:lnTo>
                    <a:pt x="4237697" y="2120812"/>
                  </a:lnTo>
                  <a:close/>
                  <a:moveTo>
                    <a:pt x="4343736" y="2058907"/>
                  </a:moveTo>
                  <a:lnTo>
                    <a:pt x="4294094" y="2089066"/>
                  </a:lnTo>
                  <a:lnTo>
                    <a:pt x="4326135" y="2071030"/>
                  </a:lnTo>
                  <a:close/>
                  <a:moveTo>
                    <a:pt x="4428591" y="1997747"/>
                  </a:moveTo>
                  <a:lnTo>
                    <a:pt x="4382547" y="2032178"/>
                  </a:lnTo>
                  <a:lnTo>
                    <a:pt x="4409376" y="2013701"/>
                  </a:lnTo>
                  <a:close/>
                  <a:moveTo>
                    <a:pt x="4496671" y="1938726"/>
                  </a:moveTo>
                  <a:lnTo>
                    <a:pt x="4464909" y="1967593"/>
                  </a:lnTo>
                  <a:lnTo>
                    <a:pt x="4486957" y="1949288"/>
                  </a:lnTo>
                  <a:close/>
                  <a:moveTo>
                    <a:pt x="4642087" y="1771329"/>
                  </a:moveTo>
                  <a:lnTo>
                    <a:pt x="4567591" y="1861619"/>
                  </a:lnTo>
                  <a:lnTo>
                    <a:pt x="4623281" y="1801070"/>
                  </a:lnTo>
                  <a:close/>
                  <a:moveTo>
                    <a:pt x="4747270" y="1590498"/>
                  </a:moveTo>
                  <a:lnTo>
                    <a:pt x="4691744" y="1692797"/>
                  </a:lnTo>
                  <a:lnTo>
                    <a:pt x="4731397" y="1630086"/>
                  </a:lnTo>
                  <a:close/>
                  <a:moveTo>
                    <a:pt x="4817458" y="1390103"/>
                  </a:moveTo>
                  <a:lnTo>
                    <a:pt x="4782618" y="1502338"/>
                  </a:lnTo>
                  <a:lnTo>
                    <a:pt x="4807593" y="1440048"/>
                  </a:lnTo>
                  <a:close/>
                  <a:moveTo>
                    <a:pt x="4851339" y="1171650"/>
                  </a:moveTo>
                  <a:lnTo>
                    <a:pt x="4848157" y="1234668"/>
                  </a:lnTo>
                  <a:lnTo>
                    <a:pt x="4848156" y="1234674"/>
                  </a:lnTo>
                  <a:lnTo>
                    <a:pt x="4848157" y="1234668"/>
                  </a:lnTo>
                  <a:close/>
                  <a:moveTo>
                    <a:pt x="1120140" y="0"/>
                  </a:moveTo>
                  <a:lnTo>
                    <a:pt x="3733800" y="0"/>
                  </a:lnTo>
                  <a:cubicBezTo>
                    <a:pt x="4352436" y="0"/>
                    <a:pt x="4853940" y="501504"/>
                    <a:pt x="4853940" y="1120140"/>
                  </a:cubicBezTo>
                  <a:lnTo>
                    <a:pt x="4853555" y="1127760"/>
                  </a:lnTo>
                  <a:lnTo>
                    <a:pt x="4853940" y="1127760"/>
                  </a:lnTo>
                  <a:lnTo>
                    <a:pt x="4853940" y="3360420"/>
                  </a:lnTo>
                  <a:cubicBezTo>
                    <a:pt x="4853940" y="2741784"/>
                    <a:pt x="4352436" y="2240280"/>
                    <a:pt x="3733800" y="2240280"/>
                  </a:cubicBezTo>
                  <a:cubicBezTo>
                    <a:pt x="3770048" y="2240280"/>
                    <a:pt x="3805894" y="2238558"/>
                    <a:pt x="3841261" y="2235192"/>
                  </a:cubicBezTo>
                  <a:lnTo>
                    <a:pt x="3844918" y="2234669"/>
                  </a:lnTo>
                  <a:lnTo>
                    <a:pt x="3733800" y="2240280"/>
                  </a:lnTo>
                  <a:lnTo>
                    <a:pt x="1120140" y="2240280"/>
                  </a:lnTo>
                  <a:cubicBezTo>
                    <a:pt x="501504" y="2240280"/>
                    <a:pt x="0" y="1738776"/>
                    <a:pt x="0" y="1120140"/>
                  </a:cubicBezTo>
                  <a:cubicBezTo>
                    <a:pt x="0" y="501504"/>
                    <a:pt x="501504" y="0"/>
                    <a:pt x="112014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84FC6ACE-419D-52F2-58F2-C23EF9908F20}"/>
              </a:ext>
            </a:extLst>
          </p:cNvPr>
          <p:cNvGrpSpPr/>
          <p:nvPr/>
        </p:nvGrpSpPr>
        <p:grpSpPr>
          <a:xfrm flipH="1">
            <a:off x="7833373" y="1780850"/>
            <a:ext cx="4683094" cy="3418586"/>
            <a:chOff x="7261860" y="2857500"/>
            <a:chExt cx="4853940" cy="3543300"/>
          </a:xfrm>
        </p:grpSpPr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294F0068-F718-43FF-2B67-21E3D01F45D2}"/>
                </a:ext>
              </a:extLst>
            </p:cNvPr>
            <p:cNvSpPr/>
            <p:nvPr/>
          </p:nvSpPr>
          <p:spPr>
            <a:xfrm>
              <a:off x="7261860" y="2857500"/>
              <a:ext cx="4853940" cy="3543300"/>
            </a:xfrm>
            <a:custGeom>
              <a:avLst/>
              <a:gdLst>
                <a:gd name="connsiteX0" fmla="*/ 3952930 w 4853940"/>
                <a:gd name="connsiteY0" fmla="*/ 2218533 h 3360420"/>
                <a:gd name="connsiteX1" fmla="*/ 3881090 w 4853940"/>
                <a:gd name="connsiteY1" fmla="*/ 2229497 h 3360420"/>
                <a:gd name="connsiteX2" fmla="*/ 3945845 w 4853940"/>
                <a:gd name="connsiteY2" fmla="*/ 2220238 h 3360420"/>
                <a:gd name="connsiteX3" fmla="*/ 4057327 w 4853940"/>
                <a:gd name="connsiteY3" fmla="*/ 2192381 h 3360420"/>
                <a:gd name="connsiteX4" fmla="*/ 3994732 w 4853940"/>
                <a:gd name="connsiteY4" fmla="*/ 2208476 h 3360420"/>
                <a:gd name="connsiteX5" fmla="*/ 4047088 w 4853940"/>
                <a:gd name="connsiteY5" fmla="*/ 2195880 h 3360420"/>
                <a:gd name="connsiteX6" fmla="*/ 4157598 w 4853940"/>
                <a:gd name="connsiteY6" fmla="*/ 2156723 h 3360420"/>
                <a:gd name="connsiteX7" fmla="*/ 4100220 w 4853940"/>
                <a:gd name="connsiteY7" fmla="*/ 2177724 h 3360420"/>
                <a:gd name="connsiteX8" fmla="*/ 4144527 w 4853940"/>
                <a:gd name="connsiteY8" fmla="*/ 2162584 h 3360420"/>
                <a:gd name="connsiteX9" fmla="*/ 4253237 w 4853940"/>
                <a:gd name="connsiteY9" fmla="*/ 2112065 h 3360420"/>
                <a:gd name="connsiteX10" fmla="*/ 4199916 w 4853940"/>
                <a:gd name="connsiteY10" fmla="*/ 2137751 h 3360420"/>
                <a:gd name="connsiteX11" fmla="*/ 4237697 w 4853940"/>
                <a:gd name="connsiteY11" fmla="*/ 2120812 h 3360420"/>
                <a:gd name="connsiteX12" fmla="*/ 4343736 w 4853940"/>
                <a:gd name="connsiteY12" fmla="*/ 2058907 h 3360420"/>
                <a:gd name="connsiteX13" fmla="*/ 4294094 w 4853940"/>
                <a:gd name="connsiteY13" fmla="*/ 2089066 h 3360420"/>
                <a:gd name="connsiteX14" fmla="*/ 4326135 w 4853940"/>
                <a:gd name="connsiteY14" fmla="*/ 2071030 h 3360420"/>
                <a:gd name="connsiteX15" fmla="*/ 4428591 w 4853940"/>
                <a:gd name="connsiteY15" fmla="*/ 1997747 h 3360420"/>
                <a:gd name="connsiteX16" fmla="*/ 4382547 w 4853940"/>
                <a:gd name="connsiteY16" fmla="*/ 2032178 h 3360420"/>
                <a:gd name="connsiteX17" fmla="*/ 4409376 w 4853940"/>
                <a:gd name="connsiteY17" fmla="*/ 2013701 h 3360420"/>
                <a:gd name="connsiteX18" fmla="*/ 4496671 w 4853940"/>
                <a:gd name="connsiteY18" fmla="*/ 1938726 h 3360420"/>
                <a:gd name="connsiteX19" fmla="*/ 4464909 w 4853940"/>
                <a:gd name="connsiteY19" fmla="*/ 1967593 h 3360420"/>
                <a:gd name="connsiteX20" fmla="*/ 4486957 w 4853940"/>
                <a:gd name="connsiteY20" fmla="*/ 1949288 h 3360420"/>
                <a:gd name="connsiteX21" fmla="*/ 4642087 w 4853940"/>
                <a:gd name="connsiteY21" fmla="*/ 1771329 h 3360420"/>
                <a:gd name="connsiteX22" fmla="*/ 4567591 w 4853940"/>
                <a:gd name="connsiteY22" fmla="*/ 1861619 h 3360420"/>
                <a:gd name="connsiteX23" fmla="*/ 4623281 w 4853940"/>
                <a:gd name="connsiteY23" fmla="*/ 1801070 h 3360420"/>
                <a:gd name="connsiteX24" fmla="*/ 4747270 w 4853940"/>
                <a:gd name="connsiteY24" fmla="*/ 1590498 h 3360420"/>
                <a:gd name="connsiteX25" fmla="*/ 4691744 w 4853940"/>
                <a:gd name="connsiteY25" fmla="*/ 1692797 h 3360420"/>
                <a:gd name="connsiteX26" fmla="*/ 4731397 w 4853940"/>
                <a:gd name="connsiteY26" fmla="*/ 1630086 h 3360420"/>
                <a:gd name="connsiteX27" fmla="*/ 4817458 w 4853940"/>
                <a:gd name="connsiteY27" fmla="*/ 1390103 h 3360420"/>
                <a:gd name="connsiteX28" fmla="*/ 4782618 w 4853940"/>
                <a:gd name="connsiteY28" fmla="*/ 1502338 h 3360420"/>
                <a:gd name="connsiteX29" fmla="*/ 4807593 w 4853940"/>
                <a:gd name="connsiteY29" fmla="*/ 1440048 h 3360420"/>
                <a:gd name="connsiteX30" fmla="*/ 4851339 w 4853940"/>
                <a:gd name="connsiteY30" fmla="*/ 1171650 h 3360420"/>
                <a:gd name="connsiteX31" fmla="*/ 4848157 w 4853940"/>
                <a:gd name="connsiteY31" fmla="*/ 1234668 h 3360420"/>
                <a:gd name="connsiteX32" fmla="*/ 4848156 w 4853940"/>
                <a:gd name="connsiteY32" fmla="*/ 1234674 h 3360420"/>
                <a:gd name="connsiteX33" fmla="*/ 4848157 w 4853940"/>
                <a:gd name="connsiteY33" fmla="*/ 1234668 h 3360420"/>
                <a:gd name="connsiteX34" fmla="*/ 1120140 w 4853940"/>
                <a:gd name="connsiteY34" fmla="*/ 0 h 3360420"/>
                <a:gd name="connsiteX35" fmla="*/ 3733800 w 4853940"/>
                <a:gd name="connsiteY35" fmla="*/ 0 h 3360420"/>
                <a:gd name="connsiteX36" fmla="*/ 4853940 w 4853940"/>
                <a:gd name="connsiteY36" fmla="*/ 1120140 h 3360420"/>
                <a:gd name="connsiteX37" fmla="*/ 4853555 w 4853940"/>
                <a:gd name="connsiteY37" fmla="*/ 1127760 h 3360420"/>
                <a:gd name="connsiteX38" fmla="*/ 4853940 w 4853940"/>
                <a:gd name="connsiteY38" fmla="*/ 1127760 h 3360420"/>
                <a:gd name="connsiteX39" fmla="*/ 4853940 w 4853940"/>
                <a:gd name="connsiteY39" fmla="*/ 3360420 h 3360420"/>
                <a:gd name="connsiteX40" fmla="*/ 3733800 w 4853940"/>
                <a:gd name="connsiteY40" fmla="*/ 2240280 h 3360420"/>
                <a:gd name="connsiteX41" fmla="*/ 3841261 w 4853940"/>
                <a:gd name="connsiteY41" fmla="*/ 2235192 h 3360420"/>
                <a:gd name="connsiteX42" fmla="*/ 3844918 w 4853940"/>
                <a:gd name="connsiteY42" fmla="*/ 2234669 h 3360420"/>
                <a:gd name="connsiteX43" fmla="*/ 3733800 w 4853940"/>
                <a:gd name="connsiteY43" fmla="*/ 2240280 h 3360420"/>
                <a:gd name="connsiteX44" fmla="*/ 1120140 w 4853940"/>
                <a:gd name="connsiteY44" fmla="*/ 2240280 h 3360420"/>
                <a:gd name="connsiteX45" fmla="*/ 0 w 4853940"/>
                <a:gd name="connsiteY45" fmla="*/ 1120140 h 3360420"/>
                <a:gd name="connsiteX46" fmla="*/ 1120140 w 4853940"/>
                <a:gd name="connsiteY46" fmla="*/ 0 h 33604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</a:cxnLst>
              <a:rect l="l" t="t" r="r" b="b"/>
              <a:pathLst>
                <a:path w="4853940" h="3360420">
                  <a:moveTo>
                    <a:pt x="3952930" y="2218533"/>
                  </a:moveTo>
                  <a:lnTo>
                    <a:pt x="3881090" y="2229497"/>
                  </a:lnTo>
                  <a:lnTo>
                    <a:pt x="3945845" y="2220238"/>
                  </a:lnTo>
                  <a:close/>
                  <a:moveTo>
                    <a:pt x="4057327" y="2192381"/>
                  </a:moveTo>
                  <a:lnTo>
                    <a:pt x="3994732" y="2208476"/>
                  </a:lnTo>
                  <a:lnTo>
                    <a:pt x="4047088" y="2195880"/>
                  </a:lnTo>
                  <a:close/>
                  <a:moveTo>
                    <a:pt x="4157598" y="2156723"/>
                  </a:moveTo>
                  <a:lnTo>
                    <a:pt x="4100220" y="2177724"/>
                  </a:lnTo>
                  <a:lnTo>
                    <a:pt x="4144527" y="2162584"/>
                  </a:lnTo>
                  <a:close/>
                  <a:moveTo>
                    <a:pt x="4253237" y="2112065"/>
                  </a:moveTo>
                  <a:lnTo>
                    <a:pt x="4199916" y="2137751"/>
                  </a:lnTo>
                  <a:lnTo>
                    <a:pt x="4237697" y="2120812"/>
                  </a:lnTo>
                  <a:close/>
                  <a:moveTo>
                    <a:pt x="4343736" y="2058907"/>
                  </a:moveTo>
                  <a:lnTo>
                    <a:pt x="4294094" y="2089066"/>
                  </a:lnTo>
                  <a:lnTo>
                    <a:pt x="4326135" y="2071030"/>
                  </a:lnTo>
                  <a:close/>
                  <a:moveTo>
                    <a:pt x="4428591" y="1997747"/>
                  </a:moveTo>
                  <a:lnTo>
                    <a:pt x="4382547" y="2032178"/>
                  </a:lnTo>
                  <a:lnTo>
                    <a:pt x="4409376" y="2013701"/>
                  </a:lnTo>
                  <a:close/>
                  <a:moveTo>
                    <a:pt x="4496671" y="1938726"/>
                  </a:moveTo>
                  <a:lnTo>
                    <a:pt x="4464909" y="1967593"/>
                  </a:lnTo>
                  <a:lnTo>
                    <a:pt x="4486957" y="1949288"/>
                  </a:lnTo>
                  <a:close/>
                  <a:moveTo>
                    <a:pt x="4642087" y="1771329"/>
                  </a:moveTo>
                  <a:lnTo>
                    <a:pt x="4567591" y="1861619"/>
                  </a:lnTo>
                  <a:lnTo>
                    <a:pt x="4623281" y="1801070"/>
                  </a:lnTo>
                  <a:close/>
                  <a:moveTo>
                    <a:pt x="4747270" y="1590498"/>
                  </a:moveTo>
                  <a:lnTo>
                    <a:pt x="4691744" y="1692797"/>
                  </a:lnTo>
                  <a:lnTo>
                    <a:pt x="4731397" y="1630086"/>
                  </a:lnTo>
                  <a:close/>
                  <a:moveTo>
                    <a:pt x="4817458" y="1390103"/>
                  </a:moveTo>
                  <a:lnTo>
                    <a:pt x="4782618" y="1502338"/>
                  </a:lnTo>
                  <a:lnTo>
                    <a:pt x="4807593" y="1440048"/>
                  </a:lnTo>
                  <a:close/>
                  <a:moveTo>
                    <a:pt x="4851339" y="1171650"/>
                  </a:moveTo>
                  <a:lnTo>
                    <a:pt x="4848157" y="1234668"/>
                  </a:lnTo>
                  <a:lnTo>
                    <a:pt x="4848156" y="1234674"/>
                  </a:lnTo>
                  <a:lnTo>
                    <a:pt x="4848157" y="1234668"/>
                  </a:lnTo>
                  <a:close/>
                  <a:moveTo>
                    <a:pt x="1120140" y="0"/>
                  </a:moveTo>
                  <a:lnTo>
                    <a:pt x="3733800" y="0"/>
                  </a:lnTo>
                  <a:cubicBezTo>
                    <a:pt x="4352436" y="0"/>
                    <a:pt x="4853940" y="501504"/>
                    <a:pt x="4853940" y="1120140"/>
                  </a:cubicBezTo>
                  <a:lnTo>
                    <a:pt x="4853555" y="1127760"/>
                  </a:lnTo>
                  <a:lnTo>
                    <a:pt x="4853940" y="1127760"/>
                  </a:lnTo>
                  <a:lnTo>
                    <a:pt x="4853940" y="3360420"/>
                  </a:lnTo>
                  <a:cubicBezTo>
                    <a:pt x="4853940" y="2741784"/>
                    <a:pt x="4352436" y="2240280"/>
                    <a:pt x="3733800" y="2240280"/>
                  </a:cubicBezTo>
                  <a:cubicBezTo>
                    <a:pt x="3770048" y="2240280"/>
                    <a:pt x="3805894" y="2238558"/>
                    <a:pt x="3841261" y="2235192"/>
                  </a:cubicBezTo>
                  <a:lnTo>
                    <a:pt x="3844918" y="2234669"/>
                  </a:lnTo>
                  <a:lnTo>
                    <a:pt x="3733800" y="2240280"/>
                  </a:lnTo>
                  <a:lnTo>
                    <a:pt x="1120140" y="2240280"/>
                  </a:lnTo>
                  <a:cubicBezTo>
                    <a:pt x="501504" y="2240280"/>
                    <a:pt x="0" y="1738776"/>
                    <a:pt x="0" y="1120140"/>
                  </a:cubicBezTo>
                  <a:cubicBezTo>
                    <a:pt x="0" y="501504"/>
                    <a:pt x="501504" y="0"/>
                    <a:pt x="1120140" y="0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  <a:effectLst>
              <a:outerShdw blurRad="317500" dist="1905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33BF037C-2E33-166D-AC15-EB92ED117A9A}"/>
                </a:ext>
              </a:extLst>
            </p:cNvPr>
            <p:cNvSpPr/>
            <p:nvPr/>
          </p:nvSpPr>
          <p:spPr>
            <a:xfrm>
              <a:off x="7261860" y="2857500"/>
              <a:ext cx="4853940" cy="3360420"/>
            </a:xfrm>
            <a:custGeom>
              <a:avLst/>
              <a:gdLst>
                <a:gd name="connsiteX0" fmla="*/ 3952930 w 4853940"/>
                <a:gd name="connsiteY0" fmla="*/ 2218533 h 3360420"/>
                <a:gd name="connsiteX1" fmla="*/ 3881090 w 4853940"/>
                <a:gd name="connsiteY1" fmla="*/ 2229497 h 3360420"/>
                <a:gd name="connsiteX2" fmla="*/ 3945845 w 4853940"/>
                <a:gd name="connsiteY2" fmla="*/ 2220238 h 3360420"/>
                <a:gd name="connsiteX3" fmla="*/ 4057327 w 4853940"/>
                <a:gd name="connsiteY3" fmla="*/ 2192381 h 3360420"/>
                <a:gd name="connsiteX4" fmla="*/ 3994732 w 4853940"/>
                <a:gd name="connsiteY4" fmla="*/ 2208476 h 3360420"/>
                <a:gd name="connsiteX5" fmla="*/ 4047088 w 4853940"/>
                <a:gd name="connsiteY5" fmla="*/ 2195880 h 3360420"/>
                <a:gd name="connsiteX6" fmla="*/ 4157598 w 4853940"/>
                <a:gd name="connsiteY6" fmla="*/ 2156723 h 3360420"/>
                <a:gd name="connsiteX7" fmla="*/ 4100220 w 4853940"/>
                <a:gd name="connsiteY7" fmla="*/ 2177724 h 3360420"/>
                <a:gd name="connsiteX8" fmla="*/ 4144527 w 4853940"/>
                <a:gd name="connsiteY8" fmla="*/ 2162584 h 3360420"/>
                <a:gd name="connsiteX9" fmla="*/ 4253237 w 4853940"/>
                <a:gd name="connsiteY9" fmla="*/ 2112065 h 3360420"/>
                <a:gd name="connsiteX10" fmla="*/ 4199916 w 4853940"/>
                <a:gd name="connsiteY10" fmla="*/ 2137751 h 3360420"/>
                <a:gd name="connsiteX11" fmla="*/ 4237697 w 4853940"/>
                <a:gd name="connsiteY11" fmla="*/ 2120812 h 3360420"/>
                <a:gd name="connsiteX12" fmla="*/ 4343736 w 4853940"/>
                <a:gd name="connsiteY12" fmla="*/ 2058907 h 3360420"/>
                <a:gd name="connsiteX13" fmla="*/ 4294094 w 4853940"/>
                <a:gd name="connsiteY13" fmla="*/ 2089066 h 3360420"/>
                <a:gd name="connsiteX14" fmla="*/ 4326135 w 4853940"/>
                <a:gd name="connsiteY14" fmla="*/ 2071030 h 3360420"/>
                <a:gd name="connsiteX15" fmla="*/ 4428591 w 4853940"/>
                <a:gd name="connsiteY15" fmla="*/ 1997747 h 3360420"/>
                <a:gd name="connsiteX16" fmla="*/ 4382547 w 4853940"/>
                <a:gd name="connsiteY16" fmla="*/ 2032178 h 3360420"/>
                <a:gd name="connsiteX17" fmla="*/ 4409376 w 4853940"/>
                <a:gd name="connsiteY17" fmla="*/ 2013701 h 3360420"/>
                <a:gd name="connsiteX18" fmla="*/ 4496671 w 4853940"/>
                <a:gd name="connsiteY18" fmla="*/ 1938726 h 3360420"/>
                <a:gd name="connsiteX19" fmla="*/ 4464909 w 4853940"/>
                <a:gd name="connsiteY19" fmla="*/ 1967593 h 3360420"/>
                <a:gd name="connsiteX20" fmla="*/ 4486957 w 4853940"/>
                <a:gd name="connsiteY20" fmla="*/ 1949288 h 3360420"/>
                <a:gd name="connsiteX21" fmla="*/ 4642087 w 4853940"/>
                <a:gd name="connsiteY21" fmla="*/ 1771329 h 3360420"/>
                <a:gd name="connsiteX22" fmla="*/ 4567591 w 4853940"/>
                <a:gd name="connsiteY22" fmla="*/ 1861619 h 3360420"/>
                <a:gd name="connsiteX23" fmla="*/ 4623281 w 4853940"/>
                <a:gd name="connsiteY23" fmla="*/ 1801070 h 3360420"/>
                <a:gd name="connsiteX24" fmla="*/ 4747270 w 4853940"/>
                <a:gd name="connsiteY24" fmla="*/ 1590498 h 3360420"/>
                <a:gd name="connsiteX25" fmla="*/ 4691744 w 4853940"/>
                <a:gd name="connsiteY25" fmla="*/ 1692797 h 3360420"/>
                <a:gd name="connsiteX26" fmla="*/ 4731397 w 4853940"/>
                <a:gd name="connsiteY26" fmla="*/ 1630086 h 3360420"/>
                <a:gd name="connsiteX27" fmla="*/ 4817458 w 4853940"/>
                <a:gd name="connsiteY27" fmla="*/ 1390103 h 3360420"/>
                <a:gd name="connsiteX28" fmla="*/ 4782618 w 4853940"/>
                <a:gd name="connsiteY28" fmla="*/ 1502338 h 3360420"/>
                <a:gd name="connsiteX29" fmla="*/ 4807593 w 4853940"/>
                <a:gd name="connsiteY29" fmla="*/ 1440048 h 3360420"/>
                <a:gd name="connsiteX30" fmla="*/ 4851339 w 4853940"/>
                <a:gd name="connsiteY30" fmla="*/ 1171650 h 3360420"/>
                <a:gd name="connsiteX31" fmla="*/ 4848157 w 4853940"/>
                <a:gd name="connsiteY31" fmla="*/ 1234668 h 3360420"/>
                <a:gd name="connsiteX32" fmla="*/ 4848156 w 4853940"/>
                <a:gd name="connsiteY32" fmla="*/ 1234674 h 3360420"/>
                <a:gd name="connsiteX33" fmla="*/ 4848157 w 4853940"/>
                <a:gd name="connsiteY33" fmla="*/ 1234668 h 3360420"/>
                <a:gd name="connsiteX34" fmla="*/ 1120140 w 4853940"/>
                <a:gd name="connsiteY34" fmla="*/ 0 h 3360420"/>
                <a:gd name="connsiteX35" fmla="*/ 3733800 w 4853940"/>
                <a:gd name="connsiteY35" fmla="*/ 0 h 3360420"/>
                <a:gd name="connsiteX36" fmla="*/ 4853940 w 4853940"/>
                <a:gd name="connsiteY36" fmla="*/ 1120140 h 3360420"/>
                <a:gd name="connsiteX37" fmla="*/ 4853555 w 4853940"/>
                <a:gd name="connsiteY37" fmla="*/ 1127760 h 3360420"/>
                <a:gd name="connsiteX38" fmla="*/ 4853940 w 4853940"/>
                <a:gd name="connsiteY38" fmla="*/ 1127760 h 3360420"/>
                <a:gd name="connsiteX39" fmla="*/ 4853940 w 4853940"/>
                <a:gd name="connsiteY39" fmla="*/ 3360420 h 3360420"/>
                <a:gd name="connsiteX40" fmla="*/ 3733800 w 4853940"/>
                <a:gd name="connsiteY40" fmla="*/ 2240280 h 3360420"/>
                <a:gd name="connsiteX41" fmla="*/ 3841261 w 4853940"/>
                <a:gd name="connsiteY41" fmla="*/ 2235192 h 3360420"/>
                <a:gd name="connsiteX42" fmla="*/ 3844918 w 4853940"/>
                <a:gd name="connsiteY42" fmla="*/ 2234669 h 3360420"/>
                <a:gd name="connsiteX43" fmla="*/ 3733800 w 4853940"/>
                <a:gd name="connsiteY43" fmla="*/ 2240280 h 3360420"/>
                <a:gd name="connsiteX44" fmla="*/ 1120140 w 4853940"/>
                <a:gd name="connsiteY44" fmla="*/ 2240280 h 3360420"/>
                <a:gd name="connsiteX45" fmla="*/ 0 w 4853940"/>
                <a:gd name="connsiteY45" fmla="*/ 1120140 h 3360420"/>
                <a:gd name="connsiteX46" fmla="*/ 1120140 w 4853940"/>
                <a:gd name="connsiteY46" fmla="*/ 0 h 33604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</a:cxnLst>
              <a:rect l="l" t="t" r="r" b="b"/>
              <a:pathLst>
                <a:path w="4853940" h="3360420">
                  <a:moveTo>
                    <a:pt x="3952930" y="2218533"/>
                  </a:moveTo>
                  <a:lnTo>
                    <a:pt x="3881090" y="2229497"/>
                  </a:lnTo>
                  <a:lnTo>
                    <a:pt x="3945845" y="2220238"/>
                  </a:lnTo>
                  <a:close/>
                  <a:moveTo>
                    <a:pt x="4057327" y="2192381"/>
                  </a:moveTo>
                  <a:lnTo>
                    <a:pt x="3994732" y="2208476"/>
                  </a:lnTo>
                  <a:lnTo>
                    <a:pt x="4047088" y="2195880"/>
                  </a:lnTo>
                  <a:close/>
                  <a:moveTo>
                    <a:pt x="4157598" y="2156723"/>
                  </a:moveTo>
                  <a:lnTo>
                    <a:pt x="4100220" y="2177724"/>
                  </a:lnTo>
                  <a:lnTo>
                    <a:pt x="4144527" y="2162584"/>
                  </a:lnTo>
                  <a:close/>
                  <a:moveTo>
                    <a:pt x="4253237" y="2112065"/>
                  </a:moveTo>
                  <a:lnTo>
                    <a:pt x="4199916" y="2137751"/>
                  </a:lnTo>
                  <a:lnTo>
                    <a:pt x="4237697" y="2120812"/>
                  </a:lnTo>
                  <a:close/>
                  <a:moveTo>
                    <a:pt x="4343736" y="2058907"/>
                  </a:moveTo>
                  <a:lnTo>
                    <a:pt x="4294094" y="2089066"/>
                  </a:lnTo>
                  <a:lnTo>
                    <a:pt x="4326135" y="2071030"/>
                  </a:lnTo>
                  <a:close/>
                  <a:moveTo>
                    <a:pt x="4428591" y="1997747"/>
                  </a:moveTo>
                  <a:lnTo>
                    <a:pt x="4382547" y="2032178"/>
                  </a:lnTo>
                  <a:lnTo>
                    <a:pt x="4409376" y="2013701"/>
                  </a:lnTo>
                  <a:close/>
                  <a:moveTo>
                    <a:pt x="4496671" y="1938726"/>
                  </a:moveTo>
                  <a:lnTo>
                    <a:pt x="4464909" y="1967593"/>
                  </a:lnTo>
                  <a:lnTo>
                    <a:pt x="4486957" y="1949288"/>
                  </a:lnTo>
                  <a:close/>
                  <a:moveTo>
                    <a:pt x="4642087" y="1771329"/>
                  </a:moveTo>
                  <a:lnTo>
                    <a:pt x="4567591" y="1861619"/>
                  </a:lnTo>
                  <a:lnTo>
                    <a:pt x="4623281" y="1801070"/>
                  </a:lnTo>
                  <a:close/>
                  <a:moveTo>
                    <a:pt x="4747270" y="1590498"/>
                  </a:moveTo>
                  <a:lnTo>
                    <a:pt x="4691744" y="1692797"/>
                  </a:lnTo>
                  <a:lnTo>
                    <a:pt x="4731397" y="1630086"/>
                  </a:lnTo>
                  <a:close/>
                  <a:moveTo>
                    <a:pt x="4817458" y="1390103"/>
                  </a:moveTo>
                  <a:lnTo>
                    <a:pt x="4782618" y="1502338"/>
                  </a:lnTo>
                  <a:lnTo>
                    <a:pt x="4807593" y="1440048"/>
                  </a:lnTo>
                  <a:close/>
                  <a:moveTo>
                    <a:pt x="4851339" y="1171650"/>
                  </a:moveTo>
                  <a:lnTo>
                    <a:pt x="4848157" y="1234668"/>
                  </a:lnTo>
                  <a:lnTo>
                    <a:pt x="4848156" y="1234674"/>
                  </a:lnTo>
                  <a:lnTo>
                    <a:pt x="4848157" y="1234668"/>
                  </a:lnTo>
                  <a:close/>
                  <a:moveTo>
                    <a:pt x="1120140" y="0"/>
                  </a:moveTo>
                  <a:lnTo>
                    <a:pt x="3733800" y="0"/>
                  </a:lnTo>
                  <a:cubicBezTo>
                    <a:pt x="4352436" y="0"/>
                    <a:pt x="4853940" y="501504"/>
                    <a:pt x="4853940" y="1120140"/>
                  </a:cubicBezTo>
                  <a:lnTo>
                    <a:pt x="4853555" y="1127760"/>
                  </a:lnTo>
                  <a:lnTo>
                    <a:pt x="4853940" y="1127760"/>
                  </a:lnTo>
                  <a:lnTo>
                    <a:pt x="4853940" y="3360420"/>
                  </a:lnTo>
                  <a:cubicBezTo>
                    <a:pt x="4853940" y="2741784"/>
                    <a:pt x="4352436" y="2240280"/>
                    <a:pt x="3733800" y="2240280"/>
                  </a:cubicBezTo>
                  <a:cubicBezTo>
                    <a:pt x="3770048" y="2240280"/>
                    <a:pt x="3805894" y="2238558"/>
                    <a:pt x="3841261" y="2235192"/>
                  </a:cubicBezTo>
                  <a:lnTo>
                    <a:pt x="3844918" y="2234669"/>
                  </a:lnTo>
                  <a:lnTo>
                    <a:pt x="3733800" y="2240280"/>
                  </a:lnTo>
                  <a:lnTo>
                    <a:pt x="1120140" y="2240280"/>
                  </a:lnTo>
                  <a:cubicBezTo>
                    <a:pt x="501504" y="2240280"/>
                    <a:pt x="0" y="1738776"/>
                    <a:pt x="0" y="1120140"/>
                  </a:cubicBezTo>
                  <a:cubicBezTo>
                    <a:pt x="0" y="501504"/>
                    <a:pt x="501504" y="0"/>
                    <a:pt x="112014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4" name="TextBox 48">
            <a:extLst>
              <a:ext uri="{FF2B5EF4-FFF2-40B4-BE49-F238E27FC236}">
                <a16:creationId xmlns:a16="http://schemas.microsoft.com/office/drawing/2014/main" id="{EB85C081-786D-235F-1065-F8796517BAD0}"/>
              </a:ext>
            </a:extLst>
          </p:cNvPr>
          <p:cNvSpPr txBox="1"/>
          <p:nvPr/>
        </p:nvSpPr>
        <p:spPr>
          <a:xfrm flipH="1">
            <a:off x="16223156" y="2677731"/>
            <a:ext cx="2813591" cy="1107996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US" sz="660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Model</a:t>
            </a:r>
            <a:endParaRPr kumimoji="0" lang="en-US" sz="80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35" name="TextBox 48">
            <a:extLst>
              <a:ext uri="{FF2B5EF4-FFF2-40B4-BE49-F238E27FC236}">
                <a16:creationId xmlns:a16="http://schemas.microsoft.com/office/drawing/2014/main" id="{8F66A2C9-BA78-6813-682B-575C04AC521D}"/>
              </a:ext>
            </a:extLst>
          </p:cNvPr>
          <p:cNvSpPr txBox="1"/>
          <p:nvPr/>
        </p:nvSpPr>
        <p:spPr>
          <a:xfrm flipH="1">
            <a:off x="16332884" y="1319185"/>
            <a:ext cx="5024389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36" name="Textbox 200">
            <a:extLst>
              <a:ext uri="{FF2B5EF4-FFF2-40B4-BE49-F238E27FC236}">
                <a16:creationId xmlns:a16="http://schemas.microsoft.com/office/drawing/2014/main" id="{CB7F9841-D68E-F7C9-6604-E07572366A9E}"/>
              </a:ext>
            </a:extLst>
          </p:cNvPr>
          <p:cNvSpPr txBox="1"/>
          <p:nvPr/>
        </p:nvSpPr>
        <p:spPr>
          <a:xfrm>
            <a:off x="16223156" y="5658330"/>
            <a:ext cx="6236489" cy="267765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vi-VN" sz="2800" dirty="0"/>
              <a:t>Mô hình 7 bước </a:t>
            </a:r>
            <a:r>
              <a:rPr lang="en-US" sz="2800" dirty="0" err="1"/>
              <a:t>tăng</a:t>
            </a:r>
            <a:r>
              <a:rPr lang="en-US" sz="2800" dirty="0"/>
              <a:t> </a:t>
            </a:r>
            <a:r>
              <a:rPr lang="en-US" sz="2800" dirty="0" err="1"/>
              <a:t>trưởng</a:t>
            </a:r>
            <a:r>
              <a:rPr lang="en-US" sz="2800" dirty="0"/>
              <a:t>, </a:t>
            </a:r>
            <a:r>
              <a:rPr lang="vi-VN" sz="2800" dirty="0"/>
              <a:t>tượng trưng cho hành trình phát triển: từ tầm nhìn, ý tưởng, kế hoạch, đội ngũ đến hành động, kiểm tra và tăng trưởng, tất cả cùng nâng doanh nghiệp vươn cao bền vững.</a:t>
            </a:r>
            <a:endParaRPr lang="en-US" sz="2800" dirty="0">
              <a:solidFill>
                <a:schemeClr val="tx2"/>
              </a:solidFill>
            </a:endParaRPr>
          </a:p>
        </p:txBody>
      </p:sp>
      <p:sp>
        <p:nvSpPr>
          <p:cNvPr id="37" name="TextBox 48">
            <a:extLst>
              <a:ext uri="{FF2B5EF4-FFF2-40B4-BE49-F238E27FC236}">
                <a16:creationId xmlns:a16="http://schemas.microsoft.com/office/drawing/2014/main" id="{38645666-88AC-7B0E-9E76-0F815F7A0E77}"/>
              </a:ext>
            </a:extLst>
          </p:cNvPr>
          <p:cNvSpPr txBox="1"/>
          <p:nvPr/>
        </p:nvSpPr>
        <p:spPr>
          <a:xfrm flipH="1">
            <a:off x="16193659" y="1550018"/>
            <a:ext cx="5367175" cy="144655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US" sz="8800" b="1" dirty="0">
                <a:solidFill>
                  <a:schemeClr val="accent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GROWTH</a:t>
            </a:r>
          </a:p>
        </p:txBody>
      </p:sp>
      <p:sp>
        <p:nvSpPr>
          <p:cNvPr id="40" name="TextBox 25">
            <a:extLst>
              <a:ext uri="{FF2B5EF4-FFF2-40B4-BE49-F238E27FC236}">
                <a16:creationId xmlns:a16="http://schemas.microsoft.com/office/drawing/2014/main" id="{60F27AA1-C790-1202-4042-E8BBB4EC8725}"/>
              </a:ext>
            </a:extLst>
          </p:cNvPr>
          <p:cNvSpPr txBox="1"/>
          <p:nvPr/>
        </p:nvSpPr>
        <p:spPr>
          <a:xfrm flipH="1">
            <a:off x="16223156" y="12281163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1" u="none" dirty="0">
                <a:solidFill>
                  <a:schemeClr val="tx2"/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tx2"/>
                </a:solidFill>
                <a:latin typeface="+mn-lt"/>
              </a:rPr>
              <a:t>.net</a:t>
            </a:r>
          </a:p>
        </p:txBody>
      </p: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B584CE97-236F-E681-ABFC-E2F0E2FA1CAA}"/>
              </a:ext>
            </a:extLst>
          </p:cNvPr>
          <p:cNvCxnSpPr>
            <a:cxnSpLocks/>
          </p:cNvCxnSpPr>
          <p:nvPr/>
        </p:nvCxnSpPr>
        <p:spPr>
          <a:xfrm flipV="1">
            <a:off x="7836579" y="4988315"/>
            <a:ext cx="0" cy="8727685"/>
          </a:xfrm>
          <a:prstGeom prst="line">
            <a:avLst/>
          </a:prstGeom>
          <a:ln w="25400" cap="rnd">
            <a:solidFill>
              <a:schemeClr val="tx1">
                <a:lumMod val="75000"/>
                <a:lumOff val="25000"/>
              </a:schemeClr>
            </a:solidFill>
          </a:ln>
          <a:effectLst>
            <a:outerShdw blurRad="50800" dist="38100" dir="10800000" algn="r" rotWithShape="0">
              <a:prstClr val="black">
                <a:alpha val="30000"/>
              </a:prst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7" name="Textbox 200">
            <a:extLst>
              <a:ext uri="{FF2B5EF4-FFF2-40B4-BE49-F238E27FC236}">
                <a16:creationId xmlns:a16="http://schemas.microsoft.com/office/drawing/2014/main" id="{DF673B3C-5448-782E-5A7D-DDB4CBFDE248}"/>
              </a:ext>
            </a:extLst>
          </p:cNvPr>
          <p:cNvSpPr txBox="1"/>
          <p:nvPr/>
        </p:nvSpPr>
        <p:spPr>
          <a:xfrm>
            <a:off x="4481714" y="2704935"/>
            <a:ext cx="907621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sz="2400" b="1" dirty="0">
                <a:solidFill>
                  <a:schemeClr val="bg2"/>
                </a:solidFill>
                <a:latin typeface="+mj-lt"/>
              </a:rPr>
              <a:t>IDEA</a:t>
            </a:r>
          </a:p>
        </p:txBody>
      </p:sp>
      <p:sp>
        <p:nvSpPr>
          <p:cNvPr id="48" name="Textbox 200">
            <a:extLst>
              <a:ext uri="{FF2B5EF4-FFF2-40B4-BE49-F238E27FC236}">
                <a16:creationId xmlns:a16="http://schemas.microsoft.com/office/drawing/2014/main" id="{AA527198-4383-627C-A329-4018E494439E}"/>
              </a:ext>
            </a:extLst>
          </p:cNvPr>
          <p:cNvSpPr txBox="1"/>
          <p:nvPr/>
        </p:nvSpPr>
        <p:spPr>
          <a:xfrm>
            <a:off x="4481713" y="3215957"/>
            <a:ext cx="2548353" cy="92333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vi-VN" dirty="0">
                <a:solidFill>
                  <a:schemeClr val="bg2"/>
                </a:solidFill>
              </a:rPr>
              <a:t>Khơi nguồn ý tưởng mới mẻ, sáng tạo để đổi mới.</a:t>
            </a:r>
            <a:endParaRPr lang="en-US" dirty="0">
              <a:solidFill>
                <a:schemeClr val="bg2"/>
              </a:solidFill>
            </a:endParaRPr>
          </a:p>
        </p:txBody>
      </p:sp>
      <p:sp>
        <p:nvSpPr>
          <p:cNvPr id="49" name="Textbox 200">
            <a:extLst>
              <a:ext uri="{FF2B5EF4-FFF2-40B4-BE49-F238E27FC236}">
                <a16:creationId xmlns:a16="http://schemas.microsoft.com/office/drawing/2014/main" id="{E04D0175-7229-11F5-A40F-21B65ED1C51F}"/>
              </a:ext>
            </a:extLst>
          </p:cNvPr>
          <p:cNvSpPr txBox="1"/>
          <p:nvPr/>
        </p:nvSpPr>
        <p:spPr>
          <a:xfrm>
            <a:off x="9378627" y="2117111"/>
            <a:ext cx="1277914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r"/>
            <a:r>
              <a:rPr lang="en-US" sz="2400" b="1" dirty="0">
                <a:solidFill>
                  <a:schemeClr val="tx2"/>
                </a:solidFill>
                <a:latin typeface="+mj-lt"/>
              </a:rPr>
              <a:t>VISION</a:t>
            </a:r>
          </a:p>
        </p:txBody>
      </p:sp>
      <p:sp>
        <p:nvSpPr>
          <p:cNvPr id="50" name="Textbox 200">
            <a:extLst>
              <a:ext uri="{FF2B5EF4-FFF2-40B4-BE49-F238E27FC236}">
                <a16:creationId xmlns:a16="http://schemas.microsoft.com/office/drawing/2014/main" id="{D3C10FFB-3142-8750-FF32-454BDDD1582B}"/>
              </a:ext>
            </a:extLst>
          </p:cNvPr>
          <p:cNvSpPr txBox="1"/>
          <p:nvPr/>
        </p:nvSpPr>
        <p:spPr>
          <a:xfrm>
            <a:off x="8108188" y="2628133"/>
            <a:ext cx="2548353" cy="92333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vi-VN" dirty="0">
                <a:solidFill>
                  <a:schemeClr val="tx2"/>
                </a:solidFill>
              </a:rPr>
              <a:t>Xác định tầm nhìn rõ ràng cho định hướng phát triển.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55" name="Textbox 200">
            <a:extLst>
              <a:ext uri="{FF2B5EF4-FFF2-40B4-BE49-F238E27FC236}">
                <a16:creationId xmlns:a16="http://schemas.microsoft.com/office/drawing/2014/main" id="{A1160FCB-AFDF-8199-3BB8-A66BBA42013D}"/>
              </a:ext>
            </a:extLst>
          </p:cNvPr>
          <p:cNvSpPr txBox="1"/>
          <p:nvPr/>
        </p:nvSpPr>
        <p:spPr>
          <a:xfrm>
            <a:off x="3885573" y="5366334"/>
            <a:ext cx="1016625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sz="2400" b="1" dirty="0">
                <a:solidFill>
                  <a:schemeClr val="bg2"/>
                </a:solidFill>
                <a:latin typeface="+mj-lt"/>
              </a:rPr>
              <a:t>TEAM</a:t>
            </a:r>
          </a:p>
        </p:txBody>
      </p:sp>
      <p:sp>
        <p:nvSpPr>
          <p:cNvPr id="56" name="Textbox 200">
            <a:extLst>
              <a:ext uri="{FF2B5EF4-FFF2-40B4-BE49-F238E27FC236}">
                <a16:creationId xmlns:a16="http://schemas.microsoft.com/office/drawing/2014/main" id="{A6B7614E-11A3-9670-081E-C674A81F2D30}"/>
              </a:ext>
            </a:extLst>
          </p:cNvPr>
          <p:cNvSpPr txBox="1"/>
          <p:nvPr/>
        </p:nvSpPr>
        <p:spPr>
          <a:xfrm>
            <a:off x="3885572" y="5877356"/>
            <a:ext cx="2548353" cy="92333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dirty="0" err="1">
                <a:solidFill>
                  <a:schemeClr val="bg2"/>
                </a:solidFill>
              </a:rPr>
              <a:t>Xây</a:t>
            </a:r>
            <a:r>
              <a:rPr lang="en-US" dirty="0">
                <a:solidFill>
                  <a:schemeClr val="bg2"/>
                </a:solidFill>
              </a:rPr>
              <a:t> </a:t>
            </a:r>
            <a:r>
              <a:rPr lang="en-US" dirty="0" err="1">
                <a:solidFill>
                  <a:schemeClr val="bg2"/>
                </a:solidFill>
              </a:rPr>
              <a:t>dựng</a:t>
            </a:r>
            <a:r>
              <a:rPr lang="en-US" dirty="0">
                <a:solidFill>
                  <a:schemeClr val="bg2"/>
                </a:solidFill>
              </a:rPr>
              <a:t> </a:t>
            </a:r>
            <a:r>
              <a:rPr lang="en-US" dirty="0" err="1">
                <a:solidFill>
                  <a:schemeClr val="bg2"/>
                </a:solidFill>
              </a:rPr>
              <a:t>đội</a:t>
            </a:r>
            <a:r>
              <a:rPr lang="en-US" dirty="0">
                <a:solidFill>
                  <a:schemeClr val="bg2"/>
                </a:solidFill>
              </a:rPr>
              <a:t> </a:t>
            </a:r>
            <a:r>
              <a:rPr lang="en-US" dirty="0" err="1">
                <a:solidFill>
                  <a:schemeClr val="bg2"/>
                </a:solidFill>
              </a:rPr>
              <a:t>ngũ</a:t>
            </a:r>
            <a:r>
              <a:rPr lang="en-US" dirty="0">
                <a:solidFill>
                  <a:schemeClr val="bg2"/>
                </a:solidFill>
              </a:rPr>
              <a:t> </a:t>
            </a:r>
            <a:r>
              <a:rPr lang="en-US" dirty="0" err="1">
                <a:solidFill>
                  <a:schemeClr val="bg2"/>
                </a:solidFill>
              </a:rPr>
              <a:t>vững</a:t>
            </a:r>
            <a:r>
              <a:rPr lang="en-US" dirty="0">
                <a:solidFill>
                  <a:schemeClr val="bg2"/>
                </a:solidFill>
              </a:rPr>
              <a:t> </a:t>
            </a:r>
            <a:r>
              <a:rPr lang="en-US" dirty="0" err="1">
                <a:solidFill>
                  <a:schemeClr val="bg2"/>
                </a:solidFill>
              </a:rPr>
              <a:t>mạnh</a:t>
            </a:r>
            <a:r>
              <a:rPr lang="en-US" dirty="0">
                <a:solidFill>
                  <a:schemeClr val="bg2"/>
                </a:solidFill>
              </a:rPr>
              <a:t>, </a:t>
            </a:r>
            <a:r>
              <a:rPr lang="en-US" dirty="0" err="1">
                <a:solidFill>
                  <a:schemeClr val="bg2"/>
                </a:solidFill>
              </a:rPr>
              <a:t>gắn</a:t>
            </a:r>
            <a:r>
              <a:rPr lang="en-US" dirty="0">
                <a:solidFill>
                  <a:schemeClr val="bg2"/>
                </a:solidFill>
              </a:rPr>
              <a:t> </a:t>
            </a:r>
            <a:r>
              <a:rPr lang="en-US" dirty="0" err="1">
                <a:solidFill>
                  <a:schemeClr val="bg2"/>
                </a:solidFill>
              </a:rPr>
              <a:t>kết</a:t>
            </a:r>
            <a:r>
              <a:rPr lang="en-US" dirty="0">
                <a:solidFill>
                  <a:schemeClr val="bg2"/>
                </a:solidFill>
              </a:rPr>
              <a:t> </a:t>
            </a:r>
            <a:r>
              <a:rPr lang="en-US" dirty="0" err="1">
                <a:solidFill>
                  <a:schemeClr val="bg2"/>
                </a:solidFill>
              </a:rPr>
              <a:t>và</a:t>
            </a:r>
            <a:r>
              <a:rPr lang="en-US" dirty="0">
                <a:solidFill>
                  <a:schemeClr val="bg2"/>
                </a:solidFill>
              </a:rPr>
              <a:t> </a:t>
            </a:r>
            <a:r>
              <a:rPr lang="en-US" dirty="0" err="1">
                <a:solidFill>
                  <a:schemeClr val="bg2"/>
                </a:solidFill>
              </a:rPr>
              <a:t>trách</a:t>
            </a:r>
            <a:r>
              <a:rPr lang="en-US" dirty="0">
                <a:solidFill>
                  <a:schemeClr val="bg2"/>
                </a:solidFill>
              </a:rPr>
              <a:t> </a:t>
            </a:r>
            <a:r>
              <a:rPr lang="en-US" dirty="0" err="1">
                <a:solidFill>
                  <a:schemeClr val="bg2"/>
                </a:solidFill>
              </a:rPr>
              <a:t>nhiệm</a:t>
            </a:r>
            <a:r>
              <a:rPr lang="en-US" dirty="0">
                <a:solidFill>
                  <a:schemeClr val="bg2"/>
                </a:solidFill>
              </a:rPr>
              <a:t>.</a:t>
            </a:r>
          </a:p>
        </p:txBody>
      </p:sp>
      <p:sp>
        <p:nvSpPr>
          <p:cNvPr id="59" name="Textbox 200">
            <a:extLst>
              <a:ext uri="{FF2B5EF4-FFF2-40B4-BE49-F238E27FC236}">
                <a16:creationId xmlns:a16="http://schemas.microsoft.com/office/drawing/2014/main" id="{E9537857-C77F-88CA-60E0-4FC21013D88F}"/>
              </a:ext>
            </a:extLst>
          </p:cNvPr>
          <p:cNvSpPr txBox="1"/>
          <p:nvPr/>
        </p:nvSpPr>
        <p:spPr>
          <a:xfrm>
            <a:off x="4416008" y="8292248"/>
            <a:ext cx="1309974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sz="2400" b="1" dirty="0">
                <a:solidFill>
                  <a:schemeClr val="bg2"/>
                </a:solidFill>
                <a:latin typeface="+mj-lt"/>
              </a:rPr>
              <a:t>CHECK</a:t>
            </a:r>
          </a:p>
        </p:txBody>
      </p:sp>
      <p:sp>
        <p:nvSpPr>
          <p:cNvPr id="60" name="Textbox 200">
            <a:extLst>
              <a:ext uri="{FF2B5EF4-FFF2-40B4-BE49-F238E27FC236}">
                <a16:creationId xmlns:a16="http://schemas.microsoft.com/office/drawing/2014/main" id="{A6C480FD-CE55-C822-507F-E8321CA1FCC9}"/>
              </a:ext>
            </a:extLst>
          </p:cNvPr>
          <p:cNvSpPr txBox="1"/>
          <p:nvPr/>
        </p:nvSpPr>
        <p:spPr>
          <a:xfrm>
            <a:off x="4416007" y="8803270"/>
            <a:ext cx="2548353" cy="92333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vi-VN" dirty="0">
                <a:solidFill>
                  <a:schemeClr val="bg2"/>
                </a:solidFill>
              </a:rPr>
              <a:t>Theo dõi tiến độ, đo lường kết quả và điều chỉnh.</a:t>
            </a:r>
            <a:endParaRPr lang="en-US" dirty="0">
              <a:solidFill>
                <a:schemeClr val="bg2"/>
              </a:solidFill>
            </a:endParaRPr>
          </a:p>
        </p:txBody>
      </p:sp>
      <p:sp>
        <p:nvSpPr>
          <p:cNvPr id="61" name="Textbox 200">
            <a:extLst>
              <a:ext uri="{FF2B5EF4-FFF2-40B4-BE49-F238E27FC236}">
                <a16:creationId xmlns:a16="http://schemas.microsoft.com/office/drawing/2014/main" id="{2E285402-CA2E-9E1A-CEAD-F05E13B76FBC}"/>
              </a:ext>
            </a:extLst>
          </p:cNvPr>
          <p:cNvSpPr txBox="1"/>
          <p:nvPr/>
        </p:nvSpPr>
        <p:spPr>
          <a:xfrm>
            <a:off x="9828602" y="7220743"/>
            <a:ext cx="1418402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r"/>
            <a:r>
              <a:rPr lang="en-US" sz="2400" b="1" dirty="0">
                <a:solidFill>
                  <a:schemeClr val="bg1"/>
                </a:solidFill>
                <a:latin typeface="+mj-lt"/>
              </a:rPr>
              <a:t>ACTION</a:t>
            </a:r>
          </a:p>
        </p:txBody>
      </p:sp>
      <p:sp>
        <p:nvSpPr>
          <p:cNvPr id="62" name="Textbox 200">
            <a:extLst>
              <a:ext uri="{FF2B5EF4-FFF2-40B4-BE49-F238E27FC236}">
                <a16:creationId xmlns:a16="http://schemas.microsoft.com/office/drawing/2014/main" id="{87E302A6-7DD9-96D6-7D29-2FF97CED6BBC}"/>
              </a:ext>
            </a:extLst>
          </p:cNvPr>
          <p:cNvSpPr txBox="1"/>
          <p:nvPr/>
        </p:nvSpPr>
        <p:spPr>
          <a:xfrm>
            <a:off x="8698651" y="7731765"/>
            <a:ext cx="2548353" cy="92333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dirty="0" err="1">
                <a:solidFill>
                  <a:schemeClr val="bg1"/>
                </a:solidFill>
              </a:rPr>
              <a:t>Triển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khai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hành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động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hiệu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quả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theo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kế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hoạch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đề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ra.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3" name="Textbox 200">
            <a:extLst>
              <a:ext uri="{FF2B5EF4-FFF2-40B4-BE49-F238E27FC236}">
                <a16:creationId xmlns:a16="http://schemas.microsoft.com/office/drawing/2014/main" id="{2EBAF329-38F4-74B1-946F-D351A3AF8EA3}"/>
              </a:ext>
            </a:extLst>
          </p:cNvPr>
          <p:cNvSpPr txBox="1"/>
          <p:nvPr/>
        </p:nvSpPr>
        <p:spPr>
          <a:xfrm>
            <a:off x="9220418" y="9798071"/>
            <a:ext cx="1596912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r"/>
            <a:r>
              <a:rPr lang="en-US" sz="2400" b="1" dirty="0">
                <a:solidFill>
                  <a:schemeClr val="tx2"/>
                </a:solidFill>
                <a:latin typeface="+mj-lt"/>
              </a:rPr>
              <a:t>GROWTH</a:t>
            </a:r>
          </a:p>
        </p:txBody>
      </p:sp>
      <p:sp>
        <p:nvSpPr>
          <p:cNvPr id="1024" name="Textbox 200">
            <a:extLst>
              <a:ext uri="{FF2B5EF4-FFF2-40B4-BE49-F238E27FC236}">
                <a16:creationId xmlns:a16="http://schemas.microsoft.com/office/drawing/2014/main" id="{48ED7DD2-A293-0D72-DEC5-39E2AFFB6E01}"/>
              </a:ext>
            </a:extLst>
          </p:cNvPr>
          <p:cNvSpPr txBox="1"/>
          <p:nvPr/>
        </p:nvSpPr>
        <p:spPr>
          <a:xfrm>
            <a:off x="8268977" y="10309093"/>
            <a:ext cx="2548353" cy="92333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vi-VN" dirty="0">
                <a:solidFill>
                  <a:schemeClr val="tx2"/>
                </a:solidFill>
              </a:rPr>
              <a:t>Mở rộng, phát triển bền vững và hướng tới thành công dài hạn.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1025" name="Freeform: Shape 1024">
            <a:extLst>
              <a:ext uri="{FF2B5EF4-FFF2-40B4-BE49-F238E27FC236}">
                <a16:creationId xmlns:a16="http://schemas.microsoft.com/office/drawing/2014/main" id="{D23B304B-D511-7724-CE9B-EA975ED4E133}"/>
              </a:ext>
            </a:extLst>
          </p:cNvPr>
          <p:cNvSpPr/>
          <p:nvPr/>
        </p:nvSpPr>
        <p:spPr>
          <a:xfrm>
            <a:off x="10896115" y="2535330"/>
            <a:ext cx="1127466" cy="609441"/>
          </a:xfrm>
          <a:custGeom>
            <a:avLst/>
            <a:gdLst>
              <a:gd name="connsiteX0" fmla="*/ 559536 w 563880"/>
              <a:gd name="connsiteY0" fmla="*/ 152476 h 304800"/>
              <a:gd name="connsiteX1" fmla="*/ 289483 w 563880"/>
              <a:gd name="connsiteY1" fmla="*/ 285522 h 304800"/>
              <a:gd name="connsiteX2" fmla="*/ 19431 w 563880"/>
              <a:gd name="connsiteY2" fmla="*/ 152476 h 304800"/>
              <a:gd name="connsiteX3" fmla="*/ 289483 w 563880"/>
              <a:gd name="connsiteY3" fmla="*/ 19431 h 304800"/>
              <a:gd name="connsiteX4" fmla="*/ 559536 w 563880"/>
              <a:gd name="connsiteY4" fmla="*/ 152476 h 304800"/>
              <a:gd name="connsiteX5" fmla="*/ 289483 w 563880"/>
              <a:gd name="connsiteY5" fmla="*/ 54483 h 304800"/>
              <a:gd name="connsiteX6" fmla="*/ 191338 w 563880"/>
              <a:gd name="connsiteY6" fmla="*/ 152629 h 304800"/>
              <a:gd name="connsiteX7" fmla="*/ 289483 w 563880"/>
              <a:gd name="connsiteY7" fmla="*/ 250774 h 304800"/>
              <a:gd name="connsiteX8" fmla="*/ 387629 w 563880"/>
              <a:gd name="connsiteY8" fmla="*/ 152629 h 304800"/>
              <a:gd name="connsiteX9" fmla="*/ 289483 w 563880"/>
              <a:gd name="connsiteY9" fmla="*/ 54483 h 304800"/>
              <a:gd name="connsiteX10" fmla="*/ 256717 w 563880"/>
              <a:gd name="connsiteY10" fmla="*/ 183566 h 304800"/>
              <a:gd name="connsiteX11" fmla="*/ 288874 w 563880"/>
              <a:gd name="connsiteY11" fmla="*/ 196520 h 304800"/>
              <a:gd name="connsiteX12" fmla="*/ 322250 w 563880"/>
              <a:gd name="connsiteY12" fmla="*/ 173050 h 304800"/>
              <a:gd name="connsiteX13" fmla="*/ 289636 w 563880"/>
              <a:gd name="connsiteY13" fmla="*/ 149581 h 304800"/>
              <a:gd name="connsiteX14" fmla="*/ 260833 w 563880"/>
              <a:gd name="connsiteY14" fmla="*/ 129464 h 304800"/>
              <a:gd name="connsiteX15" fmla="*/ 289026 w 563880"/>
              <a:gd name="connsiteY15" fmla="*/ 108585 h 304800"/>
              <a:gd name="connsiteX16" fmla="*/ 314173 w 563880"/>
              <a:gd name="connsiteY16" fmla="*/ 117577 h 304800"/>
              <a:gd name="connsiteX17" fmla="*/ 288874 w 563880"/>
              <a:gd name="connsiteY17" fmla="*/ 196520 h 304800"/>
              <a:gd name="connsiteX18" fmla="*/ 288874 w 563880"/>
              <a:gd name="connsiteY18" fmla="*/ 212522 h 304800"/>
              <a:gd name="connsiteX19" fmla="*/ 288874 w 563880"/>
              <a:gd name="connsiteY19" fmla="*/ 92431 h 304800"/>
              <a:gd name="connsiteX20" fmla="*/ 288874 w 563880"/>
              <a:gd name="connsiteY20" fmla="*/ 108433 h 304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563880" h="304800">
                <a:moveTo>
                  <a:pt x="559536" y="152476"/>
                </a:moveTo>
                <a:cubicBezTo>
                  <a:pt x="559536" y="152476"/>
                  <a:pt x="438683" y="285522"/>
                  <a:pt x="289483" y="285522"/>
                </a:cubicBezTo>
                <a:cubicBezTo>
                  <a:pt x="140284" y="285522"/>
                  <a:pt x="19431" y="152476"/>
                  <a:pt x="19431" y="152476"/>
                </a:cubicBezTo>
                <a:cubicBezTo>
                  <a:pt x="19431" y="152476"/>
                  <a:pt x="140284" y="19431"/>
                  <a:pt x="289483" y="19431"/>
                </a:cubicBezTo>
                <a:cubicBezTo>
                  <a:pt x="438683" y="19431"/>
                  <a:pt x="559536" y="152476"/>
                  <a:pt x="559536" y="152476"/>
                </a:cubicBezTo>
                <a:close/>
                <a:moveTo>
                  <a:pt x="289483" y="54483"/>
                </a:moveTo>
                <a:cubicBezTo>
                  <a:pt x="235382" y="54483"/>
                  <a:pt x="191338" y="98374"/>
                  <a:pt x="191338" y="152629"/>
                </a:cubicBezTo>
                <a:cubicBezTo>
                  <a:pt x="191338" y="206731"/>
                  <a:pt x="235229" y="250774"/>
                  <a:pt x="289483" y="250774"/>
                </a:cubicBezTo>
                <a:cubicBezTo>
                  <a:pt x="343586" y="250774"/>
                  <a:pt x="387629" y="206883"/>
                  <a:pt x="387629" y="152629"/>
                </a:cubicBezTo>
                <a:cubicBezTo>
                  <a:pt x="387629" y="98374"/>
                  <a:pt x="343738" y="54483"/>
                  <a:pt x="289483" y="54483"/>
                </a:cubicBezTo>
                <a:close/>
                <a:moveTo>
                  <a:pt x="256717" y="183566"/>
                </a:moveTo>
                <a:cubicBezTo>
                  <a:pt x="262813" y="192405"/>
                  <a:pt x="273024" y="196520"/>
                  <a:pt x="288874" y="196520"/>
                </a:cubicBezTo>
                <a:cubicBezTo>
                  <a:pt x="296646" y="196520"/>
                  <a:pt x="322250" y="194844"/>
                  <a:pt x="322250" y="173050"/>
                </a:cubicBezTo>
                <a:cubicBezTo>
                  <a:pt x="322250" y="158725"/>
                  <a:pt x="313715" y="152476"/>
                  <a:pt x="289636" y="149581"/>
                </a:cubicBezTo>
                <a:cubicBezTo>
                  <a:pt x="280949" y="148514"/>
                  <a:pt x="260833" y="146228"/>
                  <a:pt x="260833" y="129464"/>
                </a:cubicBezTo>
                <a:cubicBezTo>
                  <a:pt x="260833" y="119863"/>
                  <a:pt x="268300" y="108585"/>
                  <a:pt x="289026" y="108585"/>
                </a:cubicBezTo>
                <a:cubicBezTo>
                  <a:pt x="298475" y="108585"/>
                  <a:pt x="307924" y="112090"/>
                  <a:pt x="314173" y="117577"/>
                </a:cubicBezTo>
                <a:moveTo>
                  <a:pt x="288874" y="196520"/>
                </a:moveTo>
                <a:lnTo>
                  <a:pt x="288874" y="212522"/>
                </a:lnTo>
                <a:moveTo>
                  <a:pt x="288874" y="92431"/>
                </a:moveTo>
                <a:lnTo>
                  <a:pt x="288874" y="108433"/>
                </a:lnTo>
              </a:path>
            </a:pathLst>
          </a:custGeom>
          <a:noFill/>
          <a:ln w="254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027" name="Freeform 230">
            <a:extLst>
              <a:ext uri="{FF2B5EF4-FFF2-40B4-BE49-F238E27FC236}">
                <a16:creationId xmlns:a16="http://schemas.microsoft.com/office/drawing/2014/main" id="{EBD09A25-9E91-BE9A-841D-2E00C98556B9}"/>
              </a:ext>
            </a:extLst>
          </p:cNvPr>
          <p:cNvSpPr>
            <a:spLocks noEditPoints="1"/>
          </p:cNvSpPr>
          <p:nvPr/>
        </p:nvSpPr>
        <p:spPr bwMode="auto">
          <a:xfrm>
            <a:off x="3127095" y="2957250"/>
            <a:ext cx="664600" cy="1027612"/>
          </a:xfrm>
          <a:custGeom>
            <a:avLst/>
            <a:gdLst>
              <a:gd name="T0" fmla="*/ 41 w 496"/>
              <a:gd name="T1" fmla="*/ 386 h 768"/>
              <a:gd name="T2" fmla="*/ 0 w 496"/>
              <a:gd name="T3" fmla="*/ 249 h 768"/>
              <a:gd name="T4" fmla="*/ 248 w 496"/>
              <a:gd name="T5" fmla="*/ 0 h 768"/>
              <a:gd name="T6" fmla="*/ 496 w 496"/>
              <a:gd name="T7" fmla="*/ 249 h 768"/>
              <a:gd name="T8" fmla="*/ 456 w 496"/>
              <a:gd name="T9" fmla="*/ 386 h 768"/>
              <a:gd name="T10" fmla="*/ 391 w 496"/>
              <a:gd name="T11" fmla="*/ 547 h 768"/>
              <a:gd name="T12" fmla="*/ 105 w 496"/>
              <a:gd name="T13" fmla="*/ 547 h 768"/>
              <a:gd name="T14" fmla="*/ 41 w 496"/>
              <a:gd name="T15" fmla="*/ 386 h 768"/>
              <a:gd name="T16" fmla="*/ 136 w 496"/>
              <a:gd name="T17" fmla="*/ 657 h 768"/>
              <a:gd name="T18" fmla="*/ 361 w 496"/>
              <a:gd name="T19" fmla="*/ 657 h 768"/>
              <a:gd name="T20" fmla="*/ 171 w 496"/>
              <a:gd name="T21" fmla="*/ 768 h 768"/>
              <a:gd name="T22" fmla="*/ 325 w 496"/>
              <a:gd name="T23" fmla="*/ 768 h 7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496" h="768">
                <a:moveTo>
                  <a:pt x="41" y="386"/>
                </a:moveTo>
                <a:cubicBezTo>
                  <a:pt x="14" y="345"/>
                  <a:pt x="0" y="298"/>
                  <a:pt x="0" y="249"/>
                </a:cubicBezTo>
                <a:cubicBezTo>
                  <a:pt x="0" y="112"/>
                  <a:pt x="112" y="0"/>
                  <a:pt x="248" y="0"/>
                </a:cubicBezTo>
                <a:cubicBezTo>
                  <a:pt x="385" y="0"/>
                  <a:pt x="496" y="112"/>
                  <a:pt x="496" y="249"/>
                </a:cubicBezTo>
                <a:cubicBezTo>
                  <a:pt x="496" y="298"/>
                  <a:pt x="482" y="345"/>
                  <a:pt x="456" y="386"/>
                </a:cubicBezTo>
                <a:cubicBezTo>
                  <a:pt x="403" y="468"/>
                  <a:pt x="391" y="506"/>
                  <a:pt x="391" y="547"/>
                </a:cubicBezTo>
                <a:cubicBezTo>
                  <a:pt x="105" y="547"/>
                  <a:pt x="105" y="547"/>
                  <a:pt x="105" y="547"/>
                </a:cubicBezTo>
                <a:cubicBezTo>
                  <a:pt x="105" y="506"/>
                  <a:pt x="94" y="468"/>
                  <a:pt x="41" y="386"/>
                </a:cubicBezTo>
                <a:close/>
                <a:moveTo>
                  <a:pt x="136" y="657"/>
                </a:moveTo>
                <a:cubicBezTo>
                  <a:pt x="361" y="657"/>
                  <a:pt x="361" y="657"/>
                  <a:pt x="361" y="657"/>
                </a:cubicBezTo>
                <a:moveTo>
                  <a:pt x="171" y="768"/>
                </a:moveTo>
                <a:cubicBezTo>
                  <a:pt x="325" y="768"/>
                  <a:pt x="325" y="768"/>
                  <a:pt x="325" y="768"/>
                </a:cubicBezTo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028" name="Freeform: Shape 1027">
            <a:extLst>
              <a:ext uri="{FF2B5EF4-FFF2-40B4-BE49-F238E27FC236}">
                <a16:creationId xmlns:a16="http://schemas.microsoft.com/office/drawing/2014/main" id="{F5CC9A59-7660-B88A-D277-D1D5A7B536D1}"/>
              </a:ext>
            </a:extLst>
          </p:cNvPr>
          <p:cNvSpPr/>
          <p:nvPr/>
        </p:nvSpPr>
        <p:spPr>
          <a:xfrm>
            <a:off x="12569889" y="4564737"/>
            <a:ext cx="829386" cy="1130982"/>
          </a:xfrm>
          <a:custGeom>
            <a:avLst/>
            <a:gdLst>
              <a:gd name="connsiteX0" fmla="*/ 255346 w 335280"/>
              <a:gd name="connsiteY0" fmla="*/ 81763 h 457200"/>
              <a:gd name="connsiteX1" fmla="*/ 285826 w 335280"/>
              <a:gd name="connsiteY1" fmla="*/ 81763 h 457200"/>
              <a:gd name="connsiteX2" fmla="*/ 319658 w 335280"/>
              <a:gd name="connsiteY2" fmla="*/ 115595 h 457200"/>
              <a:gd name="connsiteX3" fmla="*/ 319658 w 335280"/>
              <a:gd name="connsiteY3" fmla="*/ 413995 h 457200"/>
              <a:gd name="connsiteX4" fmla="*/ 285826 w 335280"/>
              <a:gd name="connsiteY4" fmla="*/ 447827 h 457200"/>
              <a:gd name="connsiteX5" fmla="*/ 53263 w 335280"/>
              <a:gd name="connsiteY5" fmla="*/ 447827 h 457200"/>
              <a:gd name="connsiteX6" fmla="*/ 19431 w 335280"/>
              <a:gd name="connsiteY6" fmla="*/ 413995 h 457200"/>
              <a:gd name="connsiteX7" fmla="*/ 19431 w 335280"/>
              <a:gd name="connsiteY7" fmla="*/ 115443 h 457200"/>
              <a:gd name="connsiteX8" fmla="*/ 53263 w 335280"/>
              <a:gd name="connsiteY8" fmla="*/ 81610 h 457200"/>
              <a:gd name="connsiteX9" fmla="*/ 83743 w 335280"/>
              <a:gd name="connsiteY9" fmla="*/ 81610 h 457200"/>
              <a:gd name="connsiteX10" fmla="*/ 255346 w 335280"/>
              <a:gd name="connsiteY10" fmla="*/ 96698 h 457200"/>
              <a:gd name="connsiteX11" fmla="*/ 255346 w 335280"/>
              <a:gd name="connsiteY11" fmla="*/ 66675 h 457200"/>
              <a:gd name="connsiteX12" fmla="*/ 241325 w 335280"/>
              <a:gd name="connsiteY12" fmla="*/ 52654 h 457200"/>
              <a:gd name="connsiteX13" fmla="*/ 97612 w 335280"/>
              <a:gd name="connsiteY13" fmla="*/ 52654 h 457200"/>
              <a:gd name="connsiteX14" fmla="*/ 83591 w 335280"/>
              <a:gd name="connsiteY14" fmla="*/ 66675 h 457200"/>
              <a:gd name="connsiteX15" fmla="*/ 83591 w 335280"/>
              <a:gd name="connsiteY15" fmla="*/ 96698 h 457200"/>
              <a:gd name="connsiteX16" fmla="*/ 97612 w 335280"/>
              <a:gd name="connsiteY16" fmla="*/ 110719 h 457200"/>
              <a:gd name="connsiteX17" fmla="*/ 241325 w 335280"/>
              <a:gd name="connsiteY17" fmla="*/ 110719 h 457200"/>
              <a:gd name="connsiteX18" fmla="*/ 255346 w 335280"/>
              <a:gd name="connsiteY18" fmla="*/ 96698 h 457200"/>
              <a:gd name="connsiteX19" fmla="*/ 202768 w 335280"/>
              <a:gd name="connsiteY19" fmla="*/ 52807 h 457200"/>
              <a:gd name="connsiteX20" fmla="*/ 169392 w 335280"/>
              <a:gd name="connsiteY20" fmla="*/ 19431 h 457200"/>
              <a:gd name="connsiteX21" fmla="*/ 136016 w 335280"/>
              <a:gd name="connsiteY21" fmla="*/ 52807 h 457200"/>
              <a:gd name="connsiteX22" fmla="*/ 164058 w 335280"/>
              <a:gd name="connsiteY22" fmla="*/ 205359 h 457200"/>
              <a:gd name="connsiteX23" fmla="*/ 265404 w 335280"/>
              <a:gd name="connsiteY23" fmla="*/ 205359 h 457200"/>
              <a:gd name="connsiteX24" fmla="*/ 164058 w 335280"/>
              <a:gd name="connsiteY24" fmla="*/ 278663 h 457200"/>
              <a:gd name="connsiteX25" fmla="*/ 265404 w 335280"/>
              <a:gd name="connsiteY25" fmla="*/ 278663 h 457200"/>
              <a:gd name="connsiteX26" fmla="*/ 164058 w 335280"/>
              <a:gd name="connsiteY26" fmla="*/ 352120 h 457200"/>
              <a:gd name="connsiteX27" fmla="*/ 265404 w 335280"/>
              <a:gd name="connsiteY27" fmla="*/ 352120 h 457200"/>
              <a:gd name="connsiteX28" fmla="*/ 70790 w 335280"/>
              <a:gd name="connsiteY28" fmla="*/ 188900 h 457200"/>
              <a:gd name="connsiteX29" fmla="*/ 95326 w 335280"/>
              <a:gd name="connsiteY29" fmla="*/ 205359 h 457200"/>
              <a:gd name="connsiteX30" fmla="*/ 118186 w 335280"/>
              <a:gd name="connsiteY30" fmla="*/ 164363 h 457200"/>
              <a:gd name="connsiteX31" fmla="*/ 70790 w 335280"/>
              <a:gd name="connsiteY31" fmla="*/ 276835 h 457200"/>
              <a:gd name="connsiteX32" fmla="*/ 95326 w 335280"/>
              <a:gd name="connsiteY32" fmla="*/ 293294 h 457200"/>
              <a:gd name="connsiteX33" fmla="*/ 118186 w 335280"/>
              <a:gd name="connsiteY33" fmla="*/ 252298 h 457200"/>
              <a:gd name="connsiteX34" fmla="*/ 70790 w 335280"/>
              <a:gd name="connsiteY34" fmla="*/ 364617 h 457200"/>
              <a:gd name="connsiteX35" fmla="*/ 95326 w 335280"/>
              <a:gd name="connsiteY35" fmla="*/ 381076 h 457200"/>
              <a:gd name="connsiteX36" fmla="*/ 118186 w 335280"/>
              <a:gd name="connsiteY36" fmla="*/ 340081 h 45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</a:cxnLst>
            <a:rect l="l" t="t" r="r" b="b"/>
            <a:pathLst>
              <a:path w="335280" h="457200">
                <a:moveTo>
                  <a:pt x="255346" y="81763"/>
                </a:moveTo>
                <a:lnTo>
                  <a:pt x="285826" y="81763"/>
                </a:lnTo>
                <a:cubicBezTo>
                  <a:pt x="304571" y="81763"/>
                  <a:pt x="319658" y="96850"/>
                  <a:pt x="319658" y="115595"/>
                </a:cubicBezTo>
                <a:lnTo>
                  <a:pt x="319658" y="413995"/>
                </a:lnTo>
                <a:cubicBezTo>
                  <a:pt x="319658" y="432740"/>
                  <a:pt x="304571" y="447827"/>
                  <a:pt x="285826" y="447827"/>
                </a:cubicBezTo>
                <a:lnTo>
                  <a:pt x="53263" y="447827"/>
                </a:lnTo>
                <a:cubicBezTo>
                  <a:pt x="34518" y="447827"/>
                  <a:pt x="19431" y="432740"/>
                  <a:pt x="19431" y="413995"/>
                </a:cubicBezTo>
                <a:lnTo>
                  <a:pt x="19431" y="115443"/>
                </a:lnTo>
                <a:cubicBezTo>
                  <a:pt x="19431" y="96698"/>
                  <a:pt x="34518" y="81610"/>
                  <a:pt x="53263" y="81610"/>
                </a:cubicBezTo>
                <a:lnTo>
                  <a:pt x="83743" y="81610"/>
                </a:lnTo>
                <a:moveTo>
                  <a:pt x="255346" y="96698"/>
                </a:moveTo>
                <a:lnTo>
                  <a:pt x="255346" y="66675"/>
                </a:lnTo>
                <a:cubicBezTo>
                  <a:pt x="255346" y="58903"/>
                  <a:pt x="249098" y="52654"/>
                  <a:pt x="241325" y="52654"/>
                </a:cubicBezTo>
                <a:lnTo>
                  <a:pt x="97612" y="52654"/>
                </a:lnTo>
                <a:cubicBezTo>
                  <a:pt x="89840" y="52654"/>
                  <a:pt x="83591" y="58903"/>
                  <a:pt x="83591" y="66675"/>
                </a:cubicBezTo>
                <a:lnTo>
                  <a:pt x="83591" y="96698"/>
                </a:lnTo>
                <a:cubicBezTo>
                  <a:pt x="83591" y="104470"/>
                  <a:pt x="89840" y="110719"/>
                  <a:pt x="97612" y="110719"/>
                </a:cubicBezTo>
                <a:lnTo>
                  <a:pt x="241325" y="110719"/>
                </a:lnTo>
                <a:cubicBezTo>
                  <a:pt x="249098" y="110719"/>
                  <a:pt x="255346" y="104470"/>
                  <a:pt x="255346" y="96698"/>
                </a:cubicBezTo>
                <a:close/>
                <a:moveTo>
                  <a:pt x="202768" y="52807"/>
                </a:moveTo>
                <a:cubicBezTo>
                  <a:pt x="202768" y="34366"/>
                  <a:pt x="187833" y="19431"/>
                  <a:pt x="169392" y="19431"/>
                </a:cubicBezTo>
                <a:cubicBezTo>
                  <a:pt x="150952" y="19431"/>
                  <a:pt x="136016" y="34366"/>
                  <a:pt x="136016" y="52807"/>
                </a:cubicBezTo>
                <a:moveTo>
                  <a:pt x="164058" y="205359"/>
                </a:moveTo>
                <a:lnTo>
                  <a:pt x="265404" y="205359"/>
                </a:lnTo>
                <a:moveTo>
                  <a:pt x="164058" y="278663"/>
                </a:moveTo>
                <a:lnTo>
                  <a:pt x="265404" y="278663"/>
                </a:lnTo>
                <a:moveTo>
                  <a:pt x="164058" y="352120"/>
                </a:moveTo>
                <a:lnTo>
                  <a:pt x="265404" y="352120"/>
                </a:lnTo>
                <a:moveTo>
                  <a:pt x="70790" y="188900"/>
                </a:moveTo>
                <a:lnTo>
                  <a:pt x="95326" y="205359"/>
                </a:lnTo>
                <a:lnTo>
                  <a:pt x="118186" y="164363"/>
                </a:lnTo>
                <a:moveTo>
                  <a:pt x="70790" y="276835"/>
                </a:moveTo>
                <a:lnTo>
                  <a:pt x="95326" y="293294"/>
                </a:lnTo>
                <a:lnTo>
                  <a:pt x="118186" y="252298"/>
                </a:lnTo>
                <a:moveTo>
                  <a:pt x="70790" y="364617"/>
                </a:moveTo>
                <a:lnTo>
                  <a:pt x="95326" y="381076"/>
                </a:lnTo>
                <a:lnTo>
                  <a:pt x="118186" y="340081"/>
                </a:lnTo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>
              <a:solidFill>
                <a:schemeClr val="accent4"/>
              </a:solidFill>
            </a:endParaRPr>
          </a:p>
        </p:txBody>
      </p:sp>
      <p:sp>
        <p:nvSpPr>
          <p:cNvPr id="1029" name="Freeform: Shape 1028">
            <a:extLst>
              <a:ext uri="{FF2B5EF4-FFF2-40B4-BE49-F238E27FC236}">
                <a16:creationId xmlns:a16="http://schemas.microsoft.com/office/drawing/2014/main" id="{0C7D0518-12B9-BB5A-B7EB-5FA1794902CE}"/>
              </a:ext>
            </a:extLst>
          </p:cNvPr>
          <p:cNvSpPr/>
          <p:nvPr/>
        </p:nvSpPr>
        <p:spPr>
          <a:xfrm>
            <a:off x="1970743" y="5806847"/>
            <a:ext cx="1391028" cy="834618"/>
          </a:xfrm>
          <a:custGeom>
            <a:avLst/>
            <a:gdLst>
              <a:gd name="connsiteX0" fmla="*/ 339318 w 533400"/>
              <a:gd name="connsiteY0" fmla="*/ 85725 h 320040"/>
              <a:gd name="connsiteX1" fmla="*/ 273025 w 533400"/>
              <a:gd name="connsiteY1" fmla="*/ 152019 h 320040"/>
              <a:gd name="connsiteX2" fmla="*/ 206730 w 533400"/>
              <a:gd name="connsiteY2" fmla="*/ 85725 h 320040"/>
              <a:gd name="connsiteX3" fmla="*/ 273025 w 533400"/>
              <a:gd name="connsiteY3" fmla="*/ 19431 h 320040"/>
              <a:gd name="connsiteX4" fmla="*/ 339318 w 533400"/>
              <a:gd name="connsiteY4" fmla="*/ 85725 h 320040"/>
              <a:gd name="connsiteX5" fmla="*/ 397840 w 533400"/>
              <a:gd name="connsiteY5" fmla="*/ 308686 h 320040"/>
              <a:gd name="connsiteX6" fmla="*/ 273025 w 533400"/>
              <a:gd name="connsiteY6" fmla="*/ 198044 h 320040"/>
              <a:gd name="connsiteX7" fmla="*/ 148209 w 533400"/>
              <a:gd name="connsiteY7" fmla="*/ 308686 h 320040"/>
              <a:gd name="connsiteX8" fmla="*/ 437921 w 533400"/>
              <a:gd name="connsiteY8" fmla="*/ 45187 h 320040"/>
              <a:gd name="connsiteX9" fmla="*/ 390830 w 533400"/>
              <a:gd name="connsiteY9" fmla="*/ 92278 h 320040"/>
              <a:gd name="connsiteX10" fmla="*/ 437921 w 533400"/>
              <a:gd name="connsiteY10" fmla="*/ 139370 h 320040"/>
              <a:gd name="connsiteX11" fmla="*/ 485013 w 533400"/>
              <a:gd name="connsiteY11" fmla="*/ 92278 h 320040"/>
              <a:gd name="connsiteX12" fmla="*/ 437921 w 533400"/>
              <a:gd name="connsiteY12" fmla="*/ 45187 h 320040"/>
              <a:gd name="connsiteX13" fmla="*/ 526618 w 533400"/>
              <a:gd name="connsiteY13" fmla="*/ 259461 h 320040"/>
              <a:gd name="connsiteX14" fmla="*/ 437921 w 533400"/>
              <a:gd name="connsiteY14" fmla="*/ 180975 h 320040"/>
              <a:gd name="connsiteX15" fmla="*/ 390830 w 533400"/>
              <a:gd name="connsiteY15" fmla="*/ 193015 h 320040"/>
              <a:gd name="connsiteX16" fmla="*/ 60883 w 533400"/>
              <a:gd name="connsiteY16" fmla="*/ 92278 h 320040"/>
              <a:gd name="connsiteX17" fmla="*/ 107975 w 533400"/>
              <a:gd name="connsiteY17" fmla="*/ 139370 h 320040"/>
              <a:gd name="connsiteX18" fmla="*/ 155066 w 533400"/>
              <a:gd name="connsiteY18" fmla="*/ 92278 h 320040"/>
              <a:gd name="connsiteX19" fmla="*/ 107975 w 533400"/>
              <a:gd name="connsiteY19" fmla="*/ 45187 h 320040"/>
              <a:gd name="connsiteX20" fmla="*/ 60883 w 533400"/>
              <a:gd name="connsiteY20" fmla="*/ 92278 h 320040"/>
              <a:gd name="connsiteX21" fmla="*/ 155219 w 533400"/>
              <a:gd name="connsiteY21" fmla="*/ 193015 h 320040"/>
              <a:gd name="connsiteX22" fmla="*/ 108128 w 533400"/>
              <a:gd name="connsiteY22" fmla="*/ 180975 h 320040"/>
              <a:gd name="connsiteX23" fmla="*/ 19431 w 533400"/>
              <a:gd name="connsiteY23" fmla="*/ 259461 h 320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533400" h="320040">
                <a:moveTo>
                  <a:pt x="339318" y="85725"/>
                </a:moveTo>
                <a:cubicBezTo>
                  <a:pt x="339318" y="122301"/>
                  <a:pt x="309600" y="152019"/>
                  <a:pt x="273025" y="152019"/>
                </a:cubicBezTo>
                <a:cubicBezTo>
                  <a:pt x="236448" y="152019"/>
                  <a:pt x="206730" y="122301"/>
                  <a:pt x="206730" y="85725"/>
                </a:cubicBezTo>
                <a:cubicBezTo>
                  <a:pt x="206730" y="49149"/>
                  <a:pt x="236448" y="19431"/>
                  <a:pt x="273025" y="19431"/>
                </a:cubicBezTo>
                <a:cubicBezTo>
                  <a:pt x="309600" y="19431"/>
                  <a:pt x="339318" y="48997"/>
                  <a:pt x="339318" y="85725"/>
                </a:cubicBezTo>
                <a:close/>
                <a:moveTo>
                  <a:pt x="397840" y="308686"/>
                </a:moveTo>
                <a:cubicBezTo>
                  <a:pt x="397840" y="247574"/>
                  <a:pt x="341909" y="198044"/>
                  <a:pt x="273025" y="198044"/>
                </a:cubicBezTo>
                <a:cubicBezTo>
                  <a:pt x="204140" y="198044"/>
                  <a:pt x="148209" y="247574"/>
                  <a:pt x="148209" y="308686"/>
                </a:cubicBezTo>
                <a:moveTo>
                  <a:pt x="437921" y="45187"/>
                </a:moveTo>
                <a:cubicBezTo>
                  <a:pt x="411861" y="45187"/>
                  <a:pt x="390830" y="66218"/>
                  <a:pt x="390830" y="92278"/>
                </a:cubicBezTo>
                <a:cubicBezTo>
                  <a:pt x="390830" y="118339"/>
                  <a:pt x="411861" y="139370"/>
                  <a:pt x="437921" y="139370"/>
                </a:cubicBezTo>
                <a:cubicBezTo>
                  <a:pt x="463982" y="139370"/>
                  <a:pt x="485013" y="118339"/>
                  <a:pt x="485013" y="92278"/>
                </a:cubicBezTo>
                <a:cubicBezTo>
                  <a:pt x="485013" y="66218"/>
                  <a:pt x="463982" y="45187"/>
                  <a:pt x="437921" y="45187"/>
                </a:cubicBezTo>
                <a:close/>
                <a:moveTo>
                  <a:pt x="526618" y="259461"/>
                </a:moveTo>
                <a:cubicBezTo>
                  <a:pt x="526618" y="216027"/>
                  <a:pt x="486994" y="180975"/>
                  <a:pt x="437921" y="180975"/>
                </a:cubicBezTo>
                <a:cubicBezTo>
                  <a:pt x="420548" y="180975"/>
                  <a:pt x="404394" y="185395"/>
                  <a:pt x="390830" y="193015"/>
                </a:cubicBezTo>
                <a:moveTo>
                  <a:pt x="60883" y="92278"/>
                </a:moveTo>
                <a:cubicBezTo>
                  <a:pt x="60883" y="118339"/>
                  <a:pt x="81915" y="139370"/>
                  <a:pt x="107975" y="139370"/>
                </a:cubicBezTo>
                <a:cubicBezTo>
                  <a:pt x="134035" y="139370"/>
                  <a:pt x="155066" y="118339"/>
                  <a:pt x="155066" y="92278"/>
                </a:cubicBezTo>
                <a:cubicBezTo>
                  <a:pt x="155066" y="66218"/>
                  <a:pt x="134035" y="45187"/>
                  <a:pt x="107975" y="45187"/>
                </a:cubicBezTo>
                <a:cubicBezTo>
                  <a:pt x="82067" y="45187"/>
                  <a:pt x="60883" y="66218"/>
                  <a:pt x="60883" y="92278"/>
                </a:cubicBezTo>
                <a:close/>
                <a:moveTo>
                  <a:pt x="155219" y="193015"/>
                </a:moveTo>
                <a:cubicBezTo>
                  <a:pt x="141504" y="185395"/>
                  <a:pt x="125349" y="180975"/>
                  <a:pt x="108128" y="180975"/>
                </a:cubicBezTo>
                <a:cubicBezTo>
                  <a:pt x="59207" y="180975"/>
                  <a:pt x="19431" y="216179"/>
                  <a:pt x="19431" y="259461"/>
                </a:cubicBezTo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030" name="Freeform 171">
            <a:extLst>
              <a:ext uri="{FF2B5EF4-FFF2-40B4-BE49-F238E27FC236}">
                <a16:creationId xmlns:a16="http://schemas.microsoft.com/office/drawing/2014/main" id="{F6B98525-8AA2-9BEF-DB52-7C97654037BD}"/>
              </a:ext>
            </a:extLst>
          </p:cNvPr>
          <p:cNvSpPr>
            <a:spLocks noEditPoints="1"/>
          </p:cNvSpPr>
          <p:nvPr/>
        </p:nvSpPr>
        <p:spPr bwMode="auto">
          <a:xfrm>
            <a:off x="11752128" y="7517141"/>
            <a:ext cx="924998" cy="978680"/>
          </a:xfrm>
          <a:custGeom>
            <a:avLst/>
            <a:gdLst>
              <a:gd name="T0" fmla="*/ 384 w 934"/>
              <a:gd name="T1" fmla="*/ 817 h 987"/>
              <a:gd name="T2" fmla="*/ 0 w 934"/>
              <a:gd name="T3" fmla="*/ 408 h 987"/>
              <a:gd name="T4" fmla="*/ 409 w 934"/>
              <a:gd name="T5" fmla="*/ 0 h 987"/>
              <a:gd name="T6" fmla="*/ 818 w 934"/>
              <a:gd name="T7" fmla="*/ 408 h 987"/>
              <a:gd name="T8" fmla="*/ 814 w 934"/>
              <a:gd name="T9" fmla="*/ 462 h 987"/>
              <a:gd name="T10" fmla="*/ 579 w 934"/>
              <a:gd name="T11" fmla="*/ 356 h 987"/>
              <a:gd name="T12" fmla="*/ 409 w 934"/>
              <a:gd name="T13" fmla="*/ 231 h 987"/>
              <a:gd name="T14" fmla="*/ 231 w 934"/>
              <a:gd name="T15" fmla="*/ 408 h 987"/>
              <a:gd name="T16" fmla="*/ 325 w 934"/>
              <a:gd name="T17" fmla="*/ 565 h 987"/>
              <a:gd name="T18" fmla="*/ 409 w 934"/>
              <a:gd name="T19" fmla="*/ 408 h 987"/>
              <a:gd name="T20" fmla="*/ 569 w 934"/>
              <a:gd name="T21" fmla="*/ 969 h 987"/>
              <a:gd name="T22" fmla="*/ 668 w 934"/>
              <a:gd name="T23" fmla="*/ 716 h 987"/>
              <a:gd name="T24" fmla="*/ 934 w 934"/>
              <a:gd name="T25" fmla="*/ 662 h 987"/>
              <a:gd name="T26" fmla="*/ 409 w 934"/>
              <a:gd name="T27" fmla="*/ 408 h 987"/>
              <a:gd name="T28" fmla="*/ 668 w 934"/>
              <a:gd name="T29" fmla="*/ 716 h 987"/>
              <a:gd name="T30" fmla="*/ 896 w 934"/>
              <a:gd name="T31" fmla="*/ 987 h 9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934" h="987">
                <a:moveTo>
                  <a:pt x="384" y="817"/>
                </a:moveTo>
                <a:cubicBezTo>
                  <a:pt x="170" y="803"/>
                  <a:pt x="0" y="625"/>
                  <a:pt x="0" y="408"/>
                </a:cubicBezTo>
                <a:cubicBezTo>
                  <a:pt x="0" y="183"/>
                  <a:pt x="184" y="0"/>
                  <a:pt x="409" y="0"/>
                </a:cubicBezTo>
                <a:cubicBezTo>
                  <a:pt x="634" y="0"/>
                  <a:pt x="818" y="183"/>
                  <a:pt x="818" y="408"/>
                </a:cubicBezTo>
                <a:cubicBezTo>
                  <a:pt x="818" y="427"/>
                  <a:pt x="817" y="445"/>
                  <a:pt x="814" y="462"/>
                </a:cubicBezTo>
                <a:moveTo>
                  <a:pt x="579" y="356"/>
                </a:moveTo>
                <a:cubicBezTo>
                  <a:pt x="556" y="283"/>
                  <a:pt x="489" y="231"/>
                  <a:pt x="409" y="231"/>
                </a:cubicBezTo>
                <a:cubicBezTo>
                  <a:pt x="311" y="231"/>
                  <a:pt x="231" y="310"/>
                  <a:pt x="231" y="408"/>
                </a:cubicBezTo>
                <a:cubicBezTo>
                  <a:pt x="231" y="476"/>
                  <a:pt x="269" y="535"/>
                  <a:pt x="325" y="565"/>
                </a:cubicBezTo>
                <a:moveTo>
                  <a:pt x="409" y="408"/>
                </a:moveTo>
                <a:cubicBezTo>
                  <a:pt x="569" y="969"/>
                  <a:pt x="569" y="969"/>
                  <a:pt x="569" y="969"/>
                </a:cubicBezTo>
                <a:cubicBezTo>
                  <a:pt x="668" y="716"/>
                  <a:pt x="668" y="716"/>
                  <a:pt x="668" y="716"/>
                </a:cubicBezTo>
                <a:cubicBezTo>
                  <a:pt x="934" y="662"/>
                  <a:pt x="934" y="662"/>
                  <a:pt x="934" y="662"/>
                </a:cubicBezTo>
                <a:lnTo>
                  <a:pt x="409" y="408"/>
                </a:lnTo>
                <a:close/>
                <a:moveTo>
                  <a:pt x="668" y="716"/>
                </a:moveTo>
                <a:cubicBezTo>
                  <a:pt x="896" y="987"/>
                  <a:pt x="896" y="987"/>
                  <a:pt x="896" y="987"/>
                </a:cubicBezTo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031" name="Freeform 142">
            <a:extLst>
              <a:ext uri="{FF2B5EF4-FFF2-40B4-BE49-F238E27FC236}">
                <a16:creationId xmlns:a16="http://schemas.microsoft.com/office/drawing/2014/main" id="{18562E67-95AE-F555-7C2A-F249BB06BD3A}"/>
              </a:ext>
            </a:extLst>
          </p:cNvPr>
          <p:cNvSpPr>
            <a:spLocks noEditPoints="1"/>
          </p:cNvSpPr>
          <p:nvPr/>
        </p:nvSpPr>
        <p:spPr bwMode="auto">
          <a:xfrm>
            <a:off x="3032169" y="8718793"/>
            <a:ext cx="866550" cy="866550"/>
          </a:xfrm>
          <a:custGeom>
            <a:avLst/>
            <a:gdLst>
              <a:gd name="T0" fmla="*/ 910 w 1138"/>
              <a:gd name="T1" fmla="*/ 455 h 1138"/>
              <a:gd name="T2" fmla="*/ 455 w 1138"/>
              <a:gd name="T3" fmla="*/ 910 h 1138"/>
              <a:gd name="T4" fmla="*/ 0 w 1138"/>
              <a:gd name="T5" fmla="*/ 455 h 1138"/>
              <a:gd name="T6" fmla="*/ 455 w 1138"/>
              <a:gd name="T7" fmla="*/ 0 h 1138"/>
              <a:gd name="T8" fmla="*/ 910 w 1138"/>
              <a:gd name="T9" fmla="*/ 455 h 1138"/>
              <a:gd name="T10" fmla="*/ 777 w 1138"/>
              <a:gd name="T11" fmla="*/ 777 h 1138"/>
              <a:gd name="T12" fmla="*/ 1138 w 1138"/>
              <a:gd name="T13" fmla="*/ 1138 h 1138"/>
              <a:gd name="T14" fmla="*/ 683 w 1138"/>
              <a:gd name="T15" fmla="*/ 455 h 1138"/>
              <a:gd name="T16" fmla="*/ 679 w 1138"/>
              <a:gd name="T17" fmla="*/ 413 h 1138"/>
              <a:gd name="T18" fmla="*/ 749 w 1138"/>
              <a:gd name="T19" fmla="*/ 338 h 1138"/>
              <a:gd name="T20" fmla="*/ 703 w 1138"/>
              <a:gd name="T21" fmla="*/ 259 h 1138"/>
              <a:gd name="T22" fmla="*/ 604 w 1138"/>
              <a:gd name="T23" fmla="*/ 283 h 1138"/>
              <a:gd name="T24" fmla="*/ 530 w 1138"/>
              <a:gd name="T25" fmla="*/ 241 h 1138"/>
              <a:gd name="T26" fmla="*/ 501 w 1138"/>
              <a:gd name="T27" fmla="*/ 142 h 1138"/>
              <a:gd name="T28" fmla="*/ 409 w 1138"/>
              <a:gd name="T29" fmla="*/ 142 h 1138"/>
              <a:gd name="T30" fmla="*/ 380 w 1138"/>
              <a:gd name="T31" fmla="*/ 241 h 1138"/>
              <a:gd name="T32" fmla="*/ 307 w 1138"/>
              <a:gd name="T33" fmla="*/ 283 h 1138"/>
              <a:gd name="T34" fmla="*/ 207 w 1138"/>
              <a:gd name="T35" fmla="*/ 259 h 1138"/>
              <a:gd name="T36" fmla="*/ 161 w 1138"/>
              <a:gd name="T37" fmla="*/ 338 h 1138"/>
              <a:gd name="T38" fmla="*/ 232 w 1138"/>
              <a:gd name="T39" fmla="*/ 413 h 1138"/>
              <a:gd name="T40" fmla="*/ 228 w 1138"/>
              <a:gd name="T41" fmla="*/ 455 h 1138"/>
              <a:gd name="T42" fmla="*/ 232 w 1138"/>
              <a:gd name="T43" fmla="*/ 498 h 1138"/>
              <a:gd name="T44" fmla="*/ 161 w 1138"/>
              <a:gd name="T45" fmla="*/ 572 h 1138"/>
              <a:gd name="T46" fmla="*/ 207 w 1138"/>
              <a:gd name="T47" fmla="*/ 651 h 1138"/>
              <a:gd name="T48" fmla="*/ 307 w 1138"/>
              <a:gd name="T49" fmla="*/ 628 h 1138"/>
              <a:gd name="T50" fmla="*/ 380 w 1138"/>
              <a:gd name="T51" fmla="*/ 670 h 1138"/>
              <a:gd name="T52" fmla="*/ 409 w 1138"/>
              <a:gd name="T53" fmla="*/ 768 h 1138"/>
              <a:gd name="T54" fmla="*/ 501 w 1138"/>
              <a:gd name="T55" fmla="*/ 768 h 1138"/>
              <a:gd name="T56" fmla="*/ 530 w 1138"/>
              <a:gd name="T57" fmla="*/ 670 h 1138"/>
              <a:gd name="T58" fmla="*/ 604 w 1138"/>
              <a:gd name="T59" fmla="*/ 628 h 1138"/>
              <a:gd name="T60" fmla="*/ 703 w 1138"/>
              <a:gd name="T61" fmla="*/ 651 h 1138"/>
              <a:gd name="T62" fmla="*/ 749 w 1138"/>
              <a:gd name="T63" fmla="*/ 572 h 1138"/>
              <a:gd name="T64" fmla="*/ 679 w 1138"/>
              <a:gd name="T65" fmla="*/ 498 h 1138"/>
              <a:gd name="T66" fmla="*/ 683 w 1138"/>
              <a:gd name="T67" fmla="*/ 455 h 1138"/>
              <a:gd name="T68" fmla="*/ 455 w 1138"/>
              <a:gd name="T69" fmla="*/ 341 h 1138"/>
              <a:gd name="T70" fmla="*/ 341 w 1138"/>
              <a:gd name="T71" fmla="*/ 455 h 1138"/>
              <a:gd name="T72" fmla="*/ 455 w 1138"/>
              <a:gd name="T73" fmla="*/ 569 h 1138"/>
              <a:gd name="T74" fmla="*/ 569 w 1138"/>
              <a:gd name="T75" fmla="*/ 455 h 1138"/>
              <a:gd name="T76" fmla="*/ 455 w 1138"/>
              <a:gd name="T77" fmla="*/ 341 h 11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138" h="1138">
                <a:moveTo>
                  <a:pt x="910" y="455"/>
                </a:moveTo>
                <a:cubicBezTo>
                  <a:pt x="910" y="707"/>
                  <a:pt x="707" y="910"/>
                  <a:pt x="455" y="910"/>
                </a:cubicBezTo>
                <a:cubicBezTo>
                  <a:pt x="204" y="910"/>
                  <a:pt x="0" y="707"/>
                  <a:pt x="0" y="455"/>
                </a:cubicBezTo>
                <a:cubicBezTo>
                  <a:pt x="0" y="204"/>
                  <a:pt x="204" y="0"/>
                  <a:pt x="455" y="0"/>
                </a:cubicBezTo>
                <a:cubicBezTo>
                  <a:pt x="707" y="0"/>
                  <a:pt x="910" y="204"/>
                  <a:pt x="910" y="455"/>
                </a:cubicBezTo>
                <a:close/>
                <a:moveTo>
                  <a:pt x="777" y="777"/>
                </a:moveTo>
                <a:cubicBezTo>
                  <a:pt x="1138" y="1138"/>
                  <a:pt x="1138" y="1138"/>
                  <a:pt x="1138" y="1138"/>
                </a:cubicBezTo>
                <a:moveTo>
                  <a:pt x="683" y="455"/>
                </a:moveTo>
                <a:cubicBezTo>
                  <a:pt x="683" y="441"/>
                  <a:pt x="681" y="427"/>
                  <a:pt x="679" y="413"/>
                </a:cubicBezTo>
                <a:cubicBezTo>
                  <a:pt x="749" y="338"/>
                  <a:pt x="749" y="338"/>
                  <a:pt x="749" y="338"/>
                </a:cubicBezTo>
                <a:cubicBezTo>
                  <a:pt x="703" y="259"/>
                  <a:pt x="703" y="259"/>
                  <a:pt x="703" y="259"/>
                </a:cubicBezTo>
                <a:cubicBezTo>
                  <a:pt x="604" y="283"/>
                  <a:pt x="604" y="283"/>
                  <a:pt x="604" y="283"/>
                </a:cubicBezTo>
                <a:cubicBezTo>
                  <a:pt x="582" y="265"/>
                  <a:pt x="558" y="250"/>
                  <a:pt x="530" y="241"/>
                </a:cubicBezTo>
                <a:cubicBezTo>
                  <a:pt x="501" y="142"/>
                  <a:pt x="501" y="142"/>
                  <a:pt x="501" y="142"/>
                </a:cubicBezTo>
                <a:cubicBezTo>
                  <a:pt x="409" y="142"/>
                  <a:pt x="409" y="142"/>
                  <a:pt x="409" y="142"/>
                </a:cubicBezTo>
                <a:cubicBezTo>
                  <a:pt x="380" y="241"/>
                  <a:pt x="380" y="241"/>
                  <a:pt x="380" y="241"/>
                </a:cubicBezTo>
                <a:cubicBezTo>
                  <a:pt x="353" y="250"/>
                  <a:pt x="328" y="265"/>
                  <a:pt x="307" y="283"/>
                </a:cubicBezTo>
                <a:cubicBezTo>
                  <a:pt x="207" y="259"/>
                  <a:pt x="207" y="259"/>
                  <a:pt x="207" y="259"/>
                </a:cubicBezTo>
                <a:cubicBezTo>
                  <a:pt x="161" y="338"/>
                  <a:pt x="161" y="338"/>
                  <a:pt x="161" y="338"/>
                </a:cubicBezTo>
                <a:cubicBezTo>
                  <a:pt x="232" y="413"/>
                  <a:pt x="232" y="413"/>
                  <a:pt x="232" y="413"/>
                </a:cubicBezTo>
                <a:cubicBezTo>
                  <a:pt x="229" y="427"/>
                  <a:pt x="228" y="441"/>
                  <a:pt x="228" y="455"/>
                </a:cubicBezTo>
                <a:cubicBezTo>
                  <a:pt x="228" y="470"/>
                  <a:pt x="229" y="484"/>
                  <a:pt x="232" y="498"/>
                </a:cubicBezTo>
                <a:cubicBezTo>
                  <a:pt x="161" y="572"/>
                  <a:pt x="161" y="572"/>
                  <a:pt x="161" y="572"/>
                </a:cubicBezTo>
                <a:cubicBezTo>
                  <a:pt x="207" y="651"/>
                  <a:pt x="207" y="651"/>
                  <a:pt x="207" y="651"/>
                </a:cubicBezTo>
                <a:cubicBezTo>
                  <a:pt x="307" y="628"/>
                  <a:pt x="307" y="628"/>
                  <a:pt x="307" y="628"/>
                </a:cubicBezTo>
                <a:cubicBezTo>
                  <a:pt x="328" y="646"/>
                  <a:pt x="353" y="660"/>
                  <a:pt x="380" y="670"/>
                </a:cubicBezTo>
                <a:cubicBezTo>
                  <a:pt x="409" y="768"/>
                  <a:pt x="409" y="768"/>
                  <a:pt x="409" y="768"/>
                </a:cubicBezTo>
                <a:cubicBezTo>
                  <a:pt x="501" y="768"/>
                  <a:pt x="501" y="768"/>
                  <a:pt x="501" y="768"/>
                </a:cubicBezTo>
                <a:cubicBezTo>
                  <a:pt x="530" y="670"/>
                  <a:pt x="530" y="670"/>
                  <a:pt x="530" y="670"/>
                </a:cubicBezTo>
                <a:cubicBezTo>
                  <a:pt x="558" y="660"/>
                  <a:pt x="582" y="646"/>
                  <a:pt x="604" y="628"/>
                </a:cubicBezTo>
                <a:cubicBezTo>
                  <a:pt x="703" y="651"/>
                  <a:pt x="703" y="651"/>
                  <a:pt x="703" y="651"/>
                </a:cubicBezTo>
                <a:cubicBezTo>
                  <a:pt x="749" y="572"/>
                  <a:pt x="749" y="572"/>
                  <a:pt x="749" y="572"/>
                </a:cubicBezTo>
                <a:cubicBezTo>
                  <a:pt x="679" y="498"/>
                  <a:pt x="679" y="498"/>
                  <a:pt x="679" y="498"/>
                </a:cubicBezTo>
                <a:cubicBezTo>
                  <a:pt x="681" y="484"/>
                  <a:pt x="683" y="470"/>
                  <a:pt x="683" y="455"/>
                </a:cubicBezTo>
                <a:close/>
                <a:moveTo>
                  <a:pt x="455" y="341"/>
                </a:moveTo>
                <a:cubicBezTo>
                  <a:pt x="392" y="341"/>
                  <a:pt x="341" y="392"/>
                  <a:pt x="341" y="455"/>
                </a:cubicBezTo>
                <a:cubicBezTo>
                  <a:pt x="341" y="518"/>
                  <a:pt x="392" y="569"/>
                  <a:pt x="455" y="569"/>
                </a:cubicBezTo>
                <a:cubicBezTo>
                  <a:pt x="518" y="569"/>
                  <a:pt x="569" y="518"/>
                  <a:pt x="569" y="455"/>
                </a:cubicBezTo>
                <a:cubicBezTo>
                  <a:pt x="569" y="392"/>
                  <a:pt x="518" y="341"/>
                  <a:pt x="455" y="341"/>
                </a:cubicBezTo>
                <a:close/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032" name="Freeform: Shape 1031">
            <a:extLst>
              <a:ext uri="{FF2B5EF4-FFF2-40B4-BE49-F238E27FC236}">
                <a16:creationId xmlns:a16="http://schemas.microsoft.com/office/drawing/2014/main" id="{CA1B2A7C-5610-9E91-EEAE-0BE02D3EC3A7}"/>
              </a:ext>
            </a:extLst>
          </p:cNvPr>
          <p:cNvSpPr/>
          <p:nvPr/>
        </p:nvSpPr>
        <p:spPr>
          <a:xfrm>
            <a:off x="11232930" y="10113559"/>
            <a:ext cx="906826" cy="906826"/>
          </a:xfrm>
          <a:custGeom>
            <a:avLst/>
            <a:gdLst>
              <a:gd name="connsiteX0" fmla="*/ 54940 w 381000"/>
              <a:gd name="connsiteY0" fmla="*/ 363093 h 381000"/>
              <a:gd name="connsiteX1" fmla="*/ 54940 w 381000"/>
              <a:gd name="connsiteY1" fmla="*/ 363093 h 381000"/>
              <a:gd name="connsiteX2" fmla="*/ 19431 w 381000"/>
              <a:gd name="connsiteY2" fmla="*/ 327584 h 381000"/>
              <a:gd name="connsiteX3" fmla="*/ 19431 w 381000"/>
              <a:gd name="connsiteY3" fmla="*/ 295732 h 381000"/>
              <a:gd name="connsiteX4" fmla="*/ 54940 w 381000"/>
              <a:gd name="connsiteY4" fmla="*/ 260223 h 381000"/>
              <a:gd name="connsiteX5" fmla="*/ 54940 w 381000"/>
              <a:gd name="connsiteY5" fmla="*/ 260223 h 381000"/>
              <a:gd name="connsiteX6" fmla="*/ 90449 w 381000"/>
              <a:gd name="connsiteY6" fmla="*/ 295732 h 381000"/>
              <a:gd name="connsiteX7" fmla="*/ 90449 w 381000"/>
              <a:gd name="connsiteY7" fmla="*/ 327584 h 381000"/>
              <a:gd name="connsiteX8" fmla="*/ 54940 w 381000"/>
              <a:gd name="connsiteY8" fmla="*/ 363093 h 381000"/>
              <a:gd name="connsiteX9" fmla="*/ 230200 w 381000"/>
              <a:gd name="connsiteY9" fmla="*/ 327584 h 381000"/>
              <a:gd name="connsiteX10" fmla="*/ 230200 w 381000"/>
              <a:gd name="connsiteY10" fmla="*/ 234925 h 381000"/>
              <a:gd name="connsiteX11" fmla="*/ 194691 w 381000"/>
              <a:gd name="connsiteY11" fmla="*/ 199415 h 381000"/>
              <a:gd name="connsiteX12" fmla="*/ 194691 w 381000"/>
              <a:gd name="connsiteY12" fmla="*/ 199415 h 381000"/>
              <a:gd name="connsiteX13" fmla="*/ 159182 w 381000"/>
              <a:gd name="connsiteY13" fmla="*/ 234925 h 381000"/>
              <a:gd name="connsiteX14" fmla="*/ 159182 w 381000"/>
              <a:gd name="connsiteY14" fmla="*/ 327584 h 381000"/>
              <a:gd name="connsiteX15" fmla="*/ 194691 w 381000"/>
              <a:gd name="connsiteY15" fmla="*/ 363093 h 381000"/>
              <a:gd name="connsiteX16" fmla="*/ 194691 w 381000"/>
              <a:gd name="connsiteY16" fmla="*/ 363093 h 381000"/>
              <a:gd name="connsiteX17" fmla="*/ 230200 w 381000"/>
              <a:gd name="connsiteY17" fmla="*/ 327584 h 381000"/>
              <a:gd name="connsiteX18" fmla="*/ 369951 w 381000"/>
              <a:gd name="connsiteY18" fmla="*/ 327584 h 381000"/>
              <a:gd name="connsiteX19" fmla="*/ 369951 w 381000"/>
              <a:gd name="connsiteY19" fmla="*/ 174117 h 381000"/>
              <a:gd name="connsiteX20" fmla="*/ 334442 w 381000"/>
              <a:gd name="connsiteY20" fmla="*/ 138608 h 381000"/>
              <a:gd name="connsiteX21" fmla="*/ 334442 w 381000"/>
              <a:gd name="connsiteY21" fmla="*/ 138608 h 381000"/>
              <a:gd name="connsiteX22" fmla="*/ 298933 w 381000"/>
              <a:gd name="connsiteY22" fmla="*/ 174117 h 381000"/>
              <a:gd name="connsiteX23" fmla="*/ 298933 w 381000"/>
              <a:gd name="connsiteY23" fmla="*/ 327584 h 381000"/>
              <a:gd name="connsiteX24" fmla="*/ 334442 w 381000"/>
              <a:gd name="connsiteY24" fmla="*/ 363093 h 381000"/>
              <a:gd name="connsiteX25" fmla="*/ 334442 w 381000"/>
              <a:gd name="connsiteY25" fmla="*/ 363093 h 381000"/>
              <a:gd name="connsiteX26" fmla="*/ 369951 w 381000"/>
              <a:gd name="connsiteY26" fmla="*/ 327584 h 381000"/>
              <a:gd name="connsiteX27" fmla="*/ 348158 w 381000"/>
              <a:gd name="connsiteY27" fmla="*/ 79781 h 381000"/>
              <a:gd name="connsiteX28" fmla="*/ 352882 w 381000"/>
              <a:gd name="connsiteY28" fmla="*/ 28880 h 381000"/>
              <a:gd name="connsiteX29" fmla="*/ 302590 w 381000"/>
              <a:gd name="connsiteY29" fmla="*/ 19431 h 381000"/>
              <a:gd name="connsiteX30" fmla="*/ 38938 w 381000"/>
              <a:gd name="connsiteY30" fmla="*/ 173507 h 381000"/>
              <a:gd name="connsiteX31" fmla="*/ 353187 w 381000"/>
              <a:gd name="connsiteY31" fmla="*/ 29642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381000" h="381000">
                <a:moveTo>
                  <a:pt x="54940" y="363093"/>
                </a:moveTo>
                <a:lnTo>
                  <a:pt x="54940" y="363093"/>
                </a:lnTo>
                <a:cubicBezTo>
                  <a:pt x="35433" y="363093"/>
                  <a:pt x="19431" y="347243"/>
                  <a:pt x="19431" y="327584"/>
                </a:cubicBezTo>
                <a:lnTo>
                  <a:pt x="19431" y="295732"/>
                </a:lnTo>
                <a:cubicBezTo>
                  <a:pt x="19431" y="276225"/>
                  <a:pt x="35281" y="260223"/>
                  <a:pt x="54940" y="260223"/>
                </a:cubicBezTo>
                <a:lnTo>
                  <a:pt x="54940" y="260223"/>
                </a:lnTo>
                <a:cubicBezTo>
                  <a:pt x="74447" y="260223"/>
                  <a:pt x="90449" y="276073"/>
                  <a:pt x="90449" y="295732"/>
                </a:cubicBezTo>
                <a:lnTo>
                  <a:pt x="90449" y="327584"/>
                </a:lnTo>
                <a:cubicBezTo>
                  <a:pt x="90297" y="347243"/>
                  <a:pt x="74447" y="363093"/>
                  <a:pt x="54940" y="363093"/>
                </a:cubicBezTo>
                <a:close/>
                <a:moveTo>
                  <a:pt x="230200" y="327584"/>
                </a:moveTo>
                <a:lnTo>
                  <a:pt x="230200" y="234925"/>
                </a:lnTo>
                <a:cubicBezTo>
                  <a:pt x="230200" y="215417"/>
                  <a:pt x="214351" y="199415"/>
                  <a:pt x="194691" y="199415"/>
                </a:cubicBezTo>
                <a:lnTo>
                  <a:pt x="194691" y="199415"/>
                </a:lnTo>
                <a:cubicBezTo>
                  <a:pt x="175184" y="199415"/>
                  <a:pt x="159182" y="215265"/>
                  <a:pt x="159182" y="234925"/>
                </a:cubicBezTo>
                <a:lnTo>
                  <a:pt x="159182" y="327584"/>
                </a:lnTo>
                <a:cubicBezTo>
                  <a:pt x="159182" y="347091"/>
                  <a:pt x="175031" y="363093"/>
                  <a:pt x="194691" y="363093"/>
                </a:cubicBezTo>
                <a:lnTo>
                  <a:pt x="194691" y="363093"/>
                </a:lnTo>
                <a:cubicBezTo>
                  <a:pt x="214198" y="363093"/>
                  <a:pt x="230200" y="347243"/>
                  <a:pt x="230200" y="327584"/>
                </a:cubicBezTo>
                <a:close/>
                <a:moveTo>
                  <a:pt x="369951" y="327584"/>
                </a:moveTo>
                <a:lnTo>
                  <a:pt x="369951" y="174117"/>
                </a:lnTo>
                <a:cubicBezTo>
                  <a:pt x="369951" y="154610"/>
                  <a:pt x="354101" y="138608"/>
                  <a:pt x="334442" y="138608"/>
                </a:cubicBezTo>
                <a:lnTo>
                  <a:pt x="334442" y="138608"/>
                </a:lnTo>
                <a:cubicBezTo>
                  <a:pt x="314935" y="138608"/>
                  <a:pt x="298933" y="154457"/>
                  <a:pt x="298933" y="174117"/>
                </a:cubicBezTo>
                <a:lnTo>
                  <a:pt x="298933" y="327584"/>
                </a:lnTo>
                <a:cubicBezTo>
                  <a:pt x="298933" y="347091"/>
                  <a:pt x="314782" y="363093"/>
                  <a:pt x="334442" y="363093"/>
                </a:cubicBezTo>
                <a:lnTo>
                  <a:pt x="334442" y="363093"/>
                </a:lnTo>
                <a:cubicBezTo>
                  <a:pt x="354101" y="363093"/>
                  <a:pt x="369951" y="347243"/>
                  <a:pt x="369951" y="327584"/>
                </a:cubicBezTo>
                <a:close/>
                <a:moveTo>
                  <a:pt x="348158" y="79781"/>
                </a:moveTo>
                <a:lnTo>
                  <a:pt x="352882" y="28880"/>
                </a:lnTo>
                <a:lnTo>
                  <a:pt x="302590" y="19431"/>
                </a:lnTo>
                <a:moveTo>
                  <a:pt x="38938" y="173507"/>
                </a:moveTo>
                <a:cubicBezTo>
                  <a:pt x="97765" y="173507"/>
                  <a:pt x="278206" y="105080"/>
                  <a:pt x="353187" y="29642"/>
                </a:cubicBezTo>
              </a:path>
            </a:pathLst>
          </a:custGeom>
          <a:noFill/>
          <a:ln w="254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036" name="Textbox 200">
            <a:extLst>
              <a:ext uri="{FF2B5EF4-FFF2-40B4-BE49-F238E27FC236}">
                <a16:creationId xmlns:a16="http://schemas.microsoft.com/office/drawing/2014/main" id="{8873641E-6201-C296-64FB-DD3D4877695F}"/>
              </a:ext>
            </a:extLst>
          </p:cNvPr>
          <p:cNvSpPr txBox="1"/>
          <p:nvPr/>
        </p:nvSpPr>
        <p:spPr>
          <a:xfrm>
            <a:off x="10822109" y="4496941"/>
            <a:ext cx="992003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r"/>
            <a:r>
              <a:rPr lang="en-US" sz="2400" b="1" dirty="0">
                <a:solidFill>
                  <a:schemeClr val="bg1"/>
                </a:solidFill>
                <a:latin typeface="+mj-lt"/>
              </a:rPr>
              <a:t>PLAN</a:t>
            </a:r>
          </a:p>
        </p:txBody>
      </p:sp>
      <p:sp>
        <p:nvSpPr>
          <p:cNvPr id="1037" name="Textbox 200">
            <a:extLst>
              <a:ext uri="{FF2B5EF4-FFF2-40B4-BE49-F238E27FC236}">
                <a16:creationId xmlns:a16="http://schemas.microsoft.com/office/drawing/2014/main" id="{FF602611-9076-0B07-1422-F5A9386D1255}"/>
              </a:ext>
            </a:extLst>
          </p:cNvPr>
          <p:cNvSpPr txBox="1"/>
          <p:nvPr/>
        </p:nvSpPr>
        <p:spPr>
          <a:xfrm>
            <a:off x="9265759" y="5007963"/>
            <a:ext cx="2548353" cy="92333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dirty="0" err="1">
                <a:solidFill>
                  <a:schemeClr val="bg1"/>
                </a:solidFill>
              </a:rPr>
              <a:t>Lập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kế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hoạch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cụ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thể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với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mục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tiêu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và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lộ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trình</a:t>
            </a:r>
            <a:r>
              <a:rPr lang="en-US" dirty="0">
                <a:solidFill>
                  <a:schemeClr val="bg1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9032472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2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2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2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2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2" decel="5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2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4" fill="hold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3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4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7" dur="75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8" dur="75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75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2" dur="75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3" dur="75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75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10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10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102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10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4" fill="hold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3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4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10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10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102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0" dur="500"/>
                                            <p:tgtEl>
                                              <p:spTgt spid="10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2" presetClass="entr" presetSubtype="4" fill="hold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3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4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7" dur="75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8" dur="75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75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0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2" dur="75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3" dur="75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75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103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500" fill="hold"/>
                                            <p:tgtEl>
                                              <p:spTgt spid="103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500" fill="hold"/>
                                            <p:tgtEl>
                                              <p:spTgt spid="103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0" dur="500"/>
                                            <p:tgtEl>
                                              <p:spTgt spid="10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2" presetClass="entr" presetSubtype="4" fill="hold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3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74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5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7" dur="75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8" dur="75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75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0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2" dur="750"/>
                                            <p:tgtEl>
                                              <p:spTgt spid="102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3" dur="750" fill="hold"/>
                                            <p:tgtEl>
                                              <p:spTgt spid="10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750" fill="hold"/>
                                            <p:tgtEl>
                                              <p:spTgt spid="10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5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7" dur="500" fill="hold"/>
                                            <p:tgtEl>
                                              <p:spTgt spid="10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500" fill="hold"/>
                                            <p:tgtEl>
                                              <p:spTgt spid="10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500" fill="hold"/>
                                            <p:tgtEl>
                                              <p:spTgt spid="103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0" dur="500"/>
                                            <p:tgtEl>
                                              <p:spTgt spid="10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1" presetID="2" presetClass="entr" presetSubtype="4" fill="hold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93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94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5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7" dur="75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8" dur="75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75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0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2" dur="75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3" dur="75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4" dur="75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5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7" dur="500" fill="hold"/>
                                            <p:tgtEl>
                                              <p:spTgt spid="10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8" dur="500" fill="hold"/>
                                            <p:tgtEl>
                                              <p:spTgt spid="10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9" dur="500" fill="hold"/>
                                            <p:tgtEl>
                                              <p:spTgt spid="102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0" dur="500"/>
                                            <p:tgtEl>
                                              <p:spTgt spid="10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1" presetID="2" presetClass="entr" presetSubtype="4" fill="hold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3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14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5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7" dur="75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8" dur="75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9" dur="75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0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2" dur="75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3" dur="75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4" dur="75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5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7" dur="500" fill="hold"/>
                                            <p:tgtEl>
                                              <p:spTgt spid="10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8" dur="500" fill="hold"/>
                                            <p:tgtEl>
                                              <p:spTgt spid="10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9" dur="500" fill="hold"/>
                                            <p:tgtEl>
                                              <p:spTgt spid="102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0" dur="500"/>
                                            <p:tgtEl>
                                              <p:spTgt spid="10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1" presetID="2" presetClass="entr" presetSubtype="4" fill="hold" nodeType="withEffect" p14:presetBounceEnd="5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33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34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5" presetID="42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7" dur="75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8" dur="75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9" dur="75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0" presetID="42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2" dur="75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3" dur="75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4" dur="75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5" presetID="31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7" dur="500" fill="hold"/>
                                            <p:tgtEl>
                                              <p:spTgt spid="10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8" dur="500" fill="hold"/>
                                            <p:tgtEl>
                                              <p:spTgt spid="10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9" dur="500" fill="hold"/>
                                            <p:tgtEl>
                                              <p:spTgt spid="103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0" dur="500"/>
                                            <p:tgtEl>
                                              <p:spTgt spid="10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1" presetID="2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53" dur="225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4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6" dur="750"/>
                                            <p:tgtEl>
                                              <p:spTgt spid="103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7" dur="750" fill="hold"/>
                                            <p:tgtEl>
                                              <p:spTgt spid="10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8" dur="750" fill="hold"/>
                                            <p:tgtEl>
                                              <p:spTgt spid="10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9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1" dur="750"/>
                                            <p:tgtEl>
                                              <p:spTgt spid="103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62" dur="750" fill="hold"/>
                                            <p:tgtEl>
                                              <p:spTgt spid="10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3" dur="750" fill="hold"/>
                                            <p:tgtEl>
                                              <p:spTgt spid="10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4" grpId="0"/>
          <p:bldP spid="35" grpId="0"/>
          <p:bldP spid="36" grpId="0"/>
          <p:bldP spid="37" grpId="0"/>
          <p:bldP spid="47" grpId="0"/>
          <p:bldP spid="48" grpId="0"/>
          <p:bldP spid="49" grpId="0"/>
          <p:bldP spid="50" grpId="0"/>
          <p:bldP spid="55" grpId="0"/>
          <p:bldP spid="56" grpId="0"/>
          <p:bldP spid="59" grpId="0"/>
          <p:bldP spid="60" grpId="0"/>
          <p:bldP spid="61" grpId="0"/>
          <p:bldP spid="62" grpId="0"/>
          <p:bldP spid="63" grpId="0"/>
          <p:bldP spid="1024" grpId="0"/>
          <p:bldP spid="1025" grpId="0" animBg="1"/>
          <p:bldP spid="1027" grpId="0" animBg="1"/>
          <p:bldP spid="1028" grpId="0" animBg="1"/>
          <p:bldP spid="1029" grpId="0" animBg="1"/>
          <p:bldP spid="1030" grpId="0" animBg="1"/>
          <p:bldP spid="1031" grpId="0" animBg="1"/>
          <p:bldP spid="1032" grpId="0" animBg="1"/>
          <p:bldP spid="1036" grpId="0"/>
          <p:bldP spid="1037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2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2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2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2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2" decel="5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2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7" dur="75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8" dur="75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75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2" dur="75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3" dur="75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75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10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10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102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10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4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10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10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102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0" dur="500"/>
                                            <p:tgtEl>
                                              <p:spTgt spid="10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2" presetClass="entr" presetSubtype="4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3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4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7" dur="75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8" dur="75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75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0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2" dur="75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3" dur="75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75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103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500" fill="hold"/>
                                            <p:tgtEl>
                                              <p:spTgt spid="103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500" fill="hold"/>
                                            <p:tgtEl>
                                              <p:spTgt spid="103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0" dur="500"/>
                                            <p:tgtEl>
                                              <p:spTgt spid="10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3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4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5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7" dur="75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8" dur="75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75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0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2" dur="750"/>
                                            <p:tgtEl>
                                              <p:spTgt spid="102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3" dur="750" fill="hold"/>
                                            <p:tgtEl>
                                              <p:spTgt spid="10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750" fill="hold"/>
                                            <p:tgtEl>
                                              <p:spTgt spid="10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5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7" dur="500" fill="hold"/>
                                            <p:tgtEl>
                                              <p:spTgt spid="10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500" fill="hold"/>
                                            <p:tgtEl>
                                              <p:spTgt spid="10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500" fill="hold"/>
                                            <p:tgtEl>
                                              <p:spTgt spid="103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0" dur="500"/>
                                            <p:tgtEl>
                                              <p:spTgt spid="10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1" presetID="2" presetClass="entr" presetSubtype="4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3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4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5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7" dur="75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8" dur="75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75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0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2" dur="75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3" dur="75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4" dur="75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5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7" dur="500" fill="hold"/>
                                            <p:tgtEl>
                                              <p:spTgt spid="10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8" dur="500" fill="hold"/>
                                            <p:tgtEl>
                                              <p:spTgt spid="10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9" dur="500" fill="hold"/>
                                            <p:tgtEl>
                                              <p:spTgt spid="102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0" dur="500"/>
                                            <p:tgtEl>
                                              <p:spTgt spid="10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1" presetID="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3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4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5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7" dur="75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8" dur="75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9" dur="75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0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2" dur="75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3" dur="75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4" dur="75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5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7" dur="500" fill="hold"/>
                                            <p:tgtEl>
                                              <p:spTgt spid="10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8" dur="500" fill="hold"/>
                                            <p:tgtEl>
                                              <p:spTgt spid="10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9" dur="500" fill="hold"/>
                                            <p:tgtEl>
                                              <p:spTgt spid="102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0" dur="500"/>
                                            <p:tgtEl>
                                              <p:spTgt spid="10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1" presetID="2" presetClass="entr" presetSubtype="4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3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4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5" presetID="42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7" dur="75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8" dur="75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9" dur="75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0" presetID="42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2" dur="75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3" dur="75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4" dur="75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5" presetID="31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7" dur="500" fill="hold"/>
                                            <p:tgtEl>
                                              <p:spTgt spid="10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8" dur="500" fill="hold"/>
                                            <p:tgtEl>
                                              <p:spTgt spid="10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9" dur="500" fill="hold"/>
                                            <p:tgtEl>
                                              <p:spTgt spid="103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0" dur="500"/>
                                            <p:tgtEl>
                                              <p:spTgt spid="10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1" presetID="2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53" dur="225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4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6" dur="750"/>
                                            <p:tgtEl>
                                              <p:spTgt spid="103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7" dur="750" fill="hold"/>
                                            <p:tgtEl>
                                              <p:spTgt spid="10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8" dur="750" fill="hold"/>
                                            <p:tgtEl>
                                              <p:spTgt spid="10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9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1" dur="750"/>
                                            <p:tgtEl>
                                              <p:spTgt spid="103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62" dur="750" fill="hold"/>
                                            <p:tgtEl>
                                              <p:spTgt spid="10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3" dur="750" fill="hold"/>
                                            <p:tgtEl>
                                              <p:spTgt spid="10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4" grpId="0"/>
          <p:bldP spid="35" grpId="0"/>
          <p:bldP spid="36" grpId="0"/>
          <p:bldP spid="37" grpId="0"/>
          <p:bldP spid="47" grpId="0"/>
          <p:bldP spid="48" grpId="0"/>
          <p:bldP spid="49" grpId="0"/>
          <p:bldP spid="50" grpId="0"/>
          <p:bldP spid="55" grpId="0"/>
          <p:bldP spid="56" grpId="0"/>
          <p:bldP spid="59" grpId="0"/>
          <p:bldP spid="60" grpId="0"/>
          <p:bldP spid="61" grpId="0"/>
          <p:bldP spid="62" grpId="0"/>
          <p:bldP spid="63" grpId="0"/>
          <p:bldP spid="1024" grpId="0"/>
          <p:bldP spid="1025" grpId="0" animBg="1"/>
          <p:bldP spid="1027" grpId="0" animBg="1"/>
          <p:bldP spid="1028" grpId="0" animBg="1"/>
          <p:bldP spid="1029" grpId="0" animBg="1"/>
          <p:bldP spid="1030" grpId="0" animBg="1"/>
          <p:bldP spid="1031" grpId="0" animBg="1"/>
          <p:bldP spid="1032" grpId="0" animBg="1"/>
          <p:bldP spid="1036" grpId="0"/>
          <p:bldP spid="1037" grpId="0"/>
        </p:bldLst>
      </p:timing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2" name="Group 71">
            <a:extLst>
              <a:ext uri="{FF2B5EF4-FFF2-40B4-BE49-F238E27FC236}">
                <a16:creationId xmlns:a16="http://schemas.microsoft.com/office/drawing/2014/main" id="{47FAAA3C-384F-EA60-77F3-F6326EA435E6}"/>
              </a:ext>
            </a:extLst>
          </p:cNvPr>
          <p:cNvGrpSpPr/>
          <p:nvPr/>
        </p:nvGrpSpPr>
        <p:grpSpPr>
          <a:xfrm>
            <a:off x="2212274" y="7815714"/>
            <a:ext cx="5621101" cy="4103316"/>
            <a:chOff x="7261860" y="2857500"/>
            <a:chExt cx="4853940" cy="3543300"/>
          </a:xfrm>
        </p:grpSpPr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774CBCAF-676B-1752-22BA-75B0D9F07374}"/>
                </a:ext>
              </a:extLst>
            </p:cNvPr>
            <p:cNvSpPr/>
            <p:nvPr/>
          </p:nvSpPr>
          <p:spPr>
            <a:xfrm>
              <a:off x="7261860" y="2857500"/>
              <a:ext cx="4853940" cy="3543300"/>
            </a:xfrm>
            <a:custGeom>
              <a:avLst/>
              <a:gdLst>
                <a:gd name="connsiteX0" fmla="*/ 3952930 w 4853940"/>
                <a:gd name="connsiteY0" fmla="*/ 2218533 h 3360420"/>
                <a:gd name="connsiteX1" fmla="*/ 3881090 w 4853940"/>
                <a:gd name="connsiteY1" fmla="*/ 2229497 h 3360420"/>
                <a:gd name="connsiteX2" fmla="*/ 3945845 w 4853940"/>
                <a:gd name="connsiteY2" fmla="*/ 2220238 h 3360420"/>
                <a:gd name="connsiteX3" fmla="*/ 4057327 w 4853940"/>
                <a:gd name="connsiteY3" fmla="*/ 2192381 h 3360420"/>
                <a:gd name="connsiteX4" fmla="*/ 3994732 w 4853940"/>
                <a:gd name="connsiteY4" fmla="*/ 2208476 h 3360420"/>
                <a:gd name="connsiteX5" fmla="*/ 4047088 w 4853940"/>
                <a:gd name="connsiteY5" fmla="*/ 2195880 h 3360420"/>
                <a:gd name="connsiteX6" fmla="*/ 4157598 w 4853940"/>
                <a:gd name="connsiteY6" fmla="*/ 2156723 h 3360420"/>
                <a:gd name="connsiteX7" fmla="*/ 4100220 w 4853940"/>
                <a:gd name="connsiteY7" fmla="*/ 2177724 h 3360420"/>
                <a:gd name="connsiteX8" fmla="*/ 4144527 w 4853940"/>
                <a:gd name="connsiteY8" fmla="*/ 2162584 h 3360420"/>
                <a:gd name="connsiteX9" fmla="*/ 4253237 w 4853940"/>
                <a:gd name="connsiteY9" fmla="*/ 2112065 h 3360420"/>
                <a:gd name="connsiteX10" fmla="*/ 4199916 w 4853940"/>
                <a:gd name="connsiteY10" fmla="*/ 2137751 h 3360420"/>
                <a:gd name="connsiteX11" fmla="*/ 4237697 w 4853940"/>
                <a:gd name="connsiteY11" fmla="*/ 2120812 h 3360420"/>
                <a:gd name="connsiteX12" fmla="*/ 4343736 w 4853940"/>
                <a:gd name="connsiteY12" fmla="*/ 2058907 h 3360420"/>
                <a:gd name="connsiteX13" fmla="*/ 4294094 w 4853940"/>
                <a:gd name="connsiteY13" fmla="*/ 2089066 h 3360420"/>
                <a:gd name="connsiteX14" fmla="*/ 4326135 w 4853940"/>
                <a:gd name="connsiteY14" fmla="*/ 2071030 h 3360420"/>
                <a:gd name="connsiteX15" fmla="*/ 4428591 w 4853940"/>
                <a:gd name="connsiteY15" fmla="*/ 1997747 h 3360420"/>
                <a:gd name="connsiteX16" fmla="*/ 4382547 w 4853940"/>
                <a:gd name="connsiteY16" fmla="*/ 2032178 h 3360420"/>
                <a:gd name="connsiteX17" fmla="*/ 4409376 w 4853940"/>
                <a:gd name="connsiteY17" fmla="*/ 2013701 h 3360420"/>
                <a:gd name="connsiteX18" fmla="*/ 4496671 w 4853940"/>
                <a:gd name="connsiteY18" fmla="*/ 1938726 h 3360420"/>
                <a:gd name="connsiteX19" fmla="*/ 4464909 w 4853940"/>
                <a:gd name="connsiteY19" fmla="*/ 1967593 h 3360420"/>
                <a:gd name="connsiteX20" fmla="*/ 4486957 w 4853940"/>
                <a:gd name="connsiteY20" fmla="*/ 1949288 h 3360420"/>
                <a:gd name="connsiteX21" fmla="*/ 4642087 w 4853940"/>
                <a:gd name="connsiteY21" fmla="*/ 1771329 h 3360420"/>
                <a:gd name="connsiteX22" fmla="*/ 4567591 w 4853940"/>
                <a:gd name="connsiteY22" fmla="*/ 1861619 h 3360420"/>
                <a:gd name="connsiteX23" fmla="*/ 4623281 w 4853940"/>
                <a:gd name="connsiteY23" fmla="*/ 1801070 h 3360420"/>
                <a:gd name="connsiteX24" fmla="*/ 4747270 w 4853940"/>
                <a:gd name="connsiteY24" fmla="*/ 1590498 h 3360420"/>
                <a:gd name="connsiteX25" fmla="*/ 4691744 w 4853940"/>
                <a:gd name="connsiteY25" fmla="*/ 1692797 h 3360420"/>
                <a:gd name="connsiteX26" fmla="*/ 4731397 w 4853940"/>
                <a:gd name="connsiteY26" fmla="*/ 1630086 h 3360420"/>
                <a:gd name="connsiteX27" fmla="*/ 4817458 w 4853940"/>
                <a:gd name="connsiteY27" fmla="*/ 1390103 h 3360420"/>
                <a:gd name="connsiteX28" fmla="*/ 4782618 w 4853940"/>
                <a:gd name="connsiteY28" fmla="*/ 1502338 h 3360420"/>
                <a:gd name="connsiteX29" fmla="*/ 4807593 w 4853940"/>
                <a:gd name="connsiteY29" fmla="*/ 1440048 h 3360420"/>
                <a:gd name="connsiteX30" fmla="*/ 4851339 w 4853940"/>
                <a:gd name="connsiteY30" fmla="*/ 1171650 h 3360420"/>
                <a:gd name="connsiteX31" fmla="*/ 4848157 w 4853940"/>
                <a:gd name="connsiteY31" fmla="*/ 1234668 h 3360420"/>
                <a:gd name="connsiteX32" fmla="*/ 4848156 w 4853940"/>
                <a:gd name="connsiteY32" fmla="*/ 1234674 h 3360420"/>
                <a:gd name="connsiteX33" fmla="*/ 4848157 w 4853940"/>
                <a:gd name="connsiteY33" fmla="*/ 1234668 h 3360420"/>
                <a:gd name="connsiteX34" fmla="*/ 1120140 w 4853940"/>
                <a:gd name="connsiteY34" fmla="*/ 0 h 3360420"/>
                <a:gd name="connsiteX35" fmla="*/ 3733800 w 4853940"/>
                <a:gd name="connsiteY35" fmla="*/ 0 h 3360420"/>
                <a:gd name="connsiteX36" fmla="*/ 4853940 w 4853940"/>
                <a:gd name="connsiteY36" fmla="*/ 1120140 h 3360420"/>
                <a:gd name="connsiteX37" fmla="*/ 4853555 w 4853940"/>
                <a:gd name="connsiteY37" fmla="*/ 1127760 h 3360420"/>
                <a:gd name="connsiteX38" fmla="*/ 4853940 w 4853940"/>
                <a:gd name="connsiteY38" fmla="*/ 1127760 h 3360420"/>
                <a:gd name="connsiteX39" fmla="*/ 4853940 w 4853940"/>
                <a:gd name="connsiteY39" fmla="*/ 3360420 h 3360420"/>
                <a:gd name="connsiteX40" fmla="*/ 3733800 w 4853940"/>
                <a:gd name="connsiteY40" fmla="*/ 2240280 h 3360420"/>
                <a:gd name="connsiteX41" fmla="*/ 3841261 w 4853940"/>
                <a:gd name="connsiteY41" fmla="*/ 2235192 h 3360420"/>
                <a:gd name="connsiteX42" fmla="*/ 3844918 w 4853940"/>
                <a:gd name="connsiteY42" fmla="*/ 2234669 h 3360420"/>
                <a:gd name="connsiteX43" fmla="*/ 3733800 w 4853940"/>
                <a:gd name="connsiteY43" fmla="*/ 2240280 h 3360420"/>
                <a:gd name="connsiteX44" fmla="*/ 1120140 w 4853940"/>
                <a:gd name="connsiteY44" fmla="*/ 2240280 h 3360420"/>
                <a:gd name="connsiteX45" fmla="*/ 0 w 4853940"/>
                <a:gd name="connsiteY45" fmla="*/ 1120140 h 3360420"/>
                <a:gd name="connsiteX46" fmla="*/ 1120140 w 4853940"/>
                <a:gd name="connsiteY46" fmla="*/ 0 h 33604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</a:cxnLst>
              <a:rect l="l" t="t" r="r" b="b"/>
              <a:pathLst>
                <a:path w="4853940" h="3360420">
                  <a:moveTo>
                    <a:pt x="3952930" y="2218533"/>
                  </a:moveTo>
                  <a:lnTo>
                    <a:pt x="3881090" y="2229497"/>
                  </a:lnTo>
                  <a:lnTo>
                    <a:pt x="3945845" y="2220238"/>
                  </a:lnTo>
                  <a:close/>
                  <a:moveTo>
                    <a:pt x="4057327" y="2192381"/>
                  </a:moveTo>
                  <a:lnTo>
                    <a:pt x="3994732" y="2208476"/>
                  </a:lnTo>
                  <a:lnTo>
                    <a:pt x="4047088" y="2195880"/>
                  </a:lnTo>
                  <a:close/>
                  <a:moveTo>
                    <a:pt x="4157598" y="2156723"/>
                  </a:moveTo>
                  <a:lnTo>
                    <a:pt x="4100220" y="2177724"/>
                  </a:lnTo>
                  <a:lnTo>
                    <a:pt x="4144527" y="2162584"/>
                  </a:lnTo>
                  <a:close/>
                  <a:moveTo>
                    <a:pt x="4253237" y="2112065"/>
                  </a:moveTo>
                  <a:lnTo>
                    <a:pt x="4199916" y="2137751"/>
                  </a:lnTo>
                  <a:lnTo>
                    <a:pt x="4237697" y="2120812"/>
                  </a:lnTo>
                  <a:close/>
                  <a:moveTo>
                    <a:pt x="4343736" y="2058907"/>
                  </a:moveTo>
                  <a:lnTo>
                    <a:pt x="4294094" y="2089066"/>
                  </a:lnTo>
                  <a:lnTo>
                    <a:pt x="4326135" y="2071030"/>
                  </a:lnTo>
                  <a:close/>
                  <a:moveTo>
                    <a:pt x="4428591" y="1997747"/>
                  </a:moveTo>
                  <a:lnTo>
                    <a:pt x="4382547" y="2032178"/>
                  </a:lnTo>
                  <a:lnTo>
                    <a:pt x="4409376" y="2013701"/>
                  </a:lnTo>
                  <a:close/>
                  <a:moveTo>
                    <a:pt x="4496671" y="1938726"/>
                  </a:moveTo>
                  <a:lnTo>
                    <a:pt x="4464909" y="1967593"/>
                  </a:lnTo>
                  <a:lnTo>
                    <a:pt x="4486957" y="1949288"/>
                  </a:lnTo>
                  <a:close/>
                  <a:moveTo>
                    <a:pt x="4642087" y="1771329"/>
                  </a:moveTo>
                  <a:lnTo>
                    <a:pt x="4567591" y="1861619"/>
                  </a:lnTo>
                  <a:lnTo>
                    <a:pt x="4623281" y="1801070"/>
                  </a:lnTo>
                  <a:close/>
                  <a:moveTo>
                    <a:pt x="4747270" y="1590498"/>
                  </a:moveTo>
                  <a:lnTo>
                    <a:pt x="4691744" y="1692797"/>
                  </a:lnTo>
                  <a:lnTo>
                    <a:pt x="4731397" y="1630086"/>
                  </a:lnTo>
                  <a:close/>
                  <a:moveTo>
                    <a:pt x="4817458" y="1390103"/>
                  </a:moveTo>
                  <a:lnTo>
                    <a:pt x="4782618" y="1502338"/>
                  </a:lnTo>
                  <a:lnTo>
                    <a:pt x="4807593" y="1440048"/>
                  </a:lnTo>
                  <a:close/>
                  <a:moveTo>
                    <a:pt x="4851339" y="1171650"/>
                  </a:moveTo>
                  <a:lnTo>
                    <a:pt x="4848157" y="1234668"/>
                  </a:lnTo>
                  <a:lnTo>
                    <a:pt x="4848156" y="1234674"/>
                  </a:lnTo>
                  <a:lnTo>
                    <a:pt x="4848157" y="1234668"/>
                  </a:lnTo>
                  <a:close/>
                  <a:moveTo>
                    <a:pt x="1120140" y="0"/>
                  </a:moveTo>
                  <a:lnTo>
                    <a:pt x="3733800" y="0"/>
                  </a:lnTo>
                  <a:cubicBezTo>
                    <a:pt x="4352436" y="0"/>
                    <a:pt x="4853940" y="501504"/>
                    <a:pt x="4853940" y="1120140"/>
                  </a:cubicBezTo>
                  <a:lnTo>
                    <a:pt x="4853555" y="1127760"/>
                  </a:lnTo>
                  <a:lnTo>
                    <a:pt x="4853940" y="1127760"/>
                  </a:lnTo>
                  <a:lnTo>
                    <a:pt x="4853940" y="3360420"/>
                  </a:lnTo>
                  <a:cubicBezTo>
                    <a:pt x="4853940" y="2741784"/>
                    <a:pt x="4352436" y="2240280"/>
                    <a:pt x="3733800" y="2240280"/>
                  </a:cubicBezTo>
                  <a:cubicBezTo>
                    <a:pt x="3770048" y="2240280"/>
                    <a:pt x="3805894" y="2238558"/>
                    <a:pt x="3841261" y="2235192"/>
                  </a:cubicBezTo>
                  <a:lnTo>
                    <a:pt x="3844918" y="2234669"/>
                  </a:lnTo>
                  <a:lnTo>
                    <a:pt x="3733800" y="2240280"/>
                  </a:lnTo>
                  <a:lnTo>
                    <a:pt x="1120140" y="2240280"/>
                  </a:lnTo>
                  <a:cubicBezTo>
                    <a:pt x="501504" y="2240280"/>
                    <a:pt x="0" y="1738776"/>
                    <a:pt x="0" y="1120140"/>
                  </a:cubicBezTo>
                  <a:cubicBezTo>
                    <a:pt x="0" y="501504"/>
                    <a:pt x="501504" y="0"/>
                    <a:pt x="1120140" y="0"/>
                  </a:cubicBez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>
              <a:noFill/>
            </a:ln>
            <a:effectLst>
              <a:outerShdw blurRad="317500" dist="1905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C15C91D7-FF23-0EB9-3F28-B3E2A7775D8D}"/>
                </a:ext>
              </a:extLst>
            </p:cNvPr>
            <p:cNvSpPr/>
            <p:nvPr/>
          </p:nvSpPr>
          <p:spPr>
            <a:xfrm>
              <a:off x="7261860" y="2857500"/>
              <a:ext cx="4853940" cy="3360420"/>
            </a:xfrm>
            <a:custGeom>
              <a:avLst/>
              <a:gdLst>
                <a:gd name="connsiteX0" fmla="*/ 3952930 w 4853940"/>
                <a:gd name="connsiteY0" fmla="*/ 2218533 h 3360420"/>
                <a:gd name="connsiteX1" fmla="*/ 3881090 w 4853940"/>
                <a:gd name="connsiteY1" fmla="*/ 2229497 h 3360420"/>
                <a:gd name="connsiteX2" fmla="*/ 3945845 w 4853940"/>
                <a:gd name="connsiteY2" fmla="*/ 2220238 h 3360420"/>
                <a:gd name="connsiteX3" fmla="*/ 4057327 w 4853940"/>
                <a:gd name="connsiteY3" fmla="*/ 2192381 h 3360420"/>
                <a:gd name="connsiteX4" fmla="*/ 3994732 w 4853940"/>
                <a:gd name="connsiteY4" fmla="*/ 2208476 h 3360420"/>
                <a:gd name="connsiteX5" fmla="*/ 4047088 w 4853940"/>
                <a:gd name="connsiteY5" fmla="*/ 2195880 h 3360420"/>
                <a:gd name="connsiteX6" fmla="*/ 4157598 w 4853940"/>
                <a:gd name="connsiteY6" fmla="*/ 2156723 h 3360420"/>
                <a:gd name="connsiteX7" fmla="*/ 4100220 w 4853940"/>
                <a:gd name="connsiteY7" fmla="*/ 2177724 h 3360420"/>
                <a:gd name="connsiteX8" fmla="*/ 4144527 w 4853940"/>
                <a:gd name="connsiteY8" fmla="*/ 2162584 h 3360420"/>
                <a:gd name="connsiteX9" fmla="*/ 4253237 w 4853940"/>
                <a:gd name="connsiteY9" fmla="*/ 2112065 h 3360420"/>
                <a:gd name="connsiteX10" fmla="*/ 4199916 w 4853940"/>
                <a:gd name="connsiteY10" fmla="*/ 2137751 h 3360420"/>
                <a:gd name="connsiteX11" fmla="*/ 4237697 w 4853940"/>
                <a:gd name="connsiteY11" fmla="*/ 2120812 h 3360420"/>
                <a:gd name="connsiteX12" fmla="*/ 4343736 w 4853940"/>
                <a:gd name="connsiteY12" fmla="*/ 2058907 h 3360420"/>
                <a:gd name="connsiteX13" fmla="*/ 4294094 w 4853940"/>
                <a:gd name="connsiteY13" fmla="*/ 2089066 h 3360420"/>
                <a:gd name="connsiteX14" fmla="*/ 4326135 w 4853940"/>
                <a:gd name="connsiteY14" fmla="*/ 2071030 h 3360420"/>
                <a:gd name="connsiteX15" fmla="*/ 4428591 w 4853940"/>
                <a:gd name="connsiteY15" fmla="*/ 1997747 h 3360420"/>
                <a:gd name="connsiteX16" fmla="*/ 4382547 w 4853940"/>
                <a:gd name="connsiteY16" fmla="*/ 2032178 h 3360420"/>
                <a:gd name="connsiteX17" fmla="*/ 4409376 w 4853940"/>
                <a:gd name="connsiteY17" fmla="*/ 2013701 h 3360420"/>
                <a:gd name="connsiteX18" fmla="*/ 4496671 w 4853940"/>
                <a:gd name="connsiteY18" fmla="*/ 1938726 h 3360420"/>
                <a:gd name="connsiteX19" fmla="*/ 4464909 w 4853940"/>
                <a:gd name="connsiteY19" fmla="*/ 1967593 h 3360420"/>
                <a:gd name="connsiteX20" fmla="*/ 4486957 w 4853940"/>
                <a:gd name="connsiteY20" fmla="*/ 1949288 h 3360420"/>
                <a:gd name="connsiteX21" fmla="*/ 4642087 w 4853940"/>
                <a:gd name="connsiteY21" fmla="*/ 1771329 h 3360420"/>
                <a:gd name="connsiteX22" fmla="*/ 4567591 w 4853940"/>
                <a:gd name="connsiteY22" fmla="*/ 1861619 h 3360420"/>
                <a:gd name="connsiteX23" fmla="*/ 4623281 w 4853940"/>
                <a:gd name="connsiteY23" fmla="*/ 1801070 h 3360420"/>
                <a:gd name="connsiteX24" fmla="*/ 4747270 w 4853940"/>
                <a:gd name="connsiteY24" fmla="*/ 1590498 h 3360420"/>
                <a:gd name="connsiteX25" fmla="*/ 4691744 w 4853940"/>
                <a:gd name="connsiteY25" fmla="*/ 1692797 h 3360420"/>
                <a:gd name="connsiteX26" fmla="*/ 4731397 w 4853940"/>
                <a:gd name="connsiteY26" fmla="*/ 1630086 h 3360420"/>
                <a:gd name="connsiteX27" fmla="*/ 4817458 w 4853940"/>
                <a:gd name="connsiteY27" fmla="*/ 1390103 h 3360420"/>
                <a:gd name="connsiteX28" fmla="*/ 4782618 w 4853940"/>
                <a:gd name="connsiteY28" fmla="*/ 1502338 h 3360420"/>
                <a:gd name="connsiteX29" fmla="*/ 4807593 w 4853940"/>
                <a:gd name="connsiteY29" fmla="*/ 1440048 h 3360420"/>
                <a:gd name="connsiteX30" fmla="*/ 4851339 w 4853940"/>
                <a:gd name="connsiteY30" fmla="*/ 1171650 h 3360420"/>
                <a:gd name="connsiteX31" fmla="*/ 4848157 w 4853940"/>
                <a:gd name="connsiteY31" fmla="*/ 1234668 h 3360420"/>
                <a:gd name="connsiteX32" fmla="*/ 4848156 w 4853940"/>
                <a:gd name="connsiteY32" fmla="*/ 1234674 h 3360420"/>
                <a:gd name="connsiteX33" fmla="*/ 4848157 w 4853940"/>
                <a:gd name="connsiteY33" fmla="*/ 1234668 h 3360420"/>
                <a:gd name="connsiteX34" fmla="*/ 1120140 w 4853940"/>
                <a:gd name="connsiteY34" fmla="*/ 0 h 3360420"/>
                <a:gd name="connsiteX35" fmla="*/ 3733800 w 4853940"/>
                <a:gd name="connsiteY35" fmla="*/ 0 h 3360420"/>
                <a:gd name="connsiteX36" fmla="*/ 4853940 w 4853940"/>
                <a:gd name="connsiteY36" fmla="*/ 1120140 h 3360420"/>
                <a:gd name="connsiteX37" fmla="*/ 4853555 w 4853940"/>
                <a:gd name="connsiteY37" fmla="*/ 1127760 h 3360420"/>
                <a:gd name="connsiteX38" fmla="*/ 4853940 w 4853940"/>
                <a:gd name="connsiteY38" fmla="*/ 1127760 h 3360420"/>
                <a:gd name="connsiteX39" fmla="*/ 4853940 w 4853940"/>
                <a:gd name="connsiteY39" fmla="*/ 3360420 h 3360420"/>
                <a:gd name="connsiteX40" fmla="*/ 3733800 w 4853940"/>
                <a:gd name="connsiteY40" fmla="*/ 2240280 h 3360420"/>
                <a:gd name="connsiteX41" fmla="*/ 3841261 w 4853940"/>
                <a:gd name="connsiteY41" fmla="*/ 2235192 h 3360420"/>
                <a:gd name="connsiteX42" fmla="*/ 3844918 w 4853940"/>
                <a:gd name="connsiteY42" fmla="*/ 2234669 h 3360420"/>
                <a:gd name="connsiteX43" fmla="*/ 3733800 w 4853940"/>
                <a:gd name="connsiteY43" fmla="*/ 2240280 h 3360420"/>
                <a:gd name="connsiteX44" fmla="*/ 1120140 w 4853940"/>
                <a:gd name="connsiteY44" fmla="*/ 2240280 h 3360420"/>
                <a:gd name="connsiteX45" fmla="*/ 0 w 4853940"/>
                <a:gd name="connsiteY45" fmla="*/ 1120140 h 3360420"/>
                <a:gd name="connsiteX46" fmla="*/ 1120140 w 4853940"/>
                <a:gd name="connsiteY46" fmla="*/ 0 h 33604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</a:cxnLst>
              <a:rect l="l" t="t" r="r" b="b"/>
              <a:pathLst>
                <a:path w="4853940" h="3360420">
                  <a:moveTo>
                    <a:pt x="3952930" y="2218533"/>
                  </a:moveTo>
                  <a:lnTo>
                    <a:pt x="3881090" y="2229497"/>
                  </a:lnTo>
                  <a:lnTo>
                    <a:pt x="3945845" y="2220238"/>
                  </a:lnTo>
                  <a:close/>
                  <a:moveTo>
                    <a:pt x="4057327" y="2192381"/>
                  </a:moveTo>
                  <a:lnTo>
                    <a:pt x="3994732" y="2208476"/>
                  </a:lnTo>
                  <a:lnTo>
                    <a:pt x="4047088" y="2195880"/>
                  </a:lnTo>
                  <a:close/>
                  <a:moveTo>
                    <a:pt x="4157598" y="2156723"/>
                  </a:moveTo>
                  <a:lnTo>
                    <a:pt x="4100220" y="2177724"/>
                  </a:lnTo>
                  <a:lnTo>
                    <a:pt x="4144527" y="2162584"/>
                  </a:lnTo>
                  <a:close/>
                  <a:moveTo>
                    <a:pt x="4253237" y="2112065"/>
                  </a:moveTo>
                  <a:lnTo>
                    <a:pt x="4199916" y="2137751"/>
                  </a:lnTo>
                  <a:lnTo>
                    <a:pt x="4237697" y="2120812"/>
                  </a:lnTo>
                  <a:close/>
                  <a:moveTo>
                    <a:pt x="4343736" y="2058907"/>
                  </a:moveTo>
                  <a:lnTo>
                    <a:pt x="4294094" y="2089066"/>
                  </a:lnTo>
                  <a:lnTo>
                    <a:pt x="4326135" y="2071030"/>
                  </a:lnTo>
                  <a:close/>
                  <a:moveTo>
                    <a:pt x="4428591" y="1997747"/>
                  </a:moveTo>
                  <a:lnTo>
                    <a:pt x="4382547" y="2032178"/>
                  </a:lnTo>
                  <a:lnTo>
                    <a:pt x="4409376" y="2013701"/>
                  </a:lnTo>
                  <a:close/>
                  <a:moveTo>
                    <a:pt x="4496671" y="1938726"/>
                  </a:moveTo>
                  <a:lnTo>
                    <a:pt x="4464909" y="1967593"/>
                  </a:lnTo>
                  <a:lnTo>
                    <a:pt x="4486957" y="1949288"/>
                  </a:lnTo>
                  <a:close/>
                  <a:moveTo>
                    <a:pt x="4642087" y="1771329"/>
                  </a:moveTo>
                  <a:lnTo>
                    <a:pt x="4567591" y="1861619"/>
                  </a:lnTo>
                  <a:lnTo>
                    <a:pt x="4623281" y="1801070"/>
                  </a:lnTo>
                  <a:close/>
                  <a:moveTo>
                    <a:pt x="4747270" y="1590498"/>
                  </a:moveTo>
                  <a:lnTo>
                    <a:pt x="4691744" y="1692797"/>
                  </a:lnTo>
                  <a:lnTo>
                    <a:pt x="4731397" y="1630086"/>
                  </a:lnTo>
                  <a:close/>
                  <a:moveTo>
                    <a:pt x="4817458" y="1390103"/>
                  </a:moveTo>
                  <a:lnTo>
                    <a:pt x="4782618" y="1502338"/>
                  </a:lnTo>
                  <a:lnTo>
                    <a:pt x="4807593" y="1440048"/>
                  </a:lnTo>
                  <a:close/>
                  <a:moveTo>
                    <a:pt x="4851339" y="1171650"/>
                  </a:moveTo>
                  <a:lnTo>
                    <a:pt x="4848157" y="1234668"/>
                  </a:lnTo>
                  <a:lnTo>
                    <a:pt x="4848156" y="1234674"/>
                  </a:lnTo>
                  <a:lnTo>
                    <a:pt x="4848157" y="1234668"/>
                  </a:lnTo>
                  <a:close/>
                  <a:moveTo>
                    <a:pt x="1120140" y="0"/>
                  </a:moveTo>
                  <a:lnTo>
                    <a:pt x="3733800" y="0"/>
                  </a:lnTo>
                  <a:cubicBezTo>
                    <a:pt x="4352436" y="0"/>
                    <a:pt x="4853940" y="501504"/>
                    <a:pt x="4853940" y="1120140"/>
                  </a:cubicBezTo>
                  <a:lnTo>
                    <a:pt x="4853555" y="1127760"/>
                  </a:lnTo>
                  <a:lnTo>
                    <a:pt x="4853940" y="1127760"/>
                  </a:lnTo>
                  <a:lnTo>
                    <a:pt x="4853940" y="3360420"/>
                  </a:lnTo>
                  <a:cubicBezTo>
                    <a:pt x="4853940" y="2741784"/>
                    <a:pt x="4352436" y="2240280"/>
                    <a:pt x="3733800" y="2240280"/>
                  </a:cubicBezTo>
                  <a:cubicBezTo>
                    <a:pt x="3770048" y="2240280"/>
                    <a:pt x="3805894" y="2238558"/>
                    <a:pt x="3841261" y="2235192"/>
                  </a:cubicBezTo>
                  <a:lnTo>
                    <a:pt x="3844918" y="2234669"/>
                  </a:lnTo>
                  <a:lnTo>
                    <a:pt x="3733800" y="2240280"/>
                  </a:lnTo>
                  <a:lnTo>
                    <a:pt x="1120140" y="2240280"/>
                  </a:lnTo>
                  <a:cubicBezTo>
                    <a:pt x="501504" y="2240280"/>
                    <a:pt x="0" y="1738776"/>
                    <a:pt x="0" y="1120140"/>
                  </a:cubicBezTo>
                  <a:cubicBezTo>
                    <a:pt x="0" y="501504"/>
                    <a:pt x="501504" y="0"/>
                    <a:pt x="1120140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75" name="Group 74">
            <a:extLst>
              <a:ext uri="{FF2B5EF4-FFF2-40B4-BE49-F238E27FC236}">
                <a16:creationId xmlns:a16="http://schemas.microsoft.com/office/drawing/2014/main" id="{9F16C104-9179-D351-1D57-8D3BBA5CEC74}"/>
              </a:ext>
            </a:extLst>
          </p:cNvPr>
          <p:cNvGrpSpPr/>
          <p:nvPr/>
        </p:nvGrpSpPr>
        <p:grpSpPr>
          <a:xfrm>
            <a:off x="1171002" y="4628070"/>
            <a:ext cx="6662373" cy="4863428"/>
            <a:chOff x="7261860" y="2857500"/>
            <a:chExt cx="4853940" cy="3543300"/>
          </a:xfrm>
        </p:grpSpPr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1A6B851A-BDE1-2D02-889A-985873ECBEB8}"/>
                </a:ext>
              </a:extLst>
            </p:cNvPr>
            <p:cNvSpPr/>
            <p:nvPr/>
          </p:nvSpPr>
          <p:spPr>
            <a:xfrm>
              <a:off x="7261860" y="2857500"/>
              <a:ext cx="4853940" cy="3543300"/>
            </a:xfrm>
            <a:custGeom>
              <a:avLst/>
              <a:gdLst>
                <a:gd name="connsiteX0" fmla="*/ 3952930 w 4853940"/>
                <a:gd name="connsiteY0" fmla="*/ 2218533 h 3360420"/>
                <a:gd name="connsiteX1" fmla="*/ 3881090 w 4853940"/>
                <a:gd name="connsiteY1" fmla="*/ 2229497 h 3360420"/>
                <a:gd name="connsiteX2" fmla="*/ 3945845 w 4853940"/>
                <a:gd name="connsiteY2" fmla="*/ 2220238 h 3360420"/>
                <a:gd name="connsiteX3" fmla="*/ 4057327 w 4853940"/>
                <a:gd name="connsiteY3" fmla="*/ 2192381 h 3360420"/>
                <a:gd name="connsiteX4" fmla="*/ 3994732 w 4853940"/>
                <a:gd name="connsiteY4" fmla="*/ 2208476 h 3360420"/>
                <a:gd name="connsiteX5" fmla="*/ 4047088 w 4853940"/>
                <a:gd name="connsiteY5" fmla="*/ 2195880 h 3360420"/>
                <a:gd name="connsiteX6" fmla="*/ 4157598 w 4853940"/>
                <a:gd name="connsiteY6" fmla="*/ 2156723 h 3360420"/>
                <a:gd name="connsiteX7" fmla="*/ 4100220 w 4853940"/>
                <a:gd name="connsiteY7" fmla="*/ 2177724 h 3360420"/>
                <a:gd name="connsiteX8" fmla="*/ 4144527 w 4853940"/>
                <a:gd name="connsiteY8" fmla="*/ 2162584 h 3360420"/>
                <a:gd name="connsiteX9" fmla="*/ 4253237 w 4853940"/>
                <a:gd name="connsiteY9" fmla="*/ 2112065 h 3360420"/>
                <a:gd name="connsiteX10" fmla="*/ 4199916 w 4853940"/>
                <a:gd name="connsiteY10" fmla="*/ 2137751 h 3360420"/>
                <a:gd name="connsiteX11" fmla="*/ 4237697 w 4853940"/>
                <a:gd name="connsiteY11" fmla="*/ 2120812 h 3360420"/>
                <a:gd name="connsiteX12" fmla="*/ 4343736 w 4853940"/>
                <a:gd name="connsiteY12" fmla="*/ 2058907 h 3360420"/>
                <a:gd name="connsiteX13" fmla="*/ 4294094 w 4853940"/>
                <a:gd name="connsiteY13" fmla="*/ 2089066 h 3360420"/>
                <a:gd name="connsiteX14" fmla="*/ 4326135 w 4853940"/>
                <a:gd name="connsiteY14" fmla="*/ 2071030 h 3360420"/>
                <a:gd name="connsiteX15" fmla="*/ 4428591 w 4853940"/>
                <a:gd name="connsiteY15" fmla="*/ 1997747 h 3360420"/>
                <a:gd name="connsiteX16" fmla="*/ 4382547 w 4853940"/>
                <a:gd name="connsiteY16" fmla="*/ 2032178 h 3360420"/>
                <a:gd name="connsiteX17" fmla="*/ 4409376 w 4853940"/>
                <a:gd name="connsiteY17" fmla="*/ 2013701 h 3360420"/>
                <a:gd name="connsiteX18" fmla="*/ 4496671 w 4853940"/>
                <a:gd name="connsiteY18" fmla="*/ 1938726 h 3360420"/>
                <a:gd name="connsiteX19" fmla="*/ 4464909 w 4853940"/>
                <a:gd name="connsiteY19" fmla="*/ 1967593 h 3360420"/>
                <a:gd name="connsiteX20" fmla="*/ 4486957 w 4853940"/>
                <a:gd name="connsiteY20" fmla="*/ 1949288 h 3360420"/>
                <a:gd name="connsiteX21" fmla="*/ 4642087 w 4853940"/>
                <a:gd name="connsiteY21" fmla="*/ 1771329 h 3360420"/>
                <a:gd name="connsiteX22" fmla="*/ 4567591 w 4853940"/>
                <a:gd name="connsiteY22" fmla="*/ 1861619 h 3360420"/>
                <a:gd name="connsiteX23" fmla="*/ 4623281 w 4853940"/>
                <a:gd name="connsiteY23" fmla="*/ 1801070 h 3360420"/>
                <a:gd name="connsiteX24" fmla="*/ 4747270 w 4853940"/>
                <a:gd name="connsiteY24" fmla="*/ 1590498 h 3360420"/>
                <a:gd name="connsiteX25" fmla="*/ 4691744 w 4853940"/>
                <a:gd name="connsiteY25" fmla="*/ 1692797 h 3360420"/>
                <a:gd name="connsiteX26" fmla="*/ 4731397 w 4853940"/>
                <a:gd name="connsiteY26" fmla="*/ 1630086 h 3360420"/>
                <a:gd name="connsiteX27" fmla="*/ 4817458 w 4853940"/>
                <a:gd name="connsiteY27" fmla="*/ 1390103 h 3360420"/>
                <a:gd name="connsiteX28" fmla="*/ 4782618 w 4853940"/>
                <a:gd name="connsiteY28" fmla="*/ 1502338 h 3360420"/>
                <a:gd name="connsiteX29" fmla="*/ 4807593 w 4853940"/>
                <a:gd name="connsiteY29" fmla="*/ 1440048 h 3360420"/>
                <a:gd name="connsiteX30" fmla="*/ 4851339 w 4853940"/>
                <a:gd name="connsiteY30" fmla="*/ 1171650 h 3360420"/>
                <a:gd name="connsiteX31" fmla="*/ 4848157 w 4853940"/>
                <a:gd name="connsiteY31" fmla="*/ 1234668 h 3360420"/>
                <a:gd name="connsiteX32" fmla="*/ 4848156 w 4853940"/>
                <a:gd name="connsiteY32" fmla="*/ 1234674 h 3360420"/>
                <a:gd name="connsiteX33" fmla="*/ 4848157 w 4853940"/>
                <a:gd name="connsiteY33" fmla="*/ 1234668 h 3360420"/>
                <a:gd name="connsiteX34" fmla="*/ 1120140 w 4853940"/>
                <a:gd name="connsiteY34" fmla="*/ 0 h 3360420"/>
                <a:gd name="connsiteX35" fmla="*/ 3733800 w 4853940"/>
                <a:gd name="connsiteY35" fmla="*/ 0 h 3360420"/>
                <a:gd name="connsiteX36" fmla="*/ 4853940 w 4853940"/>
                <a:gd name="connsiteY36" fmla="*/ 1120140 h 3360420"/>
                <a:gd name="connsiteX37" fmla="*/ 4853555 w 4853940"/>
                <a:gd name="connsiteY37" fmla="*/ 1127760 h 3360420"/>
                <a:gd name="connsiteX38" fmla="*/ 4853940 w 4853940"/>
                <a:gd name="connsiteY38" fmla="*/ 1127760 h 3360420"/>
                <a:gd name="connsiteX39" fmla="*/ 4853940 w 4853940"/>
                <a:gd name="connsiteY39" fmla="*/ 3360420 h 3360420"/>
                <a:gd name="connsiteX40" fmla="*/ 3733800 w 4853940"/>
                <a:gd name="connsiteY40" fmla="*/ 2240280 h 3360420"/>
                <a:gd name="connsiteX41" fmla="*/ 3841261 w 4853940"/>
                <a:gd name="connsiteY41" fmla="*/ 2235192 h 3360420"/>
                <a:gd name="connsiteX42" fmla="*/ 3844918 w 4853940"/>
                <a:gd name="connsiteY42" fmla="*/ 2234669 h 3360420"/>
                <a:gd name="connsiteX43" fmla="*/ 3733800 w 4853940"/>
                <a:gd name="connsiteY43" fmla="*/ 2240280 h 3360420"/>
                <a:gd name="connsiteX44" fmla="*/ 1120140 w 4853940"/>
                <a:gd name="connsiteY44" fmla="*/ 2240280 h 3360420"/>
                <a:gd name="connsiteX45" fmla="*/ 0 w 4853940"/>
                <a:gd name="connsiteY45" fmla="*/ 1120140 h 3360420"/>
                <a:gd name="connsiteX46" fmla="*/ 1120140 w 4853940"/>
                <a:gd name="connsiteY46" fmla="*/ 0 h 33604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</a:cxnLst>
              <a:rect l="l" t="t" r="r" b="b"/>
              <a:pathLst>
                <a:path w="4853940" h="3360420">
                  <a:moveTo>
                    <a:pt x="3952930" y="2218533"/>
                  </a:moveTo>
                  <a:lnTo>
                    <a:pt x="3881090" y="2229497"/>
                  </a:lnTo>
                  <a:lnTo>
                    <a:pt x="3945845" y="2220238"/>
                  </a:lnTo>
                  <a:close/>
                  <a:moveTo>
                    <a:pt x="4057327" y="2192381"/>
                  </a:moveTo>
                  <a:lnTo>
                    <a:pt x="3994732" y="2208476"/>
                  </a:lnTo>
                  <a:lnTo>
                    <a:pt x="4047088" y="2195880"/>
                  </a:lnTo>
                  <a:close/>
                  <a:moveTo>
                    <a:pt x="4157598" y="2156723"/>
                  </a:moveTo>
                  <a:lnTo>
                    <a:pt x="4100220" y="2177724"/>
                  </a:lnTo>
                  <a:lnTo>
                    <a:pt x="4144527" y="2162584"/>
                  </a:lnTo>
                  <a:close/>
                  <a:moveTo>
                    <a:pt x="4253237" y="2112065"/>
                  </a:moveTo>
                  <a:lnTo>
                    <a:pt x="4199916" y="2137751"/>
                  </a:lnTo>
                  <a:lnTo>
                    <a:pt x="4237697" y="2120812"/>
                  </a:lnTo>
                  <a:close/>
                  <a:moveTo>
                    <a:pt x="4343736" y="2058907"/>
                  </a:moveTo>
                  <a:lnTo>
                    <a:pt x="4294094" y="2089066"/>
                  </a:lnTo>
                  <a:lnTo>
                    <a:pt x="4326135" y="2071030"/>
                  </a:lnTo>
                  <a:close/>
                  <a:moveTo>
                    <a:pt x="4428591" y="1997747"/>
                  </a:moveTo>
                  <a:lnTo>
                    <a:pt x="4382547" y="2032178"/>
                  </a:lnTo>
                  <a:lnTo>
                    <a:pt x="4409376" y="2013701"/>
                  </a:lnTo>
                  <a:close/>
                  <a:moveTo>
                    <a:pt x="4496671" y="1938726"/>
                  </a:moveTo>
                  <a:lnTo>
                    <a:pt x="4464909" y="1967593"/>
                  </a:lnTo>
                  <a:lnTo>
                    <a:pt x="4486957" y="1949288"/>
                  </a:lnTo>
                  <a:close/>
                  <a:moveTo>
                    <a:pt x="4642087" y="1771329"/>
                  </a:moveTo>
                  <a:lnTo>
                    <a:pt x="4567591" y="1861619"/>
                  </a:lnTo>
                  <a:lnTo>
                    <a:pt x="4623281" y="1801070"/>
                  </a:lnTo>
                  <a:close/>
                  <a:moveTo>
                    <a:pt x="4747270" y="1590498"/>
                  </a:moveTo>
                  <a:lnTo>
                    <a:pt x="4691744" y="1692797"/>
                  </a:lnTo>
                  <a:lnTo>
                    <a:pt x="4731397" y="1630086"/>
                  </a:lnTo>
                  <a:close/>
                  <a:moveTo>
                    <a:pt x="4817458" y="1390103"/>
                  </a:moveTo>
                  <a:lnTo>
                    <a:pt x="4782618" y="1502338"/>
                  </a:lnTo>
                  <a:lnTo>
                    <a:pt x="4807593" y="1440048"/>
                  </a:lnTo>
                  <a:close/>
                  <a:moveTo>
                    <a:pt x="4851339" y="1171650"/>
                  </a:moveTo>
                  <a:lnTo>
                    <a:pt x="4848157" y="1234668"/>
                  </a:lnTo>
                  <a:lnTo>
                    <a:pt x="4848156" y="1234674"/>
                  </a:lnTo>
                  <a:lnTo>
                    <a:pt x="4848157" y="1234668"/>
                  </a:lnTo>
                  <a:close/>
                  <a:moveTo>
                    <a:pt x="1120140" y="0"/>
                  </a:moveTo>
                  <a:lnTo>
                    <a:pt x="3733800" y="0"/>
                  </a:lnTo>
                  <a:cubicBezTo>
                    <a:pt x="4352436" y="0"/>
                    <a:pt x="4853940" y="501504"/>
                    <a:pt x="4853940" y="1120140"/>
                  </a:cubicBezTo>
                  <a:lnTo>
                    <a:pt x="4853555" y="1127760"/>
                  </a:lnTo>
                  <a:lnTo>
                    <a:pt x="4853940" y="1127760"/>
                  </a:lnTo>
                  <a:lnTo>
                    <a:pt x="4853940" y="3360420"/>
                  </a:lnTo>
                  <a:cubicBezTo>
                    <a:pt x="4853940" y="2741784"/>
                    <a:pt x="4352436" y="2240280"/>
                    <a:pt x="3733800" y="2240280"/>
                  </a:cubicBezTo>
                  <a:cubicBezTo>
                    <a:pt x="3770048" y="2240280"/>
                    <a:pt x="3805894" y="2238558"/>
                    <a:pt x="3841261" y="2235192"/>
                  </a:cubicBezTo>
                  <a:lnTo>
                    <a:pt x="3844918" y="2234669"/>
                  </a:lnTo>
                  <a:lnTo>
                    <a:pt x="3733800" y="2240280"/>
                  </a:lnTo>
                  <a:lnTo>
                    <a:pt x="1120140" y="2240280"/>
                  </a:lnTo>
                  <a:cubicBezTo>
                    <a:pt x="501504" y="2240280"/>
                    <a:pt x="0" y="1738776"/>
                    <a:pt x="0" y="1120140"/>
                  </a:cubicBezTo>
                  <a:cubicBezTo>
                    <a:pt x="0" y="501504"/>
                    <a:pt x="501504" y="0"/>
                    <a:pt x="1120140" y="0"/>
                  </a:cubicBez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>
              <a:noFill/>
            </a:ln>
            <a:effectLst>
              <a:outerShdw blurRad="317500" dist="1905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D3C23EE8-FCC6-5205-AE67-BA8D2030B939}"/>
                </a:ext>
              </a:extLst>
            </p:cNvPr>
            <p:cNvSpPr/>
            <p:nvPr/>
          </p:nvSpPr>
          <p:spPr>
            <a:xfrm>
              <a:off x="7261860" y="2857500"/>
              <a:ext cx="4853940" cy="3360420"/>
            </a:xfrm>
            <a:custGeom>
              <a:avLst/>
              <a:gdLst>
                <a:gd name="connsiteX0" fmla="*/ 3952930 w 4853940"/>
                <a:gd name="connsiteY0" fmla="*/ 2218533 h 3360420"/>
                <a:gd name="connsiteX1" fmla="*/ 3881090 w 4853940"/>
                <a:gd name="connsiteY1" fmla="*/ 2229497 h 3360420"/>
                <a:gd name="connsiteX2" fmla="*/ 3945845 w 4853940"/>
                <a:gd name="connsiteY2" fmla="*/ 2220238 h 3360420"/>
                <a:gd name="connsiteX3" fmla="*/ 4057327 w 4853940"/>
                <a:gd name="connsiteY3" fmla="*/ 2192381 h 3360420"/>
                <a:gd name="connsiteX4" fmla="*/ 3994732 w 4853940"/>
                <a:gd name="connsiteY4" fmla="*/ 2208476 h 3360420"/>
                <a:gd name="connsiteX5" fmla="*/ 4047088 w 4853940"/>
                <a:gd name="connsiteY5" fmla="*/ 2195880 h 3360420"/>
                <a:gd name="connsiteX6" fmla="*/ 4157598 w 4853940"/>
                <a:gd name="connsiteY6" fmla="*/ 2156723 h 3360420"/>
                <a:gd name="connsiteX7" fmla="*/ 4100220 w 4853940"/>
                <a:gd name="connsiteY7" fmla="*/ 2177724 h 3360420"/>
                <a:gd name="connsiteX8" fmla="*/ 4144527 w 4853940"/>
                <a:gd name="connsiteY8" fmla="*/ 2162584 h 3360420"/>
                <a:gd name="connsiteX9" fmla="*/ 4253237 w 4853940"/>
                <a:gd name="connsiteY9" fmla="*/ 2112065 h 3360420"/>
                <a:gd name="connsiteX10" fmla="*/ 4199916 w 4853940"/>
                <a:gd name="connsiteY10" fmla="*/ 2137751 h 3360420"/>
                <a:gd name="connsiteX11" fmla="*/ 4237697 w 4853940"/>
                <a:gd name="connsiteY11" fmla="*/ 2120812 h 3360420"/>
                <a:gd name="connsiteX12" fmla="*/ 4343736 w 4853940"/>
                <a:gd name="connsiteY12" fmla="*/ 2058907 h 3360420"/>
                <a:gd name="connsiteX13" fmla="*/ 4294094 w 4853940"/>
                <a:gd name="connsiteY13" fmla="*/ 2089066 h 3360420"/>
                <a:gd name="connsiteX14" fmla="*/ 4326135 w 4853940"/>
                <a:gd name="connsiteY14" fmla="*/ 2071030 h 3360420"/>
                <a:gd name="connsiteX15" fmla="*/ 4428591 w 4853940"/>
                <a:gd name="connsiteY15" fmla="*/ 1997747 h 3360420"/>
                <a:gd name="connsiteX16" fmla="*/ 4382547 w 4853940"/>
                <a:gd name="connsiteY16" fmla="*/ 2032178 h 3360420"/>
                <a:gd name="connsiteX17" fmla="*/ 4409376 w 4853940"/>
                <a:gd name="connsiteY17" fmla="*/ 2013701 h 3360420"/>
                <a:gd name="connsiteX18" fmla="*/ 4496671 w 4853940"/>
                <a:gd name="connsiteY18" fmla="*/ 1938726 h 3360420"/>
                <a:gd name="connsiteX19" fmla="*/ 4464909 w 4853940"/>
                <a:gd name="connsiteY19" fmla="*/ 1967593 h 3360420"/>
                <a:gd name="connsiteX20" fmla="*/ 4486957 w 4853940"/>
                <a:gd name="connsiteY20" fmla="*/ 1949288 h 3360420"/>
                <a:gd name="connsiteX21" fmla="*/ 4642087 w 4853940"/>
                <a:gd name="connsiteY21" fmla="*/ 1771329 h 3360420"/>
                <a:gd name="connsiteX22" fmla="*/ 4567591 w 4853940"/>
                <a:gd name="connsiteY22" fmla="*/ 1861619 h 3360420"/>
                <a:gd name="connsiteX23" fmla="*/ 4623281 w 4853940"/>
                <a:gd name="connsiteY23" fmla="*/ 1801070 h 3360420"/>
                <a:gd name="connsiteX24" fmla="*/ 4747270 w 4853940"/>
                <a:gd name="connsiteY24" fmla="*/ 1590498 h 3360420"/>
                <a:gd name="connsiteX25" fmla="*/ 4691744 w 4853940"/>
                <a:gd name="connsiteY25" fmla="*/ 1692797 h 3360420"/>
                <a:gd name="connsiteX26" fmla="*/ 4731397 w 4853940"/>
                <a:gd name="connsiteY26" fmla="*/ 1630086 h 3360420"/>
                <a:gd name="connsiteX27" fmla="*/ 4817458 w 4853940"/>
                <a:gd name="connsiteY27" fmla="*/ 1390103 h 3360420"/>
                <a:gd name="connsiteX28" fmla="*/ 4782618 w 4853940"/>
                <a:gd name="connsiteY28" fmla="*/ 1502338 h 3360420"/>
                <a:gd name="connsiteX29" fmla="*/ 4807593 w 4853940"/>
                <a:gd name="connsiteY29" fmla="*/ 1440048 h 3360420"/>
                <a:gd name="connsiteX30" fmla="*/ 4851339 w 4853940"/>
                <a:gd name="connsiteY30" fmla="*/ 1171650 h 3360420"/>
                <a:gd name="connsiteX31" fmla="*/ 4848157 w 4853940"/>
                <a:gd name="connsiteY31" fmla="*/ 1234668 h 3360420"/>
                <a:gd name="connsiteX32" fmla="*/ 4848156 w 4853940"/>
                <a:gd name="connsiteY32" fmla="*/ 1234674 h 3360420"/>
                <a:gd name="connsiteX33" fmla="*/ 4848157 w 4853940"/>
                <a:gd name="connsiteY33" fmla="*/ 1234668 h 3360420"/>
                <a:gd name="connsiteX34" fmla="*/ 1120140 w 4853940"/>
                <a:gd name="connsiteY34" fmla="*/ 0 h 3360420"/>
                <a:gd name="connsiteX35" fmla="*/ 3733800 w 4853940"/>
                <a:gd name="connsiteY35" fmla="*/ 0 h 3360420"/>
                <a:gd name="connsiteX36" fmla="*/ 4853940 w 4853940"/>
                <a:gd name="connsiteY36" fmla="*/ 1120140 h 3360420"/>
                <a:gd name="connsiteX37" fmla="*/ 4853555 w 4853940"/>
                <a:gd name="connsiteY37" fmla="*/ 1127760 h 3360420"/>
                <a:gd name="connsiteX38" fmla="*/ 4853940 w 4853940"/>
                <a:gd name="connsiteY38" fmla="*/ 1127760 h 3360420"/>
                <a:gd name="connsiteX39" fmla="*/ 4853940 w 4853940"/>
                <a:gd name="connsiteY39" fmla="*/ 3360420 h 3360420"/>
                <a:gd name="connsiteX40" fmla="*/ 3733800 w 4853940"/>
                <a:gd name="connsiteY40" fmla="*/ 2240280 h 3360420"/>
                <a:gd name="connsiteX41" fmla="*/ 3841261 w 4853940"/>
                <a:gd name="connsiteY41" fmla="*/ 2235192 h 3360420"/>
                <a:gd name="connsiteX42" fmla="*/ 3844918 w 4853940"/>
                <a:gd name="connsiteY42" fmla="*/ 2234669 h 3360420"/>
                <a:gd name="connsiteX43" fmla="*/ 3733800 w 4853940"/>
                <a:gd name="connsiteY43" fmla="*/ 2240280 h 3360420"/>
                <a:gd name="connsiteX44" fmla="*/ 1120140 w 4853940"/>
                <a:gd name="connsiteY44" fmla="*/ 2240280 h 3360420"/>
                <a:gd name="connsiteX45" fmla="*/ 0 w 4853940"/>
                <a:gd name="connsiteY45" fmla="*/ 1120140 h 3360420"/>
                <a:gd name="connsiteX46" fmla="*/ 1120140 w 4853940"/>
                <a:gd name="connsiteY46" fmla="*/ 0 h 33604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</a:cxnLst>
              <a:rect l="l" t="t" r="r" b="b"/>
              <a:pathLst>
                <a:path w="4853940" h="3360420">
                  <a:moveTo>
                    <a:pt x="3952930" y="2218533"/>
                  </a:moveTo>
                  <a:lnTo>
                    <a:pt x="3881090" y="2229497"/>
                  </a:lnTo>
                  <a:lnTo>
                    <a:pt x="3945845" y="2220238"/>
                  </a:lnTo>
                  <a:close/>
                  <a:moveTo>
                    <a:pt x="4057327" y="2192381"/>
                  </a:moveTo>
                  <a:lnTo>
                    <a:pt x="3994732" y="2208476"/>
                  </a:lnTo>
                  <a:lnTo>
                    <a:pt x="4047088" y="2195880"/>
                  </a:lnTo>
                  <a:close/>
                  <a:moveTo>
                    <a:pt x="4157598" y="2156723"/>
                  </a:moveTo>
                  <a:lnTo>
                    <a:pt x="4100220" y="2177724"/>
                  </a:lnTo>
                  <a:lnTo>
                    <a:pt x="4144527" y="2162584"/>
                  </a:lnTo>
                  <a:close/>
                  <a:moveTo>
                    <a:pt x="4253237" y="2112065"/>
                  </a:moveTo>
                  <a:lnTo>
                    <a:pt x="4199916" y="2137751"/>
                  </a:lnTo>
                  <a:lnTo>
                    <a:pt x="4237697" y="2120812"/>
                  </a:lnTo>
                  <a:close/>
                  <a:moveTo>
                    <a:pt x="4343736" y="2058907"/>
                  </a:moveTo>
                  <a:lnTo>
                    <a:pt x="4294094" y="2089066"/>
                  </a:lnTo>
                  <a:lnTo>
                    <a:pt x="4326135" y="2071030"/>
                  </a:lnTo>
                  <a:close/>
                  <a:moveTo>
                    <a:pt x="4428591" y="1997747"/>
                  </a:moveTo>
                  <a:lnTo>
                    <a:pt x="4382547" y="2032178"/>
                  </a:lnTo>
                  <a:lnTo>
                    <a:pt x="4409376" y="2013701"/>
                  </a:lnTo>
                  <a:close/>
                  <a:moveTo>
                    <a:pt x="4496671" y="1938726"/>
                  </a:moveTo>
                  <a:lnTo>
                    <a:pt x="4464909" y="1967593"/>
                  </a:lnTo>
                  <a:lnTo>
                    <a:pt x="4486957" y="1949288"/>
                  </a:lnTo>
                  <a:close/>
                  <a:moveTo>
                    <a:pt x="4642087" y="1771329"/>
                  </a:moveTo>
                  <a:lnTo>
                    <a:pt x="4567591" y="1861619"/>
                  </a:lnTo>
                  <a:lnTo>
                    <a:pt x="4623281" y="1801070"/>
                  </a:lnTo>
                  <a:close/>
                  <a:moveTo>
                    <a:pt x="4747270" y="1590498"/>
                  </a:moveTo>
                  <a:lnTo>
                    <a:pt x="4691744" y="1692797"/>
                  </a:lnTo>
                  <a:lnTo>
                    <a:pt x="4731397" y="1630086"/>
                  </a:lnTo>
                  <a:close/>
                  <a:moveTo>
                    <a:pt x="4817458" y="1390103"/>
                  </a:moveTo>
                  <a:lnTo>
                    <a:pt x="4782618" y="1502338"/>
                  </a:lnTo>
                  <a:lnTo>
                    <a:pt x="4807593" y="1440048"/>
                  </a:lnTo>
                  <a:close/>
                  <a:moveTo>
                    <a:pt x="4851339" y="1171650"/>
                  </a:moveTo>
                  <a:lnTo>
                    <a:pt x="4848157" y="1234668"/>
                  </a:lnTo>
                  <a:lnTo>
                    <a:pt x="4848156" y="1234674"/>
                  </a:lnTo>
                  <a:lnTo>
                    <a:pt x="4848157" y="1234668"/>
                  </a:lnTo>
                  <a:close/>
                  <a:moveTo>
                    <a:pt x="1120140" y="0"/>
                  </a:moveTo>
                  <a:lnTo>
                    <a:pt x="3733800" y="0"/>
                  </a:lnTo>
                  <a:cubicBezTo>
                    <a:pt x="4352436" y="0"/>
                    <a:pt x="4853940" y="501504"/>
                    <a:pt x="4853940" y="1120140"/>
                  </a:cubicBezTo>
                  <a:lnTo>
                    <a:pt x="4853555" y="1127760"/>
                  </a:lnTo>
                  <a:lnTo>
                    <a:pt x="4853940" y="1127760"/>
                  </a:lnTo>
                  <a:lnTo>
                    <a:pt x="4853940" y="3360420"/>
                  </a:lnTo>
                  <a:cubicBezTo>
                    <a:pt x="4853940" y="2741784"/>
                    <a:pt x="4352436" y="2240280"/>
                    <a:pt x="3733800" y="2240280"/>
                  </a:cubicBezTo>
                  <a:cubicBezTo>
                    <a:pt x="3770048" y="2240280"/>
                    <a:pt x="3805894" y="2238558"/>
                    <a:pt x="3841261" y="2235192"/>
                  </a:cubicBezTo>
                  <a:lnTo>
                    <a:pt x="3844918" y="2234669"/>
                  </a:lnTo>
                  <a:lnTo>
                    <a:pt x="3733800" y="2240280"/>
                  </a:lnTo>
                  <a:lnTo>
                    <a:pt x="1120140" y="2240280"/>
                  </a:lnTo>
                  <a:cubicBezTo>
                    <a:pt x="501504" y="2240280"/>
                    <a:pt x="0" y="1738776"/>
                    <a:pt x="0" y="1120140"/>
                  </a:cubicBezTo>
                  <a:cubicBezTo>
                    <a:pt x="0" y="501504"/>
                    <a:pt x="501504" y="0"/>
                    <a:pt x="11201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78" name="Group 77">
            <a:extLst>
              <a:ext uri="{FF2B5EF4-FFF2-40B4-BE49-F238E27FC236}">
                <a16:creationId xmlns:a16="http://schemas.microsoft.com/office/drawing/2014/main" id="{F82BCD16-94EA-C21F-9AD7-0DB2F0855AA1}"/>
              </a:ext>
            </a:extLst>
          </p:cNvPr>
          <p:cNvGrpSpPr/>
          <p:nvPr/>
        </p:nvGrpSpPr>
        <p:grpSpPr>
          <a:xfrm>
            <a:off x="2212274" y="2184949"/>
            <a:ext cx="5621101" cy="4103316"/>
            <a:chOff x="7261860" y="2857500"/>
            <a:chExt cx="4853940" cy="3543300"/>
          </a:xfrm>
        </p:grpSpPr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6183305E-85B5-F5EB-5564-CA71C1A13A68}"/>
                </a:ext>
              </a:extLst>
            </p:cNvPr>
            <p:cNvSpPr/>
            <p:nvPr/>
          </p:nvSpPr>
          <p:spPr>
            <a:xfrm>
              <a:off x="7261860" y="2857500"/>
              <a:ext cx="4853940" cy="3543300"/>
            </a:xfrm>
            <a:custGeom>
              <a:avLst/>
              <a:gdLst>
                <a:gd name="connsiteX0" fmla="*/ 3952930 w 4853940"/>
                <a:gd name="connsiteY0" fmla="*/ 2218533 h 3360420"/>
                <a:gd name="connsiteX1" fmla="*/ 3881090 w 4853940"/>
                <a:gd name="connsiteY1" fmla="*/ 2229497 h 3360420"/>
                <a:gd name="connsiteX2" fmla="*/ 3945845 w 4853940"/>
                <a:gd name="connsiteY2" fmla="*/ 2220238 h 3360420"/>
                <a:gd name="connsiteX3" fmla="*/ 4057327 w 4853940"/>
                <a:gd name="connsiteY3" fmla="*/ 2192381 h 3360420"/>
                <a:gd name="connsiteX4" fmla="*/ 3994732 w 4853940"/>
                <a:gd name="connsiteY4" fmla="*/ 2208476 h 3360420"/>
                <a:gd name="connsiteX5" fmla="*/ 4047088 w 4853940"/>
                <a:gd name="connsiteY5" fmla="*/ 2195880 h 3360420"/>
                <a:gd name="connsiteX6" fmla="*/ 4157598 w 4853940"/>
                <a:gd name="connsiteY6" fmla="*/ 2156723 h 3360420"/>
                <a:gd name="connsiteX7" fmla="*/ 4100220 w 4853940"/>
                <a:gd name="connsiteY7" fmla="*/ 2177724 h 3360420"/>
                <a:gd name="connsiteX8" fmla="*/ 4144527 w 4853940"/>
                <a:gd name="connsiteY8" fmla="*/ 2162584 h 3360420"/>
                <a:gd name="connsiteX9" fmla="*/ 4253237 w 4853940"/>
                <a:gd name="connsiteY9" fmla="*/ 2112065 h 3360420"/>
                <a:gd name="connsiteX10" fmla="*/ 4199916 w 4853940"/>
                <a:gd name="connsiteY10" fmla="*/ 2137751 h 3360420"/>
                <a:gd name="connsiteX11" fmla="*/ 4237697 w 4853940"/>
                <a:gd name="connsiteY11" fmla="*/ 2120812 h 3360420"/>
                <a:gd name="connsiteX12" fmla="*/ 4343736 w 4853940"/>
                <a:gd name="connsiteY12" fmla="*/ 2058907 h 3360420"/>
                <a:gd name="connsiteX13" fmla="*/ 4294094 w 4853940"/>
                <a:gd name="connsiteY13" fmla="*/ 2089066 h 3360420"/>
                <a:gd name="connsiteX14" fmla="*/ 4326135 w 4853940"/>
                <a:gd name="connsiteY14" fmla="*/ 2071030 h 3360420"/>
                <a:gd name="connsiteX15" fmla="*/ 4428591 w 4853940"/>
                <a:gd name="connsiteY15" fmla="*/ 1997747 h 3360420"/>
                <a:gd name="connsiteX16" fmla="*/ 4382547 w 4853940"/>
                <a:gd name="connsiteY16" fmla="*/ 2032178 h 3360420"/>
                <a:gd name="connsiteX17" fmla="*/ 4409376 w 4853940"/>
                <a:gd name="connsiteY17" fmla="*/ 2013701 h 3360420"/>
                <a:gd name="connsiteX18" fmla="*/ 4496671 w 4853940"/>
                <a:gd name="connsiteY18" fmla="*/ 1938726 h 3360420"/>
                <a:gd name="connsiteX19" fmla="*/ 4464909 w 4853940"/>
                <a:gd name="connsiteY19" fmla="*/ 1967593 h 3360420"/>
                <a:gd name="connsiteX20" fmla="*/ 4486957 w 4853940"/>
                <a:gd name="connsiteY20" fmla="*/ 1949288 h 3360420"/>
                <a:gd name="connsiteX21" fmla="*/ 4642087 w 4853940"/>
                <a:gd name="connsiteY21" fmla="*/ 1771329 h 3360420"/>
                <a:gd name="connsiteX22" fmla="*/ 4567591 w 4853940"/>
                <a:gd name="connsiteY22" fmla="*/ 1861619 h 3360420"/>
                <a:gd name="connsiteX23" fmla="*/ 4623281 w 4853940"/>
                <a:gd name="connsiteY23" fmla="*/ 1801070 h 3360420"/>
                <a:gd name="connsiteX24" fmla="*/ 4747270 w 4853940"/>
                <a:gd name="connsiteY24" fmla="*/ 1590498 h 3360420"/>
                <a:gd name="connsiteX25" fmla="*/ 4691744 w 4853940"/>
                <a:gd name="connsiteY25" fmla="*/ 1692797 h 3360420"/>
                <a:gd name="connsiteX26" fmla="*/ 4731397 w 4853940"/>
                <a:gd name="connsiteY26" fmla="*/ 1630086 h 3360420"/>
                <a:gd name="connsiteX27" fmla="*/ 4817458 w 4853940"/>
                <a:gd name="connsiteY27" fmla="*/ 1390103 h 3360420"/>
                <a:gd name="connsiteX28" fmla="*/ 4782618 w 4853940"/>
                <a:gd name="connsiteY28" fmla="*/ 1502338 h 3360420"/>
                <a:gd name="connsiteX29" fmla="*/ 4807593 w 4853940"/>
                <a:gd name="connsiteY29" fmla="*/ 1440048 h 3360420"/>
                <a:gd name="connsiteX30" fmla="*/ 4851339 w 4853940"/>
                <a:gd name="connsiteY30" fmla="*/ 1171650 h 3360420"/>
                <a:gd name="connsiteX31" fmla="*/ 4848157 w 4853940"/>
                <a:gd name="connsiteY31" fmla="*/ 1234668 h 3360420"/>
                <a:gd name="connsiteX32" fmla="*/ 4848156 w 4853940"/>
                <a:gd name="connsiteY32" fmla="*/ 1234674 h 3360420"/>
                <a:gd name="connsiteX33" fmla="*/ 4848157 w 4853940"/>
                <a:gd name="connsiteY33" fmla="*/ 1234668 h 3360420"/>
                <a:gd name="connsiteX34" fmla="*/ 1120140 w 4853940"/>
                <a:gd name="connsiteY34" fmla="*/ 0 h 3360420"/>
                <a:gd name="connsiteX35" fmla="*/ 3733800 w 4853940"/>
                <a:gd name="connsiteY35" fmla="*/ 0 h 3360420"/>
                <a:gd name="connsiteX36" fmla="*/ 4853940 w 4853940"/>
                <a:gd name="connsiteY36" fmla="*/ 1120140 h 3360420"/>
                <a:gd name="connsiteX37" fmla="*/ 4853555 w 4853940"/>
                <a:gd name="connsiteY37" fmla="*/ 1127760 h 3360420"/>
                <a:gd name="connsiteX38" fmla="*/ 4853940 w 4853940"/>
                <a:gd name="connsiteY38" fmla="*/ 1127760 h 3360420"/>
                <a:gd name="connsiteX39" fmla="*/ 4853940 w 4853940"/>
                <a:gd name="connsiteY39" fmla="*/ 3360420 h 3360420"/>
                <a:gd name="connsiteX40" fmla="*/ 3733800 w 4853940"/>
                <a:gd name="connsiteY40" fmla="*/ 2240280 h 3360420"/>
                <a:gd name="connsiteX41" fmla="*/ 3841261 w 4853940"/>
                <a:gd name="connsiteY41" fmla="*/ 2235192 h 3360420"/>
                <a:gd name="connsiteX42" fmla="*/ 3844918 w 4853940"/>
                <a:gd name="connsiteY42" fmla="*/ 2234669 h 3360420"/>
                <a:gd name="connsiteX43" fmla="*/ 3733800 w 4853940"/>
                <a:gd name="connsiteY43" fmla="*/ 2240280 h 3360420"/>
                <a:gd name="connsiteX44" fmla="*/ 1120140 w 4853940"/>
                <a:gd name="connsiteY44" fmla="*/ 2240280 h 3360420"/>
                <a:gd name="connsiteX45" fmla="*/ 0 w 4853940"/>
                <a:gd name="connsiteY45" fmla="*/ 1120140 h 3360420"/>
                <a:gd name="connsiteX46" fmla="*/ 1120140 w 4853940"/>
                <a:gd name="connsiteY46" fmla="*/ 0 h 33604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</a:cxnLst>
              <a:rect l="l" t="t" r="r" b="b"/>
              <a:pathLst>
                <a:path w="4853940" h="3360420">
                  <a:moveTo>
                    <a:pt x="3952930" y="2218533"/>
                  </a:moveTo>
                  <a:lnTo>
                    <a:pt x="3881090" y="2229497"/>
                  </a:lnTo>
                  <a:lnTo>
                    <a:pt x="3945845" y="2220238"/>
                  </a:lnTo>
                  <a:close/>
                  <a:moveTo>
                    <a:pt x="4057327" y="2192381"/>
                  </a:moveTo>
                  <a:lnTo>
                    <a:pt x="3994732" y="2208476"/>
                  </a:lnTo>
                  <a:lnTo>
                    <a:pt x="4047088" y="2195880"/>
                  </a:lnTo>
                  <a:close/>
                  <a:moveTo>
                    <a:pt x="4157598" y="2156723"/>
                  </a:moveTo>
                  <a:lnTo>
                    <a:pt x="4100220" y="2177724"/>
                  </a:lnTo>
                  <a:lnTo>
                    <a:pt x="4144527" y="2162584"/>
                  </a:lnTo>
                  <a:close/>
                  <a:moveTo>
                    <a:pt x="4253237" y="2112065"/>
                  </a:moveTo>
                  <a:lnTo>
                    <a:pt x="4199916" y="2137751"/>
                  </a:lnTo>
                  <a:lnTo>
                    <a:pt x="4237697" y="2120812"/>
                  </a:lnTo>
                  <a:close/>
                  <a:moveTo>
                    <a:pt x="4343736" y="2058907"/>
                  </a:moveTo>
                  <a:lnTo>
                    <a:pt x="4294094" y="2089066"/>
                  </a:lnTo>
                  <a:lnTo>
                    <a:pt x="4326135" y="2071030"/>
                  </a:lnTo>
                  <a:close/>
                  <a:moveTo>
                    <a:pt x="4428591" y="1997747"/>
                  </a:moveTo>
                  <a:lnTo>
                    <a:pt x="4382547" y="2032178"/>
                  </a:lnTo>
                  <a:lnTo>
                    <a:pt x="4409376" y="2013701"/>
                  </a:lnTo>
                  <a:close/>
                  <a:moveTo>
                    <a:pt x="4496671" y="1938726"/>
                  </a:moveTo>
                  <a:lnTo>
                    <a:pt x="4464909" y="1967593"/>
                  </a:lnTo>
                  <a:lnTo>
                    <a:pt x="4486957" y="1949288"/>
                  </a:lnTo>
                  <a:close/>
                  <a:moveTo>
                    <a:pt x="4642087" y="1771329"/>
                  </a:moveTo>
                  <a:lnTo>
                    <a:pt x="4567591" y="1861619"/>
                  </a:lnTo>
                  <a:lnTo>
                    <a:pt x="4623281" y="1801070"/>
                  </a:lnTo>
                  <a:close/>
                  <a:moveTo>
                    <a:pt x="4747270" y="1590498"/>
                  </a:moveTo>
                  <a:lnTo>
                    <a:pt x="4691744" y="1692797"/>
                  </a:lnTo>
                  <a:lnTo>
                    <a:pt x="4731397" y="1630086"/>
                  </a:lnTo>
                  <a:close/>
                  <a:moveTo>
                    <a:pt x="4817458" y="1390103"/>
                  </a:moveTo>
                  <a:lnTo>
                    <a:pt x="4782618" y="1502338"/>
                  </a:lnTo>
                  <a:lnTo>
                    <a:pt x="4807593" y="1440048"/>
                  </a:lnTo>
                  <a:close/>
                  <a:moveTo>
                    <a:pt x="4851339" y="1171650"/>
                  </a:moveTo>
                  <a:lnTo>
                    <a:pt x="4848157" y="1234668"/>
                  </a:lnTo>
                  <a:lnTo>
                    <a:pt x="4848156" y="1234674"/>
                  </a:lnTo>
                  <a:lnTo>
                    <a:pt x="4848157" y="1234668"/>
                  </a:lnTo>
                  <a:close/>
                  <a:moveTo>
                    <a:pt x="1120140" y="0"/>
                  </a:moveTo>
                  <a:lnTo>
                    <a:pt x="3733800" y="0"/>
                  </a:lnTo>
                  <a:cubicBezTo>
                    <a:pt x="4352436" y="0"/>
                    <a:pt x="4853940" y="501504"/>
                    <a:pt x="4853940" y="1120140"/>
                  </a:cubicBezTo>
                  <a:lnTo>
                    <a:pt x="4853555" y="1127760"/>
                  </a:lnTo>
                  <a:lnTo>
                    <a:pt x="4853940" y="1127760"/>
                  </a:lnTo>
                  <a:lnTo>
                    <a:pt x="4853940" y="3360420"/>
                  </a:lnTo>
                  <a:cubicBezTo>
                    <a:pt x="4853940" y="2741784"/>
                    <a:pt x="4352436" y="2240280"/>
                    <a:pt x="3733800" y="2240280"/>
                  </a:cubicBezTo>
                  <a:cubicBezTo>
                    <a:pt x="3770048" y="2240280"/>
                    <a:pt x="3805894" y="2238558"/>
                    <a:pt x="3841261" y="2235192"/>
                  </a:cubicBezTo>
                  <a:lnTo>
                    <a:pt x="3844918" y="2234669"/>
                  </a:lnTo>
                  <a:lnTo>
                    <a:pt x="3733800" y="2240280"/>
                  </a:lnTo>
                  <a:lnTo>
                    <a:pt x="1120140" y="2240280"/>
                  </a:lnTo>
                  <a:cubicBezTo>
                    <a:pt x="501504" y="2240280"/>
                    <a:pt x="0" y="1738776"/>
                    <a:pt x="0" y="1120140"/>
                  </a:cubicBezTo>
                  <a:cubicBezTo>
                    <a:pt x="0" y="501504"/>
                    <a:pt x="501504" y="0"/>
                    <a:pt x="1120140" y="0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ffectLst>
              <a:outerShdw blurRad="317500" dist="1905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0781BA2A-4577-D39C-4FDA-AD526A29D775}"/>
                </a:ext>
              </a:extLst>
            </p:cNvPr>
            <p:cNvSpPr/>
            <p:nvPr/>
          </p:nvSpPr>
          <p:spPr>
            <a:xfrm>
              <a:off x="7261860" y="2857500"/>
              <a:ext cx="4853940" cy="3360420"/>
            </a:xfrm>
            <a:custGeom>
              <a:avLst/>
              <a:gdLst>
                <a:gd name="connsiteX0" fmla="*/ 3952930 w 4853940"/>
                <a:gd name="connsiteY0" fmla="*/ 2218533 h 3360420"/>
                <a:gd name="connsiteX1" fmla="*/ 3881090 w 4853940"/>
                <a:gd name="connsiteY1" fmla="*/ 2229497 h 3360420"/>
                <a:gd name="connsiteX2" fmla="*/ 3945845 w 4853940"/>
                <a:gd name="connsiteY2" fmla="*/ 2220238 h 3360420"/>
                <a:gd name="connsiteX3" fmla="*/ 4057327 w 4853940"/>
                <a:gd name="connsiteY3" fmla="*/ 2192381 h 3360420"/>
                <a:gd name="connsiteX4" fmla="*/ 3994732 w 4853940"/>
                <a:gd name="connsiteY4" fmla="*/ 2208476 h 3360420"/>
                <a:gd name="connsiteX5" fmla="*/ 4047088 w 4853940"/>
                <a:gd name="connsiteY5" fmla="*/ 2195880 h 3360420"/>
                <a:gd name="connsiteX6" fmla="*/ 4157598 w 4853940"/>
                <a:gd name="connsiteY6" fmla="*/ 2156723 h 3360420"/>
                <a:gd name="connsiteX7" fmla="*/ 4100220 w 4853940"/>
                <a:gd name="connsiteY7" fmla="*/ 2177724 h 3360420"/>
                <a:gd name="connsiteX8" fmla="*/ 4144527 w 4853940"/>
                <a:gd name="connsiteY8" fmla="*/ 2162584 h 3360420"/>
                <a:gd name="connsiteX9" fmla="*/ 4253237 w 4853940"/>
                <a:gd name="connsiteY9" fmla="*/ 2112065 h 3360420"/>
                <a:gd name="connsiteX10" fmla="*/ 4199916 w 4853940"/>
                <a:gd name="connsiteY10" fmla="*/ 2137751 h 3360420"/>
                <a:gd name="connsiteX11" fmla="*/ 4237697 w 4853940"/>
                <a:gd name="connsiteY11" fmla="*/ 2120812 h 3360420"/>
                <a:gd name="connsiteX12" fmla="*/ 4343736 w 4853940"/>
                <a:gd name="connsiteY12" fmla="*/ 2058907 h 3360420"/>
                <a:gd name="connsiteX13" fmla="*/ 4294094 w 4853940"/>
                <a:gd name="connsiteY13" fmla="*/ 2089066 h 3360420"/>
                <a:gd name="connsiteX14" fmla="*/ 4326135 w 4853940"/>
                <a:gd name="connsiteY14" fmla="*/ 2071030 h 3360420"/>
                <a:gd name="connsiteX15" fmla="*/ 4428591 w 4853940"/>
                <a:gd name="connsiteY15" fmla="*/ 1997747 h 3360420"/>
                <a:gd name="connsiteX16" fmla="*/ 4382547 w 4853940"/>
                <a:gd name="connsiteY16" fmla="*/ 2032178 h 3360420"/>
                <a:gd name="connsiteX17" fmla="*/ 4409376 w 4853940"/>
                <a:gd name="connsiteY17" fmla="*/ 2013701 h 3360420"/>
                <a:gd name="connsiteX18" fmla="*/ 4496671 w 4853940"/>
                <a:gd name="connsiteY18" fmla="*/ 1938726 h 3360420"/>
                <a:gd name="connsiteX19" fmla="*/ 4464909 w 4853940"/>
                <a:gd name="connsiteY19" fmla="*/ 1967593 h 3360420"/>
                <a:gd name="connsiteX20" fmla="*/ 4486957 w 4853940"/>
                <a:gd name="connsiteY20" fmla="*/ 1949288 h 3360420"/>
                <a:gd name="connsiteX21" fmla="*/ 4642087 w 4853940"/>
                <a:gd name="connsiteY21" fmla="*/ 1771329 h 3360420"/>
                <a:gd name="connsiteX22" fmla="*/ 4567591 w 4853940"/>
                <a:gd name="connsiteY22" fmla="*/ 1861619 h 3360420"/>
                <a:gd name="connsiteX23" fmla="*/ 4623281 w 4853940"/>
                <a:gd name="connsiteY23" fmla="*/ 1801070 h 3360420"/>
                <a:gd name="connsiteX24" fmla="*/ 4747270 w 4853940"/>
                <a:gd name="connsiteY24" fmla="*/ 1590498 h 3360420"/>
                <a:gd name="connsiteX25" fmla="*/ 4691744 w 4853940"/>
                <a:gd name="connsiteY25" fmla="*/ 1692797 h 3360420"/>
                <a:gd name="connsiteX26" fmla="*/ 4731397 w 4853940"/>
                <a:gd name="connsiteY26" fmla="*/ 1630086 h 3360420"/>
                <a:gd name="connsiteX27" fmla="*/ 4817458 w 4853940"/>
                <a:gd name="connsiteY27" fmla="*/ 1390103 h 3360420"/>
                <a:gd name="connsiteX28" fmla="*/ 4782618 w 4853940"/>
                <a:gd name="connsiteY28" fmla="*/ 1502338 h 3360420"/>
                <a:gd name="connsiteX29" fmla="*/ 4807593 w 4853940"/>
                <a:gd name="connsiteY29" fmla="*/ 1440048 h 3360420"/>
                <a:gd name="connsiteX30" fmla="*/ 4851339 w 4853940"/>
                <a:gd name="connsiteY30" fmla="*/ 1171650 h 3360420"/>
                <a:gd name="connsiteX31" fmla="*/ 4848157 w 4853940"/>
                <a:gd name="connsiteY31" fmla="*/ 1234668 h 3360420"/>
                <a:gd name="connsiteX32" fmla="*/ 4848156 w 4853940"/>
                <a:gd name="connsiteY32" fmla="*/ 1234674 h 3360420"/>
                <a:gd name="connsiteX33" fmla="*/ 4848157 w 4853940"/>
                <a:gd name="connsiteY33" fmla="*/ 1234668 h 3360420"/>
                <a:gd name="connsiteX34" fmla="*/ 1120140 w 4853940"/>
                <a:gd name="connsiteY34" fmla="*/ 0 h 3360420"/>
                <a:gd name="connsiteX35" fmla="*/ 3733800 w 4853940"/>
                <a:gd name="connsiteY35" fmla="*/ 0 h 3360420"/>
                <a:gd name="connsiteX36" fmla="*/ 4853940 w 4853940"/>
                <a:gd name="connsiteY36" fmla="*/ 1120140 h 3360420"/>
                <a:gd name="connsiteX37" fmla="*/ 4853555 w 4853940"/>
                <a:gd name="connsiteY37" fmla="*/ 1127760 h 3360420"/>
                <a:gd name="connsiteX38" fmla="*/ 4853940 w 4853940"/>
                <a:gd name="connsiteY38" fmla="*/ 1127760 h 3360420"/>
                <a:gd name="connsiteX39" fmla="*/ 4853940 w 4853940"/>
                <a:gd name="connsiteY39" fmla="*/ 3360420 h 3360420"/>
                <a:gd name="connsiteX40" fmla="*/ 3733800 w 4853940"/>
                <a:gd name="connsiteY40" fmla="*/ 2240280 h 3360420"/>
                <a:gd name="connsiteX41" fmla="*/ 3841261 w 4853940"/>
                <a:gd name="connsiteY41" fmla="*/ 2235192 h 3360420"/>
                <a:gd name="connsiteX42" fmla="*/ 3844918 w 4853940"/>
                <a:gd name="connsiteY42" fmla="*/ 2234669 h 3360420"/>
                <a:gd name="connsiteX43" fmla="*/ 3733800 w 4853940"/>
                <a:gd name="connsiteY43" fmla="*/ 2240280 h 3360420"/>
                <a:gd name="connsiteX44" fmla="*/ 1120140 w 4853940"/>
                <a:gd name="connsiteY44" fmla="*/ 2240280 h 3360420"/>
                <a:gd name="connsiteX45" fmla="*/ 0 w 4853940"/>
                <a:gd name="connsiteY45" fmla="*/ 1120140 h 3360420"/>
                <a:gd name="connsiteX46" fmla="*/ 1120140 w 4853940"/>
                <a:gd name="connsiteY46" fmla="*/ 0 h 33604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</a:cxnLst>
              <a:rect l="l" t="t" r="r" b="b"/>
              <a:pathLst>
                <a:path w="4853940" h="3360420">
                  <a:moveTo>
                    <a:pt x="3952930" y="2218533"/>
                  </a:moveTo>
                  <a:lnTo>
                    <a:pt x="3881090" y="2229497"/>
                  </a:lnTo>
                  <a:lnTo>
                    <a:pt x="3945845" y="2220238"/>
                  </a:lnTo>
                  <a:close/>
                  <a:moveTo>
                    <a:pt x="4057327" y="2192381"/>
                  </a:moveTo>
                  <a:lnTo>
                    <a:pt x="3994732" y="2208476"/>
                  </a:lnTo>
                  <a:lnTo>
                    <a:pt x="4047088" y="2195880"/>
                  </a:lnTo>
                  <a:close/>
                  <a:moveTo>
                    <a:pt x="4157598" y="2156723"/>
                  </a:moveTo>
                  <a:lnTo>
                    <a:pt x="4100220" y="2177724"/>
                  </a:lnTo>
                  <a:lnTo>
                    <a:pt x="4144527" y="2162584"/>
                  </a:lnTo>
                  <a:close/>
                  <a:moveTo>
                    <a:pt x="4253237" y="2112065"/>
                  </a:moveTo>
                  <a:lnTo>
                    <a:pt x="4199916" y="2137751"/>
                  </a:lnTo>
                  <a:lnTo>
                    <a:pt x="4237697" y="2120812"/>
                  </a:lnTo>
                  <a:close/>
                  <a:moveTo>
                    <a:pt x="4343736" y="2058907"/>
                  </a:moveTo>
                  <a:lnTo>
                    <a:pt x="4294094" y="2089066"/>
                  </a:lnTo>
                  <a:lnTo>
                    <a:pt x="4326135" y="2071030"/>
                  </a:lnTo>
                  <a:close/>
                  <a:moveTo>
                    <a:pt x="4428591" y="1997747"/>
                  </a:moveTo>
                  <a:lnTo>
                    <a:pt x="4382547" y="2032178"/>
                  </a:lnTo>
                  <a:lnTo>
                    <a:pt x="4409376" y="2013701"/>
                  </a:lnTo>
                  <a:close/>
                  <a:moveTo>
                    <a:pt x="4496671" y="1938726"/>
                  </a:moveTo>
                  <a:lnTo>
                    <a:pt x="4464909" y="1967593"/>
                  </a:lnTo>
                  <a:lnTo>
                    <a:pt x="4486957" y="1949288"/>
                  </a:lnTo>
                  <a:close/>
                  <a:moveTo>
                    <a:pt x="4642087" y="1771329"/>
                  </a:moveTo>
                  <a:lnTo>
                    <a:pt x="4567591" y="1861619"/>
                  </a:lnTo>
                  <a:lnTo>
                    <a:pt x="4623281" y="1801070"/>
                  </a:lnTo>
                  <a:close/>
                  <a:moveTo>
                    <a:pt x="4747270" y="1590498"/>
                  </a:moveTo>
                  <a:lnTo>
                    <a:pt x="4691744" y="1692797"/>
                  </a:lnTo>
                  <a:lnTo>
                    <a:pt x="4731397" y="1630086"/>
                  </a:lnTo>
                  <a:close/>
                  <a:moveTo>
                    <a:pt x="4817458" y="1390103"/>
                  </a:moveTo>
                  <a:lnTo>
                    <a:pt x="4782618" y="1502338"/>
                  </a:lnTo>
                  <a:lnTo>
                    <a:pt x="4807593" y="1440048"/>
                  </a:lnTo>
                  <a:close/>
                  <a:moveTo>
                    <a:pt x="4851339" y="1171650"/>
                  </a:moveTo>
                  <a:lnTo>
                    <a:pt x="4848157" y="1234668"/>
                  </a:lnTo>
                  <a:lnTo>
                    <a:pt x="4848156" y="1234674"/>
                  </a:lnTo>
                  <a:lnTo>
                    <a:pt x="4848157" y="1234668"/>
                  </a:lnTo>
                  <a:close/>
                  <a:moveTo>
                    <a:pt x="1120140" y="0"/>
                  </a:moveTo>
                  <a:lnTo>
                    <a:pt x="3733800" y="0"/>
                  </a:lnTo>
                  <a:cubicBezTo>
                    <a:pt x="4352436" y="0"/>
                    <a:pt x="4853940" y="501504"/>
                    <a:pt x="4853940" y="1120140"/>
                  </a:cubicBezTo>
                  <a:lnTo>
                    <a:pt x="4853555" y="1127760"/>
                  </a:lnTo>
                  <a:lnTo>
                    <a:pt x="4853940" y="1127760"/>
                  </a:lnTo>
                  <a:lnTo>
                    <a:pt x="4853940" y="3360420"/>
                  </a:lnTo>
                  <a:cubicBezTo>
                    <a:pt x="4853940" y="2741784"/>
                    <a:pt x="4352436" y="2240280"/>
                    <a:pt x="3733800" y="2240280"/>
                  </a:cubicBezTo>
                  <a:cubicBezTo>
                    <a:pt x="3770048" y="2240280"/>
                    <a:pt x="3805894" y="2238558"/>
                    <a:pt x="3841261" y="2235192"/>
                  </a:cubicBezTo>
                  <a:lnTo>
                    <a:pt x="3844918" y="2234669"/>
                  </a:lnTo>
                  <a:lnTo>
                    <a:pt x="3733800" y="2240280"/>
                  </a:lnTo>
                  <a:lnTo>
                    <a:pt x="1120140" y="2240280"/>
                  </a:lnTo>
                  <a:cubicBezTo>
                    <a:pt x="501504" y="2240280"/>
                    <a:pt x="0" y="1738776"/>
                    <a:pt x="0" y="1120140"/>
                  </a:cubicBezTo>
                  <a:cubicBezTo>
                    <a:pt x="0" y="501504"/>
                    <a:pt x="501504" y="0"/>
                    <a:pt x="112014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1" name="Group 80">
            <a:extLst>
              <a:ext uri="{FF2B5EF4-FFF2-40B4-BE49-F238E27FC236}">
                <a16:creationId xmlns:a16="http://schemas.microsoft.com/office/drawing/2014/main" id="{9A5B9448-C71D-CFDF-EDD3-9D89DB711301}"/>
              </a:ext>
            </a:extLst>
          </p:cNvPr>
          <p:cNvGrpSpPr/>
          <p:nvPr/>
        </p:nvGrpSpPr>
        <p:grpSpPr>
          <a:xfrm flipH="1">
            <a:off x="7833373" y="9405207"/>
            <a:ext cx="4996600" cy="3647441"/>
            <a:chOff x="7261860" y="2857500"/>
            <a:chExt cx="4853940" cy="3543300"/>
          </a:xfrm>
        </p:grpSpPr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954173B8-D85F-E898-01E0-141B722E10B5}"/>
                </a:ext>
              </a:extLst>
            </p:cNvPr>
            <p:cNvSpPr/>
            <p:nvPr/>
          </p:nvSpPr>
          <p:spPr>
            <a:xfrm>
              <a:off x="7261860" y="2857500"/>
              <a:ext cx="4853940" cy="3543300"/>
            </a:xfrm>
            <a:custGeom>
              <a:avLst/>
              <a:gdLst>
                <a:gd name="connsiteX0" fmla="*/ 3952930 w 4853940"/>
                <a:gd name="connsiteY0" fmla="*/ 2218533 h 3360420"/>
                <a:gd name="connsiteX1" fmla="*/ 3881090 w 4853940"/>
                <a:gd name="connsiteY1" fmla="*/ 2229497 h 3360420"/>
                <a:gd name="connsiteX2" fmla="*/ 3945845 w 4853940"/>
                <a:gd name="connsiteY2" fmla="*/ 2220238 h 3360420"/>
                <a:gd name="connsiteX3" fmla="*/ 4057327 w 4853940"/>
                <a:gd name="connsiteY3" fmla="*/ 2192381 h 3360420"/>
                <a:gd name="connsiteX4" fmla="*/ 3994732 w 4853940"/>
                <a:gd name="connsiteY4" fmla="*/ 2208476 h 3360420"/>
                <a:gd name="connsiteX5" fmla="*/ 4047088 w 4853940"/>
                <a:gd name="connsiteY5" fmla="*/ 2195880 h 3360420"/>
                <a:gd name="connsiteX6" fmla="*/ 4157598 w 4853940"/>
                <a:gd name="connsiteY6" fmla="*/ 2156723 h 3360420"/>
                <a:gd name="connsiteX7" fmla="*/ 4100220 w 4853940"/>
                <a:gd name="connsiteY7" fmla="*/ 2177724 h 3360420"/>
                <a:gd name="connsiteX8" fmla="*/ 4144527 w 4853940"/>
                <a:gd name="connsiteY8" fmla="*/ 2162584 h 3360420"/>
                <a:gd name="connsiteX9" fmla="*/ 4253237 w 4853940"/>
                <a:gd name="connsiteY9" fmla="*/ 2112065 h 3360420"/>
                <a:gd name="connsiteX10" fmla="*/ 4199916 w 4853940"/>
                <a:gd name="connsiteY10" fmla="*/ 2137751 h 3360420"/>
                <a:gd name="connsiteX11" fmla="*/ 4237697 w 4853940"/>
                <a:gd name="connsiteY11" fmla="*/ 2120812 h 3360420"/>
                <a:gd name="connsiteX12" fmla="*/ 4343736 w 4853940"/>
                <a:gd name="connsiteY12" fmla="*/ 2058907 h 3360420"/>
                <a:gd name="connsiteX13" fmla="*/ 4294094 w 4853940"/>
                <a:gd name="connsiteY13" fmla="*/ 2089066 h 3360420"/>
                <a:gd name="connsiteX14" fmla="*/ 4326135 w 4853940"/>
                <a:gd name="connsiteY14" fmla="*/ 2071030 h 3360420"/>
                <a:gd name="connsiteX15" fmla="*/ 4428591 w 4853940"/>
                <a:gd name="connsiteY15" fmla="*/ 1997747 h 3360420"/>
                <a:gd name="connsiteX16" fmla="*/ 4382547 w 4853940"/>
                <a:gd name="connsiteY16" fmla="*/ 2032178 h 3360420"/>
                <a:gd name="connsiteX17" fmla="*/ 4409376 w 4853940"/>
                <a:gd name="connsiteY17" fmla="*/ 2013701 h 3360420"/>
                <a:gd name="connsiteX18" fmla="*/ 4496671 w 4853940"/>
                <a:gd name="connsiteY18" fmla="*/ 1938726 h 3360420"/>
                <a:gd name="connsiteX19" fmla="*/ 4464909 w 4853940"/>
                <a:gd name="connsiteY19" fmla="*/ 1967593 h 3360420"/>
                <a:gd name="connsiteX20" fmla="*/ 4486957 w 4853940"/>
                <a:gd name="connsiteY20" fmla="*/ 1949288 h 3360420"/>
                <a:gd name="connsiteX21" fmla="*/ 4642087 w 4853940"/>
                <a:gd name="connsiteY21" fmla="*/ 1771329 h 3360420"/>
                <a:gd name="connsiteX22" fmla="*/ 4567591 w 4853940"/>
                <a:gd name="connsiteY22" fmla="*/ 1861619 h 3360420"/>
                <a:gd name="connsiteX23" fmla="*/ 4623281 w 4853940"/>
                <a:gd name="connsiteY23" fmla="*/ 1801070 h 3360420"/>
                <a:gd name="connsiteX24" fmla="*/ 4747270 w 4853940"/>
                <a:gd name="connsiteY24" fmla="*/ 1590498 h 3360420"/>
                <a:gd name="connsiteX25" fmla="*/ 4691744 w 4853940"/>
                <a:gd name="connsiteY25" fmla="*/ 1692797 h 3360420"/>
                <a:gd name="connsiteX26" fmla="*/ 4731397 w 4853940"/>
                <a:gd name="connsiteY26" fmla="*/ 1630086 h 3360420"/>
                <a:gd name="connsiteX27" fmla="*/ 4817458 w 4853940"/>
                <a:gd name="connsiteY27" fmla="*/ 1390103 h 3360420"/>
                <a:gd name="connsiteX28" fmla="*/ 4782618 w 4853940"/>
                <a:gd name="connsiteY28" fmla="*/ 1502338 h 3360420"/>
                <a:gd name="connsiteX29" fmla="*/ 4807593 w 4853940"/>
                <a:gd name="connsiteY29" fmla="*/ 1440048 h 3360420"/>
                <a:gd name="connsiteX30" fmla="*/ 4851339 w 4853940"/>
                <a:gd name="connsiteY30" fmla="*/ 1171650 h 3360420"/>
                <a:gd name="connsiteX31" fmla="*/ 4848157 w 4853940"/>
                <a:gd name="connsiteY31" fmla="*/ 1234668 h 3360420"/>
                <a:gd name="connsiteX32" fmla="*/ 4848156 w 4853940"/>
                <a:gd name="connsiteY32" fmla="*/ 1234674 h 3360420"/>
                <a:gd name="connsiteX33" fmla="*/ 4848157 w 4853940"/>
                <a:gd name="connsiteY33" fmla="*/ 1234668 h 3360420"/>
                <a:gd name="connsiteX34" fmla="*/ 1120140 w 4853940"/>
                <a:gd name="connsiteY34" fmla="*/ 0 h 3360420"/>
                <a:gd name="connsiteX35" fmla="*/ 3733800 w 4853940"/>
                <a:gd name="connsiteY35" fmla="*/ 0 h 3360420"/>
                <a:gd name="connsiteX36" fmla="*/ 4853940 w 4853940"/>
                <a:gd name="connsiteY36" fmla="*/ 1120140 h 3360420"/>
                <a:gd name="connsiteX37" fmla="*/ 4853555 w 4853940"/>
                <a:gd name="connsiteY37" fmla="*/ 1127760 h 3360420"/>
                <a:gd name="connsiteX38" fmla="*/ 4853940 w 4853940"/>
                <a:gd name="connsiteY38" fmla="*/ 1127760 h 3360420"/>
                <a:gd name="connsiteX39" fmla="*/ 4853940 w 4853940"/>
                <a:gd name="connsiteY39" fmla="*/ 3360420 h 3360420"/>
                <a:gd name="connsiteX40" fmla="*/ 3733800 w 4853940"/>
                <a:gd name="connsiteY40" fmla="*/ 2240280 h 3360420"/>
                <a:gd name="connsiteX41" fmla="*/ 3841261 w 4853940"/>
                <a:gd name="connsiteY41" fmla="*/ 2235192 h 3360420"/>
                <a:gd name="connsiteX42" fmla="*/ 3844918 w 4853940"/>
                <a:gd name="connsiteY42" fmla="*/ 2234669 h 3360420"/>
                <a:gd name="connsiteX43" fmla="*/ 3733800 w 4853940"/>
                <a:gd name="connsiteY43" fmla="*/ 2240280 h 3360420"/>
                <a:gd name="connsiteX44" fmla="*/ 1120140 w 4853940"/>
                <a:gd name="connsiteY44" fmla="*/ 2240280 h 3360420"/>
                <a:gd name="connsiteX45" fmla="*/ 0 w 4853940"/>
                <a:gd name="connsiteY45" fmla="*/ 1120140 h 3360420"/>
                <a:gd name="connsiteX46" fmla="*/ 1120140 w 4853940"/>
                <a:gd name="connsiteY46" fmla="*/ 0 h 33604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</a:cxnLst>
              <a:rect l="l" t="t" r="r" b="b"/>
              <a:pathLst>
                <a:path w="4853940" h="3360420">
                  <a:moveTo>
                    <a:pt x="3952930" y="2218533"/>
                  </a:moveTo>
                  <a:lnTo>
                    <a:pt x="3881090" y="2229497"/>
                  </a:lnTo>
                  <a:lnTo>
                    <a:pt x="3945845" y="2220238"/>
                  </a:lnTo>
                  <a:close/>
                  <a:moveTo>
                    <a:pt x="4057327" y="2192381"/>
                  </a:moveTo>
                  <a:lnTo>
                    <a:pt x="3994732" y="2208476"/>
                  </a:lnTo>
                  <a:lnTo>
                    <a:pt x="4047088" y="2195880"/>
                  </a:lnTo>
                  <a:close/>
                  <a:moveTo>
                    <a:pt x="4157598" y="2156723"/>
                  </a:moveTo>
                  <a:lnTo>
                    <a:pt x="4100220" y="2177724"/>
                  </a:lnTo>
                  <a:lnTo>
                    <a:pt x="4144527" y="2162584"/>
                  </a:lnTo>
                  <a:close/>
                  <a:moveTo>
                    <a:pt x="4253237" y="2112065"/>
                  </a:moveTo>
                  <a:lnTo>
                    <a:pt x="4199916" y="2137751"/>
                  </a:lnTo>
                  <a:lnTo>
                    <a:pt x="4237697" y="2120812"/>
                  </a:lnTo>
                  <a:close/>
                  <a:moveTo>
                    <a:pt x="4343736" y="2058907"/>
                  </a:moveTo>
                  <a:lnTo>
                    <a:pt x="4294094" y="2089066"/>
                  </a:lnTo>
                  <a:lnTo>
                    <a:pt x="4326135" y="2071030"/>
                  </a:lnTo>
                  <a:close/>
                  <a:moveTo>
                    <a:pt x="4428591" y="1997747"/>
                  </a:moveTo>
                  <a:lnTo>
                    <a:pt x="4382547" y="2032178"/>
                  </a:lnTo>
                  <a:lnTo>
                    <a:pt x="4409376" y="2013701"/>
                  </a:lnTo>
                  <a:close/>
                  <a:moveTo>
                    <a:pt x="4496671" y="1938726"/>
                  </a:moveTo>
                  <a:lnTo>
                    <a:pt x="4464909" y="1967593"/>
                  </a:lnTo>
                  <a:lnTo>
                    <a:pt x="4486957" y="1949288"/>
                  </a:lnTo>
                  <a:close/>
                  <a:moveTo>
                    <a:pt x="4642087" y="1771329"/>
                  </a:moveTo>
                  <a:lnTo>
                    <a:pt x="4567591" y="1861619"/>
                  </a:lnTo>
                  <a:lnTo>
                    <a:pt x="4623281" y="1801070"/>
                  </a:lnTo>
                  <a:close/>
                  <a:moveTo>
                    <a:pt x="4747270" y="1590498"/>
                  </a:moveTo>
                  <a:lnTo>
                    <a:pt x="4691744" y="1692797"/>
                  </a:lnTo>
                  <a:lnTo>
                    <a:pt x="4731397" y="1630086"/>
                  </a:lnTo>
                  <a:close/>
                  <a:moveTo>
                    <a:pt x="4817458" y="1390103"/>
                  </a:moveTo>
                  <a:lnTo>
                    <a:pt x="4782618" y="1502338"/>
                  </a:lnTo>
                  <a:lnTo>
                    <a:pt x="4807593" y="1440048"/>
                  </a:lnTo>
                  <a:close/>
                  <a:moveTo>
                    <a:pt x="4851339" y="1171650"/>
                  </a:moveTo>
                  <a:lnTo>
                    <a:pt x="4848157" y="1234668"/>
                  </a:lnTo>
                  <a:lnTo>
                    <a:pt x="4848156" y="1234674"/>
                  </a:lnTo>
                  <a:lnTo>
                    <a:pt x="4848157" y="1234668"/>
                  </a:lnTo>
                  <a:close/>
                  <a:moveTo>
                    <a:pt x="1120140" y="0"/>
                  </a:moveTo>
                  <a:lnTo>
                    <a:pt x="3733800" y="0"/>
                  </a:lnTo>
                  <a:cubicBezTo>
                    <a:pt x="4352436" y="0"/>
                    <a:pt x="4853940" y="501504"/>
                    <a:pt x="4853940" y="1120140"/>
                  </a:cubicBezTo>
                  <a:lnTo>
                    <a:pt x="4853555" y="1127760"/>
                  </a:lnTo>
                  <a:lnTo>
                    <a:pt x="4853940" y="1127760"/>
                  </a:lnTo>
                  <a:lnTo>
                    <a:pt x="4853940" y="3360420"/>
                  </a:lnTo>
                  <a:cubicBezTo>
                    <a:pt x="4853940" y="2741784"/>
                    <a:pt x="4352436" y="2240280"/>
                    <a:pt x="3733800" y="2240280"/>
                  </a:cubicBezTo>
                  <a:cubicBezTo>
                    <a:pt x="3770048" y="2240280"/>
                    <a:pt x="3805894" y="2238558"/>
                    <a:pt x="3841261" y="2235192"/>
                  </a:cubicBezTo>
                  <a:lnTo>
                    <a:pt x="3844918" y="2234669"/>
                  </a:lnTo>
                  <a:lnTo>
                    <a:pt x="3733800" y="2240280"/>
                  </a:lnTo>
                  <a:lnTo>
                    <a:pt x="1120140" y="2240280"/>
                  </a:lnTo>
                  <a:cubicBezTo>
                    <a:pt x="501504" y="2240280"/>
                    <a:pt x="0" y="1738776"/>
                    <a:pt x="0" y="1120140"/>
                  </a:cubicBezTo>
                  <a:cubicBezTo>
                    <a:pt x="0" y="501504"/>
                    <a:pt x="501504" y="0"/>
                    <a:pt x="1120140" y="0"/>
                  </a:cubicBez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>
              <a:noFill/>
            </a:ln>
            <a:effectLst>
              <a:outerShdw blurRad="317500" dist="1905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4B9D0939-3319-0B21-63D2-7EDFAAB840DC}"/>
                </a:ext>
              </a:extLst>
            </p:cNvPr>
            <p:cNvSpPr/>
            <p:nvPr/>
          </p:nvSpPr>
          <p:spPr>
            <a:xfrm>
              <a:off x="7261860" y="2857500"/>
              <a:ext cx="4853940" cy="3360420"/>
            </a:xfrm>
            <a:custGeom>
              <a:avLst/>
              <a:gdLst>
                <a:gd name="connsiteX0" fmla="*/ 3952930 w 4853940"/>
                <a:gd name="connsiteY0" fmla="*/ 2218533 h 3360420"/>
                <a:gd name="connsiteX1" fmla="*/ 3881090 w 4853940"/>
                <a:gd name="connsiteY1" fmla="*/ 2229497 h 3360420"/>
                <a:gd name="connsiteX2" fmla="*/ 3945845 w 4853940"/>
                <a:gd name="connsiteY2" fmla="*/ 2220238 h 3360420"/>
                <a:gd name="connsiteX3" fmla="*/ 4057327 w 4853940"/>
                <a:gd name="connsiteY3" fmla="*/ 2192381 h 3360420"/>
                <a:gd name="connsiteX4" fmla="*/ 3994732 w 4853940"/>
                <a:gd name="connsiteY4" fmla="*/ 2208476 h 3360420"/>
                <a:gd name="connsiteX5" fmla="*/ 4047088 w 4853940"/>
                <a:gd name="connsiteY5" fmla="*/ 2195880 h 3360420"/>
                <a:gd name="connsiteX6" fmla="*/ 4157598 w 4853940"/>
                <a:gd name="connsiteY6" fmla="*/ 2156723 h 3360420"/>
                <a:gd name="connsiteX7" fmla="*/ 4100220 w 4853940"/>
                <a:gd name="connsiteY7" fmla="*/ 2177724 h 3360420"/>
                <a:gd name="connsiteX8" fmla="*/ 4144527 w 4853940"/>
                <a:gd name="connsiteY8" fmla="*/ 2162584 h 3360420"/>
                <a:gd name="connsiteX9" fmla="*/ 4253237 w 4853940"/>
                <a:gd name="connsiteY9" fmla="*/ 2112065 h 3360420"/>
                <a:gd name="connsiteX10" fmla="*/ 4199916 w 4853940"/>
                <a:gd name="connsiteY10" fmla="*/ 2137751 h 3360420"/>
                <a:gd name="connsiteX11" fmla="*/ 4237697 w 4853940"/>
                <a:gd name="connsiteY11" fmla="*/ 2120812 h 3360420"/>
                <a:gd name="connsiteX12" fmla="*/ 4343736 w 4853940"/>
                <a:gd name="connsiteY12" fmla="*/ 2058907 h 3360420"/>
                <a:gd name="connsiteX13" fmla="*/ 4294094 w 4853940"/>
                <a:gd name="connsiteY13" fmla="*/ 2089066 h 3360420"/>
                <a:gd name="connsiteX14" fmla="*/ 4326135 w 4853940"/>
                <a:gd name="connsiteY14" fmla="*/ 2071030 h 3360420"/>
                <a:gd name="connsiteX15" fmla="*/ 4428591 w 4853940"/>
                <a:gd name="connsiteY15" fmla="*/ 1997747 h 3360420"/>
                <a:gd name="connsiteX16" fmla="*/ 4382547 w 4853940"/>
                <a:gd name="connsiteY16" fmla="*/ 2032178 h 3360420"/>
                <a:gd name="connsiteX17" fmla="*/ 4409376 w 4853940"/>
                <a:gd name="connsiteY17" fmla="*/ 2013701 h 3360420"/>
                <a:gd name="connsiteX18" fmla="*/ 4496671 w 4853940"/>
                <a:gd name="connsiteY18" fmla="*/ 1938726 h 3360420"/>
                <a:gd name="connsiteX19" fmla="*/ 4464909 w 4853940"/>
                <a:gd name="connsiteY19" fmla="*/ 1967593 h 3360420"/>
                <a:gd name="connsiteX20" fmla="*/ 4486957 w 4853940"/>
                <a:gd name="connsiteY20" fmla="*/ 1949288 h 3360420"/>
                <a:gd name="connsiteX21" fmla="*/ 4642087 w 4853940"/>
                <a:gd name="connsiteY21" fmla="*/ 1771329 h 3360420"/>
                <a:gd name="connsiteX22" fmla="*/ 4567591 w 4853940"/>
                <a:gd name="connsiteY22" fmla="*/ 1861619 h 3360420"/>
                <a:gd name="connsiteX23" fmla="*/ 4623281 w 4853940"/>
                <a:gd name="connsiteY23" fmla="*/ 1801070 h 3360420"/>
                <a:gd name="connsiteX24" fmla="*/ 4747270 w 4853940"/>
                <a:gd name="connsiteY24" fmla="*/ 1590498 h 3360420"/>
                <a:gd name="connsiteX25" fmla="*/ 4691744 w 4853940"/>
                <a:gd name="connsiteY25" fmla="*/ 1692797 h 3360420"/>
                <a:gd name="connsiteX26" fmla="*/ 4731397 w 4853940"/>
                <a:gd name="connsiteY26" fmla="*/ 1630086 h 3360420"/>
                <a:gd name="connsiteX27" fmla="*/ 4817458 w 4853940"/>
                <a:gd name="connsiteY27" fmla="*/ 1390103 h 3360420"/>
                <a:gd name="connsiteX28" fmla="*/ 4782618 w 4853940"/>
                <a:gd name="connsiteY28" fmla="*/ 1502338 h 3360420"/>
                <a:gd name="connsiteX29" fmla="*/ 4807593 w 4853940"/>
                <a:gd name="connsiteY29" fmla="*/ 1440048 h 3360420"/>
                <a:gd name="connsiteX30" fmla="*/ 4851339 w 4853940"/>
                <a:gd name="connsiteY30" fmla="*/ 1171650 h 3360420"/>
                <a:gd name="connsiteX31" fmla="*/ 4848157 w 4853940"/>
                <a:gd name="connsiteY31" fmla="*/ 1234668 h 3360420"/>
                <a:gd name="connsiteX32" fmla="*/ 4848156 w 4853940"/>
                <a:gd name="connsiteY32" fmla="*/ 1234674 h 3360420"/>
                <a:gd name="connsiteX33" fmla="*/ 4848157 w 4853940"/>
                <a:gd name="connsiteY33" fmla="*/ 1234668 h 3360420"/>
                <a:gd name="connsiteX34" fmla="*/ 1120140 w 4853940"/>
                <a:gd name="connsiteY34" fmla="*/ 0 h 3360420"/>
                <a:gd name="connsiteX35" fmla="*/ 3733800 w 4853940"/>
                <a:gd name="connsiteY35" fmla="*/ 0 h 3360420"/>
                <a:gd name="connsiteX36" fmla="*/ 4853940 w 4853940"/>
                <a:gd name="connsiteY36" fmla="*/ 1120140 h 3360420"/>
                <a:gd name="connsiteX37" fmla="*/ 4853555 w 4853940"/>
                <a:gd name="connsiteY37" fmla="*/ 1127760 h 3360420"/>
                <a:gd name="connsiteX38" fmla="*/ 4853940 w 4853940"/>
                <a:gd name="connsiteY38" fmla="*/ 1127760 h 3360420"/>
                <a:gd name="connsiteX39" fmla="*/ 4853940 w 4853940"/>
                <a:gd name="connsiteY39" fmla="*/ 3360420 h 3360420"/>
                <a:gd name="connsiteX40" fmla="*/ 3733800 w 4853940"/>
                <a:gd name="connsiteY40" fmla="*/ 2240280 h 3360420"/>
                <a:gd name="connsiteX41" fmla="*/ 3841261 w 4853940"/>
                <a:gd name="connsiteY41" fmla="*/ 2235192 h 3360420"/>
                <a:gd name="connsiteX42" fmla="*/ 3844918 w 4853940"/>
                <a:gd name="connsiteY42" fmla="*/ 2234669 h 3360420"/>
                <a:gd name="connsiteX43" fmla="*/ 3733800 w 4853940"/>
                <a:gd name="connsiteY43" fmla="*/ 2240280 h 3360420"/>
                <a:gd name="connsiteX44" fmla="*/ 1120140 w 4853940"/>
                <a:gd name="connsiteY44" fmla="*/ 2240280 h 3360420"/>
                <a:gd name="connsiteX45" fmla="*/ 0 w 4853940"/>
                <a:gd name="connsiteY45" fmla="*/ 1120140 h 3360420"/>
                <a:gd name="connsiteX46" fmla="*/ 1120140 w 4853940"/>
                <a:gd name="connsiteY46" fmla="*/ 0 h 33604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</a:cxnLst>
              <a:rect l="l" t="t" r="r" b="b"/>
              <a:pathLst>
                <a:path w="4853940" h="3360420">
                  <a:moveTo>
                    <a:pt x="3952930" y="2218533"/>
                  </a:moveTo>
                  <a:lnTo>
                    <a:pt x="3881090" y="2229497"/>
                  </a:lnTo>
                  <a:lnTo>
                    <a:pt x="3945845" y="2220238"/>
                  </a:lnTo>
                  <a:close/>
                  <a:moveTo>
                    <a:pt x="4057327" y="2192381"/>
                  </a:moveTo>
                  <a:lnTo>
                    <a:pt x="3994732" y="2208476"/>
                  </a:lnTo>
                  <a:lnTo>
                    <a:pt x="4047088" y="2195880"/>
                  </a:lnTo>
                  <a:close/>
                  <a:moveTo>
                    <a:pt x="4157598" y="2156723"/>
                  </a:moveTo>
                  <a:lnTo>
                    <a:pt x="4100220" y="2177724"/>
                  </a:lnTo>
                  <a:lnTo>
                    <a:pt x="4144527" y="2162584"/>
                  </a:lnTo>
                  <a:close/>
                  <a:moveTo>
                    <a:pt x="4253237" y="2112065"/>
                  </a:moveTo>
                  <a:lnTo>
                    <a:pt x="4199916" y="2137751"/>
                  </a:lnTo>
                  <a:lnTo>
                    <a:pt x="4237697" y="2120812"/>
                  </a:lnTo>
                  <a:close/>
                  <a:moveTo>
                    <a:pt x="4343736" y="2058907"/>
                  </a:moveTo>
                  <a:lnTo>
                    <a:pt x="4294094" y="2089066"/>
                  </a:lnTo>
                  <a:lnTo>
                    <a:pt x="4326135" y="2071030"/>
                  </a:lnTo>
                  <a:close/>
                  <a:moveTo>
                    <a:pt x="4428591" y="1997747"/>
                  </a:moveTo>
                  <a:lnTo>
                    <a:pt x="4382547" y="2032178"/>
                  </a:lnTo>
                  <a:lnTo>
                    <a:pt x="4409376" y="2013701"/>
                  </a:lnTo>
                  <a:close/>
                  <a:moveTo>
                    <a:pt x="4496671" y="1938726"/>
                  </a:moveTo>
                  <a:lnTo>
                    <a:pt x="4464909" y="1967593"/>
                  </a:lnTo>
                  <a:lnTo>
                    <a:pt x="4486957" y="1949288"/>
                  </a:lnTo>
                  <a:close/>
                  <a:moveTo>
                    <a:pt x="4642087" y="1771329"/>
                  </a:moveTo>
                  <a:lnTo>
                    <a:pt x="4567591" y="1861619"/>
                  </a:lnTo>
                  <a:lnTo>
                    <a:pt x="4623281" y="1801070"/>
                  </a:lnTo>
                  <a:close/>
                  <a:moveTo>
                    <a:pt x="4747270" y="1590498"/>
                  </a:moveTo>
                  <a:lnTo>
                    <a:pt x="4691744" y="1692797"/>
                  </a:lnTo>
                  <a:lnTo>
                    <a:pt x="4731397" y="1630086"/>
                  </a:lnTo>
                  <a:close/>
                  <a:moveTo>
                    <a:pt x="4817458" y="1390103"/>
                  </a:moveTo>
                  <a:lnTo>
                    <a:pt x="4782618" y="1502338"/>
                  </a:lnTo>
                  <a:lnTo>
                    <a:pt x="4807593" y="1440048"/>
                  </a:lnTo>
                  <a:close/>
                  <a:moveTo>
                    <a:pt x="4851339" y="1171650"/>
                  </a:moveTo>
                  <a:lnTo>
                    <a:pt x="4848157" y="1234668"/>
                  </a:lnTo>
                  <a:lnTo>
                    <a:pt x="4848156" y="1234674"/>
                  </a:lnTo>
                  <a:lnTo>
                    <a:pt x="4848157" y="1234668"/>
                  </a:lnTo>
                  <a:close/>
                  <a:moveTo>
                    <a:pt x="1120140" y="0"/>
                  </a:moveTo>
                  <a:lnTo>
                    <a:pt x="3733800" y="0"/>
                  </a:lnTo>
                  <a:cubicBezTo>
                    <a:pt x="4352436" y="0"/>
                    <a:pt x="4853940" y="501504"/>
                    <a:pt x="4853940" y="1120140"/>
                  </a:cubicBezTo>
                  <a:lnTo>
                    <a:pt x="4853555" y="1127760"/>
                  </a:lnTo>
                  <a:lnTo>
                    <a:pt x="4853940" y="1127760"/>
                  </a:lnTo>
                  <a:lnTo>
                    <a:pt x="4853940" y="3360420"/>
                  </a:lnTo>
                  <a:cubicBezTo>
                    <a:pt x="4853940" y="2741784"/>
                    <a:pt x="4352436" y="2240280"/>
                    <a:pt x="3733800" y="2240280"/>
                  </a:cubicBezTo>
                  <a:cubicBezTo>
                    <a:pt x="3770048" y="2240280"/>
                    <a:pt x="3805894" y="2238558"/>
                    <a:pt x="3841261" y="2235192"/>
                  </a:cubicBezTo>
                  <a:lnTo>
                    <a:pt x="3844918" y="2234669"/>
                  </a:lnTo>
                  <a:lnTo>
                    <a:pt x="3733800" y="2240280"/>
                  </a:lnTo>
                  <a:lnTo>
                    <a:pt x="1120140" y="2240280"/>
                  </a:lnTo>
                  <a:cubicBezTo>
                    <a:pt x="501504" y="2240280"/>
                    <a:pt x="0" y="1738776"/>
                    <a:pt x="0" y="1120140"/>
                  </a:cubicBezTo>
                  <a:cubicBezTo>
                    <a:pt x="0" y="501504"/>
                    <a:pt x="501504" y="0"/>
                    <a:pt x="1120140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4" name="Group 83">
            <a:extLst>
              <a:ext uri="{FF2B5EF4-FFF2-40B4-BE49-F238E27FC236}">
                <a16:creationId xmlns:a16="http://schemas.microsoft.com/office/drawing/2014/main" id="{0A42A3A4-0C99-0338-E85F-89FB929BC487}"/>
              </a:ext>
            </a:extLst>
          </p:cNvPr>
          <p:cNvGrpSpPr/>
          <p:nvPr/>
        </p:nvGrpSpPr>
        <p:grpSpPr>
          <a:xfrm flipH="1">
            <a:off x="7833375" y="6757907"/>
            <a:ext cx="5621100" cy="4103316"/>
            <a:chOff x="7261860" y="2857500"/>
            <a:chExt cx="4853940" cy="3543300"/>
          </a:xfrm>
        </p:grpSpPr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F194C76D-F979-5FC1-B836-ADDC038C54D1}"/>
                </a:ext>
              </a:extLst>
            </p:cNvPr>
            <p:cNvSpPr/>
            <p:nvPr/>
          </p:nvSpPr>
          <p:spPr>
            <a:xfrm>
              <a:off x="7261860" y="2857500"/>
              <a:ext cx="4853940" cy="3543300"/>
            </a:xfrm>
            <a:custGeom>
              <a:avLst/>
              <a:gdLst>
                <a:gd name="connsiteX0" fmla="*/ 3952930 w 4853940"/>
                <a:gd name="connsiteY0" fmla="*/ 2218533 h 3360420"/>
                <a:gd name="connsiteX1" fmla="*/ 3881090 w 4853940"/>
                <a:gd name="connsiteY1" fmla="*/ 2229497 h 3360420"/>
                <a:gd name="connsiteX2" fmla="*/ 3945845 w 4853940"/>
                <a:gd name="connsiteY2" fmla="*/ 2220238 h 3360420"/>
                <a:gd name="connsiteX3" fmla="*/ 4057327 w 4853940"/>
                <a:gd name="connsiteY3" fmla="*/ 2192381 h 3360420"/>
                <a:gd name="connsiteX4" fmla="*/ 3994732 w 4853940"/>
                <a:gd name="connsiteY4" fmla="*/ 2208476 h 3360420"/>
                <a:gd name="connsiteX5" fmla="*/ 4047088 w 4853940"/>
                <a:gd name="connsiteY5" fmla="*/ 2195880 h 3360420"/>
                <a:gd name="connsiteX6" fmla="*/ 4157598 w 4853940"/>
                <a:gd name="connsiteY6" fmla="*/ 2156723 h 3360420"/>
                <a:gd name="connsiteX7" fmla="*/ 4100220 w 4853940"/>
                <a:gd name="connsiteY7" fmla="*/ 2177724 h 3360420"/>
                <a:gd name="connsiteX8" fmla="*/ 4144527 w 4853940"/>
                <a:gd name="connsiteY8" fmla="*/ 2162584 h 3360420"/>
                <a:gd name="connsiteX9" fmla="*/ 4253237 w 4853940"/>
                <a:gd name="connsiteY9" fmla="*/ 2112065 h 3360420"/>
                <a:gd name="connsiteX10" fmla="*/ 4199916 w 4853940"/>
                <a:gd name="connsiteY10" fmla="*/ 2137751 h 3360420"/>
                <a:gd name="connsiteX11" fmla="*/ 4237697 w 4853940"/>
                <a:gd name="connsiteY11" fmla="*/ 2120812 h 3360420"/>
                <a:gd name="connsiteX12" fmla="*/ 4343736 w 4853940"/>
                <a:gd name="connsiteY12" fmla="*/ 2058907 h 3360420"/>
                <a:gd name="connsiteX13" fmla="*/ 4294094 w 4853940"/>
                <a:gd name="connsiteY13" fmla="*/ 2089066 h 3360420"/>
                <a:gd name="connsiteX14" fmla="*/ 4326135 w 4853940"/>
                <a:gd name="connsiteY14" fmla="*/ 2071030 h 3360420"/>
                <a:gd name="connsiteX15" fmla="*/ 4428591 w 4853940"/>
                <a:gd name="connsiteY15" fmla="*/ 1997747 h 3360420"/>
                <a:gd name="connsiteX16" fmla="*/ 4382547 w 4853940"/>
                <a:gd name="connsiteY16" fmla="*/ 2032178 h 3360420"/>
                <a:gd name="connsiteX17" fmla="*/ 4409376 w 4853940"/>
                <a:gd name="connsiteY17" fmla="*/ 2013701 h 3360420"/>
                <a:gd name="connsiteX18" fmla="*/ 4496671 w 4853940"/>
                <a:gd name="connsiteY18" fmla="*/ 1938726 h 3360420"/>
                <a:gd name="connsiteX19" fmla="*/ 4464909 w 4853940"/>
                <a:gd name="connsiteY19" fmla="*/ 1967593 h 3360420"/>
                <a:gd name="connsiteX20" fmla="*/ 4486957 w 4853940"/>
                <a:gd name="connsiteY20" fmla="*/ 1949288 h 3360420"/>
                <a:gd name="connsiteX21" fmla="*/ 4642087 w 4853940"/>
                <a:gd name="connsiteY21" fmla="*/ 1771329 h 3360420"/>
                <a:gd name="connsiteX22" fmla="*/ 4567591 w 4853940"/>
                <a:gd name="connsiteY22" fmla="*/ 1861619 h 3360420"/>
                <a:gd name="connsiteX23" fmla="*/ 4623281 w 4853940"/>
                <a:gd name="connsiteY23" fmla="*/ 1801070 h 3360420"/>
                <a:gd name="connsiteX24" fmla="*/ 4747270 w 4853940"/>
                <a:gd name="connsiteY24" fmla="*/ 1590498 h 3360420"/>
                <a:gd name="connsiteX25" fmla="*/ 4691744 w 4853940"/>
                <a:gd name="connsiteY25" fmla="*/ 1692797 h 3360420"/>
                <a:gd name="connsiteX26" fmla="*/ 4731397 w 4853940"/>
                <a:gd name="connsiteY26" fmla="*/ 1630086 h 3360420"/>
                <a:gd name="connsiteX27" fmla="*/ 4817458 w 4853940"/>
                <a:gd name="connsiteY27" fmla="*/ 1390103 h 3360420"/>
                <a:gd name="connsiteX28" fmla="*/ 4782618 w 4853940"/>
                <a:gd name="connsiteY28" fmla="*/ 1502338 h 3360420"/>
                <a:gd name="connsiteX29" fmla="*/ 4807593 w 4853940"/>
                <a:gd name="connsiteY29" fmla="*/ 1440048 h 3360420"/>
                <a:gd name="connsiteX30" fmla="*/ 4851339 w 4853940"/>
                <a:gd name="connsiteY30" fmla="*/ 1171650 h 3360420"/>
                <a:gd name="connsiteX31" fmla="*/ 4848157 w 4853940"/>
                <a:gd name="connsiteY31" fmla="*/ 1234668 h 3360420"/>
                <a:gd name="connsiteX32" fmla="*/ 4848156 w 4853940"/>
                <a:gd name="connsiteY32" fmla="*/ 1234674 h 3360420"/>
                <a:gd name="connsiteX33" fmla="*/ 4848157 w 4853940"/>
                <a:gd name="connsiteY33" fmla="*/ 1234668 h 3360420"/>
                <a:gd name="connsiteX34" fmla="*/ 1120140 w 4853940"/>
                <a:gd name="connsiteY34" fmla="*/ 0 h 3360420"/>
                <a:gd name="connsiteX35" fmla="*/ 3733800 w 4853940"/>
                <a:gd name="connsiteY35" fmla="*/ 0 h 3360420"/>
                <a:gd name="connsiteX36" fmla="*/ 4853940 w 4853940"/>
                <a:gd name="connsiteY36" fmla="*/ 1120140 h 3360420"/>
                <a:gd name="connsiteX37" fmla="*/ 4853555 w 4853940"/>
                <a:gd name="connsiteY37" fmla="*/ 1127760 h 3360420"/>
                <a:gd name="connsiteX38" fmla="*/ 4853940 w 4853940"/>
                <a:gd name="connsiteY38" fmla="*/ 1127760 h 3360420"/>
                <a:gd name="connsiteX39" fmla="*/ 4853940 w 4853940"/>
                <a:gd name="connsiteY39" fmla="*/ 3360420 h 3360420"/>
                <a:gd name="connsiteX40" fmla="*/ 3733800 w 4853940"/>
                <a:gd name="connsiteY40" fmla="*/ 2240280 h 3360420"/>
                <a:gd name="connsiteX41" fmla="*/ 3841261 w 4853940"/>
                <a:gd name="connsiteY41" fmla="*/ 2235192 h 3360420"/>
                <a:gd name="connsiteX42" fmla="*/ 3844918 w 4853940"/>
                <a:gd name="connsiteY42" fmla="*/ 2234669 h 3360420"/>
                <a:gd name="connsiteX43" fmla="*/ 3733800 w 4853940"/>
                <a:gd name="connsiteY43" fmla="*/ 2240280 h 3360420"/>
                <a:gd name="connsiteX44" fmla="*/ 1120140 w 4853940"/>
                <a:gd name="connsiteY44" fmla="*/ 2240280 h 3360420"/>
                <a:gd name="connsiteX45" fmla="*/ 0 w 4853940"/>
                <a:gd name="connsiteY45" fmla="*/ 1120140 h 3360420"/>
                <a:gd name="connsiteX46" fmla="*/ 1120140 w 4853940"/>
                <a:gd name="connsiteY46" fmla="*/ 0 h 33604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</a:cxnLst>
              <a:rect l="l" t="t" r="r" b="b"/>
              <a:pathLst>
                <a:path w="4853940" h="3360420">
                  <a:moveTo>
                    <a:pt x="3952930" y="2218533"/>
                  </a:moveTo>
                  <a:lnTo>
                    <a:pt x="3881090" y="2229497"/>
                  </a:lnTo>
                  <a:lnTo>
                    <a:pt x="3945845" y="2220238"/>
                  </a:lnTo>
                  <a:close/>
                  <a:moveTo>
                    <a:pt x="4057327" y="2192381"/>
                  </a:moveTo>
                  <a:lnTo>
                    <a:pt x="3994732" y="2208476"/>
                  </a:lnTo>
                  <a:lnTo>
                    <a:pt x="4047088" y="2195880"/>
                  </a:lnTo>
                  <a:close/>
                  <a:moveTo>
                    <a:pt x="4157598" y="2156723"/>
                  </a:moveTo>
                  <a:lnTo>
                    <a:pt x="4100220" y="2177724"/>
                  </a:lnTo>
                  <a:lnTo>
                    <a:pt x="4144527" y="2162584"/>
                  </a:lnTo>
                  <a:close/>
                  <a:moveTo>
                    <a:pt x="4253237" y="2112065"/>
                  </a:moveTo>
                  <a:lnTo>
                    <a:pt x="4199916" y="2137751"/>
                  </a:lnTo>
                  <a:lnTo>
                    <a:pt x="4237697" y="2120812"/>
                  </a:lnTo>
                  <a:close/>
                  <a:moveTo>
                    <a:pt x="4343736" y="2058907"/>
                  </a:moveTo>
                  <a:lnTo>
                    <a:pt x="4294094" y="2089066"/>
                  </a:lnTo>
                  <a:lnTo>
                    <a:pt x="4326135" y="2071030"/>
                  </a:lnTo>
                  <a:close/>
                  <a:moveTo>
                    <a:pt x="4428591" y="1997747"/>
                  </a:moveTo>
                  <a:lnTo>
                    <a:pt x="4382547" y="2032178"/>
                  </a:lnTo>
                  <a:lnTo>
                    <a:pt x="4409376" y="2013701"/>
                  </a:lnTo>
                  <a:close/>
                  <a:moveTo>
                    <a:pt x="4496671" y="1938726"/>
                  </a:moveTo>
                  <a:lnTo>
                    <a:pt x="4464909" y="1967593"/>
                  </a:lnTo>
                  <a:lnTo>
                    <a:pt x="4486957" y="1949288"/>
                  </a:lnTo>
                  <a:close/>
                  <a:moveTo>
                    <a:pt x="4642087" y="1771329"/>
                  </a:moveTo>
                  <a:lnTo>
                    <a:pt x="4567591" y="1861619"/>
                  </a:lnTo>
                  <a:lnTo>
                    <a:pt x="4623281" y="1801070"/>
                  </a:lnTo>
                  <a:close/>
                  <a:moveTo>
                    <a:pt x="4747270" y="1590498"/>
                  </a:moveTo>
                  <a:lnTo>
                    <a:pt x="4691744" y="1692797"/>
                  </a:lnTo>
                  <a:lnTo>
                    <a:pt x="4731397" y="1630086"/>
                  </a:lnTo>
                  <a:close/>
                  <a:moveTo>
                    <a:pt x="4817458" y="1390103"/>
                  </a:moveTo>
                  <a:lnTo>
                    <a:pt x="4782618" y="1502338"/>
                  </a:lnTo>
                  <a:lnTo>
                    <a:pt x="4807593" y="1440048"/>
                  </a:lnTo>
                  <a:close/>
                  <a:moveTo>
                    <a:pt x="4851339" y="1171650"/>
                  </a:moveTo>
                  <a:lnTo>
                    <a:pt x="4848157" y="1234668"/>
                  </a:lnTo>
                  <a:lnTo>
                    <a:pt x="4848156" y="1234674"/>
                  </a:lnTo>
                  <a:lnTo>
                    <a:pt x="4848157" y="1234668"/>
                  </a:lnTo>
                  <a:close/>
                  <a:moveTo>
                    <a:pt x="1120140" y="0"/>
                  </a:moveTo>
                  <a:lnTo>
                    <a:pt x="3733800" y="0"/>
                  </a:lnTo>
                  <a:cubicBezTo>
                    <a:pt x="4352436" y="0"/>
                    <a:pt x="4853940" y="501504"/>
                    <a:pt x="4853940" y="1120140"/>
                  </a:cubicBezTo>
                  <a:lnTo>
                    <a:pt x="4853555" y="1127760"/>
                  </a:lnTo>
                  <a:lnTo>
                    <a:pt x="4853940" y="1127760"/>
                  </a:lnTo>
                  <a:lnTo>
                    <a:pt x="4853940" y="3360420"/>
                  </a:lnTo>
                  <a:cubicBezTo>
                    <a:pt x="4853940" y="2741784"/>
                    <a:pt x="4352436" y="2240280"/>
                    <a:pt x="3733800" y="2240280"/>
                  </a:cubicBezTo>
                  <a:cubicBezTo>
                    <a:pt x="3770048" y="2240280"/>
                    <a:pt x="3805894" y="2238558"/>
                    <a:pt x="3841261" y="2235192"/>
                  </a:cubicBezTo>
                  <a:lnTo>
                    <a:pt x="3844918" y="2234669"/>
                  </a:lnTo>
                  <a:lnTo>
                    <a:pt x="3733800" y="2240280"/>
                  </a:lnTo>
                  <a:lnTo>
                    <a:pt x="1120140" y="2240280"/>
                  </a:lnTo>
                  <a:cubicBezTo>
                    <a:pt x="501504" y="2240280"/>
                    <a:pt x="0" y="1738776"/>
                    <a:pt x="0" y="1120140"/>
                  </a:cubicBezTo>
                  <a:cubicBezTo>
                    <a:pt x="0" y="501504"/>
                    <a:pt x="501504" y="0"/>
                    <a:pt x="1120140" y="0"/>
                  </a:cubicBezTo>
                  <a:close/>
                </a:path>
              </a:pathLst>
            </a:custGeom>
            <a:solidFill>
              <a:schemeClr val="accent5">
                <a:lumMod val="50000"/>
              </a:schemeClr>
            </a:solidFill>
            <a:ln>
              <a:noFill/>
            </a:ln>
            <a:effectLst>
              <a:outerShdw blurRad="317500" dist="1905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85C38B69-4B5A-9B44-47E4-5300E210511E}"/>
                </a:ext>
              </a:extLst>
            </p:cNvPr>
            <p:cNvSpPr/>
            <p:nvPr/>
          </p:nvSpPr>
          <p:spPr>
            <a:xfrm>
              <a:off x="7261860" y="2857500"/>
              <a:ext cx="4853940" cy="3360420"/>
            </a:xfrm>
            <a:custGeom>
              <a:avLst/>
              <a:gdLst>
                <a:gd name="connsiteX0" fmla="*/ 3952930 w 4853940"/>
                <a:gd name="connsiteY0" fmla="*/ 2218533 h 3360420"/>
                <a:gd name="connsiteX1" fmla="*/ 3881090 w 4853940"/>
                <a:gd name="connsiteY1" fmla="*/ 2229497 h 3360420"/>
                <a:gd name="connsiteX2" fmla="*/ 3945845 w 4853940"/>
                <a:gd name="connsiteY2" fmla="*/ 2220238 h 3360420"/>
                <a:gd name="connsiteX3" fmla="*/ 4057327 w 4853940"/>
                <a:gd name="connsiteY3" fmla="*/ 2192381 h 3360420"/>
                <a:gd name="connsiteX4" fmla="*/ 3994732 w 4853940"/>
                <a:gd name="connsiteY4" fmla="*/ 2208476 h 3360420"/>
                <a:gd name="connsiteX5" fmla="*/ 4047088 w 4853940"/>
                <a:gd name="connsiteY5" fmla="*/ 2195880 h 3360420"/>
                <a:gd name="connsiteX6" fmla="*/ 4157598 w 4853940"/>
                <a:gd name="connsiteY6" fmla="*/ 2156723 h 3360420"/>
                <a:gd name="connsiteX7" fmla="*/ 4100220 w 4853940"/>
                <a:gd name="connsiteY7" fmla="*/ 2177724 h 3360420"/>
                <a:gd name="connsiteX8" fmla="*/ 4144527 w 4853940"/>
                <a:gd name="connsiteY8" fmla="*/ 2162584 h 3360420"/>
                <a:gd name="connsiteX9" fmla="*/ 4253237 w 4853940"/>
                <a:gd name="connsiteY9" fmla="*/ 2112065 h 3360420"/>
                <a:gd name="connsiteX10" fmla="*/ 4199916 w 4853940"/>
                <a:gd name="connsiteY10" fmla="*/ 2137751 h 3360420"/>
                <a:gd name="connsiteX11" fmla="*/ 4237697 w 4853940"/>
                <a:gd name="connsiteY11" fmla="*/ 2120812 h 3360420"/>
                <a:gd name="connsiteX12" fmla="*/ 4343736 w 4853940"/>
                <a:gd name="connsiteY12" fmla="*/ 2058907 h 3360420"/>
                <a:gd name="connsiteX13" fmla="*/ 4294094 w 4853940"/>
                <a:gd name="connsiteY13" fmla="*/ 2089066 h 3360420"/>
                <a:gd name="connsiteX14" fmla="*/ 4326135 w 4853940"/>
                <a:gd name="connsiteY14" fmla="*/ 2071030 h 3360420"/>
                <a:gd name="connsiteX15" fmla="*/ 4428591 w 4853940"/>
                <a:gd name="connsiteY15" fmla="*/ 1997747 h 3360420"/>
                <a:gd name="connsiteX16" fmla="*/ 4382547 w 4853940"/>
                <a:gd name="connsiteY16" fmla="*/ 2032178 h 3360420"/>
                <a:gd name="connsiteX17" fmla="*/ 4409376 w 4853940"/>
                <a:gd name="connsiteY17" fmla="*/ 2013701 h 3360420"/>
                <a:gd name="connsiteX18" fmla="*/ 4496671 w 4853940"/>
                <a:gd name="connsiteY18" fmla="*/ 1938726 h 3360420"/>
                <a:gd name="connsiteX19" fmla="*/ 4464909 w 4853940"/>
                <a:gd name="connsiteY19" fmla="*/ 1967593 h 3360420"/>
                <a:gd name="connsiteX20" fmla="*/ 4486957 w 4853940"/>
                <a:gd name="connsiteY20" fmla="*/ 1949288 h 3360420"/>
                <a:gd name="connsiteX21" fmla="*/ 4642087 w 4853940"/>
                <a:gd name="connsiteY21" fmla="*/ 1771329 h 3360420"/>
                <a:gd name="connsiteX22" fmla="*/ 4567591 w 4853940"/>
                <a:gd name="connsiteY22" fmla="*/ 1861619 h 3360420"/>
                <a:gd name="connsiteX23" fmla="*/ 4623281 w 4853940"/>
                <a:gd name="connsiteY23" fmla="*/ 1801070 h 3360420"/>
                <a:gd name="connsiteX24" fmla="*/ 4747270 w 4853940"/>
                <a:gd name="connsiteY24" fmla="*/ 1590498 h 3360420"/>
                <a:gd name="connsiteX25" fmla="*/ 4691744 w 4853940"/>
                <a:gd name="connsiteY25" fmla="*/ 1692797 h 3360420"/>
                <a:gd name="connsiteX26" fmla="*/ 4731397 w 4853940"/>
                <a:gd name="connsiteY26" fmla="*/ 1630086 h 3360420"/>
                <a:gd name="connsiteX27" fmla="*/ 4817458 w 4853940"/>
                <a:gd name="connsiteY27" fmla="*/ 1390103 h 3360420"/>
                <a:gd name="connsiteX28" fmla="*/ 4782618 w 4853940"/>
                <a:gd name="connsiteY28" fmla="*/ 1502338 h 3360420"/>
                <a:gd name="connsiteX29" fmla="*/ 4807593 w 4853940"/>
                <a:gd name="connsiteY29" fmla="*/ 1440048 h 3360420"/>
                <a:gd name="connsiteX30" fmla="*/ 4851339 w 4853940"/>
                <a:gd name="connsiteY30" fmla="*/ 1171650 h 3360420"/>
                <a:gd name="connsiteX31" fmla="*/ 4848157 w 4853940"/>
                <a:gd name="connsiteY31" fmla="*/ 1234668 h 3360420"/>
                <a:gd name="connsiteX32" fmla="*/ 4848156 w 4853940"/>
                <a:gd name="connsiteY32" fmla="*/ 1234674 h 3360420"/>
                <a:gd name="connsiteX33" fmla="*/ 4848157 w 4853940"/>
                <a:gd name="connsiteY33" fmla="*/ 1234668 h 3360420"/>
                <a:gd name="connsiteX34" fmla="*/ 1120140 w 4853940"/>
                <a:gd name="connsiteY34" fmla="*/ 0 h 3360420"/>
                <a:gd name="connsiteX35" fmla="*/ 3733800 w 4853940"/>
                <a:gd name="connsiteY35" fmla="*/ 0 h 3360420"/>
                <a:gd name="connsiteX36" fmla="*/ 4853940 w 4853940"/>
                <a:gd name="connsiteY36" fmla="*/ 1120140 h 3360420"/>
                <a:gd name="connsiteX37" fmla="*/ 4853555 w 4853940"/>
                <a:gd name="connsiteY37" fmla="*/ 1127760 h 3360420"/>
                <a:gd name="connsiteX38" fmla="*/ 4853940 w 4853940"/>
                <a:gd name="connsiteY38" fmla="*/ 1127760 h 3360420"/>
                <a:gd name="connsiteX39" fmla="*/ 4853940 w 4853940"/>
                <a:gd name="connsiteY39" fmla="*/ 3360420 h 3360420"/>
                <a:gd name="connsiteX40" fmla="*/ 3733800 w 4853940"/>
                <a:gd name="connsiteY40" fmla="*/ 2240280 h 3360420"/>
                <a:gd name="connsiteX41" fmla="*/ 3841261 w 4853940"/>
                <a:gd name="connsiteY41" fmla="*/ 2235192 h 3360420"/>
                <a:gd name="connsiteX42" fmla="*/ 3844918 w 4853940"/>
                <a:gd name="connsiteY42" fmla="*/ 2234669 h 3360420"/>
                <a:gd name="connsiteX43" fmla="*/ 3733800 w 4853940"/>
                <a:gd name="connsiteY43" fmla="*/ 2240280 h 3360420"/>
                <a:gd name="connsiteX44" fmla="*/ 1120140 w 4853940"/>
                <a:gd name="connsiteY44" fmla="*/ 2240280 h 3360420"/>
                <a:gd name="connsiteX45" fmla="*/ 0 w 4853940"/>
                <a:gd name="connsiteY45" fmla="*/ 1120140 h 3360420"/>
                <a:gd name="connsiteX46" fmla="*/ 1120140 w 4853940"/>
                <a:gd name="connsiteY46" fmla="*/ 0 h 33604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</a:cxnLst>
              <a:rect l="l" t="t" r="r" b="b"/>
              <a:pathLst>
                <a:path w="4853940" h="3360420">
                  <a:moveTo>
                    <a:pt x="3952930" y="2218533"/>
                  </a:moveTo>
                  <a:lnTo>
                    <a:pt x="3881090" y="2229497"/>
                  </a:lnTo>
                  <a:lnTo>
                    <a:pt x="3945845" y="2220238"/>
                  </a:lnTo>
                  <a:close/>
                  <a:moveTo>
                    <a:pt x="4057327" y="2192381"/>
                  </a:moveTo>
                  <a:lnTo>
                    <a:pt x="3994732" y="2208476"/>
                  </a:lnTo>
                  <a:lnTo>
                    <a:pt x="4047088" y="2195880"/>
                  </a:lnTo>
                  <a:close/>
                  <a:moveTo>
                    <a:pt x="4157598" y="2156723"/>
                  </a:moveTo>
                  <a:lnTo>
                    <a:pt x="4100220" y="2177724"/>
                  </a:lnTo>
                  <a:lnTo>
                    <a:pt x="4144527" y="2162584"/>
                  </a:lnTo>
                  <a:close/>
                  <a:moveTo>
                    <a:pt x="4253237" y="2112065"/>
                  </a:moveTo>
                  <a:lnTo>
                    <a:pt x="4199916" y="2137751"/>
                  </a:lnTo>
                  <a:lnTo>
                    <a:pt x="4237697" y="2120812"/>
                  </a:lnTo>
                  <a:close/>
                  <a:moveTo>
                    <a:pt x="4343736" y="2058907"/>
                  </a:moveTo>
                  <a:lnTo>
                    <a:pt x="4294094" y="2089066"/>
                  </a:lnTo>
                  <a:lnTo>
                    <a:pt x="4326135" y="2071030"/>
                  </a:lnTo>
                  <a:close/>
                  <a:moveTo>
                    <a:pt x="4428591" y="1997747"/>
                  </a:moveTo>
                  <a:lnTo>
                    <a:pt x="4382547" y="2032178"/>
                  </a:lnTo>
                  <a:lnTo>
                    <a:pt x="4409376" y="2013701"/>
                  </a:lnTo>
                  <a:close/>
                  <a:moveTo>
                    <a:pt x="4496671" y="1938726"/>
                  </a:moveTo>
                  <a:lnTo>
                    <a:pt x="4464909" y="1967593"/>
                  </a:lnTo>
                  <a:lnTo>
                    <a:pt x="4486957" y="1949288"/>
                  </a:lnTo>
                  <a:close/>
                  <a:moveTo>
                    <a:pt x="4642087" y="1771329"/>
                  </a:moveTo>
                  <a:lnTo>
                    <a:pt x="4567591" y="1861619"/>
                  </a:lnTo>
                  <a:lnTo>
                    <a:pt x="4623281" y="1801070"/>
                  </a:lnTo>
                  <a:close/>
                  <a:moveTo>
                    <a:pt x="4747270" y="1590498"/>
                  </a:moveTo>
                  <a:lnTo>
                    <a:pt x="4691744" y="1692797"/>
                  </a:lnTo>
                  <a:lnTo>
                    <a:pt x="4731397" y="1630086"/>
                  </a:lnTo>
                  <a:close/>
                  <a:moveTo>
                    <a:pt x="4817458" y="1390103"/>
                  </a:moveTo>
                  <a:lnTo>
                    <a:pt x="4782618" y="1502338"/>
                  </a:lnTo>
                  <a:lnTo>
                    <a:pt x="4807593" y="1440048"/>
                  </a:lnTo>
                  <a:close/>
                  <a:moveTo>
                    <a:pt x="4851339" y="1171650"/>
                  </a:moveTo>
                  <a:lnTo>
                    <a:pt x="4848157" y="1234668"/>
                  </a:lnTo>
                  <a:lnTo>
                    <a:pt x="4848156" y="1234674"/>
                  </a:lnTo>
                  <a:lnTo>
                    <a:pt x="4848157" y="1234668"/>
                  </a:lnTo>
                  <a:close/>
                  <a:moveTo>
                    <a:pt x="1120140" y="0"/>
                  </a:moveTo>
                  <a:lnTo>
                    <a:pt x="3733800" y="0"/>
                  </a:lnTo>
                  <a:cubicBezTo>
                    <a:pt x="4352436" y="0"/>
                    <a:pt x="4853940" y="501504"/>
                    <a:pt x="4853940" y="1120140"/>
                  </a:cubicBezTo>
                  <a:lnTo>
                    <a:pt x="4853555" y="1127760"/>
                  </a:lnTo>
                  <a:lnTo>
                    <a:pt x="4853940" y="1127760"/>
                  </a:lnTo>
                  <a:lnTo>
                    <a:pt x="4853940" y="3360420"/>
                  </a:lnTo>
                  <a:cubicBezTo>
                    <a:pt x="4853940" y="2741784"/>
                    <a:pt x="4352436" y="2240280"/>
                    <a:pt x="3733800" y="2240280"/>
                  </a:cubicBezTo>
                  <a:cubicBezTo>
                    <a:pt x="3770048" y="2240280"/>
                    <a:pt x="3805894" y="2238558"/>
                    <a:pt x="3841261" y="2235192"/>
                  </a:cubicBezTo>
                  <a:lnTo>
                    <a:pt x="3844918" y="2234669"/>
                  </a:lnTo>
                  <a:lnTo>
                    <a:pt x="3733800" y="2240280"/>
                  </a:lnTo>
                  <a:lnTo>
                    <a:pt x="1120140" y="2240280"/>
                  </a:lnTo>
                  <a:cubicBezTo>
                    <a:pt x="501504" y="2240280"/>
                    <a:pt x="0" y="1738776"/>
                    <a:pt x="0" y="1120140"/>
                  </a:cubicBezTo>
                  <a:cubicBezTo>
                    <a:pt x="0" y="501504"/>
                    <a:pt x="501504" y="0"/>
                    <a:pt x="1120140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7" name="Group 86">
            <a:extLst>
              <a:ext uri="{FF2B5EF4-FFF2-40B4-BE49-F238E27FC236}">
                <a16:creationId xmlns:a16="http://schemas.microsoft.com/office/drawing/2014/main" id="{8440EB90-0878-6ECF-CC9D-9277767885DD}"/>
              </a:ext>
            </a:extLst>
          </p:cNvPr>
          <p:cNvGrpSpPr/>
          <p:nvPr/>
        </p:nvGrpSpPr>
        <p:grpSpPr>
          <a:xfrm flipH="1">
            <a:off x="7833375" y="3640964"/>
            <a:ext cx="6490113" cy="4737681"/>
            <a:chOff x="7261860" y="2857500"/>
            <a:chExt cx="4853940" cy="3543300"/>
          </a:xfrm>
        </p:grpSpPr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43609CA2-875D-31F1-A952-881759E5C8F8}"/>
                </a:ext>
              </a:extLst>
            </p:cNvPr>
            <p:cNvSpPr/>
            <p:nvPr/>
          </p:nvSpPr>
          <p:spPr>
            <a:xfrm>
              <a:off x="7261860" y="2857500"/>
              <a:ext cx="4853940" cy="3543300"/>
            </a:xfrm>
            <a:custGeom>
              <a:avLst/>
              <a:gdLst>
                <a:gd name="connsiteX0" fmla="*/ 3952930 w 4853940"/>
                <a:gd name="connsiteY0" fmla="*/ 2218533 h 3360420"/>
                <a:gd name="connsiteX1" fmla="*/ 3881090 w 4853940"/>
                <a:gd name="connsiteY1" fmla="*/ 2229497 h 3360420"/>
                <a:gd name="connsiteX2" fmla="*/ 3945845 w 4853940"/>
                <a:gd name="connsiteY2" fmla="*/ 2220238 h 3360420"/>
                <a:gd name="connsiteX3" fmla="*/ 4057327 w 4853940"/>
                <a:gd name="connsiteY3" fmla="*/ 2192381 h 3360420"/>
                <a:gd name="connsiteX4" fmla="*/ 3994732 w 4853940"/>
                <a:gd name="connsiteY4" fmla="*/ 2208476 h 3360420"/>
                <a:gd name="connsiteX5" fmla="*/ 4047088 w 4853940"/>
                <a:gd name="connsiteY5" fmla="*/ 2195880 h 3360420"/>
                <a:gd name="connsiteX6" fmla="*/ 4157598 w 4853940"/>
                <a:gd name="connsiteY6" fmla="*/ 2156723 h 3360420"/>
                <a:gd name="connsiteX7" fmla="*/ 4100220 w 4853940"/>
                <a:gd name="connsiteY7" fmla="*/ 2177724 h 3360420"/>
                <a:gd name="connsiteX8" fmla="*/ 4144527 w 4853940"/>
                <a:gd name="connsiteY8" fmla="*/ 2162584 h 3360420"/>
                <a:gd name="connsiteX9" fmla="*/ 4253237 w 4853940"/>
                <a:gd name="connsiteY9" fmla="*/ 2112065 h 3360420"/>
                <a:gd name="connsiteX10" fmla="*/ 4199916 w 4853940"/>
                <a:gd name="connsiteY10" fmla="*/ 2137751 h 3360420"/>
                <a:gd name="connsiteX11" fmla="*/ 4237697 w 4853940"/>
                <a:gd name="connsiteY11" fmla="*/ 2120812 h 3360420"/>
                <a:gd name="connsiteX12" fmla="*/ 4343736 w 4853940"/>
                <a:gd name="connsiteY12" fmla="*/ 2058907 h 3360420"/>
                <a:gd name="connsiteX13" fmla="*/ 4294094 w 4853940"/>
                <a:gd name="connsiteY13" fmla="*/ 2089066 h 3360420"/>
                <a:gd name="connsiteX14" fmla="*/ 4326135 w 4853940"/>
                <a:gd name="connsiteY14" fmla="*/ 2071030 h 3360420"/>
                <a:gd name="connsiteX15" fmla="*/ 4428591 w 4853940"/>
                <a:gd name="connsiteY15" fmla="*/ 1997747 h 3360420"/>
                <a:gd name="connsiteX16" fmla="*/ 4382547 w 4853940"/>
                <a:gd name="connsiteY16" fmla="*/ 2032178 h 3360420"/>
                <a:gd name="connsiteX17" fmla="*/ 4409376 w 4853940"/>
                <a:gd name="connsiteY17" fmla="*/ 2013701 h 3360420"/>
                <a:gd name="connsiteX18" fmla="*/ 4496671 w 4853940"/>
                <a:gd name="connsiteY18" fmla="*/ 1938726 h 3360420"/>
                <a:gd name="connsiteX19" fmla="*/ 4464909 w 4853940"/>
                <a:gd name="connsiteY19" fmla="*/ 1967593 h 3360420"/>
                <a:gd name="connsiteX20" fmla="*/ 4486957 w 4853940"/>
                <a:gd name="connsiteY20" fmla="*/ 1949288 h 3360420"/>
                <a:gd name="connsiteX21" fmla="*/ 4642087 w 4853940"/>
                <a:gd name="connsiteY21" fmla="*/ 1771329 h 3360420"/>
                <a:gd name="connsiteX22" fmla="*/ 4567591 w 4853940"/>
                <a:gd name="connsiteY22" fmla="*/ 1861619 h 3360420"/>
                <a:gd name="connsiteX23" fmla="*/ 4623281 w 4853940"/>
                <a:gd name="connsiteY23" fmla="*/ 1801070 h 3360420"/>
                <a:gd name="connsiteX24" fmla="*/ 4747270 w 4853940"/>
                <a:gd name="connsiteY24" fmla="*/ 1590498 h 3360420"/>
                <a:gd name="connsiteX25" fmla="*/ 4691744 w 4853940"/>
                <a:gd name="connsiteY25" fmla="*/ 1692797 h 3360420"/>
                <a:gd name="connsiteX26" fmla="*/ 4731397 w 4853940"/>
                <a:gd name="connsiteY26" fmla="*/ 1630086 h 3360420"/>
                <a:gd name="connsiteX27" fmla="*/ 4817458 w 4853940"/>
                <a:gd name="connsiteY27" fmla="*/ 1390103 h 3360420"/>
                <a:gd name="connsiteX28" fmla="*/ 4782618 w 4853940"/>
                <a:gd name="connsiteY28" fmla="*/ 1502338 h 3360420"/>
                <a:gd name="connsiteX29" fmla="*/ 4807593 w 4853940"/>
                <a:gd name="connsiteY29" fmla="*/ 1440048 h 3360420"/>
                <a:gd name="connsiteX30" fmla="*/ 4851339 w 4853940"/>
                <a:gd name="connsiteY30" fmla="*/ 1171650 h 3360420"/>
                <a:gd name="connsiteX31" fmla="*/ 4848157 w 4853940"/>
                <a:gd name="connsiteY31" fmla="*/ 1234668 h 3360420"/>
                <a:gd name="connsiteX32" fmla="*/ 4848156 w 4853940"/>
                <a:gd name="connsiteY32" fmla="*/ 1234674 h 3360420"/>
                <a:gd name="connsiteX33" fmla="*/ 4848157 w 4853940"/>
                <a:gd name="connsiteY33" fmla="*/ 1234668 h 3360420"/>
                <a:gd name="connsiteX34" fmla="*/ 1120140 w 4853940"/>
                <a:gd name="connsiteY34" fmla="*/ 0 h 3360420"/>
                <a:gd name="connsiteX35" fmla="*/ 3733800 w 4853940"/>
                <a:gd name="connsiteY35" fmla="*/ 0 h 3360420"/>
                <a:gd name="connsiteX36" fmla="*/ 4853940 w 4853940"/>
                <a:gd name="connsiteY36" fmla="*/ 1120140 h 3360420"/>
                <a:gd name="connsiteX37" fmla="*/ 4853555 w 4853940"/>
                <a:gd name="connsiteY37" fmla="*/ 1127760 h 3360420"/>
                <a:gd name="connsiteX38" fmla="*/ 4853940 w 4853940"/>
                <a:gd name="connsiteY38" fmla="*/ 1127760 h 3360420"/>
                <a:gd name="connsiteX39" fmla="*/ 4853940 w 4853940"/>
                <a:gd name="connsiteY39" fmla="*/ 3360420 h 3360420"/>
                <a:gd name="connsiteX40" fmla="*/ 3733800 w 4853940"/>
                <a:gd name="connsiteY40" fmla="*/ 2240280 h 3360420"/>
                <a:gd name="connsiteX41" fmla="*/ 3841261 w 4853940"/>
                <a:gd name="connsiteY41" fmla="*/ 2235192 h 3360420"/>
                <a:gd name="connsiteX42" fmla="*/ 3844918 w 4853940"/>
                <a:gd name="connsiteY42" fmla="*/ 2234669 h 3360420"/>
                <a:gd name="connsiteX43" fmla="*/ 3733800 w 4853940"/>
                <a:gd name="connsiteY43" fmla="*/ 2240280 h 3360420"/>
                <a:gd name="connsiteX44" fmla="*/ 1120140 w 4853940"/>
                <a:gd name="connsiteY44" fmla="*/ 2240280 h 3360420"/>
                <a:gd name="connsiteX45" fmla="*/ 0 w 4853940"/>
                <a:gd name="connsiteY45" fmla="*/ 1120140 h 3360420"/>
                <a:gd name="connsiteX46" fmla="*/ 1120140 w 4853940"/>
                <a:gd name="connsiteY46" fmla="*/ 0 h 33604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</a:cxnLst>
              <a:rect l="l" t="t" r="r" b="b"/>
              <a:pathLst>
                <a:path w="4853940" h="3360420">
                  <a:moveTo>
                    <a:pt x="3952930" y="2218533"/>
                  </a:moveTo>
                  <a:lnTo>
                    <a:pt x="3881090" y="2229497"/>
                  </a:lnTo>
                  <a:lnTo>
                    <a:pt x="3945845" y="2220238"/>
                  </a:lnTo>
                  <a:close/>
                  <a:moveTo>
                    <a:pt x="4057327" y="2192381"/>
                  </a:moveTo>
                  <a:lnTo>
                    <a:pt x="3994732" y="2208476"/>
                  </a:lnTo>
                  <a:lnTo>
                    <a:pt x="4047088" y="2195880"/>
                  </a:lnTo>
                  <a:close/>
                  <a:moveTo>
                    <a:pt x="4157598" y="2156723"/>
                  </a:moveTo>
                  <a:lnTo>
                    <a:pt x="4100220" y="2177724"/>
                  </a:lnTo>
                  <a:lnTo>
                    <a:pt x="4144527" y="2162584"/>
                  </a:lnTo>
                  <a:close/>
                  <a:moveTo>
                    <a:pt x="4253237" y="2112065"/>
                  </a:moveTo>
                  <a:lnTo>
                    <a:pt x="4199916" y="2137751"/>
                  </a:lnTo>
                  <a:lnTo>
                    <a:pt x="4237697" y="2120812"/>
                  </a:lnTo>
                  <a:close/>
                  <a:moveTo>
                    <a:pt x="4343736" y="2058907"/>
                  </a:moveTo>
                  <a:lnTo>
                    <a:pt x="4294094" y="2089066"/>
                  </a:lnTo>
                  <a:lnTo>
                    <a:pt x="4326135" y="2071030"/>
                  </a:lnTo>
                  <a:close/>
                  <a:moveTo>
                    <a:pt x="4428591" y="1997747"/>
                  </a:moveTo>
                  <a:lnTo>
                    <a:pt x="4382547" y="2032178"/>
                  </a:lnTo>
                  <a:lnTo>
                    <a:pt x="4409376" y="2013701"/>
                  </a:lnTo>
                  <a:close/>
                  <a:moveTo>
                    <a:pt x="4496671" y="1938726"/>
                  </a:moveTo>
                  <a:lnTo>
                    <a:pt x="4464909" y="1967593"/>
                  </a:lnTo>
                  <a:lnTo>
                    <a:pt x="4486957" y="1949288"/>
                  </a:lnTo>
                  <a:close/>
                  <a:moveTo>
                    <a:pt x="4642087" y="1771329"/>
                  </a:moveTo>
                  <a:lnTo>
                    <a:pt x="4567591" y="1861619"/>
                  </a:lnTo>
                  <a:lnTo>
                    <a:pt x="4623281" y="1801070"/>
                  </a:lnTo>
                  <a:close/>
                  <a:moveTo>
                    <a:pt x="4747270" y="1590498"/>
                  </a:moveTo>
                  <a:lnTo>
                    <a:pt x="4691744" y="1692797"/>
                  </a:lnTo>
                  <a:lnTo>
                    <a:pt x="4731397" y="1630086"/>
                  </a:lnTo>
                  <a:close/>
                  <a:moveTo>
                    <a:pt x="4817458" y="1390103"/>
                  </a:moveTo>
                  <a:lnTo>
                    <a:pt x="4782618" y="1502338"/>
                  </a:lnTo>
                  <a:lnTo>
                    <a:pt x="4807593" y="1440048"/>
                  </a:lnTo>
                  <a:close/>
                  <a:moveTo>
                    <a:pt x="4851339" y="1171650"/>
                  </a:moveTo>
                  <a:lnTo>
                    <a:pt x="4848157" y="1234668"/>
                  </a:lnTo>
                  <a:lnTo>
                    <a:pt x="4848156" y="1234674"/>
                  </a:lnTo>
                  <a:lnTo>
                    <a:pt x="4848157" y="1234668"/>
                  </a:lnTo>
                  <a:close/>
                  <a:moveTo>
                    <a:pt x="1120140" y="0"/>
                  </a:moveTo>
                  <a:lnTo>
                    <a:pt x="3733800" y="0"/>
                  </a:lnTo>
                  <a:cubicBezTo>
                    <a:pt x="4352436" y="0"/>
                    <a:pt x="4853940" y="501504"/>
                    <a:pt x="4853940" y="1120140"/>
                  </a:cubicBezTo>
                  <a:lnTo>
                    <a:pt x="4853555" y="1127760"/>
                  </a:lnTo>
                  <a:lnTo>
                    <a:pt x="4853940" y="1127760"/>
                  </a:lnTo>
                  <a:lnTo>
                    <a:pt x="4853940" y="3360420"/>
                  </a:lnTo>
                  <a:cubicBezTo>
                    <a:pt x="4853940" y="2741784"/>
                    <a:pt x="4352436" y="2240280"/>
                    <a:pt x="3733800" y="2240280"/>
                  </a:cubicBezTo>
                  <a:cubicBezTo>
                    <a:pt x="3770048" y="2240280"/>
                    <a:pt x="3805894" y="2238558"/>
                    <a:pt x="3841261" y="2235192"/>
                  </a:cubicBezTo>
                  <a:lnTo>
                    <a:pt x="3844918" y="2234669"/>
                  </a:lnTo>
                  <a:lnTo>
                    <a:pt x="3733800" y="2240280"/>
                  </a:lnTo>
                  <a:lnTo>
                    <a:pt x="1120140" y="2240280"/>
                  </a:lnTo>
                  <a:cubicBezTo>
                    <a:pt x="501504" y="2240280"/>
                    <a:pt x="0" y="1738776"/>
                    <a:pt x="0" y="1120140"/>
                  </a:cubicBezTo>
                  <a:cubicBezTo>
                    <a:pt x="0" y="501504"/>
                    <a:pt x="501504" y="0"/>
                    <a:pt x="1120140" y="0"/>
                  </a:cubicBezTo>
                  <a:close/>
                </a:path>
              </a:pathLst>
            </a:custGeom>
            <a:solidFill>
              <a:schemeClr val="accent4">
                <a:lumMod val="50000"/>
              </a:schemeClr>
            </a:solidFill>
            <a:ln>
              <a:noFill/>
            </a:ln>
            <a:effectLst>
              <a:outerShdw blurRad="317500" dist="1905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6B2B2083-5147-BFFF-065C-5B287EB5F939}"/>
                </a:ext>
              </a:extLst>
            </p:cNvPr>
            <p:cNvSpPr/>
            <p:nvPr/>
          </p:nvSpPr>
          <p:spPr>
            <a:xfrm>
              <a:off x="7261860" y="2857500"/>
              <a:ext cx="4853940" cy="3360420"/>
            </a:xfrm>
            <a:custGeom>
              <a:avLst/>
              <a:gdLst>
                <a:gd name="connsiteX0" fmla="*/ 3952930 w 4853940"/>
                <a:gd name="connsiteY0" fmla="*/ 2218533 h 3360420"/>
                <a:gd name="connsiteX1" fmla="*/ 3881090 w 4853940"/>
                <a:gd name="connsiteY1" fmla="*/ 2229497 h 3360420"/>
                <a:gd name="connsiteX2" fmla="*/ 3945845 w 4853940"/>
                <a:gd name="connsiteY2" fmla="*/ 2220238 h 3360420"/>
                <a:gd name="connsiteX3" fmla="*/ 4057327 w 4853940"/>
                <a:gd name="connsiteY3" fmla="*/ 2192381 h 3360420"/>
                <a:gd name="connsiteX4" fmla="*/ 3994732 w 4853940"/>
                <a:gd name="connsiteY4" fmla="*/ 2208476 h 3360420"/>
                <a:gd name="connsiteX5" fmla="*/ 4047088 w 4853940"/>
                <a:gd name="connsiteY5" fmla="*/ 2195880 h 3360420"/>
                <a:gd name="connsiteX6" fmla="*/ 4157598 w 4853940"/>
                <a:gd name="connsiteY6" fmla="*/ 2156723 h 3360420"/>
                <a:gd name="connsiteX7" fmla="*/ 4100220 w 4853940"/>
                <a:gd name="connsiteY7" fmla="*/ 2177724 h 3360420"/>
                <a:gd name="connsiteX8" fmla="*/ 4144527 w 4853940"/>
                <a:gd name="connsiteY8" fmla="*/ 2162584 h 3360420"/>
                <a:gd name="connsiteX9" fmla="*/ 4253237 w 4853940"/>
                <a:gd name="connsiteY9" fmla="*/ 2112065 h 3360420"/>
                <a:gd name="connsiteX10" fmla="*/ 4199916 w 4853940"/>
                <a:gd name="connsiteY10" fmla="*/ 2137751 h 3360420"/>
                <a:gd name="connsiteX11" fmla="*/ 4237697 w 4853940"/>
                <a:gd name="connsiteY11" fmla="*/ 2120812 h 3360420"/>
                <a:gd name="connsiteX12" fmla="*/ 4343736 w 4853940"/>
                <a:gd name="connsiteY12" fmla="*/ 2058907 h 3360420"/>
                <a:gd name="connsiteX13" fmla="*/ 4294094 w 4853940"/>
                <a:gd name="connsiteY13" fmla="*/ 2089066 h 3360420"/>
                <a:gd name="connsiteX14" fmla="*/ 4326135 w 4853940"/>
                <a:gd name="connsiteY14" fmla="*/ 2071030 h 3360420"/>
                <a:gd name="connsiteX15" fmla="*/ 4428591 w 4853940"/>
                <a:gd name="connsiteY15" fmla="*/ 1997747 h 3360420"/>
                <a:gd name="connsiteX16" fmla="*/ 4382547 w 4853940"/>
                <a:gd name="connsiteY16" fmla="*/ 2032178 h 3360420"/>
                <a:gd name="connsiteX17" fmla="*/ 4409376 w 4853940"/>
                <a:gd name="connsiteY17" fmla="*/ 2013701 h 3360420"/>
                <a:gd name="connsiteX18" fmla="*/ 4496671 w 4853940"/>
                <a:gd name="connsiteY18" fmla="*/ 1938726 h 3360420"/>
                <a:gd name="connsiteX19" fmla="*/ 4464909 w 4853940"/>
                <a:gd name="connsiteY19" fmla="*/ 1967593 h 3360420"/>
                <a:gd name="connsiteX20" fmla="*/ 4486957 w 4853940"/>
                <a:gd name="connsiteY20" fmla="*/ 1949288 h 3360420"/>
                <a:gd name="connsiteX21" fmla="*/ 4642087 w 4853940"/>
                <a:gd name="connsiteY21" fmla="*/ 1771329 h 3360420"/>
                <a:gd name="connsiteX22" fmla="*/ 4567591 w 4853940"/>
                <a:gd name="connsiteY22" fmla="*/ 1861619 h 3360420"/>
                <a:gd name="connsiteX23" fmla="*/ 4623281 w 4853940"/>
                <a:gd name="connsiteY23" fmla="*/ 1801070 h 3360420"/>
                <a:gd name="connsiteX24" fmla="*/ 4747270 w 4853940"/>
                <a:gd name="connsiteY24" fmla="*/ 1590498 h 3360420"/>
                <a:gd name="connsiteX25" fmla="*/ 4691744 w 4853940"/>
                <a:gd name="connsiteY25" fmla="*/ 1692797 h 3360420"/>
                <a:gd name="connsiteX26" fmla="*/ 4731397 w 4853940"/>
                <a:gd name="connsiteY26" fmla="*/ 1630086 h 3360420"/>
                <a:gd name="connsiteX27" fmla="*/ 4817458 w 4853940"/>
                <a:gd name="connsiteY27" fmla="*/ 1390103 h 3360420"/>
                <a:gd name="connsiteX28" fmla="*/ 4782618 w 4853940"/>
                <a:gd name="connsiteY28" fmla="*/ 1502338 h 3360420"/>
                <a:gd name="connsiteX29" fmla="*/ 4807593 w 4853940"/>
                <a:gd name="connsiteY29" fmla="*/ 1440048 h 3360420"/>
                <a:gd name="connsiteX30" fmla="*/ 4851339 w 4853940"/>
                <a:gd name="connsiteY30" fmla="*/ 1171650 h 3360420"/>
                <a:gd name="connsiteX31" fmla="*/ 4848157 w 4853940"/>
                <a:gd name="connsiteY31" fmla="*/ 1234668 h 3360420"/>
                <a:gd name="connsiteX32" fmla="*/ 4848156 w 4853940"/>
                <a:gd name="connsiteY32" fmla="*/ 1234674 h 3360420"/>
                <a:gd name="connsiteX33" fmla="*/ 4848157 w 4853940"/>
                <a:gd name="connsiteY33" fmla="*/ 1234668 h 3360420"/>
                <a:gd name="connsiteX34" fmla="*/ 1120140 w 4853940"/>
                <a:gd name="connsiteY34" fmla="*/ 0 h 3360420"/>
                <a:gd name="connsiteX35" fmla="*/ 3733800 w 4853940"/>
                <a:gd name="connsiteY35" fmla="*/ 0 h 3360420"/>
                <a:gd name="connsiteX36" fmla="*/ 4853940 w 4853940"/>
                <a:gd name="connsiteY36" fmla="*/ 1120140 h 3360420"/>
                <a:gd name="connsiteX37" fmla="*/ 4853555 w 4853940"/>
                <a:gd name="connsiteY37" fmla="*/ 1127760 h 3360420"/>
                <a:gd name="connsiteX38" fmla="*/ 4853940 w 4853940"/>
                <a:gd name="connsiteY38" fmla="*/ 1127760 h 3360420"/>
                <a:gd name="connsiteX39" fmla="*/ 4853940 w 4853940"/>
                <a:gd name="connsiteY39" fmla="*/ 3360420 h 3360420"/>
                <a:gd name="connsiteX40" fmla="*/ 3733800 w 4853940"/>
                <a:gd name="connsiteY40" fmla="*/ 2240280 h 3360420"/>
                <a:gd name="connsiteX41" fmla="*/ 3841261 w 4853940"/>
                <a:gd name="connsiteY41" fmla="*/ 2235192 h 3360420"/>
                <a:gd name="connsiteX42" fmla="*/ 3844918 w 4853940"/>
                <a:gd name="connsiteY42" fmla="*/ 2234669 h 3360420"/>
                <a:gd name="connsiteX43" fmla="*/ 3733800 w 4853940"/>
                <a:gd name="connsiteY43" fmla="*/ 2240280 h 3360420"/>
                <a:gd name="connsiteX44" fmla="*/ 1120140 w 4853940"/>
                <a:gd name="connsiteY44" fmla="*/ 2240280 h 3360420"/>
                <a:gd name="connsiteX45" fmla="*/ 0 w 4853940"/>
                <a:gd name="connsiteY45" fmla="*/ 1120140 h 3360420"/>
                <a:gd name="connsiteX46" fmla="*/ 1120140 w 4853940"/>
                <a:gd name="connsiteY46" fmla="*/ 0 h 33604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</a:cxnLst>
              <a:rect l="l" t="t" r="r" b="b"/>
              <a:pathLst>
                <a:path w="4853940" h="3360420">
                  <a:moveTo>
                    <a:pt x="3952930" y="2218533"/>
                  </a:moveTo>
                  <a:lnTo>
                    <a:pt x="3881090" y="2229497"/>
                  </a:lnTo>
                  <a:lnTo>
                    <a:pt x="3945845" y="2220238"/>
                  </a:lnTo>
                  <a:close/>
                  <a:moveTo>
                    <a:pt x="4057327" y="2192381"/>
                  </a:moveTo>
                  <a:lnTo>
                    <a:pt x="3994732" y="2208476"/>
                  </a:lnTo>
                  <a:lnTo>
                    <a:pt x="4047088" y="2195880"/>
                  </a:lnTo>
                  <a:close/>
                  <a:moveTo>
                    <a:pt x="4157598" y="2156723"/>
                  </a:moveTo>
                  <a:lnTo>
                    <a:pt x="4100220" y="2177724"/>
                  </a:lnTo>
                  <a:lnTo>
                    <a:pt x="4144527" y="2162584"/>
                  </a:lnTo>
                  <a:close/>
                  <a:moveTo>
                    <a:pt x="4253237" y="2112065"/>
                  </a:moveTo>
                  <a:lnTo>
                    <a:pt x="4199916" y="2137751"/>
                  </a:lnTo>
                  <a:lnTo>
                    <a:pt x="4237697" y="2120812"/>
                  </a:lnTo>
                  <a:close/>
                  <a:moveTo>
                    <a:pt x="4343736" y="2058907"/>
                  </a:moveTo>
                  <a:lnTo>
                    <a:pt x="4294094" y="2089066"/>
                  </a:lnTo>
                  <a:lnTo>
                    <a:pt x="4326135" y="2071030"/>
                  </a:lnTo>
                  <a:close/>
                  <a:moveTo>
                    <a:pt x="4428591" y="1997747"/>
                  </a:moveTo>
                  <a:lnTo>
                    <a:pt x="4382547" y="2032178"/>
                  </a:lnTo>
                  <a:lnTo>
                    <a:pt x="4409376" y="2013701"/>
                  </a:lnTo>
                  <a:close/>
                  <a:moveTo>
                    <a:pt x="4496671" y="1938726"/>
                  </a:moveTo>
                  <a:lnTo>
                    <a:pt x="4464909" y="1967593"/>
                  </a:lnTo>
                  <a:lnTo>
                    <a:pt x="4486957" y="1949288"/>
                  </a:lnTo>
                  <a:close/>
                  <a:moveTo>
                    <a:pt x="4642087" y="1771329"/>
                  </a:moveTo>
                  <a:lnTo>
                    <a:pt x="4567591" y="1861619"/>
                  </a:lnTo>
                  <a:lnTo>
                    <a:pt x="4623281" y="1801070"/>
                  </a:lnTo>
                  <a:close/>
                  <a:moveTo>
                    <a:pt x="4747270" y="1590498"/>
                  </a:moveTo>
                  <a:lnTo>
                    <a:pt x="4691744" y="1692797"/>
                  </a:lnTo>
                  <a:lnTo>
                    <a:pt x="4731397" y="1630086"/>
                  </a:lnTo>
                  <a:close/>
                  <a:moveTo>
                    <a:pt x="4817458" y="1390103"/>
                  </a:moveTo>
                  <a:lnTo>
                    <a:pt x="4782618" y="1502338"/>
                  </a:lnTo>
                  <a:lnTo>
                    <a:pt x="4807593" y="1440048"/>
                  </a:lnTo>
                  <a:close/>
                  <a:moveTo>
                    <a:pt x="4851339" y="1171650"/>
                  </a:moveTo>
                  <a:lnTo>
                    <a:pt x="4848157" y="1234668"/>
                  </a:lnTo>
                  <a:lnTo>
                    <a:pt x="4848156" y="1234674"/>
                  </a:lnTo>
                  <a:lnTo>
                    <a:pt x="4848157" y="1234668"/>
                  </a:lnTo>
                  <a:close/>
                  <a:moveTo>
                    <a:pt x="1120140" y="0"/>
                  </a:moveTo>
                  <a:lnTo>
                    <a:pt x="3733800" y="0"/>
                  </a:lnTo>
                  <a:cubicBezTo>
                    <a:pt x="4352436" y="0"/>
                    <a:pt x="4853940" y="501504"/>
                    <a:pt x="4853940" y="1120140"/>
                  </a:cubicBezTo>
                  <a:lnTo>
                    <a:pt x="4853555" y="1127760"/>
                  </a:lnTo>
                  <a:lnTo>
                    <a:pt x="4853940" y="1127760"/>
                  </a:lnTo>
                  <a:lnTo>
                    <a:pt x="4853940" y="3360420"/>
                  </a:lnTo>
                  <a:cubicBezTo>
                    <a:pt x="4853940" y="2741784"/>
                    <a:pt x="4352436" y="2240280"/>
                    <a:pt x="3733800" y="2240280"/>
                  </a:cubicBezTo>
                  <a:cubicBezTo>
                    <a:pt x="3770048" y="2240280"/>
                    <a:pt x="3805894" y="2238558"/>
                    <a:pt x="3841261" y="2235192"/>
                  </a:cubicBezTo>
                  <a:lnTo>
                    <a:pt x="3844918" y="2234669"/>
                  </a:lnTo>
                  <a:lnTo>
                    <a:pt x="3733800" y="2240280"/>
                  </a:lnTo>
                  <a:lnTo>
                    <a:pt x="1120140" y="2240280"/>
                  </a:lnTo>
                  <a:cubicBezTo>
                    <a:pt x="501504" y="2240280"/>
                    <a:pt x="0" y="1738776"/>
                    <a:pt x="0" y="1120140"/>
                  </a:cubicBezTo>
                  <a:cubicBezTo>
                    <a:pt x="0" y="501504"/>
                    <a:pt x="501504" y="0"/>
                    <a:pt x="112014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90" name="Group 89">
            <a:extLst>
              <a:ext uri="{FF2B5EF4-FFF2-40B4-BE49-F238E27FC236}">
                <a16:creationId xmlns:a16="http://schemas.microsoft.com/office/drawing/2014/main" id="{BC8EF36B-91B1-DDA1-7019-BACADBBD1815}"/>
              </a:ext>
            </a:extLst>
          </p:cNvPr>
          <p:cNvGrpSpPr/>
          <p:nvPr/>
        </p:nvGrpSpPr>
        <p:grpSpPr>
          <a:xfrm flipH="1">
            <a:off x="7833373" y="1780850"/>
            <a:ext cx="4683094" cy="3418586"/>
            <a:chOff x="7261860" y="2857500"/>
            <a:chExt cx="4853940" cy="3543300"/>
          </a:xfrm>
        </p:grpSpPr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43EC1F16-6C1B-7A48-0382-2ABC4A1959E4}"/>
                </a:ext>
              </a:extLst>
            </p:cNvPr>
            <p:cNvSpPr/>
            <p:nvPr/>
          </p:nvSpPr>
          <p:spPr>
            <a:xfrm>
              <a:off x="7261860" y="2857500"/>
              <a:ext cx="4853940" cy="3543300"/>
            </a:xfrm>
            <a:custGeom>
              <a:avLst/>
              <a:gdLst>
                <a:gd name="connsiteX0" fmla="*/ 3952930 w 4853940"/>
                <a:gd name="connsiteY0" fmla="*/ 2218533 h 3360420"/>
                <a:gd name="connsiteX1" fmla="*/ 3881090 w 4853940"/>
                <a:gd name="connsiteY1" fmla="*/ 2229497 h 3360420"/>
                <a:gd name="connsiteX2" fmla="*/ 3945845 w 4853940"/>
                <a:gd name="connsiteY2" fmla="*/ 2220238 h 3360420"/>
                <a:gd name="connsiteX3" fmla="*/ 4057327 w 4853940"/>
                <a:gd name="connsiteY3" fmla="*/ 2192381 h 3360420"/>
                <a:gd name="connsiteX4" fmla="*/ 3994732 w 4853940"/>
                <a:gd name="connsiteY4" fmla="*/ 2208476 h 3360420"/>
                <a:gd name="connsiteX5" fmla="*/ 4047088 w 4853940"/>
                <a:gd name="connsiteY5" fmla="*/ 2195880 h 3360420"/>
                <a:gd name="connsiteX6" fmla="*/ 4157598 w 4853940"/>
                <a:gd name="connsiteY6" fmla="*/ 2156723 h 3360420"/>
                <a:gd name="connsiteX7" fmla="*/ 4100220 w 4853940"/>
                <a:gd name="connsiteY7" fmla="*/ 2177724 h 3360420"/>
                <a:gd name="connsiteX8" fmla="*/ 4144527 w 4853940"/>
                <a:gd name="connsiteY8" fmla="*/ 2162584 h 3360420"/>
                <a:gd name="connsiteX9" fmla="*/ 4253237 w 4853940"/>
                <a:gd name="connsiteY9" fmla="*/ 2112065 h 3360420"/>
                <a:gd name="connsiteX10" fmla="*/ 4199916 w 4853940"/>
                <a:gd name="connsiteY10" fmla="*/ 2137751 h 3360420"/>
                <a:gd name="connsiteX11" fmla="*/ 4237697 w 4853940"/>
                <a:gd name="connsiteY11" fmla="*/ 2120812 h 3360420"/>
                <a:gd name="connsiteX12" fmla="*/ 4343736 w 4853940"/>
                <a:gd name="connsiteY12" fmla="*/ 2058907 h 3360420"/>
                <a:gd name="connsiteX13" fmla="*/ 4294094 w 4853940"/>
                <a:gd name="connsiteY13" fmla="*/ 2089066 h 3360420"/>
                <a:gd name="connsiteX14" fmla="*/ 4326135 w 4853940"/>
                <a:gd name="connsiteY14" fmla="*/ 2071030 h 3360420"/>
                <a:gd name="connsiteX15" fmla="*/ 4428591 w 4853940"/>
                <a:gd name="connsiteY15" fmla="*/ 1997747 h 3360420"/>
                <a:gd name="connsiteX16" fmla="*/ 4382547 w 4853940"/>
                <a:gd name="connsiteY16" fmla="*/ 2032178 h 3360420"/>
                <a:gd name="connsiteX17" fmla="*/ 4409376 w 4853940"/>
                <a:gd name="connsiteY17" fmla="*/ 2013701 h 3360420"/>
                <a:gd name="connsiteX18" fmla="*/ 4496671 w 4853940"/>
                <a:gd name="connsiteY18" fmla="*/ 1938726 h 3360420"/>
                <a:gd name="connsiteX19" fmla="*/ 4464909 w 4853940"/>
                <a:gd name="connsiteY19" fmla="*/ 1967593 h 3360420"/>
                <a:gd name="connsiteX20" fmla="*/ 4486957 w 4853940"/>
                <a:gd name="connsiteY20" fmla="*/ 1949288 h 3360420"/>
                <a:gd name="connsiteX21" fmla="*/ 4642087 w 4853940"/>
                <a:gd name="connsiteY21" fmla="*/ 1771329 h 3360420"/>
                <a:gd name="connsiteX22" fmla="*/ 4567591 w 4853940"/>
                <a:gd name="connsiteY22" fmla="*/ 1861619 h 3360420"/>
                <a:gd name="connsiteX23" fmla="*/ 4623281 w 4853940"/>
                <a:gd name="connsiteY23" fmla="*/ 1801070 h 3360420"/>
                <a:gd name="connsiteX24" fmla="*/ 4747270 w 4853940"/>
                <a:gd name="connsiteY24" fmla="*/ 1590498 h 3360420"/>
                <a:gd name="connsiteX25" fmla="*/ 4691744 w 4853940"/>
                <a:gd name="connsiteY25" fmla="*/ 1692797 h 3360420"/>
                <a:gd name="connsiteX26" fmla="*/ 4731397 w 4853940"/>
                <a:gd name="connsiteY26" fmla="*/ 1630086 h 3360420"/>
                <a:gd name="connsiteX27" fmla="*/ 4817458 w 4853940"/>
                <a:gd name="connsiteY27" fmla="*/ 1390103 h 3360420"/>
                <a:gd name="connsiteX28" fmla="*/ 4782618 w 4853940"/>
                <a:gd name="connsiteY28" fmla="*/ 1502338 h 3360420"/>
                <a:gd name="connsiteX29" fmla="*/ 4807593 w 4853940"/>
                <a:gd name="connsiteY29" fmla="*/ 1440048 h 3360420"/>
                <a:gd name="connsiteX30" fmla="*/ 4851339 w 4853940"/>
                <a:gd name="connsiteY30" fmla="*/ 1171650 h 3360420"/>
                <a:gd name="connsiteX31" fmla="*/ 4848157 w 4853940"/>
                <a:gd name="connsiteY31" fmla="*/ 1234668 h 3360420"/>
                <a:gd name="connsiteX32" fmla="*/ 4848156 w 4853940"/>
                <a:gd name="connsiteY32" fmla="*/ 1234674 h 3360420"/>
                <a:gd name="connsiteX33" fmla="*/ 4848157 w 4853940"/>
                <a:gd name="connsiteY33" fmla="*/ 1234668 h 3360420"/>
                <a:gd name="connsiteX34" fmla="*/ 1120140 w 4853940"/>
                <a:gd name="connsiteY34" fmla="*/ 0 h 3360420"/>
                <a:gd name="connsiteX35" fmla="*/ 3733800 w 4853940"/>
                <a:gd name="connsiteY35" fmla="*/ 0 h 3360420"/>
                <a:gd name="connsiteX36" fmla="*/ 4853940 w 4853940"/>
                <a:gd name="connsiteY36" fmla="*/ 1120140 h 3360420"/>
                <a:gd name="connsiteX37" fmla="*/ 4853555 w 4853940"/>
                <a:gd name="connsiteY37" fmla="*/ 1127760 h 3360420"/>
                <a:gd name="connsiteX38" fmla="*/ 4853940 w 4853940"/>
                <a:gd name="connsiteY38" fmla="*/ 1127760 h 3360420"/>
                <a:gd name="connsiteX39" fmla="*/ 4853940 w 4853940"/>
                <a:gd name="connsiteY39" fmla="*/ 3360420 h 3360420"/>
                <a:gd name="connsiteX40" fmla="*/ 3733800 w 4853940"/>
                <a:gd name="connsiteY40" fmla="*/ 2240280 h 3360420"/>
                <a:gd name="connsiteX41" fmla="*/ 3841261 w 4853940"/>
                <a:gd name="connsiteY41" fmla="*/ 2235192 h 3360420"/>
                <a:gd name="connsiteX42" fmla="*/ 3844918 w 4853940"/>
                <a:gd name="connsiteY42" fmla="*/ 2234669 h 3360420"/>
                <a:gd name="connsiteX43" fmla="*/ 3733800 w 4853940"/>
                <a:gd name="connsiteY43" fmla="*/ 2240280 h 3360420"/>
                <a:gd name="connsiteX44" fmla="*/ 1120140 w 4853940"/>
                <a:gd name="connsiteY44" fmla="*/ 2240280 h 3360420"/>
                <a:gd name="connsiteX45" fmla="*/ 0 w 4853940"/>
                <a:gd name="connsiteY45" fmla="*/ 1120140 h 3360420"/>
                <a:gd name="connsiteX46" fmla="*/ 1120140 w 4853940"/>
                <a:gd name="connsiteY46" fmla="*/ 0 h 33604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</a:cxnLst>
              <a:rect l="l" t="t" r="r" b="b"/>
              <a:pathLst>
                <a:path w="4853940" h="3360420">
                  <a:moveTo>
                    <a:pt x="3952930" y="2218533"/>
                  </a:moveTo>
                  <a:lnTo>
                    <a:pt x="3881090" y="2229497"/>
                  </a:lnTo>
                  <a:lnTo>
                    <a:pt x="3945845" y="2220238"/>
                  </a:lnTo>
                  <a:close/>
                  <a:moveTo>
                    <a:pt x="4057327" y="2192381"/>
                  </a:moveTo>
                  <a:lnTo>
                    <a:pt x="3994732" y="2208476"/>
                  </a:lnTo>
                  <a:lnTo>
                    <a:pt x="4047088" y="2195880"/>
                  </a:lnTo>
                  <a:close/>
                  <a:moveTo>
                    <a:pt x="4157598" y="2156723"/>
                  </a:moveTo>
                  <a:lnTo>
                    <a:pt x="4100220" y="2177724"/>
                  </a:lnTo>
                  <a:lnTo>
                    <a:pt x="4144527" y="2162584"/>
                  </a:lnTo>
                  <a:close/>
                  <a:moveTo>
                    <a:pt x="4253237" y="2112065"/>
                  </a:moveTo>
                  <a:lnTo>
                    <a:pt x="4199916" y="2137751"/>
                  </a:lnTo>
                  <a:lnTo>
                    <a:pt x="4237697" y="2120812"/>
                  </a:lnTo>
                  <a:close/>
                  <a:moveTo>
                    <a:pt x="4343736" y="2058907"/>
                  </a:moveTo>
                  <a:lnTo>
                    <a:pt x="4294094" y="2089066"/>
                  </a:lnTo>
                  <a:lnTo>
                    <a:pt x="4326135" y="2071030"/>
                  </a:lnTo>
                  <a:close/>
                  <a:moveTo>
                    <a:pt x="4428591" y="1997747"/>
                  </a:moveTo>
                  <a:lnTo>
                    <a:pt x="4382547" y="2032178"/>
                  </a:lnTo>
                  <a:lnTo>
                    <a:pt x="4409376" y="2013701"/>
                  </a:lnTo>
                  <a:close/>
                  <a:moveTo>
                    <a:pt x="4496671" y="1938726"/>
                  </a:moveTo>
                  <a:lnTo>
                    <a:pt x="4464909" y="1967593"/>
                  </a:lnTo>
                  <a:lnTo>
                    <a:pt x="4486957" y="1949288"/>
                  </a:lnTo>
                  <a:close/>
                  <a:moveTo>
                    <a:pt x="4642087" y="1771329"/>
                  </a:moveTo>
                  <a:lnTo>
                    <a:pt x="4567591" y="1861619"/>
                  </a:lnTo>
                  <a:lnTo>
                    <a:pt x="4623281" y="1801070"/>
                  </a:lnTo>
                  <a:close/>
                  <a:moveTo>
                    <a:pt x="4747270" y="1590498"/>
                  </a:moveTo>
                  <a:lnTo>
                    <a:pt x="4691744" y="1692797"/>
                  </a:lnTo>
                  <a:lnTo>
                    <a:pt x="4731397" y="1630086"/>
                  </a:lnTo>
                  <a:close/>
                  <a:moveTo>
                    <a:pt x="4817458" y="1390103"/>
                  </a:moveTo>
                  <a:lnTo>
                    <a:pt x="4782618" y="1502338"/>
                  </a:lnTo>
                  <a:lnTo>
                    <a:pt x="4807593" y="1440048"/>
                  </a:lnTo>
                  <a:close/>
                  <a:moveTo>
                    <a:pt x="4851339" y="1171650"/>
                  </a:moveTo>
                  <a:lnTo>
                    <a:pt x="4848157" y="1234668"/>
                  </a:lnTo>
                  <a:lnTo>
                    <a:pt x="4848156" y="1234674"/>
                  </a:lnTo>
                  <a:lnTo>
                    <a:pt x="4848157" y="1234668"/>
                  </a:lnTo>
                  <a:close/>
                  <a:moveTo>
                    <a:pt x="1120140" y="0"/>
                  </a:moveTo>
                  <a:lnTo>
                    <a:pt x="3733800" y="0"/>
                  </a:lnTo>
                  <a:cubicBezTo>
                    <a:pt x="4352436" y="0"/>
                    <a:pt x="4853940" y="501504"/>
                    <a:pt x="4853940" y="1120140"/>
                  </a:cubicBezTo>
                  <a:lnTo>
                    <a:pt x="4853555" y="1127760"/>
                  </a:lnTo>
                  <a:lnTo>
                    <a:pt x="4853940" y="1127760"/>
                  </a:lnTo>
                  <a:lnTo>
                    <a:pt x="4853940" y="3360420"/>
                  </a:lnTo>
                  <a:cubicBezTo>
                    <a:pt x="4853940" y="2741784"/>
                    <a:pt x="4352436" y="2240280"/>
                    <a:pt x="3733800" y="2240280"/>
                  </a:cubicBezTo>
                  <a:cubicBezTo>
                    <a:pt x="3770048" y="2240280"/>
                    <a:pt x="3805894" y="2238558"/>
                    <a:pt x="3841261" y="2235192"/>
                  </a:cubicBezTo>
                  <a:lnTo>
                    <a:pt x="3844918" y="2234669"/>
                  </a:lnTo>
                  <a:lnTo>
                    <a:pt x="3733800" y="2240280"/>
                  </a:lnTo>
                  <a:lnTo>
                    <a:pt x="1120140" y="2240280"/>
                  </a:lnTo>
                  <a:cubicBezTo>
                    <a:pt x="501504" y="2240280"/>
                    <a:pt x="0" y="1738776"/>
                    <a:pt x="0" y="1120140"/>
                  </a:cubicBezTo>
                  <a:cubicBezTo>
                    <a:pt x="0" y="501504"/>
                    <a:pt x="501504" y="0"/>
                    <a:pt x="1120140" y="0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  <a:effectLst>
              <a:outerShdw blurRad="317500" dist="1905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0BFFE099-5D38-70B8-7A1A-94982F3BA1F8}"/>
                </a:ext>
              </a:extLst>
            </p:cNvPr>
            <p:cNvSpPr/>
            <p:nvPr/>
          </p:nvSpPr>
          <p:spPr>
            <a:xfrm>
              <a:off x="7261860" y="2857500"/>
              <a:ext cx="4853940" cy="3360420"/>
            </a:xfrm>
            <a:custGeom>
              <a:avLst/>
              <a:gdLst>
                <a:gd name="connsiteX0" fmla="*/ 3952930 w 4853940"/>
                <a:gd name="connsiteY0" fmla="*/ 2218533 h 3360420"/>
                <a:gd name="connsiteX1" fmla="*/ 3881090 w 4853940"/>
                <a:gd name="connsiteY1" fmla="*/ 2229497 h 3360420"/>
                <a:gd name="connsiteX2" fmla="*/ 3945845 w 4853940"/>
                <a:gd name="connsiteY2" fmla="*/ 2220238 h 3360420"/>
                <a:gd name="connsiteX3" fmla="*/ 4057327 w 4853940"/>
                <a:gd name="connsiteY3" fmla="*/ 2192381 h 3360420"/>
                <a:gd name="connsiteX4" fmla="*/ 3994732 w 4853940"/>
                <a:gd name="connsiteY4" fmla="*/ 2208476 h 3360420"/>
                <a:gd name="connsiteX5" fmla="*/ 4047088 w 4853940"/>
                <a:gd name="connsiteY5" fmla="*/ 2195880 h 3360420"/>
                <a:gd name="connsiteX6" fmla="*/ 4157598 w 4853940"/>
                <a:gd name="connsiteY6" fmla="*/ 2156723 h 3360420"/>
                <a:gd name="connsiteX7" fmla="*/ 4100220 w 4853940"/>
                <a:gd name="connsiteY7" fmla="*/ 2177724 h 3360420"/>
                <a:gd name="connsiteX8" fmla="*/ 4144527 w 4853940"/>
                <a:gd name="connsiteY8" fmla="*/ 2162584 h 3360420"/>
                <a:gd name="connsiteX9" fmla="*/ 4253237 w 4853940"/>
                <a:gd name="connsiteY9" fmla="*/ 2112065 h 3360420"/>
                <a:gd name="connsiteX10" fmla="*/ 4199916 w 4853940"/>
                <a:gd name="connsiteY10" fmla="*/ 2137751 h 3360420"/>
                <a:gd name="connsiteX11" fmla="*/ 4237697 w 4853940"/>
                <a:gd name="connsiteY11" fmla="*/ 2120812 h 3360420"/>
                <a:gd name="connsiteX12" fmla="*/ 4343736 w 4853940"/>
                <a:gd name="connsiteY12" fmla="*/ 2058907 h 3360420"/>
                <a:gd name="connsiteX13" fmla="*/ 4294094 w 4853940"/>
                <a:gd name="connsiteY13" fmla="*/ 2089066 h 3360420"/>
                <a:gd name="connsiteX14" fmla="*/ 4326135 w 4853940"/>
                <a:gd name="connsiteY14" fmla="*/ 2071030 h 3360420"/>
                <a:gd name="connsiteX15" fmla="*/ 4428591 w 4853940"/>
                <a:gd name="connsiteY15" fmla="*/ 1997747 h 3360420"/>
                <a:gd name="connsiteX16" fmla="*/ 4382547 w 4853940"/>
                <a:gd name="connsiteY16" fmla="*/ 2032178 h 3360420"/>
                <a:gd name="connsiteX17" fmla="*/ 4409376 w 4853940"/>
                <a:gd name="connsiteY17" fmla="*/ 2013701 h 3360420"/>
                <a:gd name="connsiteX18" fmla="*/ 4496671 w 4853940"/>
                <a:gd name="connsiteY18" fmla="*/ 1938726 h 3360420"/>
                <a:gd name="connsiteX19" fmla="*/ 4464909 w 4853940"/>
                <a:gd name="connsiteY19" fmla="*/ 1967593 h 3360420"/>
                <a:gd name="connsiteX20" fmla="*/ 4486957 w 4853940"/>
                <a:gd name="connsiteY20" fmla="*/ 1949288 h 3360420"/>
                <a:gd name="connsiteX21" fmla="*/ 4642087 w 4853940"/>
                <a:gd name="connsiteY21" fmla="*/ 1771329 h 3360420"/>
                <a:gd name="connsiteX22" fmla="*/ 4567591 w 4853940"/>
                <a:gd name="connsiteY22" fmla="*/ 1861619 h 3360420"/>
                <a:gd name="connsiteX23" fmla="*/ 4623281 w 4853940"/>
                <a:gd name="connsiteY23" fmla="*/ 1801070 h 3360420"/>
                <a:gd name="connsiteX24" fmla="*/ 4747270 w 4853940"/>
                <a:gd name="connsiteY24" fmla="*/ 1590498 h 3360420"/>
                <a:gd name="connsiteX25" fmla="*/ 4691744 w 4853940"/>
                <a:gd name="connsiteY25" fmla="*/ 1692797 h 3360420"/>
                <a:gd name="connsiteX26" fmla="*/ 4731397 w 4853940"/>
                <a:gd name="connsiteY26" fmla="*/ 1630086 h 3360420"/>
                <a:gd name="connsiteX27" fmla="*/ 4817458 w 4853940"/>
                <a:gd name="connsiteY27" fmla="*/ 1390103 h 3360420"/>
                <a:gd name="connsiteX28" fmla="*/ 4782618 w 4853940"/>
                <a:gd name="connsiteY28" fmla="*/ 1502338 h 3360420"/>
                <a:gd name="connsiteX29" fmla="*/ 4807593 w 4853940"/>
                <a:gd name="connsiteY29" fmla="*/ 1440048 h 3360420"/>
                <a:gd name="connsiteX30" fmla="*/ 4851339 w 4853940"/>
                <a:gd name="connsiteY30" fmla="*/ 1171650 h 3360420"/>
                <a:gd name="connsiteX31" fmla="*/ 4848157 w 4853940"/>
                <a:gd name="connsiteY31" fmla="*/ 1234668 h 3360420"/>
                <a:gd name="connsiteX32" fmla="*/ 4848156 w 4853940"/>
                <a:gd name="connsiteY32" fmla="*/ 1234674 h 3360420"/>
                <a:gd name="connsiteX33" fmla="*/ 4848157 w 4853940"/>
                <a:gd name="connsiteY33" fmla="*/ 1234668 h 3360420"/>
                <a:gd name="connsiteX34" fmla="*/ 1120140 w 4853940"/>
                <a:gd name="connsiteY34" fmla="*/ 0 h 3360420"/>
                <a:gd name="connsiteX35" fmla="*/ 3733800 w 4853940"/>
                <a:gd name="connsiteY35" fmla="*/ 0 h 3360420"/>
                <a:gd name="connsiteX36" fmla="*/ 4853940 w 4853940"/>
                <a:gd name="connsiteY36" fmla="*/ 1120140 h 3360420"/>
                <a:gd name="connsiteX37" fmla="*/ 4853555 w 4853940"/>
                <a:gd name="connsiteY37" fmla="*/ 1127760 h 3360420"/>
                <a:gd name="connsiteX38" fmla="*/ 4853940 w 4853940"/>
                <a:gd name="connsiteY38" fmla="*/ 1127760 h 3360420"/>
                <a:gd name="connsiteX39" fmla="*/ 4853940 w 4853940"/>
                <a:gd name="connsiteY39" fmla="*/ 3360420 h 3360420"/>
                <a:gd name="connsiteX40" fmla="*/ 3733800 w 4853940"/>
                <a:gd name="connsiteY40" fmla="*/ 2240280 h 3360420"/>
                <a:gd name="connsiteX41" fmla="*/ 3841261 w 4853940"/>
                <a:gd name="connsiteY41" fmla="*/ 2235192 h 3360420"/>
                <a:gd name="connsiteX42" fmla="*/ 3844918 w 4853940"/>
                <a:gd name="connsiteY42" fmla="*/ 2234669 h 3360420"/>
                <a:gd name="connsiteX43" fmla="*/ 3733800 w 4853940"/>
                <a:gd name="connsiteY43" fmla="*/ 2240280 h 3360420"/>
                <a:gd name="connsiteX44" fmla="*/ 1120140 w 4853940"/>
                <a:gd name="connsiteY44" fmla="*/ 2240280 h 3360420"/>
                <a:gd name="connsiteX45" fmla="*/ 0 w 4853940"/>
                <a:gd name="connsiteY45" fmla="*/ 1120140 h 3360420"/>
                <a:gd name="connsiteX46" fmla="*/ 1120140 w 4853940"/>
                <a:gd name="connsiteY46" fmla="*/ 0 h 33604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</a:cxnLst>
              <a:rect l="l" t="t" r="r" b="b"/>
              <a:pathLst>
                <a:path w="4853940" h="3360420">
                  <a:moveTo>
                    <a:pt x="3952930" y="2218533"/>
                  </a:moveTo>
                  <a:lnTo>
                    <a:pt x="3881090" y="2229497"/>
                  </a:lnTo>
                  <a:lnTo>
                    <a:pt x="3945845" y="2220238"/>
                  </a:lnTo>
                  <a:close/>
                  <a:moveTo>
                    <a:pt x="4057327" y="2192381"/>
                  </a:moveTo>
                  <a:lnTo>
                    <a:pt x="3994732" y="2208476"/>
                  </a:lnTo>
                  <a:lnTo>
                    <a:pt x="4047088" y="2195880"/>
                  </a:lnTo>
                  <a:close/>
                  <a:moveTo>
                    <a:pt x="4157598" y="2156723"/>
                  </a:moveTo>
                  <a:lnTo>
                    <a:pt x="4100220" y="2177724"/>
                  </a:lnTo>
                  <a:lnTo>
                    <a:pt x="4144527" y="2162584"/>
                  </a:lnTo>
                  <a:close/>
                  <a:moveTo>
                    <a:pt x="4253237" y="2112065"/>
                  </a:moveTo>
                  <a:lnTo>
                    <a:pt x="4199916" y="2137751"/>
                  </a:lnTo>
                  <a:lnTo>
                    <a:pt x="4237697" y="2120812"/>
                  </a:lnTo>
                  <a:close/>
                  <a:moveTo>
                    <a:pt x="4343736" y="2058907"/>
                  </a:moveTo>
                  <a:lnTo>
                    <a:pt x="4294094" y="2089066"/>
                  </a:lnTo>
                  <a:lnTo>
                    <a:pt x="4326135" y="2071030"/>
                  </a:lnTo>
                  <a:close/>
                  <a:moveTo>
                    <a:pt x="4428591" y="1997747"/>
                  </a:moveTo>
                  <a:lnTo>
                    <a:pt x="4382547" y="2032178"/>
                  </a:lnTo>
                  <a:lnTo>
                    <a:pt x="4409376" y="2013701"/>
                  </a:lnTo>
                  <a:close/>
                  <a:moveTo>
                    <a:pt x="4496671" y="1938726"/>
                  </a:moveTo>
                  <a:lnTo>
                    <a:pt x="4464909" y="1967593"/>
                  </a:lnTo>
                  <a:lnTo>
                    <a:pt x="4486957" y="1949288"/>
                  </a:lnTo>
                  <a:close/>
                  <a:moveTo>
                    <a:pt x="4642087" y="1771329"/>
                  </a:moveTo>
                  <a:lnTo>
                    <a:pt x="4567591" y="1861619"/>
                  </a:lnTo>
                  <a:lnTo>
                    <a:pt x="4623281" y="1801070"/>
                  </a:lnTo>
                  <a:close/>
                  <a:moveTo>
                    <a:pt x="4747270" y="1590498"/>
                  </a:moveTo>
                  <a:lnTo>
                    <a:pt x="4691744" y="1692797"/>
                  </a:lnTo>
                  <a:lnTo>
                    <a:pt x="4731397" y="1630086"/>
                  </a:lnTo>
                  <a:close/>
                  <a:moveTo>
                    <a:pt x="4817458" y="1390103"/>
                  </a:moveTo>
                  <a:lnTo>
                    <a:pt x="4782618" y="1502338"/>
                  </a:lnTo>
                  <a:lnTo>
                    <a:pt x="4807593" y="1440048"/>
                  </a:lnTo>
                  <a:close/>
                  <a:moveTo>
                    <a:pt x="4851339" y="1171650"/>
                  </a:moveTo>
                  <a:lnTo>
                    <a:pt x="4848157" y="1234668"/>
                  </a:lnTo>
                  <a:lnTo>
                    <a:pt x="4848156" y="1234674"/>
                  </a:lnTo>
                  <a:lnTo>
                    <a:pt x="4848157" y="1234668"/>
                  </a:lnTo>
                  <a:close/>
                  <a:moveTo>
                    <a:pt x="1120140" y="0"/>
                  </a:moveTo>
                  <a:lnTo>
                    <a:pt x="3733800" y="0"/>
                  </a:lnTo>
                  <a:cubicBezTo>
                    <a:pt x="4352436" y="0"/>
                    <a:pt x="4853940" y="501504"/>
                    <a:pt x="4853940" y="1120140"/>
                  </a:cubicBezTo>
                  <a:lnTo>
                    <a:pt x="4853555" y="1127760"/>
                  </a:lnTo>
                  <a:lnTo>
                    <a:pt x="4853940" y="1127760"/>
                  </a:lnTo>
                  <a:lnTo>
                    <a:pt x="4853940" y="3360420"/>
                  </a:lnTo>
                  <a:cubicBezTo>
                    <a:pt x="4853940" y="2741784"/>
                    <a:pt x="4352436" y="2240280"/>
                    <a:pt x="3733800" y="2240280"/>
                  </a:cubicBezTo>
                  <a:cubicBezTo>
                    <a:pt x="3770048" y="2240280"/>
                    <a:pt x="3805894" y="2238558"/>
                    <a:pt x="3841261" y="2235192"/>
                  </a:cubicBezTo>
                  <a:lnTo>
                    <a:pt x="3844918" y="2234669"/>
                  </a:lnTo>
                  <a:lnTo>
                    <a:pt x="3733800" y="2240280"/>
                  </a:lnTo>
                  <a:lnTo>
                    <a:pt x="1120140" y="2240280"/>
                  </a:lnTo>
                  <a:cubicBezTo>
                    <a:pt x="501504" y="2240280"/>
                    <a:pt x="0" y="1738776"/>
                    <a:pt x="0" y="1120140"/>
                  </a:cubicBezTo>
                  <a:cubicBezTo>
                    <a:pt x="0" y="501504"/>
                    <a:pt x="501504" y="0"/>
                    <a:pt x="112014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3" name="TextBox 48">
            <a:extLst>
              <a:ext uri="{FF2B5EF4-FFF2-40B4-BE49-F238E27FC236}">
                <a16:creationId xmlns:a16="http://schemas.microsoft.com/office/drawing/2014/main" id="{3753BE80-443D-D3BE-FA37-68A26EC99566}"/>
              </a:ext>
            </a:extLst>
          </p:cNvPr>
          <p:cNvSpPr txBox="1"/>
          <p:nvPr/>
        </p:nvSpPr>
        <p:spPr>
          <a:xfrm flipH="1">
            <a:off x="16223156" y="2677731"/>
            <a:ext cx="2813591" cy="1107996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US" sz="660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Model</a:t>
            </a:r>
            <a:endParaRPr kumimoji="0" lang="en-US" sz="80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94" name="TextBox 48">
            <a:extLst>
              <a:ext uri="{FF2B5EF4-FFF2-40B4-BE49-F238E27FC236}">
                <a16:creationId xmlns:a16="http://schemas.microsoft.com/office/drawing/2014/main" id="{999A610D-2B8F-84EC-8975-B53EFFA4DAD6}"/>
              </a:ext>
            </a:extLst>
          </p:cNvPr>
          <p:cNvSpPr txBox="1"/>
          <p:nvPr/>
        </p:nvSpPr>
        <p:spPr>
          <a:xfrm flipH="1">
            <a:off x="16332884" y="1319185"/>
            <a:ext cx="5024389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95" name="Textbox 200">
            <a:extLst>
              <a:ext uri="{FF2B5EF4-FFF2-40B4-BE49-F238E27FC236}">
                <a16:creationId xmlns:a16="http://schemas.microsoft.com/office/drawing/2014/main" id="{DC01624D-23B8-3900-77F4-AF9D4FB7965C}"/>
              </a:ext>
            </a:extLst>
          </p:cNvPr>
          <p:cNvSpPr txBox="1"/>
          <p:nvPr/>
        </p:nvSpPr>
        <p:spPr>
          <a:xfrm>
            <a:off x="16223156" y="5658330"/>
            <a:ext cx="6236489" cy="267765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vi-VN" sz="2800" dirty="0"/>
              <a:t>Mô hình 7 bước </a:t>
            </a:r>
            <a:r>
              <a:rPr lang="en-US" sz="2800" dirty="0" err="1"/>
              <a:t>tăng</a:t>
            </a:r>
            <a:r>
              <a:rPr lang="en-US" sz="2800" dirty="0"/>
              <a:t> </a:t>
            </a:r>
            <a:r>
              <a:rPr lang="en-US" sz="2800" dirty="0" err="1"/>
              <a:t>trưởng</a:t>
            </a:r>
            <a:r>
              <a:rPr lang="en-US" sz="2800" dirty="0"/>
              <a:t>, </a:t>
            </a:r>
            <a:r>
              <a:rPr lang="vi-VN" sz="2800" dirty="0"/>
              <a:t>tượng trưng cho hành trình phát triển: từ tầm nhìn, ý tưởng, kế hoạch, đội ngũ đến hành động, kiểm tra và tăng trưởng, tất cả cùng nâng doanh nghiệp vươn cao bền vững.</a:t>
            </a:r>
            <a:endParaRPr lang="en-US" sz="2800" dirty="0">
              <a:solidFill>
                <a:schemeClr val="tx2"/>
              </a:solidFill>
            </a:endParaRPr>
          </a:p>
        </p:txBody>
      </p:sp>
      <p:sp>
        <p:nvSpPr>
          <p:cNvPr id="96" name="TextBox 48">
            <a:extLst>
              <a:ext uri="{FF2B5EF4-FFF2-40B4-BE49-F238E27FC236}">
                <a16:creationId xmlns:a16="http://schemas.microsoft.com/office/drawing/2014/main" id="{439479ED-69C4-FBD8-2139-7F69EDB8A34C}"/>
              </a:ext>
            </a:extLst>
          </p:cNvPr>
          <p:cNvSpPr txBox="1"/>
          <p:nvPr/>
        </p:nvSpPr>
        <p:spPr>
          <a:xfrm flipH="1">
            <a:off x="16193659" y="1550018"/>
            <a:ext cx="5367175" cy="144655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US" sz="8800" b="1" dirty="0">
                <a:solidFill>
                  <a:schemeClr val="accent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GROWTH</a:t>
            </a:r>
          </a:p>
        </p:txBody>
      </p:sp>
      <p:sp>
        <p:nvSpPr>
          <p:cNvPr id="97" name="TextBox 25">
            <a:extLst>
              <a:ext uri="{FF2B5EF4-FFF2-40B4-BE49-F238E27FC236}">
                <a16:creationId xmlns:a16="http://schemas.microsoft.com/office/drawing/2014/main" id="{F50237DA-7B67-9E7E-2EE0-1A7E9D74B550}"/>
              </a:ext>
            </a:extLst>
          </p:cNvPr>
          <p:cNvSpPr txBox="1"/>
          <p:nvPr/>
        </p:nvSpPr>
        <p:spPr>
          <a:xfrm flipH="1">
            <a:off x="16223156" y="12281163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1" u="none" dirty="0">
                <a:solidFill>
                  <a:schemeClr val="tx2"/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tx2"/>
                </a:solidFill>
                <a:latin typeface="+mn-lt"/>
              </a:rPr>
              <a:t>.net</a:t>
            </a:r>
          </a:p>
        </p:txBody>
      </p:sp>
      <p:cxnSp>
        <p:nvCxnSpPr>
          <p:cNvPr id="98" name="Straight Connector 97">
            <a:extLst>
              <a:ext uri="{FF2B5EF4-FFF2-40B4-BE49-F238E27FC236}">
                <a16:creationId xmlns:a16="http://schemas.microsoft.com/office/drawing/2014/main" id="{156C7EC7-B3D8-698C-CBEB-43CE8AA5EE2D}"/>
              </a:ext>
            </a:extLst>
          </p:cNvPr>
          <p:cNvCxnSpPr>
            <a:cxnSpLocks/>
          </p:cNvCxnSpPr>
          <p:nvPr/>
        </p:nvCxnSpPr>
        <p:spPr>
          <a:xfrm flipV="1">
            <a:off x="7836579" y="4988315"/>
            <a:ext cx="0" cy="8727685"/>
          </a:xfrm>
          <a:prstGeom prst="line">
            <a:avLst/>
          </a:prstGeom>
          <a:ln w="25400" cap="rnd">
            <a:solidFill>
              <a:schemeClr val="tx1">
                <a:lumMod val="75000"/>
                <a:lumOff val="25000"/>
              </a:schemeClr>
            </a:solidFill>
          </a:ln>
          <a:effectLst>
            <a:outerShdw blurRad="50800" dist="38100" dir="10800000" algn="r" rotWithShape="0">
              <a:prstClr val="black">
                <a:alpha val="30000"/>
              </a:prst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9" name="Textbox 200">
            <a:extLst>
              <a:ext uri="{FF2B5EF4-FFF2-40B4-BE49-F238E27FC236}">
                <a16:creationId xmlns:a16="http://schemas.microsoft.com/office/drawing/2014/main" id="{578838D4-4AA1-6E57-0B5A-0F6AE97F9731}"/>
              </a:ext>
            </a:extLst>
          </p:cNvPr>
          <p:cNvSpPr txBox="1"/>
          <p:nvPr/>
        </p:nvSpPr>
        <p:spPr>
          <a:xfrm>
            <a:off x="4481714" y="2704935"/>
            <a:ext cx="907621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sz="2400" b="1" dirty="0">
                <a:solidFill>
                  <a:schemeClr val="tx2"/>
                </a:solidFill>
                <a:latin typeface="+mj-lt"/>
              </a:rPr>
              <a:t>IDEA</a:t>
            </a:r>
          </a:p>
        </p:txBody>
      </p:sp>
      <p:sp>
        <p:nvSpPr>
          <p:cNvPr id="100" name="Textbox 200">
            <a:extLst>
              <a:ext uri="{FF2B5EF4-FFF2-40B4-BE49-F238E27FC236}">
                <a16:creationId xmlns:a16="http://schemas.microsoft.com/office/drawing/2014/main" id="{ED9DD5BC-7BDB-B07B-A131-0536373866BD}"/>
              </a:ext>
            </a:extLst>
          </p:cNvPr>
          <p:cNvSpPr txBox="1"/>
          <p:nvPr/>
        </p:nvSpPr>
        <p:spPr>
          <a:xfrm>
            <a:off x="4481713" y="3215957"/>
            <a:ext cx="2548353" cy="92333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vi-VN" dirty="0">
                <a:solidFill>
                  <a:schemeClr val="tx2"/>
                </a:solidFill>
              </a:rPr>
              <a:t>Khơi nguồn ý tưởng mới mẻ, sáng tạo để đổi mới.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101" name="Textbox 200">
            <a:extLst>
              <a:ext uri="{FF2B5EF4-FFF2-40B4-BE49-F238E27FC236}">
                <a16:creationId xmlns:a16="http://schemas.microsoft.com/office/drawing/2014/main" id="{6A361C99-1DF5-51CA-207B-A1559238A249}"/>
              </a:ext>
            </a:extLst>
          </p:cNvPr>
          <p:cNvSpPr txBox="1"/>
          <p:nvPr/>
        </p:nvSpPr>
        <p:spPr>
          <a:xfrm>
            <a:off x="9378627" y="2117111"/>
            <a:ext cx="1277914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r"/>
            <a:r>
              <a:rPr lang="en-US" sz="2400" b="1" dirty="0">
                <a:solidFill>
                  <a:schemeClr val="tx2"/>
                </a:solidFill>
                <a:latin typeface="+mj-lt"/>
              </a:rPr>
              <a:t>VISION</a:t>
            </a:r>
          </a:p>
        </p:txBody>
      </p:sp>
      <p:sp>
        <p:nvSpPr>
          <p:cNvPr id="102" name="Textbox 200">
            <a:extLst>
              <a:ext uri="{FF2B5EF4-FFF2-40B4-BE49-F238E27FC236}">
                <a16:creationId xmlns:a16="http://schemas.microsoft.com/office/drawing/2014/main" id="{7342F051-B7F6-0797-6379-F6E4A60EA992}"/>
              </a:ext>
            </a:extLst>
          </p:cNvPr>
          <p:cNvSpPr txBox="1"/>
          <p:nvPr/>
        </p:nvSpPr>
        <p:spPr>
          <a:xfrm>
            <a:off x="8108188" y="2628133"/>
            <a:ext cx="2548353" cy="92333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vi-VN" dirty="0">
                <a:solidFill>
                  <a:schemeClr val="tx2"/>
                </a:solidFill>
              </a:rPr>
              <a:t>Xác định tầm nhìn rõ ràng cho định hướng phát triển.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103" name="Textbox 200">
            <a:extLst>
              <a:ext uri="{FF2B5EF4-FFF2-40B4-BE49-F238E27FC236}">
                <a16:creationId xmlns:a16="http://schemas.microsoft.com/office/drawing/2014/main" id="{EF2EF71B-FAC5-5B53-A59D-CDAD83D6A683}"/>
              </a:ext>
            </a:extLst>
          </p:cNvPr>
          <p:cNvSpPr txBox="1"/>
          <p:nvPr/>
        </p:nvSpPr>
        <p:spPr>
          <a:xfrm>
            <a:off x="3885573" y="5366334"/>
            <a:ext cx="1016625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sz="2400" b="1" dirty="0">
                <a:solidFill>
                  <a:schemeClr val="bg2"/>
                </a:solidFill>
                <a:latin typeface="+mj-lt"/>
              </a:rPr>
              <a:t>TEAM</a:t>
            </a:r>
          </a:p>
        </p:txBody>
      </p:sp>
      <p:sp>
        <p:nvSpPr>
          <p:cNvPr id="104" name="Textbox 200">
            <a:extLst>
              <a:ext uri="{FF2B5EF4-FFF2-40B4-BE49-F238E27FC236}">
                <a16:creationId xmlns:a16="http://schemas.microsoft.com/office/drawing/2014/main" id="{76512C93-1CFE-856B-D912-F0AB08EC6CDD}"/>
              </a:ext>
            </a:extLst>
          </p:cNvPr>
          <p:cNvSpPr txBox="1"/>
          <p:nvPr/>
        </p:nvSpPr>
        <p:spPr>
          <a:xfrm>
            <a:off x="3885572" y="5877356"/>
            <a:ext cx="2548353" cy="92333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dirty="0" err="1">
                <a:solidFill>
                  <a:schemeClr val="bg2"/>
                </a:solidFill>
              </a:rPr>
              <a:t>Xây</a:t>
            </a:r>
            <a:r>
              <a:rPr lang="en-US" dirty="0">
                <a:solidFill>
                  <a:schemeClr val="bg2"/>
                </a:solidFill>
              </a:rPr>
              <a:t> </a:t>
            </a:r>
            <a:r>
              <a:rPr lang="en-US" dirty="0" err="1">
                <a:solidFill>
                  <a:schemeClr val="bg2"/>
                </a:solidFill>
              </a:rPr>
              <a:t>dựng</a:t>
            </a:r>
            <a:r>
              <a:rPr lang="en-US" dirty="0">
                <a:solidFill>
                  <a:schemeClr val="bg2"/>
                </a:solidFill>
              </a:rPr>
              <a:t> </a:t>
            </a:r>
            <a:r>
              <a:rPr lang="en-US" dirty="0" err="1">
                <a:solidFill>
                  <a:schemeClr val="bg2"/>
                </a:solidFill>
              </a:rPr>
              <a:t>đội</a:t>
            </a:r>
            <a:r>
              <a:rPr lang="en-US" dirty="0">
                <a:solidFill>
                  <a:schemeClr val="bg2"/>
                </a:solidFill>
              </a:rPr>
              <a:t> </a:t>
            </a:r>
            <a:r>
              <a:rPr lang="en-US" dirty="0" err="1">
                <a:solidFill>
                  <a:schemeClr val="bg2"/>
                </a:solidFill>
              </a:rPr>
              <a:t>ngũ</a:t>
            </a:r>
            <a:r>
              <a:rPr lang="en-US" dirty="0">
                <a:solidFill>
                  <a:schemeClr val="bg2"/>
                </a:solidFill>
              </a:rPr>
              <a:t> </a:t>
            </a:r>
            <a:r>
              <a:rPr lang="en-US" dirty="0" err="1">
                <a:solidFill>
                  <a:schemeClr val="bg2"/>
                </a:solidFill>
              </a:rPr>
              <a:t>vững</a:t>
            </a:r>
            <a:r>
              <a:rPr lang="en-US" dirty="0">
                <a:solidFill>
                  <a:schemeClr val="bg2"/>
                </a:solidFill>
              </a:rPr>
              <a:t> </a:t>
            </a:r>
            <a:r>
              <a:rPr lang="en-US" dirty="0" err="1">
                <a:solidFill>
                  <a:schemeClr val="bg2"/>
                </a:solidFill>
              </a:rPr>
              <a:t>mạnh</a:t>
            </a:r>
            <a:r>
              <a:rPr lang="en-US" dirty="0">
                <a:solidFill>
                  <a:schemeClr val="bg2"/>
                </a:solidFill>
              </a:rPr>
              <a:t>, </a:t>
            </a:r>
            <a:r>
              <a:rPr lang="en-US" dirty="0" err="1">
                <a:solidFill>
                  <a:schemeClr val="bg2"/>
                </a:solidFill>
              </a:rPr>
              <a:t>gắn</a:t>
            </a:r>
            <a:r>
              <a:rPr lang="en-US" dirty="0">
                <a:solidFill>
                  <a:schemeClr val="bg2"/>
                </a:solidFill>
              </a:rPr>
              <a:t> </a:t>
            </a:r>
            <a:r>
              <a:rPr lang="en-US" dirty="0" err="1">
                <a:solidFill>
                  <a:schemeClr val="bg2"/>
                </a:solidFill>
              </a:rPr>
              <a:t>kết</a:t>
            </a:r>
            <a:r>
              <a:rPr lang="en-US" dirty="0">
                <a:solidFill>
                  <a:schemeClr val="bg2"/>
                </a:solidFill>
              </a:rPr>
              <a:t> </a:t>
            </a:r>
            <a:r>
              <a:rPr lang="en-US" dirty="0" err="1">
                <a:solidFill>
                  <a:schemeClr val="bg2"/>
                </a:solidFill>
              </a:rPr>
              <a:t>và</a:t>
            </a:r>
            <a:r>
              <a:rPr lang="en-US" dirty="0">
                <a:solidFill>
                  <a:schemeClr val="bg2"/>
                </a:solidFill>
              </a:rPr>
              <a:t> </a:t>
            </a:r>
            <a:r>
              <a:rPr lang="en-US" dirty="0" err="1">
                <a:solidFill>
                  <a:schemeClr val="bg2"/>
                </a:solidFill>
              </a:rPr>
              <a:t>trách</a:t>
            </a:r>
            <a:r>
              <a:rPr lang="en-US" dirty="0">
                <a:solidFill>
                  <a:schemeClr val="bg2"/>
                </a:solidFill>
              </a:rPr>
              <a:t> </a:t>
            </a:r>
            <a:r>
              <a:rPr lang="en-US" dirty="0" err="1">
                <a:solidFill>
                  <a:schemeClr val="bg2"/>
                </a:solidFill>
              </a:rPr>
              <a:t>nhiệm</a:t>
            </a:r>
            <a:r>
              <a:rPr lang="en-US" dirty="0">
                <a:solidFill>
                  <a:schemeClr val="bg2"/>
                </a:solidFill>
              </a:rPr>
              <a:t>.</a:t>
            </a:r>
          </a:p>
        </p:txBody>
      </p:sp>
      <p:sp>
        <p:nvSpPr>
          <p:cNvPr id="107" name="Textbox 200">
            <a:extLst>
              <a:ext uri="{FF2B5EF4-FFF2-40B4-BE49-F238E27FC236}">
                <a16:creationId xmlns:a16="http://schemas.microsoft.com/office/drawing/2014/main" id="{27D495E3-1672-39A3-CF98-D5DA676EE03E}"/>
              </a:ext>
            </a:extLst>
          </p:cNvPr>
          <p:cNvSpPr txBox="1"/>
          <p:nvPr/>
        </p:nvSpPr>
        <p:spPr>
          <a:xfrm>
            <a:off x="4416008" y="8292248"/>
            <a:ext cx="1309974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sz="2400" b="1" dirty="0">
                <a:solidFill>
                  <a:schemeClr val="tx2"/>
                </a:solidFill>
                <a:latin typeface="+mj-lt"/>
              </a:rPr>
              <a:t>CHECK</a:t>
            </a:r>
          </a:p>
        </p:txBody>
      </p:sp>
      <p:sp>
        <p:nvSpPr>
          <p:cNvPr id="108" name="Textbox 200">
            <a:extLst>
              <a:ext uri="{FF2B5EF4-FFF2-40B4-BE49-F238E27FC236}">
                <a16:creationId xmlns:a16="http://schemas.microsoft.com/office/drawing/2014/main" id="{43E30376-8C00-D1B1-ABE1-CB4D18988CBB}"/>
              </a:ext>
            </a:extLst>
          </p:cNvPr>
          <p:cNvSpPr txBox="1"/>
          <p:nvPr/>
        </p:nvSpPr>
        <p:spPr>
          <a:xfrm>
            <a:off x="4416007" y="8803270"/>
            <a:ext cx="2548353" cy="92333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vi-VN" dirty="0">
                <a:solidFill>
                  <a:schemeClr val="tx2"/>
                </a:solidFill>
              </a:rPr>
              <a:t>Theo dõi tiến độ, đo lường kết quả và điều chỉnh.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109" name="Textbox 200">
            <a:extLst>
              <a:ext uri="{FF2B5EF4-FFF2-40B4-BE49-F238E27FC236}">
                <a16:creationId xmlns:a16="http://schemas.microsoft.com/office/drawing/2014/main" id="{EB17974A-DD5D-BA0B-3F26-10C6660A6EF1}"/>
              </a:ext>
            </a:extLst>
          </p:cNvPr>
          <p:cNvSpPr txBox="1"/>
          <p:nvPr/>
        </p:nvSpPr>
        <p:spPr>
          <a:xfrm>
            <a:off x="9828602" y="7220743"/>
            <a:ext cx="1418402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r"/>
            <a:r>
              <a:rPr lang="en-US" sz="2400" b="1" dirty="0">
                <a:solidFill>
                  <a:schemeClr val="bg1"/>
                </a:solidFill>
                <a:latin typeface="+mj-lt"/>
              </a:rPr>
              <a:t>ACTION</a:t>
            </a:r>
          </a:p>
        </p:txBody>
      </p:sp>
      <p:sp>
        <p:nvSpPr>
          <p:cNvPr id="110" name="Textbox 200">
            <a:extLst>
              <a:ext uri="{FF2B5EF4-FFF2-40B4-BE49-F238E27FC236}">
                <a16:creationId xmlns:a16="http://schemas.microsoft.com/office/drawing/2014/main" id="{2B971B68-9650-B172-7B60-7794115567F0}"/>
              </a:ext>
            </a:extLst>
          </p:cNvPr>
          <p:cNvSpPr txBox="1"/>
          <p:nvPr/>
        </p:nvSpPr>
        <p:spPr>
          <a:xfrm>
            <a:off x="8698651" y="7731765"/>
            <a:ext cx="2548353" cy="92333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dirty="0" err="1">
                <a:solidFill>
                  <a:schemeClr val="bg1"/>
                </a:solidFill>
              </a:rPr>
              <a:t>Triển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khai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hành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động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hiệu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quả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theo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kế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hoạch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đề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ra.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11" name="Textbox 200">
            <a:extLst>
              <a:ext uri="{FF2B5EF4-FFF2-40B4-BE49-F238E27FC236}">
                <a16:creationId xmlns:a16="http://schemas.microsoft.com/office/drawing/2014/main" id="{78E315E3-C636-69BB-968C-75DB43533CE1}"/>
              </a:ext>
            </a:extLst>
          </p:cNvPr>
          <p:cNvSpPr txBox="1"/>
          <p:nvPr/>
        </p:nvSpPr>
        <p:spPr>
          <a:xfrm>
            <a:off x="9220418" y="9798071"/>
            <a:ext cx="1596912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r"/>
            <a:r>
              <a:rPr lang="en-US" sz="2400" b="1" dirty="0">
                <a:solidFill>
                  <a:schemeClr val="tx2"/>
                </a:solidFill>
                <a:latin typeface="+mj-lt"/>
              </a:rPr>
              <a:t>GROWTH</a:t>
            </a:r>
          </a:p>
        </p:txBody>
      </p:sp>
      <p:sp>
        <p:nvSpPr>
          <p:cNvPr id="112" name="Textbox 200">
            <a:extLst>
              <a:ext uri="{FF2B5EF4-FFF2-40B4-BE49-F238E27FC236}">
                <a16:creationId xmlns:a16="http://schemas.microsoft.com/office/drawing/2014/main" id="{989559C2-CD9B-F144-8664-3CE23DA00481}"/>
              </a:ext>
            </a:extLst>
          </p:cNvPr>
          <p:cNvSpPr txBox="1"/>
          <p:nvPr/>
        </p:nvSpPr>
        <p:spPr>
          <a:xfrm>
            <a:off x="8268977" y="10309093"/>
            <a:ext cx="2548353" cy="92333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vi-VN" dirty="0">
                <a:solidFill>
                  <a:schemeClr val="tx2"/>
                </a:solidFill>
              </a:rPr>
              <a:t>Mở rộng, phát triển bền vững và hướng tới thành công dài hạn.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113" name="Freeform: Shape 112">
            <a:extLst>
              <a:ext uri="{FF2B5EF4-FFF2-40B4-BE49-F238E27FC236}">
                <a16:creationId xmlns:a16="http://schemas.microsoft.com/office/drawing/2014/main" id="{50F088B3-3C96-8D3E-AB63-9EB8DF2E3D1D}"/>
              </a:ext>
            </a:extLst>
          </p:cNvPr>
          <p:cNvSpPr/>
          <p:nvPr/>
        </p:nvSpPr>
        <p:spPr>
          <a:xfrm>
            <a:off x="10896115" y="2535330"/>
            <a:ext cx="1127466" cy="609441"/>
          </a:xfrm>
          <a:custGeom>
            <a:avLst/>
            <a:gdLst>
              <a:gd name="connsiteX0" fmla="*/ 559536 w 563880"/>
              <a:gd name="connsiteY0" fmla="*/ 152476 h 304800"/>
              <a:gd name="connsiteX1" fmla="*/ 289483 w 563880"/>
              <a:gd name="connsiteY1" fmla="*/ 285522 h 304800"/>
              <a:gd name="connsiteX2" fmla="*/ 19431 w 563880"/>
              <a:gd name="connsiteY2" fmla="*/ 152476 h 304800"/>
              <a:gd name="connsiteX3" fmla="*/ 289483 w 563880"/>
              <a:gd name="connsiteY3" fmla="*/ 19431 h 304800"/>
              <a:gd name="connsiteX4" fmla="*/ 559536 w 563880"/>
              <a:gd name="connsiteY4" fmla="*/ 152476 h 304800"/>
              <a:gd name="connsiteX5" fmla="*/ 289483 w 563880"/>
              <a:gd name="connsiteY5" fmla="*/ 54483 h 304800"/>
              <a:gd name="connsiteX6" fmla="*/ 191338 w 563880"/>
              <a:gd name="connsiteY6" fmla="*/ 152629 h 304800"/>
              <a:gd name="connsiteX7" fmla="*/ 289483 w 563880"/>
              <a:gd name="connsiteY7" fmla="*/ 250774 h 304800"/>
              <a:gd name="connsiteX8" fmla="*/ 387629 w 563880"/>
              <a:gd name="connsiteY8" fmla="*/ 152629 h 304800"/>
              <a:gd name="connsiteX9" fmla="*/ 289483 w 563880"/>
              <a:gd name="connsiteY9" fmla="*/ 54483 h 304800"/>
              <a:gd name="connsiteX10" fmla="*/ 256717 w 563880"/>
              <a:gd name="connsiteY10" fmla="*/ 183566 h 304800"/>
              <a:gd name="connsiteX11" fmla="*/ 288874 w 563880"/>
              <a:gd name="connsiteY11" fmla="*/ 196520 h 304800"/>
              <a:gd name="connsiteX12" fmla="*/ 322250 w 563880"/>
              <a:gd name="connsiteY12" fmla="*/ 173050 h 304800"/>
              <a:gd name="connsiteX13" fmla="*/ 289636 w 563880"/>
              <a:gd name="connsiteY13" fmla="*/ 149581 h 304800"/>
              <a:gd name="connsiteX14" fmla="*/ 260833 w 563880"/>
              <a:gd name="connsiteY14" fmla="*/ 129464 h 304800"/>
              <a:gd name="connsiteX15" fmla="*/ 289026 w 563880"/>
              <a:gd name="connsiteY15" fmla="*/ 108585 h 304800"/>
              <a:gd name="connsiteX16" fmla="*/ 314173 w 563880"/>
              <a:gd name="connsiteY16" fmla="*/ 117577 h 304800"/>
              <a:gd name="connsiteX17" fmla="*/ 288874 w 563880"/>
              <a:gd name="connsiteY17" fmla="*/ 196520 h 304800"/>
              <a:gd name="connsiteX18" fmla="*/ 288874 w 563880"/>
              <a:gd name="connsiteY18" fmla="*/ 212522 h 304800"/>
              <a:gd name="connsiteX19" fmla="*/ 288874 w 563880"/>
              <a:gd name="connsiteY19" fmla="*/ 92431 h 304800"/>
              <a:gd name="connsiteX20" fmla="*/ 288874 w 563880"/>
              <a:gd name="connsiteY20" fmla="*/ 108433 h 304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563880" h="304800">
                <a:moveTo>
                  <a:pt x="559536" y="152476"/>
                </a:moveTo>
                <a:cubicBezTo>
                  <a:pt x="559536" y="152476"/>
                  <a:pt x="438683" y="285522"/>
                  <a:pt x="289483" y="285522"/>
                </a:cubicBezTo>
                <a:cubicBezTo>
                  <a:pt x="140284" y="285522"/>
                  <a:pt x="19431" y="152476"/>
                  <a:pt x="19431" y="152476"/>
                </a:cubicBezTo>
                <a:cubicBezTo>
                  <a:pt x="19431" y="152476"/>
                  <a:pt x="140284" y="19431"/>
                  <a:pt x="289483" y="19431"/>
                </a:cubicBezTo>
                <a:cubicBezTo>
                  <a:pt x="438683" y="19431"/>
                  <a:pt x="559536" y="152476"/>
                  <a:pt x="559536" y="152476"/>
                </a:cubicBezTo>
                <a:close/>
                <a:moveTo>
                  <a:pt x="289483" y="54483"/>
                </a:moveTo>
                <a:cubicBezTo>
                  <a:pt x="235382" y="54483"/>
                  <a:pt x="191338" y="98374"/>
                  <a:pt x="191338" y="152629"/>
                </a:cubicBezTo>
                <a:cubicBezTo>
                  <a:pt x="191338" y="206731"/>
                  <a:pt x="235229" y="250774"/>
                  <a:pt x="289483" y="250774"/>
                </a:cubicBezTo>
                <a:cubicBezTo>
                  <a:pt x="343586" y="250774"/>
                  <a:pt x="387629" y="206883"/>
                  <a:pt x="387629" y="152629"/>
                </a:cubicBezTo>
                <a:cubicBezTo>
                  <a:pt x="387629" y="98374"/>
                  <a:pt x="343738" y="54483"/>
                  <a:pt x="289483" y="54483"/>
                </a:cubicBezTo>
                <a:close/>
                <a:moveTo>
                  <a:pt x="256717" y="183566"/>
                </a:moveTo>
                <a:cubicBezTo>
                  <a:pt x="262813" y="192405"/>
                  <a:pt x="273024" y="196520"/>
                  <a:pt x="288874" y="196520"/>
                </a:cubicBezTo>
                <a:cubicBezTo>
                  <a:pt x="296646" y="196520"/>
                  <a:pt x="322250" y="194844"/>
                  <a:pt x="322250" y="173050"/>
                </a:cubicBezTo>
                <a:cubicBezTo>
                  <a:pt x="322250" y="158725"/>
                  <a:pt x="313715" y="152476"/>
                  <a:pt x="289636" y="149581"/>
                </a:cubicBezTo>
                <a:cubicBezTo>
                  <a:pt x="280949" y="148514"/>
                  <a:pt x="260833" y="146228"/>
                  <a:pt x="260833" y="129464"/>
                </a:cubicBezTo>
                <a:cubicBezTo>
                  <a:pt x="260833" y="119863"/>
                  <a:pt x="268300" y="108585"/>
                  <a:pt x="289026" y="108585"/>
                </a:cubicBezTo>
                <a:cubicBezTo>
                  <a:pt x="298475" y="108585"/>
                  <a:pt x="307924" y="112090"/>
                  <a:pt x="314173" y="117577"/>
                </a:cubicBezTo>
                <a:moveTo>
                  <a:pt x="288874" y="196520"/>
                </a:moveTo>
                <a:lnTo>
                  <a:pt x="288874" y="212522"/>
                </a:lnTo>
                <a:moveTo>
                  <a:pt x="288874" y="92431"/>
                </a:moveTo>
                <a:lnTo>
                  <a:pt x="288874" y="108433"/>
                </a:lnTo>
              </a:path>
            </a:pathLst>
          </a:custGeom>
          <a:noFill/>
          <a:ln w="254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14" name="Freeform 230">
            <a:extLst>
              <a:ext uri="{FF2B5EF4-FFF2-40B4-BE49-F238E27FC236}">
                <a16:creationId xmlns:a16="http://schemas.microsoft.com/office/drawing/2014/main" id="{985B84D4-1674-338C-1C04-35309EC81BCB}"/>
              </a:ext>
            </a:extLst>
          </p:cNvPr>
          <p:cNvSpPr>
            <a:spLocks noEditPoints="1"/>
          </p:cNvSpPr>
          <p:nvPr/>
        </p:nvSpPr>
        <p:spPr bwMode="auto">
          <a:xfrm>
            <a:off x="3127095" y="2957250"/>
            <a:ext cx="664600" cy="1027612"/>
          </a:xfrm>
          <a:custGeom>
            <a:avLst/>
            <a:gdLst>
              <a:gd name="T0" fmla="*/ 41 w 496"/>
              <a:gd name="T1" fmla="*/ 386 h 768"/>
              <a:gd name="T2" fmla="*/ 0 w 496"/>
              <a:gd name="T3" fmla="*/ 249 h 768"/>
              <a:gd name="T4" fmla="*/ 248 w 496"/>
              <a:gd name="T5" fmla="*/ 0 h 768"/>
              <a:gd name="T6" fmla="*/ 496 w 496"/>
              <a:gd name="T7" fmla="*/ 249 h 768"/>
              <a:gd name="T8" fmla="*/ 456 w 496"/>
              <a:gd name="T9" fmla="*/ 386 h 768"/>
              <a:gd name="T10" fmla="*/ 391 w 496"/>
              <a:gd name="T11" fmla="*/ 547 h 768"/>
              <a:gd name="T12" fmla="*/ 105 w 496"/>
              <a:gd name="T13" fmla="*/ 547 h 768"/>
              <a:gd name="T14" fmla="*/ 41 w 496"/>
              <a:gd name="T15" fmla="*/ 386 h 768"/>
              <a:gd name="T16" fmla="*/ 136 w 496"/>
              <a:gd name="T17" fmla="*/ 657 h 768"/>
              <a:gd name="T18" fmla="*/ 361 w 496"/>
              <a:gd name="T19" fmla="*/ 657 h 768"/>
              <a:gd name="T20" fmla="*/ 171 w 496"/>
              <a:gd name="T21" fmla="*/ 768 h 768"/>
              <a:gd name="T22" fmla="*/ 325 w 496"/>
              <a:gd name="T23" fmla="*/ 768 h 7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496" h="768">
                <a:moveTo>
                  <a:pt x="41" y="386"/>
                </a:moveTo>
                <a:cubicBezTo>
                  <a:pt x="14" y="345"/>
                  <a:pt x="0" y="298"/>
                  <a:pt x="0" y="249"/>
                </a:cubicBezTo>
                <a:cubicBezTo>
                  <a:pt x="0" y="112"/>
                  <a:pt x="112" y="0"/>
                  <a:pt x="248" y="0"/>
                </a:cubicBezTo>
                <a:cubicBezTo>
                  <a:pt x="385" y="0"/>
                  <a:pt x="496" y="112"/>
                  <a:pt x="496" y="249"/>
                </a:cubicBezTo>
                <a:cubicBezTo>
                  <a:pt x="496" y="298"/>
                  <a:pt x="482" y="345"/>
                  <a:pt x="456" y="386"/>
                </a:cubicBezTo>
                <a:cubicBezTo>
                  <a:pt x="403" y="468"/>
                  <a:pt x="391" y="506"/>
                  <a:pt x="391" y="547"/>
                </a:cubicBezTo>
                <a:cubicBezTo>
                  <a:pt x="105" y="547"/>
                  <a:pt x="105" y="547"/>
                  <a:pt x="105" y="547"/>
                </a:cubicBezTo>
                <a:cubicBezTo>
                  <a:pt x="105" y="506"/>
                  <a:pt x="94" y="468"/>
                  <a:pt x="41" y="386"/>
                </a:cubicBezTo>
                <a:close/>
                <a:moveTo>
                  <a:pt x="136" y="657"/>
                </a:moveTo>
                <a:cubicBezTo>
                  <a:pt x="361" y="657"/>
                  <a:pt x="361" y="657"/>
                  <a:pt x="361" y="657"/>
                </a:cubicBezTo>
                <a:moveTo>
                  <a:pt x="171" y="768"/>
                </a:moveTo>
                <a:cubicBezTo>
                  <a:pt x="325" y="768"/>
                  <a:pt x="325" y="768"/>
                  <a:pt x="325" y="768"/>
                </a:cubicBezTo>
              </a:path>
            </a:pathLst>
          </a:custGeom>
          <a:noFill/>
          <a:ln w="254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15" name="Freeform: Shape 114">
            <a:extLst>
              <a:ext uri="{FF2B5EF4-FFF2-40B4-BE49-F238E27FC236}">
                <a16:creationId xmlns:a16="http://schemas.microsoft.com/office/drawing/2014/main" id="{FBC5F9CA-7A83-1FAE-6D9C-4794F5A19CF1}"/>
              </a:ext>
            </a:extLst>
          </p:cNvPr>
          <p:cNvSpPr/>
          <p:nvPr/>
        </p:nvSpPr>
        <p:spPr>
          <a:xfrm>
            <a:off x="12569889" y="4564737"/>
            <a:ext cx="829386" cy="1130982"/>
          </a:xfrm>
          <a:custGeom>
            <a:avLst/>
            <a:gdLst>
              <a:gd name="connsiteX0" fmla="*/ 255346 w 335280"/>
              <a:gd name="connsiteY0" fmla="*/ 81763 h 457200"/>
              <a:gd name="connsiteX1" fmla="*/ 285826 w 335280"/>
              <a:gd name="connsiteY1" fmla="*/ 81763 h 457200"/>
              <a:gd name="connsiteX2" fmla="*/ 319658 w 335280"/>
              <a:gd name="connsiteY2" fmla="*/ 115595 h 457200"/>
              <a:gd name="connsiteX3" fmla="*/ 319658 w 335280"/>
              <a:gd name="connsiteY3" fmla="*/ 413995 h 457200"/>
              <a:gd name="connsiteX4" fmla="*/ 285826 w 335280"/>
              <a:gd name="connsiteY4" fmla="*/ 447827 h 457200"/>
              <a:gd name="connsiteX5" fmla="*/ 53263 w 335280"/>
              <a:gd name="connsiteY5" fmla="*/ 447827 h 457200"/>
              <a:gd name="connsiteX6" fmla="*/ 19431 w 335280"/>
              <a:gd name="connsiteY6" fmla="*/ 413995 h 457200"/>
              <a:gd name="connsiteX7" fmla="*/ 19431 w 335280"/>
              <a:gd name="connsiteY7" fmla="*/ 115443 h 457200"/>
              <a:gd name="connsiteX8" fmla="*/ 53263 w 335280"/>
              <a:gd name="connsiteY8" fmla="*/ 81610 h 457200"/>
              <a:gd name="connsiteX9" fmla="*/ 83743 w 335280"/>
              <a:gd name="connsiteY9" fmla="*/ 81610 h 457200"/>
              <a:gd name="connsiteX10" fmla="*/ 255346 w 335280"/>
              <a:gd name="connsiteY10" fmla="*/ 96698 h 457200"/>
              <a:gd name="connsiteX11" fmla="*/ 255346 w 335280"/>
              <a:gd name="connsiteY11" fmla="*/ 66675 h 457200"/>
              <a:gd name="connsiteX12" fmla="*/ 241325 w 335280"/>
              <a:gd name="connsiteY12" fmla="*/ 52654 h 457200"/>
              <a:gd name="connsiteX13" fmla="*/ 97612 w 335280"/>
              <a:gd name="connsiteY13" fmla="*/ 52654 h 457200"/>
              <a:gd name="connsiteX14" fmla="*/ 83591 w 335280"/>
              <a:gd name="connsiteY14" fmla="*/ 66675 h 457200"/>
              <a:gd name="connsiteX15" fmla="*/ 83591 w 335280"/>
              <a:gd name="connsiteY15" fmla="*/ 96698 h 457200"/>
              <a:gd name="connsiteX16" fmla="*/ 97612 w 335280"/>
              <a:gd name="connsiteY16" fmla="*/ 110719 h 457200"/>
              <a:gd name="connsiteX17" fmla="*/ 241325 w 335280"/>
              <a:gd name="connsiteY17" fmla="*/ 110719 h 457200"/>
              <a:gd name="connsiteX18" fmla="*/ 255346 w 335280"/>
              <a:gd name="connsiteY18" fmla="*/ 96698 h 457200"/>
              <a:gd name="connsiteX19" fmla="*/ 202768 w 335280"/>
              <a:gd name="connsiteY19" fmla="*/ 52807 h 457200"/>
              <a:gd name="connsiteX20" fmla="*/ 169392 w 335280"/>
              <a:gd name="connsiteY20" fmla="*/ 19431 h 457200"/>
              <a:gd name="connsiteX21" fmla="*/ 136016 w 335280"/>
              <a:gd name="connsiteY21" fmla="*/ 52807 h 457200"/>
              <a:gd name="connsiteX22" fmla="*/ 164058 w 335280"/>
              <a:gd name="connsiteY22" fmla="*/ 205359 h 457200"/>
              <a:gd name="connsiteX23" fmla="*/ 265404 w 335280"/>
              <a:gd name="connsiteY23" fmla="*/ 205359 h 457200"/>
              <a:gd name="connsiteX24" fmla="*/ 164058 w 335280"/>
              <a:gd name="connsiteY24" fmla="*/ 278663 h 457200"/>
              <a:gd name="connsiteX25" fmla="*/ 265404 w 335280"/>
              <a:gd name="connsiteY25" fmla="*/ 278663 h 457200"/>
              <a:gd name="connsiteX26" fmla="*/ 164058 w 335280"/>
              <a:gd name="connsiteY26" fmla="*/ 352120 h 457200"/>
              <a:gd name="connsiteX27" fmla="*/ 265404 w 335280"/>
              <a:gd name="connsiteY27" fmla="*/ 352120 h 457200"/>
              <a:gd name="connsiteX28" fmla="*/ 70790 w 335280"/>
              <a:gd name="connsiteY28" fmla="*/ 188900 h 457200"/>
              <a:gd name="connsiteX29" fmla="*/ 95326 w 335280"/>
              <a:gd name="connsiteY29" fmla="*/ 205359 h 457200"/>
              <a:gd name="connsiteX30" fmla="*/ 118186 w 335280"/>
              <a:gd name="connsiteY30" fmla="*/ 164363 h 457200"/>
              <a:gd name="connsiteX31" fmla="*/ 70790 w 335280"/>
              <a:gd name="connsiteY31" fmla="*/ 276835 h 457200"/>
              <a:gd name="connsiteX32" fmla="*/ 95326 w 335280"/>
              <a:gd name="connsiteY32" fmla="*/ 293294 h 457200"/>
              <a:gd name="connsiteX33" fmla="*/ 118186 w 335280"/>
              <a:gd name="connsiteY33" fmla="*/ 252298 h 457200"/>
              <a:gd name="connsiteX34" fmla="*/ 70790 w 335280"/>
              <a:gd name="connsiteY34" fmla="*/ 364617 h 457200"/>
              <a:gd name="connsiteX35" fmla="*/ 95326 w 335280"/>
              <a:gd name="connsiteY35" fmla="*/ 381076 h 457200"/>
              <a:gd name="connsiteX36" fmla="*/ 118186 w 335280"/>
              <a:gd name="connsiteY36" fmla="*/ 340081 h 45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</a:cxnLst>
            <a:rect l="l" t="t" r="r" b="b"/>
            <a:pathLst>
              <a:path w="335280" h="457200">
                <a:moveTo>
                  <a:pt x="255346" y="81763"/>
                </a:moveTo>
                <a:lnTo>
                  <a:pt x="285826" y="81763"/>
                </a:lnTo>
                <a:cubicBezTo>
                  <a:pt x="304571" y="81763"/>
                  <a:pt x="319658" y="96850"/>
                  <a:pt x="319658" y="115595"/>
                </a:cubicBezTo>
                <a:lnTo>
                  <a:pt x="319658" y="413995"/>
                </a:lnTo>
                <a:cubicBezTo>
                  <a:pt x="319658" y="432740"/>
                  <a:pt x="304571" y="447827"/>
                  <a:pt x="285826" y="447827"/>
                </a:cubicBezTo>
                <a:lnTo>
                  <a:pt x="53263" y="447827"/>
                </a:lnTo>
                <a:cubicBezTo>
                  <a:pt x="34518" y="447827"/>
                  <a:pt x="19431" y="432740"/>
                  <a:pt x="19431" y="413995"/>
                </a:cubicBezTo>
                <a:lnTo>
                  <a:pt x="19431" y="115443"/>
                </a:lnTo>
                <a:cubicBezTo>
                  <a:pt x="19431" y="96698"/>
                  <a:pt x="34518" y="81610"/>
                  <a:pt x="53263" y="81610"/>
                </a:cubicBezTo>
                <a:lnTo>
                  <a:pt x="83743" y="81610"/>
                </a:lnTo>
                <a:moveTo>
                  <a:pt x="255346" y="96698"/>
                </a:moveTo>
                <a:lnTo>
                  <a:pt x="255346" y="66675"/>
                </a:lnTo>
                <a:cubicBezTo>
                  <a:pt x="255346" y="58903"/>
                  <a:pt x="249098" y="52654"/>
                  <a:pt x="241325" y="52654"/>
                </a:cubicBezTo>
                <a:lnTo>
                  <a:pt x="97612" y="52654"/>
                </a:lnTo>
                <a:cubicBezTo>
                  <a:pt x="89840" y="52654"/>
                  <a:pt x="83591" y="58903"/>
                  <a:pt x="83591" y="66675"/>
                </a:cubicBezTo>
                <a:lnTo>
                  <a:pt x="83591" y="96698"/>
                </a:lnTo>
                <a:cubicBezTo>
                  <a:pt x="83591" y="104470"/>
                  <a:pt x="89840" y="110719"/>
                  <a:pt x="97612" y="110719"/>
                </a:cubicBezTo>
                <a:lnTo>
                  <a:pt x="241325" y="110719"/>
                </a:lnTo>
                <a:cubicBezTo>
                  <a:pt x="249098" y="110719"/>
                  <a:pt x="255346" y="104470"/>
                  <a:pt x="255346" y="96698"/>
                </a:cubicBezTo>
                <a:close/>
                <a:moveTo>
                  <a:pt x="202768" y="52807"/>
                </a:moveTo>
                <a:cubicBezTo>
                  <a:pt x="202768" y="34366"/>
                  <a:pt x="187833" y="19431"/>
                  <a:pt x="169392" y="19431"/>
                </a:cubicBezTo>
                <a:cubicBezTo>
                  <a:pt x="150952" y="19431"/>
                  <a:pt x="136016" y="34366"/>
                  <a:pt x="136016" y="52807"/>
                </a:cubicBezTo>
                <a:moveTo>
                  <a:pt x="164058" y="205359"/>
                </a:moveTo>
                <a:lnTo>
                  <a:pt x="265404" y="205359"/>
                </a:lnTo>
                <a:moveTo>
                  <a:pt x="164058" y="278663"/>
                </a:moveTo>
                <a:lnTo>
                  <a:pt x="265404" y="278663"/>
                </a:lnTo>
                <a:moveTo>
                  <a:pt x="164058" y="352120"/>
                </a:moveTo>
                <a:lnTo>
                  <a:pt x="265404" y="352120"/>
                </a:lnTo>
                <a:moveTo>
                  <a:pt x="70790" y="188900"/>
                </a:moveTo>
                <a:lnTo>
                  <a:pt x="95326" y="205359"/>
                </a:lnTo>
                <a:lnTo>
                  <a:pt x="118186" y="164363"/>
                </a:lnTo>
                <a:moveTo>
                  <a:pt x="70790" y="276835"/>
                </a:moveTo>
                <a:lnTo>
                  <a:pt x="95326" y="293294"/>
                </a:lnTo>
                <a:lnTo>
                  <a:pt x="118186" y="252298"/>
                </a:lnTo>
                <a:moveTo>
                  <a:pt x="70790" y="364617"/>
                </a:moveTo>
                <a:lnTo>
                  <a:pt x="95326" y="381076"/>
                </a:lnTo>
                <a:lnTo>
                  <a:pt x="118186" y="340081"/>
                </a:lnTo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>
              <a:solidFill>
                <a:schemeClr val="accent4"/>
              </a:solidFill>
            </a:endParaRPr>
          </a:p>
        </p:txBody>
      </p:sp>
      <p:sp>
        <p:nvSpPr>
          <p:cNvPr id="116" name="Freeform: Shape 115">
            <a:extLst>
              <a:ext uri="{FF2B5EF4-FFF2-40B4-BE49-F238E27FC236}">
                <a16:creationId xmlns:a16="http://schemas.microsoft.com/office/drawing/2014/main" id="{936F5779-3FF1-2133-7EDB-9908ECD3299C}"/>
              </a:ext>
            </a:extLst>
          </p:cNvPr>
          <p:cNvSpPr/>
          <p:nvPr/>
        </p:nvSpPr>
        <p:spPr>
          <a:xfrm>
            <a:off x="1970743" y="5806847"/>
            <a:ext cx="1391028" cy="834618"/>
          </a:xfrm>
          <a:custGeom>
            <a:avLst/>
            <a:gdLst>
              <a:gd name="connsiteX0" fmla="*/ 339318 w 533400"/>
              <a:gd name="connsiteY0" fmla="*/ 85725 h 320040"/>
              <a:gd name="connsiteX1" fmla="*/ 273025 w 533400"/>
              <a:gd name="connsiteY1" fmla="*/ 152019 h 320040"/>
              <a:gd name="connsiteX2" fmla="*/ 206730 w 533400"/>
              <a:gd name="connsiteY2" fmla="*/ 85725 h 320040"/>
              <a:gd name="connsiteX3" fmla="*/ 273025 w 533400"/>
              <a:gd name="connsiteY3" fmla="*/ 19431 h 320040"/>
              <a:gd name="connsiteX4" fmla="*/ 339318 w 533400"/>
              <a:gd name="connsiteY4" fmla="*/ 85725 h 320040"/>
              <a:gd name="connsiteX5" fmla="*/ 397840 w 533400"/>
              <a:gd name="connsiteY5" fmla="*/ 308686 h 320040"/>
              <a:gd name="connsiteX6" fmla="*/ 273025 w 533400"/>
              <a:gd name="connsiteY6" fmla="*/ 198044 h 320040"/>
              <a:gd name="connsiteX7" fmla="*/ 148209 w 533400"/>
              <a:gd name="connsiteY7" fmla="*/ 308686 h 320040"/>
              <a:gd name="connsiteX8" fmla="*/ 437921 w 533400"/>
              <a:gd name="connsiteY8" fmla="*/ 45187 h 320040"/>
              <a:gd name="connsiteX9" fmla="*/ 390830 w 533400"/>
              <a:gd name="connsiteY9" fmla="*/ 92278 h 320040"/>
              <a:gd name="connsiteX10" fmla="*/ 437921 w 533400"/>
              <a:gd name="connsiteY10" fmla="*/ 139370 h 320040"/>
              <a:gd name="connsiteX11" fmla="*/ 485013 w 533400"/>
              <a:gd name="connsiteY11" fmla="*/ 92278 h 320040"/>
              <a:gd name="connsiteX12" fmla="*/ 437921 w 533400"/>
              <a:gd name="connsiteY12" fmla="*/ 45187 h 320040"/>
              <a:gd name="connsiteX13" fmla="*/ 526618 w 533400"/>
              <a:gd name="connsiteY13" fmla="*/ 259461 h 320040"/>
              <a:gd name="connsiteX14" fmla="*/ 437921 w 533400"/>
              <a:gd name="connsiteY14" fmla="*/ 180975 h 320040"/>
              <a:gd name="connsiteX15" fmla="*/ 390830 w 533400"/>
              <a:gd name="connsiteY15" fmla="*/ 193015 h 320040"/>
              <a:gd name="connsiteX16" fmla="*/ 60883 w 533400"/>
              <a:gd name="connsiteY16" fmla="*/ 92278 h 320040"/>
              <a:gd name="connsiteX17" fmla="*/ 107975 w 533400"/>
              <a:gd name="connsiteY17" fmla="*/ 139370 h 320040"/>
              <a:gd name="connsiteX18" fmla="*/ 155066 w 533400"/>
              <a:gd name="connsiteY18" fmla="*/ 92278 h 320040"/>
              <a:gd name="connsiteX19" fmla="*/ 107975 w 533400"/>
              <a:gd name="connsiteY19" fmla="*/ 45187 h 320040"/>
              <a:gd name="connsiteX20" fmla="*/ 60883 w 533400"/>
              <a:gd name="connsiteY20" fmla="*/ 92278 h 320040"/>
              <a:gd name="connsiteX21" fmla="*/ 155219 w 533400"/>
              <a:gd name="connsiteY21" fmla="*/ 193015 h 320040"/>
              <a:gd name="connsiteX22" fmla="*/ 108128 w 533400"/>
              <a:gd name="connsiteY22" fmla="*/ 180975 h 320040"/>
              <a:gd name="connsiteX23" fmla="*/ 19431 w 533400"/>
              <a:gd name="connsiteY23" fmla="*/ 259461 h 320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533400" h="320040">
                <a:moveTo>
                  <a:pt x="339318" y="85725"/>
                </a:moveTo>
                <a:cubicBezTo>
                  <a:pt x="339318" y="122301"/>
                  <a:pt x="309600" y="152019"/>
                  <a:pt x="273025" y="152019"/>
                </a:cubicBezTo>
                <a:cubicBezTo>
                  <a:pt x="236448" y="152019"/>
                  <a:pt x="206730" y="122301"/>
                  <a:pt x="206730" y="85725"/>
                </a:cubicBezTo>
                <a:cubicBezTo>
                  <a:pt x="206730" y="49149"/>
                  <a:pt x="236448" y="19431"/>
                  <a:pt x="273025" y="19431"/>
                </a:cubicBezTo>
                <a:cubicBezTo>
                  <a:pt x="309600" y="19431"/>
                  <a:pt x="339318" y="48997"/>
                  <a:pt x="339318" y="85725"/>
                </a:cubicBezTo>
                <a:close/>
                <a:moveTo>
                  <a:pt x="397840" y="308686"/>
                </a:moveTo>
                <a:cubicBezTo>
                  <a:pt x="397840" y="247574"/>
                  <a:pt x="341909" y="198044"/>
                  <a:pt x="273025" y="198044"/>
                </a:cubicBezTo>
                <a:cubicBezTo>
                  <a:pt x="204140" y="198044"/>
                  <a:pt x="148209" y="247574"/>
                  <a:pt x="148209" y="308686"/>
                </a:cubicBezTo>
                <a:moveTo>
                  <a:pt x="437921" y="45187"/>
                </a:moveTo>
                <a:cubicBezTo>
                  <a:pt x="411861" y="45187"/>
                  <a:pt x="390830" y="66218"/>
                  <a:pt x="390830" y="92278"/>
                </a:cubicBezTo>
                <a:cubicBezTo>
                  <a:pt x="390830" y="118339"/>
                  <a:pt x="411861" y="139370"/>
                  <a:pt x="437921" y="139370"/>
                </a:cubicBezTo>
                <a:cubicBezTo>
                  <a:pt x="463982" y="139370"/>
                  <a:pt x="485013" y="118339"/>
                  <a:pt x="485013" y="92278"/>
                </a:cubicBezTo>
                <a:cubicBezTo>
                  <a:pt x="485013" y="66218"/>
                  <a:pt x="463982" y="45187"/>
                  <a:pt x="437921" y="45187"/>
                </a:cubicBezTo>
                <a:close/>
                <a:moveTo>
                  <a:pt x="526618" y="259461"/>
                </a:moveTo>
                <a:cubicBezTo>
                  <a:pt x="526618" y="216027"/>
                  <a:pt x="486994" y="180975"/>
                  <a:pt x="437921" y="180975"/>
                </a:cubicBezTo>
                <a:cubicBezTo>
                  <a:pt x="420548" y="180975"/>
                  <a:pt x="404394" y="185395"/>
                  <a:pt x="390830" y="193015"/>
                </a:cubicBezTo>
                <a:moveTo>
                  <a:pt x="60883" y="92278"/>
                </a:moveTo>
                <a:cubicBezTo>
                  <a:pt x="60883" y="118339"/>
                  <a:pt x="81915" y="139370"/>
                  <a:pt x="107975" y="139370"/>
                </a:cubicBezTo>
                <a:cubicBezTo>
                  <a:pt x="134035" y="139370"/>
                  <a:pt x="155066" y="118339"/>
                  <a:pt x="155066" y="92278"/>
                </a:cubicBezTo>
                <a:cubicBezTo>
                  <a:pt x="155066" y="66218"/>
                  <a:pt x="134035" y="45187"/>
                  <a:pt x="107975" y="45187"/>
                </a:cubicBezTo>
                <a:cubicBezTo>
                  <a:pt x="82067" y="45187"/>
                  <a:pt x="60883" y="66218"/>
                  <a:pt x="60883" y="92278"/>
                </a:cubicBezTo>
                <a:close/>
                <a:moveTo>
                  <a:pt x="155219" y="193015"/>
                </a:moveTo>
                <a:cubicBezTo>
                  <a:pt x="141504" y="185395"/>
                  <a:pt x="125349" y="180975"/>
                  <a:pt x="108128" y="180975"/>
                </a:cubicBezTo>
                <a:cubicBezTo>
                  <a:pt x="59207" y="180975"/>
                  <a:pt x="19431" y="216179"/>
                  <a:pt x="19431" y="259461"/>
                </a:cubicBezTo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17" name="Freeform 171">
            <a:extLst>
              <a:ext uri="{FF2B5EF4-FFF2-40B4-BE49-F238E27FC236}">
                <a16:creationId xmlns:a16="http://schemas.microsoft.com/office/drawing/2014/main" id="{D18FBF57-4461-67FD-9692-2AEF5E1C2499}"/>
              </a:ext>
            </a:extLst>
          </p:cNvPr>
          <p:cNvSpPr>
            <a:spLocks noEditPoints="1"/>
          </p:cNvSpPr>
          <p:nvPr/>
        </p:nvSpPr>
        <p:spPr bwMode="auto">
          <a:xfrm>
            <a:off x="11752128" y="7517141"/>
            <a:ext cx="924998" cy="978680"/>
          </a:xfrm>
          <a:custGeom>
            <a:avLst/>
            <a:gdLst>
              <a:gd name="T0" fmla="*/ 384 w 934"/>
              <a:gd name="T1" fmla="*/ 817 h 987"/>
              <a:gd name="T2" fmla="*/ 0 w 934"/>
              <a:gd name="T3" fmla="*/ 408 h 987"/>
              <a:gd name="T4" fmla="*/ 409 w 934"/>
              <a:gd name="T5" fmla="*/ 0 h 987"/>
              <a:gd name="T6" fmla="*/ 818 w 934"/>
              <a:gd name="T7" fmla="*/ 408 h 987"/>
              <a:gd name="T8" fmla="*/ 814 w 934"/>
              <a:gd name="T9" fmla="*/ 462 h 987"/>
              <a:gd name="T10" fmla="*/ 579 w 934"/>
              <a:gd name="T11" fmla="*/ 356 h 987"/>
              <a:gd name="T12" fmla="*/ 409 w 934"/>
              <a:gd name="T13" fmla="*/ 231 h 987"/>
              <a:gd name="T14" fmla="*/ 231 w 934"/>
              <a:gd name="T15" fmla="*/ 408 h 987"/>
              <a:gd name="T16" fmla="*/ 325 w 934"/>
              <a:gd name="T17" fmla="*/ 565 h 987"/>
              <a:gd name="T18" fmla="*/ 409 w 934"/>
              <a:gd name="T19" fmla="*/ 408 h 987"/>
              <a:gd name="T20" fmla="*/ 569 w 934"/>
              <a:gd name="T21" fmla="*/ 969 h 987"/>
              <a:gd name="T22" fmla="*/ 668 w 934"/>
              <a:gd name="T23" fmla="*/ 716 h 987"/>
              <a:gd name="T24" fmla="*/ 934 w 934"/>
              <a:gd name="T25" fmla="*/ 662 h 987"/>
              <a:gd name="T26" fmla="*/ 409 w 934"/>
              <a:gd name="T27" fmla="*/ 408 h 987"/>
              <a:gd name="T28" fmla="*/ 668 w 934"/>
              <a:gd name="T29" fmla="*/ 716 h 987"/>
              <a:gd name="T30" fmla="*/ 896 w 934"/>
              <a:gd name="T31" fmla="*/ 987 h 9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934" h="987">
                <a:moveTo>
                  <a:pt x="384" y="817"/>
                </a:moveTo>
                <a:cubicBezTo>
                  <a:pt x="170" y="803"/>
                  <a:pt x="0" y="625"/>
                  <a:pt x="0" y="408"/>
                </a:cubicBezTo>
                <a:cubicBezTo>
                  <a:pt x="0" y="183"/>
                  <a:pt x="184" y="0"/>
                  <a:pt x="409" y="0"/>
                </a:cubicBezTo>
                <a:cubicBezTo>
                  <a:pt x="634" y="0"/>
                  <a:pt x="818" y="183"/>
                  <a:pt x="818" y="408"/>
                </a:cubicBezTo>
                <a:cubicBezTo>
                  <a:pt x="818" y="427"/>
                  <a:pt x="817" y="445"/>
                  <a:pt x="814" y="462"/>
                </a:cubicBezTo>
                <a:moveTo>
                  <a:pt x="579" y="356"/>
                </a:moveTo>
                <a:cubicBezTo>
                  <a:pt x="556" y="283"/>
                  <a:pt x="489" y="231"/>
                  <a:pt x="409" y="231"/>
                </a:cubicBezTo>
                <a:cubicBezTo>
                  <a:pt x="311" y="231"/>
                  <a:pt x="231" y="310"/>
                  <a:pt x="231" y="408"/>
                </a:cubicBezTo>
                <a:cubicBezTo>
                  <a:pt x="231" y="476"/>
                  <a:pt x="269" y="535"/>
                  <a:pt x="325" y="565"/>
                </a:cubicBezTo>
                <a:moveTo>
                  <a:pt x="409" y="408"/>
                </a:moveTo>
                <a:cubicBezTo>
                  <a:pt x="569" y="969"/>
                  <a:pt x="569" y="969"/>
                  <a:pt x="569" y="969"/>
                </a:cubicBezTo>
                <a:cubicBezTo>
                  <a:pt x="668" y="716"/>
                  <a:pt x="668" y="716"/>
                  <a:pt x="668" y="716"/>
                </a:cubicBezTo>
                <a:cubicBezTo>
                  <a:pt x="934" y="662"/>
                  <a:pt x="934" y="662"/>
                  <a:pt x="934" y="662"/>
                </a:cubicBezTo>
                <a:lnTo>
                  <a:pt x="409" y="408"/>
                </a:lnTo>
                <a:close/>
                <a:moveTo>
                  <a:pt x="668" y="716"/>
                </a:moveTo>
                <a:cubicBezTo>
                  <a:pt x="896" y="987"/>
                  <a:pt x="896" y="987"/>
                  <a:pt x="896" y="987"/>
                </a:cubicBezTo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18" name="Freeform 142">
            <a:extLst>
              <a:ext uri="{FF2B5EF4-FFF2-40B4-BE49-F238E27FC236}">
                <a16:creationId xmlns:a16="http://schemas.microsoft.com/office/drawing/2014/main" id="{3B0CE497-7264-F4BF-EE20-EB06D0BEBB7A}"/>
              </a:ext>
            </a:extLst>
          </p:cNvPr>
          <p:cNvSpPr>
            <a:spLocks noEditPoints="1"/>
          </p:cNvSpPr>
          <p:nvPr/>
        </p:nvSpPr>
        <p:spPr bwMode="auto">
          <a:xfrm>
            <a:off x="3032169" y="8718793"/>
            <a:ext cx="866550" cy="866550"/>
          </a:xfrm>
          <a:custGeom>
            <a:avLst/>
            <a:gdLst>
              <a:gd name="T0" fmla="*/ 910 w 1138"/>
              <a:gd name="T1" fmla="*/ 455 h 1138"/>
              <a:gd name="T2" fmla="*/ 455 w 1138"/>
              <a:gd name="T3" fmla="*/ 910 h 1138"/>
              <a:gd name="T4" fmla="*/ 0 w 1138"/>
              <a:gd name="T5" fmla="*/ 455 h 1138"/>
              <a:gd name="T6" fmla="*/ 455 w 1138"/>
              <a:gd name="T7" fmla="*/ 0 h 1138"/>
              <a:gd name="T8" fmla="*/ 910 w 1138"/>
              <a:gd name="T9" fmla="*/ 455 h 1138"/>
              <a:gd name="T10" fmla="*/ 777 w 1138"/>
              <a:gd name="T11" fmla="*/ 777 h 1138"/>
              <a:gd name="T12" fmla="*/ 1138 w 1138"/>
              <a:gd name="T13" fmla="*/ 1138 h 1138"/>
              <a:gd name="T14" fmla="*/ 683 w 1138"/>
              <a:gd name="T15" fmla="*/ 455 h 1138"/>
              <a:gd name="T16" fmla="*/ 679 w 1138"/>
              <a:gd name="T17" fmla="*/ 413 h 1138"/>
              <a:gd name="T18" fmla="*/ 749 w 1138"/>
              <a:gd name="T19" fmla="*/ 338 h 1138"/>
              <a:gd name="T20" fmla="*/ 703 w 1138"/>
              <a:gd name="T21" fmla="*/ 259 h 1138"/>
              <a:gd name="T22" fmla="*/ 604 w 1138"/>
              <a:gd name="T23" fmla="*/ 283 h 1138"/>
              <a:gd name="T24" fmla="*/ 530 w 1138"/>
              <a:gd name="T25" fmla="*/ 241 h 1138"/>
              <a:gd name="T26" fmla="*/ 501 w 1138"/>
              <a:gd name="T27" fmla="*/ 142 h 1138"/>
              <a:gd name="T28" fmla="*/ 409 w 1138"/>
              <a:gd name="T29" fmla="*/ 142 h 1138"/>
              <a:gd name="T30" fmla="*/ 380 w 1138"/>
              <a:gd name="T31" fmla="*/ 241 h 1138"/>
              <a:gd name="T32" fmla="*/ 307 w 1138"/>
              <a:gd name="T33" fmla="*/ 283 h 1138"/>
              <a:gd name="T34" fmla="*/ 207 w 1138"/>
              <a:gd name="T35" fmla="*/ 259 h 1138"/>
              <a:gd name="T36" fmla="*/ 161 w 1138"/>
              <a:gd name="T37" fmla="*/ 338 h 1138"/>
              <a:gd name="T38" fmla="*/ 232 w 1138"/>
              <a:gd name="T39" fmla="*/ 413 h 1138"/>
              <a:gd name="T40" fmla="*/ 228 w 1138"/>
              <a:gd name="T41" fmla="*/ 455 h 1138"/>
              <a:gd name="T42" fmla="*/ 232 w 1138"/>
              <a:gd name="T43" fmla="*/ 498 h 1138"/>
              <a:gd name="T44" fmla="*/ 161 w 1138"/>
              <a:gd name="T45" fmla="*/ 572 h 1138"/>
              <a:gd name="T46" fmla="*/ 207 w 1138"/>
              <a:gd name="T47" fmla="*/ 651 h 1138"/>
              <a:gd name="T48" fmla="*/ 307 w 1138"/>
              <a:gd name="T49" fmla="*/ 628 h 1138"/>
              <a:gd name="T50" fmla="*/ 380 w 1138"/>
              <a:gd name="T51" fmla="*/ 670 h 1138"/>
              <a:gd name="T52" fmla="*/ 409 w 1138"/>
              <a:gd name="T53" fmla="*/ 768 h 1138"/>
              <a:gd name="T54" fmla="*/ 501 w 1138"/>
              <a:gd name="T55" fmla="*/ 768 h 1138"/>
              <a:gd name="T56" fmla="*/ 530 w 1138"/>
              <a:gd name="T57" fmla="*/ 670 h 1138"/>
              <a:gd name="T58" fmla="*/ 604 w 1138"/>
              <a:gd name="T59" fmla="*/ 628 h 1138"/>
              <a:gd name="T60" fmla="*/ 703 w 1138"/>
              <a:gd name="T61" fmla="*/ 651 h 1138"/>
              <a:gd name="T62" fmla="*/ 749 w 1138"/>
              <a:gd name="T63" fmla="*/ 572 h 1138"/>
              <a:gd name="T64" fmla="*/ 679 w 1138"/>
              <a:gd name="T65" fmla="*/ 498 h 1138"/>
              <a:gd name="T66" fmla="*/ 683 w 1138"/>
              <a:gd name="T67" fmla="*/ 455 h 1138"/>
              <a:gd name="T68" fmla="*/ 455 w 1138"/>
              <a:gd name="T69" fmla="*/ 341 h 1138"/>
              <a:gd name="T70" fmla="*/ 341 w 1138"/>
              <a:gd name="T71" fmla="*/ 455 h 1138"/>
              <a:gd name="T72" fmla="*/ 455 w 1138"/>
              <a:gd name="T73" fmla="*/ 569 h 1138"/>
              <a:gd name="T74" fmla="*/ 569 w 1138"/>
              <a:gd name="T75" fmla="*/ 455 h 1138"/>
              <a:gd name="T76" fmla="*/ 455 w 1138"/>
              <a:gd name="T77" fmla="*/ 341 h 11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138" h="1138">
                <a:moveTo>
                  <a:pt x="910" y="455"/>
                </a:moveTo>
                <a:cubicBezTo>
                  <a:pt x="910" y="707"/>
                  <a:pt x="707" y="910"/>
                  <a:pt x="455" y="910"/>
                </a:cubicBezTo>
                <a:cubicBezTo>
                  <a:pt x="204" y="910"/>
                  <a:pt x="0" y="707"/>
                  <a:pt x="0" y="455"/>
                </a:cubicBezTo>
                <a:cubicBezTo>
                  <a:pt x="0" y="204"/>
                  <a:pt x="204" y="0"/>
                  <a:pt x="455" y="0"/>
                </a:cubicBezTo>
                <a:cubicBezTo>
                  <a:pt x="707" y="0"/>
                  <a:pt x="910" y="204"/>
                  <a:pt x="910" y="455"/>
                </a:cubicBezTo>
                <a:close/>
                <a:moveTo>
                  <a:pt x="777" y="777"/>
                </a:moveTo>
                <a:cubicBezTo>
                  <a:pt x="1138" y="1138"/>
                  <a:pt x="1138" y="1138"/>
                  <a:pt x="1138" y="1138"/>
                </a:cubicBezTo>
                <a:moveTo>
                  <a:pt x="683" y="455"/>
                </a:moveTo>
                <a:cubicBezTo>
                  <a:pt x="683" y="441"/>
                  <a:pt x="681" y="427"/>
                  <a:pt x="679" y="413"/>
                </a:cubicBezTo>
                <a:cubicBezTo>
                  <a:pt x="749" y="338"/>
                  <a:pt x="749" y="338"/>
                  <a:pt x="749" y="338"/>
                </a:cubicBezTo>
                <a:cubicBezTo>
                  <a:pt x="703" y="259"/>
                  <a:pt x="703" y="259"/>
                  <a:pt x="703" y="259"/>
                </a:cubicBezTo>
                <a:cubicBezTo>
                  <a:pt x="604" y="283"/>
                  <a:pt x="604" y="283"/>
                  <a:pt x="604" y="283"/>
                </a:cubicBezTo>
                <a:cubicBezTo>
                  <a:pt x="582" y="265"/>
                  <a:pt x="558" y="250"/>
                  <a:pt x="530" y="241"/>
                </a:cubicBezTo>
                <a:cubicBezTo>
                  <a:pt x="501" y="142"/>
                  <a:pt x="501" y="142"/>
                  <a:pt x="501" y="142"/>
                </a:cubicBezTo>
                <a:cubicBezTo>
                  <a:pt x="409" y="142"/>
                  <a:pt x="409" y="142"/>
                  <a:pt x="409" y="142"/>
                </a:cubicBezTo>
                <a:cubicBezTo>
                  <a:pt x="380" y="241"/>
                  <a:pt x="380" y="241"/>
                  <a:pt x="380" y="241"/>
                </a:cubicBezTo>
                <a:cubicBezTo>
                  <a:pt x="353" y="250"/>
                  <a:pt x="328" y="265"/>
                  <a:pt x="307" y="283"/>
                </a:cubicBezTo>
                <a:cubicBezTo>
                  <a:pt x="207" y="259"/>
                  <a:pt x="207" y="259"/>
                  <a:pt x="207" y="259"/>
                </a:cubicBezTo>
                <a:cubicBezTo>
                  <a:pt x="161" y="338"/>
                  <a:pt x="161" y="338"/>
                  <a:pt x="161" y="338"/>
                </a:cubicBezTo>
                <a:cubicBezTo>
                  <a:pt x="232" y="413"/>
                  <a:pt x="232" y="413"/>
                  <a:pt x="232" y="413"/>
                </a:cubicBezTo>
                <a:cubicBezTo>
                  <a:pt x="229" y="427"/>
                  <a:pt x="228" y="441"/>
                  <a:pt x="228" y="455"/>
                </a:cubicBezTo>
                <a:cubicBezTo>
                  <a:pt x="228" y="470"/>
                  <a:pt x="229" y="484"/>
                  <a:pt x="232" y="498"/>
                </a:cubicBezTo>
                <a:cubicBezTo>
                  <a:pt x="161" y="572"/>
                  <a:pt x="161" y="572"/>
                  <a:pt x="161" y="572"/>
                </a:cubicBezTo>
                <a:cubicBezTo>
                  <a:pt x="207" y="651"/>
                  <a:pt x="207" y="651"/>
                  <a:pt x="207" y="651"/>
                </a:cubicBezTo>
                <a:cubicBezTo>
                  <a:pt x="307" y="628"/>
                  <a:pt x="307" y="628"/>
                  <a:pt x="307" y="628"/>
                </a:cubicBezTo>
                <a:cubicBezTo>
                  <a:pt x="328" y="646"/>
                  <a:pt x="353" y="660"/>
                  <a:pt x="380" y="670"/>
                </a:cubicBezTo>
                <a:cubicBezTo>
                  <a:pt x="409" y="768"/>
                  <a:pt x="409" y="768"/>
                  <a:pt x="409" y="768"/>
                </a:cubicBezTo>
                <a:cubicBezTo>
                  <a:pt x="501" y="768"/>
                  <a:pt x="501" y="768"/>
                  <a:pt x="501" y="768"/>
                </a:cubicBezTo>
                <a:cubicBezTo>
                  <a:pt x="530" y="670"/>
                  <a:pt x="530" y="670"/>
                  <a:pt x="530" y="670"/>
                </a:cubicBezTo>
                <a:cubicBezTo>
                  <a:pt x="558" y="660"/>
                  <a:pt x="582" y="646"/>
                  <a:pt x="604" y="628"/>
                </a:cubicBezTo>
                <a:cubicBezTo>
                  <a:pt x="703" y="651"/>
                  <a:pt x="703" y="651"/>
                  <a:pt x="703" y="651"/>
                </a:cubicBezTo>
                <a:cubicBezTo>
                  <a:pt x="749" y="572"/>
                  <a:pt x="749" y="572"/>
                  <a:pt x="749" y="572"/>
                </a:cubicBezTo>
                <a:cubicBezTo>
                  <a:pt x="679" y="498"/>
                  <a:pt x="679" y="498"/>
                  <a:pt x="679" y="498"/>
                </a:cubicBezTo>
                <a:cubicBezTo>
                  <a:pt x="681" y="484"/>
                  <a:pt x="683" y="470"/>
                  <a:pt x="683" y="455"/>
                </a:cubicBezTo>
                <a:close/>
                <a:moveTo>
                  <a:pt x="455" y="341"/>
                </a:moveTo>
                <a:cubicBezTo>
                  <a:pt x="392" y="341"/>
                  <a:pt x="341" y="392"/>
                  <a:pt x="341" y="455"/>
                </a:cubicBezTo>
                <a:cubicBezTo>
                  <a:pt x="341" y="518"/>
                  <a:pt x="392" y="569"/>
                  <a:pt x="455" y="569"/>
                </a:cubicBezTo>
                <a:cubicBezTo>
                  <a:pt x="518" y="569"/>
                  <a:pt x="569" y="518"/>
                  <a:pt x="569" y="455"/>
                </a:cubicBezTo>
                <a:cubicBezTo>
                  <a:pt x="569" y="392"/>
                  <a:pt x="518" y="341"/>
                  <a:pt x="455" y="341"/>
                </a:cubicBezTo>
                <a:close/>
              </a:path>
            </a:pathLst>
          </a:custGeom>
          <a:noFill/>
          <a:ln w="254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19" name="Freeform: Shape 118">
            <a:extLst>
              <a:ext uri="{FF2B5EF4-FFF2-40B4-BE49-F238E27FC236}">
                <a16:creationId xmlns:a16="http://schemas.microsoft.com/office/drawing/2014/main" id="{17A3C071-C431-2849-5BBA-4E04867CEAEE}"/>
              </a:ext>
            </a:extLst>
          </p:cNvPr>
          <p:cNvSpPr/>
          <p:nvPr/>
        </p:nvSpPr>
        <p:spPr>
          <a:xfrm>
            <a:off x="11232930" y="10113559"/>
            <a:ext cx="906826" cy="906826"/>
          </a:xfrm>
          <a:custGeom>
            <a:avLst/>
            <a:gdLst>
              <a:gd name="connsiteX0" fmla="*/ 54940 w 381000"/>
              <a:gd name="connsiteY0" fmla="*/ 363093 h 381000"/>
              <a:gd name="connsiteX1" fmla="*/ 54940 w 381000"/>
              <a:gd name="connsiteY1" fmla="*/ 363093 h 381000"/>
              <a:gd name="connsiteX2" fmla="*/ 19431 w 381000"/>
              <a:gd name="connsiteY2" fmla="*/ 327584 h 381000"/>
              <a:gd name="connsiteX3" fmla="*/ 19431 w 381000"/>
              <a:gd name="connsiteY3" fmla="*/ 295732 h 381000"/>
              <a:gd name="connsiteX4" fmla="*/ 54940 w 381000"/>
              <a:gd name="connsiteY4" fmla="*/ 260223 h 381000"/>
              <a:gd name="connsiteX5" fmla="*/ 54940 w 381000"/>
              <a:gd name="connsiteY5" fmla="*/ 260223 h 381000"/>
              <a:gd name="connsiteX6" fmla="*/ 90449 w 381000"/>
              <a:gd name="connsiteY6" fmla="*/ 295732 h 381000"/>
              <a:gd name="connsiteX7" fmla="*/ 90449 w 381000"/>
              <a:gd name="connsiteY7" fmla="*/ 327584 h 381000"/>
              <a:gd name="connsiteX8" fmla="*/ 54940 w 381000"/>
              <a:gd name="connsiteY8" fmla="*/ 363093 h 381000"/>
              <a:gd name="connsiteX9" fmla="*/ 230200 w 381000"/>
              <a:gd name="connsiteY9" fmla="*/ 327584 h 381000"/>
              <a:gd name="connsiteX10" fmla="*/ 230200 w 381000"/>
              <a:gd name="connsiteY10" fmla="*/ 234925 h 381000"/>
              <a:gd name="connsiteX11" fmla="*/ 194691 w 381000"/>
              <a:gd name="connsiteY11" fmla="*/ 199415 h 381000"/>
              <a:gd name="connsiteX12" fmla="*/ 194691 w 381000"/>
              <a:gd name="connsiteY12" fmla="*/ 199415 h 381000"/>
              <a:gd name="connsiteX13" fmla="*/ 159182 w 381000"/>
              <a:gd name="connsiteY13" fmla="*/ 234925 h 381000"/>
              <a:gd name="connsiteX14" fmla="*/ 159182 w 381000"/>
              <a:gd name="connsiteY14" fmla="*/ 327584 h 381000"/>
              <a:gd name="connsiteX15" fmla="*/ 194691 w 381000"/>
              <a:gd name="connsiteY15" fmla="*/ 363093 h 381000"/>
              <a:gd name="connsiteX16" fmla="*/ 194691 w 381000"/>
              <a:gd name="connsiteY16" fmla="*/ 363093 h 381000"/>
              <a:gd name="connsiteX17" fmla="*/ 230200 w 381000"/>
              <a:gd name="connsiteY17" fmla="*/ 327584 h 381000"/>
              <a:gd name="connsiteX18" fmla="*/ 369951 w 381000"/>
              <a:gd name="connsiteY18" fmla="*/ 327584 h 381000"/>
              <a:gd name="connsiteX19" fmla="*/ 369951 w 381000"/>
              <a:gd name="connsiteY19" fmla="*/ 174117 h 381000"/>
              <a:gd name="connsiteX20" fmla="*/ 334442 w 381000"/>
              <a:gd name="connsiteY20" fmla="*/ 138608 h 381000"/>
              <a:gd name="connsiteX21" fmla="*/ 334442 w 381000"/>
              <a:gd name="connsiteY21" fmla="*/ 138608 h 381000"/>
              <a:gd name="connsiteX22" fmla="*/ 298933 w 381000"/>
              <a:gd name="connsiteY22" fmla="*/ 174117 h 381000"/>
              <a:gd name="connsiteX23" fmla="*/ 298933 w 381000"/>
              <a:gd name="connsiteY23" fmla="*/ 327584 h 381000"/>
              <a:gd name="connsiteX24" fmla="*/ 334442 w 381000"/>
              <a:gd name="connsiteY24" fmla="*/ 363093 h 381000"/>
              <a:gd name="connsiteX25" fmla="*/ 334442 w 381000"/>
              <a:gd name="connsiteY25" fmla="*/ 363093 h 381000"/>
              <a:gd name="connsiteX26" fmla="*/ 369951 w 381000"/>
              <a:gd name="connsiteY26" fmla="*/ 327584 h 381000"/>
              <a:gd name="connsiteX27" fmla="*/ 348158 w 381000"/>
              <a:gd name="connsiteY27" fmla="*/ 79781 h 381000"/>
              <a:gd name="connsiteX28" fmla="*/ 352882 w 381000"/>
              <a:gd name="connsiteY28" fmla="*/ 28880 h 381000"/>
              <a:gd name="connsiteX29" fmla="*/ 302590 w 381000"/>
              <a:gd name="connsiteY29" fmla="*/ 19431 h 381000"/>
              <a:gd name="connsiteX30" fmla="*/ 38938 w 381000"/>
              <a:gd name="connsiteY30" fmla="*/ 173507 h 381000"/>
              <a:gd name="connsiteX31" fmla="*/ 353187 w 381000"/>
              <a:gd name="connsiteY31" fmla="*/ 29642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381000" h="381000">
                <a:moveTo>
                  <a:pt x="54940" y="363093"/>
                </a:moveTo>
                <a:lnTo>
                  <a:pt x="54940" y="363093"/>
                </a:lnTo>
                <a:cubicBezTo>
                  <a:pt x="35433" y="363093"/>
                  <a:pt x="19431" y="347243"/>
                  <a:pt x="19431" y="327584"/>
                </a:cubicBezTo>
                <a:lnTo>
                  <a:pt x="19431" y="295732"/>
                </a:lnTo>
                <a:cubicBezTo>
                  <a:pt x="19431" y="276225"/>
                  <a:pt x="35281" y="260223"/>
                  <a:pt x="54940" y="260223"/>
                </a:cubicBezTo>
                <a:lnTo>
                  <a:pt x="54940" y="260223"/>
                </a:lnTo>
                <a:cubicBezTo>
                  <a:pt x="74447" y="260223"/>
                  <a:pt x="90449" y="276073"/>
                  <a:pt x="90449" y="295732"/>
                </a:cubicBezTo>
                <a:lnTo>
                  <a:pt x="90449" y="327584"/>
                </a:lnTo>
                <a:cubicBezTo>
                  <a:pt x="90297" y="347243"/>
                  <a:pt x="74447" y="363093"/>
                  <a:pt x="54940" y="363093"/>
                </a:cubicBezTo>
                <a:close/>
                <a:moveTo>
                  <a:pt x="230200" y="327584"/>
                </a:moveTo>
                <a:lnTo>
                  <a:pt x="230200" y="234925"/>
                </a:lnTo>
                <a:cubicBezTo>
                  <a:pt x="230200" y="215417"/>
                  <a:pt x="214351" y="199415"/>
                  <a:pt x="194691" y="199415"/>
                </a:cubicBezTo>
                <a:lnTo>
                  <a:pt x="194691" y="199415"/>
                </a:lnTo>
                <a:cubicBezTo>
                  <a:pt x="175184" y="199415"/>
                  <a:pt x="159182" y="215265"/>
                  <a:pt x="159182" y="234925"/>
                </a:cubicBezTo>
                <a:lnTo>
                  <a:pt x="159182" y="327584"/>
                </a:lnTo>
                <a:cubicBezTo>
                  <a:pt x="159182" y="347091"/>
                  <a:pt x="175031" y="363093"/>
                  <a:pt x="194691" y="363093"/>
                </a:cubicBezTo>
                <a:lnTo>
                  <a:pt x="194691" y="363093"/>
                </a:lnTo>
                <a:cubicBezTo>
                  <a:pt x="214198" y="363093"/>
                  <a:pt x="230200" y="347243"/>
                  <a:pt x="230200" y="327584"/>
                </a:cubicBezTo>
                <a:close/>
                <a:moveTo>
                  <a:pt x="369951" y="327584"/>
                </a:moveTo>
                <a:lnTo>
                  <a:pt x="369951" y="174117"/>
                </a:lnTo>
                <a:cubicBezTo>
                  <a:pt x="369951" y="154610"/>
                  <a:pt x="354101" y="138608"/>
                  <a:pt x="334442" y="138608"/>
                </a:cubicBezTo>
                <a:lnTo>
                  <a:pt x="334442" y="138608"/>
                </a:lnTo>
                <a:cubicBezTo>
                  <a:pt x="314935" y="138608"/>
                  <a:pt x="298933" y="154457"/>
                  <a:pt x="298933" y="174117"/>
                </a:cubicBezTo>
                <a:lnTo>
                  <a:pt x="298933" y="327584"/>
                </a:lnTo>
                <a:cubicBezTo>
                  <a:pt x="298933" y="347091"/>
                  <a:pt x="314782" y="363093"/>
                  <a:pt x="334442" y="363093"/>
                </a:cubicBezTo>
                <a:lnTo>
                  <a:pt x="334442" y="363093"/>
                </a:lnTo>
                <a:cubicBezTo>
                  <a:pt x="354101" y="363093"/>
                  <a:pt x="369951" y="347243"/>
                  <a:pt x="369951" y="327584"/>
                </a:cubicBezTo>
                <a:close/>
                <a:moveTo>
                  <a:pt x="348158" y="79781"/>
                </a:moveTo>
                <a:lnTo>
                  <a:pt x="352882" y="28880"/>
                </a:lnTo>
                <a:lnTo>
                  <a:pt x="302590" y="19431"/>
                </a:lnTo>
                <a:moveTo>
                  <a:pt x="38938" y="173507"/>
                </a:moveTo>
                <a:cubicBezTo>
                  <a:pt x="97765" y="173507"/>
                  <a:pt x="278206" y="105080"/>
                  <a:pt x="353187" y="29642"/>
                </a:cubicBezTo>
              </a:path>
            </a:pathLst>
          </a:custGeom>
          <a:noFill/>
          <a:ln w="254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20" name="Textbox 200">
            <a:extLst>
              <a:ext uri="{FF2B5EF4-FFF2-40B4-BE49-F238E27FC236}">
                <a16:creationId xmlns:a16="http://schemas.microsoft.com/office/drawing/2014/main" id="{87161F9A-457A-4CBB-36C1-84BCC5FFB357}"/>
              </a:ext>
            </a:extLst>
          </p:cNvPr>
          <p:cNvSpPr txBox="1"/>
          <p:nvPr/>
        </p:nvSpPr>
        <p:spPr>
          <a:xfrm>
            <a:off x="10822109" y="4496941"/>
            <a:ext cx="992003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r"/>
            <a:r>
              <a:rPr lang="en-US" sz="2400" b="1" dirty="0">
                <a:solidFill>
                  <a:schemeClr val="bg1"/>
                </a:solidFill>
                <a:latin typeface="+mj-lt"/>
              </a:rPr>
              <a:t>PLAN</a:t>
            </a:r>
          </a:p>
        </p:txBody>
      </p:sp>
      <p:sp>
        <p:nvSpPr>
          <p:cNvPr id="121" name="Textbox 200">
            <a:extLst>
              <a:ext uri="{FF2B5EF4-FFF2-40B4-BE49-F238E27FC236}">
                <a16:creationId xmlns:a16="http://schemas.microsoft.com/office/drawing/2014/main" id="{8C492BD5-D405-D928-680A-4B8BDCF0235A}"/>
              </a:ext>
            </a:extLst>
          </p:cNvPr>
          <p:cNvSpPr txBox="1"/>
          <p:nvPr/>
        </p:nvSpPr>
        <p:spPr>
          <a:xfrm>
            <a:off x="9265759" y="5007963"/>
            <a:ext cx="2548353" cy="92333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dirty="0" err="1">
                <a:solidFill>
                  <a:schemeClr val="bg1"/>
                </a:solidFill>
              </a:rPr>
              <a:t>Lập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kế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hoạch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cụ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thể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với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mục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tiêu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và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lộ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trình</a:t>
            </a:r>
            <a:r>
              <a:rPr lang="en-US" dirty="0">
                <a:solidFill>
                  <a:schemeClr val="bg1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126032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25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25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25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25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2" decel="5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2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4" fill="hold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3" dur="10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4" dur="10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7" dur="750"/>
                                            <p:tgtEl>
                                              <p:spTgt spid="10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8" dur="75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75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2" dur="750"/>
                                            <p:tgtEl>
                                              <p:spTgt spid="10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3" dur="75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75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1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4" fill="hold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3" dur="10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4" dur="10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0" dur="500"/>
                                            <p:tgtEl>
                                              <p:spTgt spid="1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2" presetClass="entr" presetSubtype="4" fill="hold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3" dur="10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4" dur="10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7" dur="750"/>
                                            <p:tgtEl>
                                              <p:spTgt spid="10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8" dur="75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75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0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2" dur="750"/>
                                            <p:tgtEl>
                                              <p:spTgt spid="11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3" dur="75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75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50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50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0" dur="500"/>
                                            <p:tgtEl>
                                              <p:spTgt spid="1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2" presetClass="entr" presetSubtype="4" fill="hold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3" dur="1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74" dur="1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5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7" dur="750"/>
                                            <p:tgtEl>
                                              <p:spTgt spid="11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8" dur="75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75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0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2" dur="750"/>
                                            <p:tgtEl>
                                              <p:spTgt spid="11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3" dur="75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75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5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7" dur="50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50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50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0" dur="500"/>
                                            <p:tgtEl>
                                              <p:spTgt spid="1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1" presetID="2" presetClass="entr" presetSubtype="4" fill="hold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93" dur="10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94" dur="10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5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7" dur="750"/>
                                            <p:tgtEl>
                                              <p:spTgt spid="9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8" dur="75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75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0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2" dur="750"/>
                                            <p:tgtEl>
                                              <p:spTgt spid="10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3" dur="75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4" dur="75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5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7" dur="5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8" dur="5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9" dur="5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0" dur="500"/>
                                            <p:tgtEl>
                                              <p:spTgt spid="1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1" presetID="2" presetClass="entr" presetSubtype="4" fill="hold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3" dur="10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14" dur="10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5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7" dur="75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8" dur="75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9" dur="75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0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2" dur="750"/>
                                            <p:tgtEl>
                                              <p:spTgt spid="10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3" dur="75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4" dur="75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5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7" dur="50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8" dur="50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9" dur="50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0" dur="500"/>
                                            <p:tgtEl>
                                              <p:spTgt spid="1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1" presetID="2" presetClass="entr" presetSubtype="4" fill="hold" nodeType="withEffect" p14:presetBounceEnd="5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33" dur="10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34" dur="10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5" presetID="42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7" dur="750"/>
                                            <p:tgtEl>
                                              <p:spTgt spid="10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8" dur="75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9" dur="75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0" presetID="42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2" dur="750"/>
                                            <p:tgtEl>
                                              <p:spTgt spid="10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3" dur="75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4" dur="75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5" presetID="31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7" dur="5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8" dur="5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9" dur="5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0" dur="500"/>
                                            <p:tgtEl>
                                              <p:spTgt spid="1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1" presetID="2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53" dur="2250"/>
                                            <p:tgtEl>
                                              <p:spTgt spid="9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4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6" dur="750"/>
                                            <p:tgtEl>
                                              <p:spTgt spid="12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7" dur="75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8" dur="75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9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1" dur="750"/>
                                            <p:tgtEl>
                                              <p:spTgt spid="12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62" dur="75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3" dur="75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3" grpId="0"/>
          <p:bldP spid="94" grpId="0"/>
          <p:bldP spid="95" grpId="0"/>
          <p:bldP spid="96" grpId="0"/>
          <p:bldP spid="99" grpId="0"/>
          <p:bldP spid="100" grpId="0"/>
          <p:bldP spid="101" grpId="0"/>
          <p:bldP spid="102" grpId="0"/>
          <p:bldP spid="103" grpId="0"/>
          <p:bldP spid="104" grpId="0"/>
          <p:bldP spid="107" grpId="0"/>
          <p:bldP spid="108" grpId="0"/>
          <p:bldP spid="109" grpId="0"/>
          <p:bldP spid="110" grpId="0"/>
          <p:bldP spid="111" grpId="0"/>
          <p:bldP spid="112" grpId="0"/>
          <p:bldP spid="113" grpId="0" animBg="1"/>
          <p:bldP spid="114" grpId="0" animBg="1"/>
          <p:bldP spid="115" grpId="0" animBg="1"/>
          <p:bldP spid="116" grpId="0" animBg="1"/>
          <p:bldP spid="117" grpId="0" animBg="1"/>
          <p:bldP spid="118" grpId="0" animBg="1"/>
          <p:bldP spid="119" grpId="0" animBg="1"/>
          <p:bldP spid="120" grpId="0"/>
          <p:bldP spid="121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25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25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25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25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2" decel="5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2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0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7" dur="750"/>
                                            <p:tgtEl>
                                              <p:spTgt spid="10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8" dur="75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75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2" dur="750"/>
                                            <p:tgtEl>
                                              <p:spTgt spid="10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3" dur="75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75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1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4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10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10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0" dur="500"/>
                                            <p:tgtEl>
                                              <p:spTgt spid="1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2" presetClass="entr" presetSubtype="4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3" dur="10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4" dur="10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7" dur="750"/>
                                            <p:tgtEl>
                                              <p:spTgt spid="10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8" dur="75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75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0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2" dur="750"/>
                                            <p:tgtEl>
                                              <p:spTgt spid="11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3" dur="75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75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50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50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0" dur="500"/>
                                            <p:tgtEl>
                                              <p:spTgt spid="1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3" dur="1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4" dur="1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5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7" dur="750"/>
                                            <p:tgtEl>
                                              <p:spTgt spid="11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8" dur="75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75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0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2" dur="750"/>
                                            <p:tgtEl>
                                              <p:spTgt spid="11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3" dur="75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75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5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7" dur="50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50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50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0" dur="500"/>
                                            <p:tgtEl>
                                              <p:spTgt spid="1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1" presetID="2" presetClass="entr" presetSubtype="4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3" dur="10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4" dur="10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5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7" dur="750"/>
                                            <p:tgtEl>
                                              <p:spTgt spid="9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8" dur="75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75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0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2" dur="750"/>
                                            <p:tgtEl>
                                              <p:spTgt spid="10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3" dur="75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4" dur="75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5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7" dur="5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8" dur="5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9" dur="5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0" dur="500"/>
                                            <p:tgtEl>
                                              <p:spTgt spid="1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1" presetID="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3" dur="10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4" dur="10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5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7" dur="75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8" dur="75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9" dur="75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0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2" dur="750"/>
                                            <p:tgtEl>
                                              <p:spTgt spid="10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3" dur="75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4" dur="75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5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7" dur="50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8" dur="50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9" dur="50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0" dur="500"/>
                                            <p:tgtEl>
                                              <p:spTgt spid="1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1" presetID="2" presetClass="entr" presetSubtype="4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3" dur="10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4" dur="10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5" presetID="42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7" dur="750"/>
                                            <p:tgtEl>
                                              <p:spTgt spid="10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8" dur="75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9" dur="75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0" presetID="42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2" dur="750"/>
                                            <p:tgtEl>
                                              <p:spTgt spid="10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3" dur="75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4" dur="75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5" presetID="31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7" dur="5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8" dur="5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9" dur="5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0" dur="500"/>
                                            <p:tgtEl>
                                              <p:spTgt spid="1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1" presetID="2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53" dur="2250"/>
                                            <p:tgtEl>
                                              <p:spTgt spid="9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4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6" dur="750"/>
                                            <p:tgtEl>
                                              <p:spTgt spid="12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7" dur="75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8" dur="75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9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1" dur="750"/>
                                            <p:tgtEl>
                                              <p:spTgt spid="12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62" dur="75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3" dur="75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3" grpId="0"/>
          <p:bldP spid="94" grpId="0"/>
          <p:bldP spid="95" grpId="0"/>
          <p:bldP spid="96" grpId="0"/>
          <p:bldP spid="99" grpId="0"/>
          <p:bldP spid="100" grpId="0"/>
          <p:bldP spid="101" grpId="0"/>
          <p:bldP spid="102" grpId="0"/>
          <p:bldP spid="103" grpId="0"/>
          <p:bldP spid="104" grpId="0"/>
          <p:bldP spid="107" grpId="0"/>
          <p:bldP spid="108" grpId="0"/>
          <p:bldP spid="109" grpId="0"/>
          <p:bldP spid="110" grpId="0"/>
          <p:bldP spid="111" grpId="0"/>
          <p:bldP spid="112" grpId="0"/>
          <p:bldP spid="113" grpId="0" animBg="1"/>
          <p:bldP spid="114" grpId="0" animBg="1"/>
          <p:bldP spid="115" grpId="0" animBg="1"/>
          <p:bldP spid="116" grpId="0" animBg="1"/>
          <p:bldP spid="117" grpId="0" animBg="1"/>
          <p:bldP spid="118" grpId="0" animBg="1"/>
          <p:bldP spid="119" grpId="0" animBg="1"/>
          <p:bldP spid="120" grpId="0"/>
          <p:bldP spid="121" grpId="0"/>
        </p:bldLst>
      </p:timing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B5F82A5A-FB12-50EF-7AB1-D1F339F958EB}"/>
              </a:ext>
            </a:extLst>
          </p:cNvPr>
          <p:cNvGrpSpPr/>
          <p:nvPr/>
        </p:nvGrpSpPr>
        <p:grpSpPr>
          <a:xfrm>
            <a:off x="2212274" y="7815714"/>
            <a:ext cx="5621101" cy="4103316"/>
            <a:chOff x="7261860" y="2857500"/>
            <a:chExt cx="4853940" cy="3543300"/>
          </a:xfrm>
        </p:grpSpPr>
        <p:sp>
          <p:nvSpPr>
            <p:cNvPr id="3" name="Freeform: Shape 2">
              <a:extLst>
                <a:ext uri="{FF2B5EF4-FFF2-40B4-BE49-F238E27FC236}">
                  <a16:creationId xmlns:a16="http://schemas.microsoft.com/office/drawing/2014/main" id="{469AA6CD-1D8C-B041-C834-C95CA9537F5A}"/>
                </a:ext>
              </a:extLst>
            </p:cNvPr>
            <p:cNvSpPr/>
            <p:nvPr/>
          </p:nvSpPr>
          <p:spPr>
            <a:xfrm>
              <a:off x="7261860" y="2857500"/>
              <a:ext cx="4853940" cy="3543300"/>
            </a:xfrm>
            <a:custGeom>
              <a:avLst/>
              <a:gdLst>
                <a:gd name="connsiteX0" fmla="*/ 3952930 w 4853940"/>
                <a:gd name="connsiteY0" fmla="*/ 2218533 h 3360420"/>
                <a:gd name="connsiteX1" fmla="*/ 3881090 w 4853940"/>
                <a:gd name="connsiteY1" fmla="*/ 2229497 h 3360420"/>
                <a:gd name="connsiteX2" fmla="*/ 3945845 w 4853940"/>
                <a:gd name="connsiteY2" fmla="*/ 2220238 h 3360420"/>
                <a:gd name="connsiteX3" fmla="*/ 4057327 w 4853940"/>
                <a:gd name="connsiteY3" fmla="*/ 2192381 h 3360420"/>
                <a:gd name="connsiteX4" fmla="*/ 3994732 w 4853940"/>
                <a:gd name="connsiteY4" fmla="*/ 2208476 h 3360420"/>
                <a:gd name="connsiteX5" fmla="*/ 4047088 w 4853940"/>
                <a:gd name="connsiteY5" fmla="*/ 2195880 h 3360420"/>
                <a:gd name="connsiteX6" fmla="*/ 4157598 w 4853940"/>
                <a:gd name="connsiteY6" fmla="*/ 2156723 h 3360420"/>
                <a:gd name="connsiteX7" fmla="*/ 4100220 w 4853940"/>
                <a:gd name="connsiteY7" fmla="*/ 2177724 h 3360420"/>
                <a:gd name="connsiteX8" fmla="*/ 4144527 w 4853940"/>
                <a:gd name="connsiteY8" fmla="*/ 2162584 h 3360420"/>
                <a:gd name="connsiteX9" fmla="*/ 4253237 w 4853940"/>
                <a:gd name="connsiteY9" fmla="*/ 2112065 h 3360420"/>
                <a:gd name="connsiteX10" fmla="*/ 4199916 w 4853940"/>
                <a:gd name="connsiteY10" fmla="*/ 2137751 h 3360420"/>
                <a:gd name="connsiteX11" fmla="*/ 4237697 w 4853940"/>
                <a:gd name="connsiteY11" fmla="*/ 2120812 h 3360420"/>
                <a:gd name="connsiteX12" fmla="*/ 4343736 w 4853940"/>
                <a:gd name="connsiteY12" fmla="*/ 2058907 h 3360420"/>
                <a:gd name="connsiteX13" fmla="*/ 4294094 w 4853940"/>
                <a:gd name="connsiteY13" fmla="*/ 2089066 h 3360420"/>
                <a:gd name="connsiteX14" fmla="*/ 4326135 w 4853940"/>
                <a:gd name="connsiteY14" fmla="*/ 2071030 h 3360420"/>
                <a:gd name="connsiteX15" fmla="*/ 4428591 w 4853940"/>
                <a:gd name="connsiteY15" fmla="*/ 1997747 h 3360420"/>
                <a:gd name="connsiteX16" fmla="*/ 4382547 w 4853940"/>
                <a:gd name="connsiteY16" fmla="*/ 2032178 h 3360420"/>
                <a:gd name="connsiteX17" fmla="*/ 4409376 w 4853940"/>
                <a:gd name="connsiteY17" fmla="*/ 2013701 h 3360420"/>
                <a:gd name="connsiteX18" fmla="*/ 4496671 w 4853940"/>
                <a:gd name="connsiteY18" fmla="*/ 1938726 h 3360420"/>
                <a:gd name="connsiteX19" fmla="*/ 4464909 w 4853940"/>
                <a:gd name="connsiteY19" fmla="*/ 1967593 h 3360420"/>
                <a:gd name="connsiteX20" fmla="*/ 4486957 w 4853940"/>
                <a:gd name="connsiteY20" fmla="*/ 1949288 h 3360420"/>
                <a:gd name="connsiteX21" fmla="*/ 4642087 w 4853940"/>
                <a:gd name="connsiteY21" fmla="*/ 1771329 h 3360420"/>
                <a:gd name="connsiteX22" fmla="*/ 4567591 w 4853940"/>
                <a:gd name="connsiteY22" fmla="*/ 1861619 h 3360420"/>
                <a:gd name="connsiteX23" fmla="*/ 4623281 w 4853940"/>
                <a:gd name="connsiteY23" fmla="*/ 1801070 h 3360420"/>
                <a:gd name="connsiteX24" fmla="*/ 4747270 w 4853940"/>
                <a:gd name="connsiteY24" fmla="*/ 1590498 h 3360420"/>
                <a:gd name="connsiteX25" fmla="*/ 4691744 w 4853940"/>
                <a:gd name="connsiteY25" fmla="*/ 1692797 h 3360420"/>
                <a:gd name="connsiteX26" fmla="*/ 4731397 w 4853940"/>
                <a:gd name="connsiteY26" fmla="*/ 1630086 h 3360420"/>
                <a:gd name="connsiteX27" fmla="*/ 4817458 w 4853940"/>
                <a:gd name="connsiteY27" fmla="*/ 1390103 h 3360420"/>
                <a:gd name="connsiteX28" fmla="*/ 4782618 w 4853940"/>
                <a:gd name="connsiteY28" fmla="*/ 1502338 h 3360420"/>
                <a:gd name="connsiteX29" fmla="*/ 4807593 w 4853940"/>
                <a:gd name="connsiteY29" fmla="*/ 1440048 h 3360420"/>
                <a:gd name="connsiteX30" fmla="*/ 4851339 w 4853940"/>
                <a:gd name="connsiteY30" fmla="*/ 1171650 h 3360420"/>
                <a:gd name="connsiteX31" fmla="*/ 4848157 w 4853940"/>
                <a:gd name="connsiteY31" fmla="*/ 1234668 h 3360420"/>
                <a:gd name="connsiteX32" fmla="*/ 4848156 w 4853940"/>
                <a:gd name="connsiteY32" fmla="*/ 1234674 h 3360420"/>
                <a:gd name="connsiteX33" fmla="*/ 4848157 w 4853940"/>
                <a:gd name="connsiteY33" fmla="*/ 1234668 h 3360420"/>
                <a:gd name="connsiteX34" fmla="*/ 1120140 w 4853940"/>
                <a:gd name="connsiteY34" fmla="*/ 0 h 3360420"/>
                <a:gd name="connsiteX35" fmla="*/ 3733800 w 4853940"/>
                <a:gd name="connsiteY35" fmla="*/ 0 h 3360420"/>
                <a:gd name="connsiteX36" fmla="*/ 4853940 w 4853940"/>
                <a:gd name="connsiteY36" fmla="*/ 1120140 h 3360420"/>
                <a:gd name="connsiteX37" fmla="*/ 4853555 w 4853940"/>
                <a:gd name="connsiteY37" fmla="*/ 1127760 h 3360420"/>
                <a:gd name="connsiteX38" fmla="*/ 4853940 w 4853940"/>
                <a:gd name="connsiteY38" fmla="*/ 1127760 h 3360420"/>
                <a:gd name="connsiteX39" fmla="*/ 4853940 w 4853940"/>
                <a:gd name="connsiteY39" fmla="*/ 3360420 h 3360420"/>
                <a:gd name="connsiteX40" fmla="*/ 3733800 w 4853940"/>
                <a:gd name="connsiteY40" fmla="*/ 2240280 h 3360420"/>
                <a:gd name="connsiteX41" fmla="*/ 3841261 w 4853940"/>
                <a:gd name="connsiteY41" fmla="*/ 2235192 h 3360420"/>
                <a:gd name="connsiteX42" fmla="*/ 3844918 w 4853940"/>
                <a:gd name="connsiteY42" fmla="*/ 2234669 h 3360420"/>
                <a:gd name="connsiteX43" fmla="*/ 3733800 w 4853940"/>
                <a:gd name="connsiteY43" fmla="*/ 2240280 h 3360420"/>
                <a:gd name="connsiteX44" fmla="*/ 1120140 w 4853940"/>
                <a:gd name="connsiteY44" fmla="*/ 2240280 h 3360420"/>
                <a:gd name="connsiteX45" fmla="*/ 0 w 4853940"/>
                <a:gd name="connsiteY45" fmla="*/ 1120140 h 3360420"/>
                <a:gd name="connsiteX46" fmla="*/ 1120140 w 4853940"/>
                <a:gd name="connsiteY46" fmla="*/ 0 h 33604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</a:cxnLst>
              <a:rect l="l" t="t" r="r" b="b"/>
              <a:pathLst>
                <a:path w="4853940" h="3360420">
                  <a:moveTo>
                    <a:pt x="3952930" y="2218533"/>
                  </a:moveTo>
                  <a:lnTo>
                    <a:pt x="3881090" y="2229497"/>
                  </a:lnTo>
                  <a:lnTo>
                    <a:pt x="3945845" y="2220238"/>
                  </a:lnTo>
                  <a:close/>
                  <a:moveTo>
                    <a:pt x="4057327" y="2192381"/>
                  </a:moveTo>
                  <a:lnTo>
                    <a:pt x="3994732" y="2208476"/>
                  </a:lnTo>
                  <a:lnTo>
                    <a:pt x="4047088" y="2195880"/>
                  </a:lnTo>
                  <a:close/>
                  <a:moveTo>
                    <a:pt x="4157598" y="2156723"/>
                  </a:moveTo>
                  <a:lnTo>
                    <a:pt x="4100220" y="2177724"/>
                  </a:lnTo>
                  <a:lnTo>
                    <a:pt x="4144527" y="2162584"/>
                  </a:lnTo>
                  <a:close/>
                  <a:moveTo>
                    <a:pt x="4253237" y="2112065"/>
                  </a:moveTo>
                  <a:lnTo>
                    <a:pt x="4199916" y="2137751"/>
                  </a:lnTo>
                  <a:lnTo>
                    <a:pt x="4237697" y="2120812"/>
                  </a:lnTo>
                  <a:close/>
                  <a:moveTo>
                    <a:pt x="4343736" y="2058907"/>
                  </a:moveTo>
                  <a:lnTo>
                    <a:pt x="4294094" y="2089066"/>
                  </a:lnTo>
                  <a:lnTo>
                    <a:pt x="4326135" y="2071030"/>
                  </a:lnTo>
                  <a:close/>
                  <a:moveTo>
                    <a:pt x="4428591" y="1997747"/>
                  </a:moveTo>
                  <a:lnTo>
                    <a:pt x="4382547" y="2032178"/>
                  </a:lnTo>
                  <a:lnTo>
                    <a:pt x="4409376" y="2013701"/>
                  </a:lnTo>
                  <a:close/>
                  <a:moveTo>
                    <a:pt x="4496671" y="1938726"/>
                  </a:moveTo>
                  <a:lnTo>
                    <a:pt x="4464909" y="1967593"/>
                  </a:lnTo>
                  <a:lnTo>
                    <a:pt x="4486957" y="1949288"/>
                  </a:lnTo>
                  <a:close/>
                  <a:moveTo>
                    <a:pt x="4642087" y="1771329"/>
                  </a:moveTo>
                  <a:lnTo>
                    <a:pt x="4567591" y="1861619"/>
                  </a:lnTo>
                  <a:lnTo>
                    <a:pt x="4623281" y="1801070"/>
                  </a:lnTo>
                  <a:close/>
                  <a:moveTo>
                    <a:pt x="4747270" y="1590498"/>
                  </a:moveTo>
                  <a:lnTo>
                    <a:pt x="4691744" y="1692797"/>
                  </a:lnTo>
                  <a:lnTo>
                    <a:pt x="4731397" y="1630086"/>
                  </a:lnTo>
                  <a:close/>
                  <a:moveTo>
                    <a:pt x="4817458" y="1390103"/>
                  </a:moveTo>
                  <a:lnTo>
                    <a:pt x="4782618" y="1502338"/>
                  </a:lnTo>
                  <a:lnTo>
                    <a:pt x="4807593" y="1440048"/>
                  </a:lnTo>
                  <a:close/>
                  <a:moveTo>
                    <a:pt x="4851339" y="1171650"/>
                  </a:moveTo>
                  <a:lnTo>
                    <a:pt x="4848157" y="1234668"/>
                  </a:lnTo>
                  <a:lnTo>
                    <a:pt x="4848156" y="1234674"/>
                  </a:lnTo>
                  <a:lnTo>
                    <a:pt x="4848157" y="1234668"/>
                  </a:lnTo>
                  <a:close/>
                  <a:moveTo>
                    <a:pt x="1120140" y="0"/>
                  </a:moveTo>
                  <a:lnTo>
                    <a:pt x="3733800" y="0"/>
                  </a:lnTo>
                  <a:cubicBezTo>
                    <a:pt x="4352436" y="0"/>
                    <a:pt x="4853940" y="501504"/>
                    <a:pt x="4853940" y="1120140"/>
                  </a:cubicBezTo>
                  <a:lnTo>
                    <a:pt x="4853555" y="1127760"/>
                  </a:lnTo>
                  <a:lnTo>
                    <a:pt x="4853940" y="1127760"/>
                  </a:lnTo>
                  <a:lnTo>
                    <a:pt x="4853940" y="3360420"/>
                  </a:lnTo>
                  <a:cubicBezTo>
                    <a:pt x="4853940" y="2741784"/>
                    <a:pt x="4352436" y="2240280"/>
                    <a:pt x="3733800" y="2240280"/>
                  </a:cubicBezTo>
                  <a:cubicBezTo>
                    <a:pt x="3770048" y="2240280"/>
                    <a:pt x="3805894" y="2238558"/>
                    <a:pt x="3841261" y="2235192"/>
                  </a:cubicBezTo>
                  <a:lnTo>
                    <a:pt x="3844918" y="2234669"/>
                  </a:lnTo>
                  <a:lnTo>
                    <a:pt x="3733800" y="2240280"/>
                  </a:lnTo>
                  <a:lnTo>
                    <a:pt x="1120140" y="2240280"/>
                  </a:lnTo>
                  <a:cubicBezTo>
                    <a:pt x="501504" y="2240280"/>
                    <a:pt x="0" y="1738776"/>
                    <a:pt x="0" y="1120140"/>
                  </a:cubicBezTo>
                  <a:cubicBezTo>
                    <a:pt x="0" y="501504"/>
                    <a:pt x="501504" y="0"/>
                    <a:pt x="1120140" y="0"/>
                  </a:cubicBez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>
              <a:noFill/>
            </a:ln>
            <a:effectLst>
              <a:outerShdw blurRad="317500" dist="1905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Freeform: Shape 3">
              <a:extLst>
                <a:ext uri="{FF2B5EF4-FFF2-40B4-BE49-F238E27FC236}">
                  <a16:creationId xmlns:a16="http://schemas.microsoft.com/office/drawing/2014/main" id="{02F37F09-377D-663B-2555-0329A1105AE1}"/>
                </a:ext>
              </a:extLst>
            </p:cNvPr>
            <p:cNvSpPr/>
            <p:nvPr/>
          </p:nvSpPr>
          <p:spPr>
            <a:xfrm>
              <a:off x="7261860" y="2857500"/>
              <a:ext cx="4853940" cy="3360420"/>
            </a:xfrm>
            <a:custGeom>
              <a:avLst/>
              <a:gdLst>
                <a:gd name="connsiteX0" fmla="*/ 3952930 w 4853940"/>
                <a:gd name="connsiteY0" fmla="*/ 2218533 h 3360420"/>
                <a:gd name="connsiteX1" fmla="*/ 3881090 w 4853940"/>
                <a:gd name="connsiteY1" fmla="*/ 2229497 h 3360420"/>
                <a:gd name="connsiteX2" fmla="*/ 3945845 w 4853940"/>
                <a:gd name="connsiteY2" fmla="*/ 2220238 h 3360420"/>
                <a:gd name="connsiteX3" fmla="*/ 4057327 w 4853940"/>
                <a:gd name="connsiteY3" fmla="*/ 2192381 h 3360420"/>
                <a:gd name="connsiteX4" fmla="*/ 3994732 w 4853940"/>
                <a:gd name="connsiteY4" fmla="*/ 2208476 h 3360420"/>
                <a:gd name="connsiteX5" fmla="*/ 4047088 w 4853940"/>
                <a:gd name="connsiteY5" fmla="*/ 2195880 h 3360420"/>
                <a:gd name="connsiteX6" fmla="*/ 4157598 w 4853940"/>
                <a:gd name="connsiteY6" fmla="*/ 2156723 h 3360420"/>
                <a:gd name="connsiteX7" fmla="*/ 4100220 w 4853940"/>
                <a:gd name="connsiteY7" fmla="*/ 2177724 h 3360420"/>
                <a:gd name="connsiteX8" fmla="*/ 4144527 w 4853940"/>
                <a:gd name="connsiteY8" fmla="*/ 2162584 h 3360420"/>
                <a:gd name="connsiteX9" fmla="*/ 4253237 w 4853940"/>
                <a:gd name="connsiteY9" fmla="*/ 2112065 h 3360420"/>
                <a:gd name="connsiteX10" fmla="*/ 4199916 w 4853940"/>
                <a:gd name="connsiteY10" fmla="*/ 2137751 h 3360420"/>
                <a:gd name="connsiteX11" fmla="*/ 4237697 w 4853940"/>
                <a:gd name="connsiteY11" fmla="*/ 2120812 h 3360420"/>
                <a:gd name="connsiteX12" fmla="*/ 4343736 w 4853940"/>
                <a:gd name="connsiteY12" fmla="*/ 2058907 h 3360420"/>
                <a:gd name="connsiteX13" fmla="*/ 4294094 w 4853940"/>
                <a:gd name="connsiteY13" fmla="*/ 2089066 h 3360420"/>
                <a:gd name="connsiteX14" fmla="*/ 4326135 w 4853940"/>
                <a:gd name="connsiteY14" fmla="*/ 2071030 h 3360420"/>
                <a:gd name="connsiteX15" fmla="*/ 4428591 w 4853940"/>
                <a:gd name="connsiteY15" fmla="*/ 1997747 h 3360420"/>
                <a:gd name="connsiteX16" fmla="*/ 4382547 w 4853940"/>
                <a:gd name="connsiteY16" fmla="*/ 2032178 h 3360420"/>
                <a:gd name="connsiteX17" fmla="*/ 4409376 w 4853940"/>
                <a:gd name="connsiteY17" fmla="*/ 2013701 h 3360420"/>
                <a:gd name="connsiteX18" fmla="*/ 4496671 w 4853940"/>
                <a:gd name="connsiteY18" fmla="*/ 1938726 h 3360420"/>
                <a:gd name="connsiteX19" fmla="*/ 4464909 w 4853940"/>
                <a:gd name="connsiteY19" fmla="*/ 1967593 h 3360420"/>
                <a:gd name="connsiteX20" fmla="*/ 4486957 w 4853940"/>
                <a:gd name="connsiteY20" fmla="*/ 1949288 h 3360420"/>
                <a:gd name="connsiteX21" fmla="*/ 4642087 w 4853940"/>
                <a:gd name="connsiteY21" fmla="*/ 1771329 h 3360420"/>
                <a:gd name="connsiteX22" fmla="*/ 4567591 w 4853940"/>
                <a:gd name="connsiteY22" fmla="*/ 1861619 h 3360420"/>
                <a:gd name="connsiteX23" fmla="*/ 4623281 w 4853940"/>
                <a:gd name="connsiteY23" fmla="*/ 1801070 h 3360420"/>
                <a:gd name="connsiteX24" fmla="*/ 4747270 w 4853940"/>
                <a:gd name="connsiteY24" fmla="*/ 1590498 h 3360420"/>
                <a:gd name="connsiteX25" fmla="*/ 4691744 w 4853940"/>
                <a:gd name="connsiteY25" fmla="*/ 1692797 h 3360420"/>
                <a:gd name="connsiteX26" fmla="*/ 4731397 w 4853940"/>
                <a:gd name="connsiteY26" fmla="*/ 1630086 h 3360420"/>
                <a:gd name="connsiteX27" fmla="*/ 4817458 w 4853940"/>
                <a:gd name="connsiteY27" fmla="*/ 1390103 h 3360420"/>
                <a:gd name="connsiteX28" fmla="*/ 4782618 w 4853940"/>
                <a:gd name="connsiteY28" fmla="*/ 1502338 h 3360420"/>
                <a:gd name="connsiteX29" fmla="*/ 4807593 w 4853940"/>
                <a:gd name="connsiteY29" fmla="*/ 1440048 h 3360420"/>
                <a:gd name="connsiteX30" fmla="*/ 4851339 w 4853940"/>
                <a:gd name="connsiteY30" fmla="*/ 1171650 h 3360420"/>
                <a:gd name="connsiteX31" fmla="*/ 4848157 w 4853940"/>
                <a:gd name="connsiteY31" fmla="*/ 1234668 h 3360420"/>
                <a:gd name="connsiteX32" fmla="*/ 4848156 w 4853940"/>
                <a:gd name="connsiteY32" fmla="*/ 1234674 h 3360420"/>
                <a:gd name="connsiteX33" fmla="*/ 4848157 w 4853940"/>
                <a:gd name="connsiteY33" fmla="*/ 1234668 h 3360420"/>
                <a:gd name="connsiteX34" fmla="*/ 1120140 w 4853940"/>
                <a:gd name="connsiteY34" fmla="*/ 0 h 3360420"/>
                <a:gd name="connsiteX35" fmla="*/ 3733800 w 4853940"/>
                <a:gd name="connsiteY35" fmla="*/ 0 h 3360420"/>
                <a:gd name="connsiteX36" fmla="*/ 4853940 w 4853940"/>
                <a:gd name="connsiteY36" fmla="*/ 1120140 h 3360420"/>
                <a:gd name="connsiteX37" fmla="*/ 4853555 w 4853940"/>
                <a:gd name="connsiteY37" fmla="*/ 1127760 h 3360420"/>
                <a:gd name="connsiteX38" fmla="*/ 4853940 w 4853940"/>
                <a:gd name="connsiteY38" fmla="*/ 1127760 h 3360420"/>
                <a:gd name="connsiteX39" fmla="*/ 4853940 w 4853940"/>
                <a:gd name="connsiteY39" fmla="*/ 3360420 h 3360420"/>
                <a:gd name="connsiteX40" fmla="*/ 3733800 w 4853940"/>
                <a:gd name="connsiteY40" fmla="*/ 2240280 h 3360420"/>
                <a:gd name="connsiteX41" fmla="*/ 3841261 w 4853940"/>
                <a:gd name="connsiteY41" fmla="*/ 2235192 h 3360420"/>
                <a:gd name="connsiteX42" fmla="*/ 3844918 w 4853940"/>
                <a:gd name="connsiteY42" fmla="*/ 2234669 h 3360420"/>
                <a:gd name="connsiteX43" fmla="*/ 3733800 w 4853940"/>
                <a:gd name="connsiteY43" fmla="*/ 2240280 h 3360420"/>
                <a:gd name="connsiteX44" fmla="*/ 1120140 w 4853940"/>
                <a:gd name="connsiteY44" fmla="*/ 2240280 h 3360420"/>
                <a:gd name="connsiteX45" fmla="*/ 0 w 4853940"/>
                <a:gd name="connsiteY45" fmla="*/ 1120140 h 3360420"/>
                <a:gd name="connsiteX46" fmla="*/ 1120140 w 4853940"/>
                <a:gd name="connsiteY46" fmla="*/ 0 h 33604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</a:cxnLst>
              <a:rect l="l" t="t" r="r" b="b"/>
              <a:pathLst>
                <a:path w="4853940" h="3360420">
                  <a:moveTo>
                    <a:pt x="3952930" y="2218533"/>
                  </a:moveTo>
                  <a:lnTo>
                    <a:pt x="3881090" y="2229497"/>
                  </a:lnTo>
                  <a:lnTo>
                    <a:pt x="3945845" y="2220238"/>
                  </a:lnTo>
                  <a:close/>
                  <a:moveTo>
                    <a:pt x="4057327" y="2192381"/>
                  </a:moveTo>
                  <a:lnTo>
                    <a:pt x="3994732" y="2208476"/>
                  </a:lnTo>
                  <a:lnTo>
                    <a:pt x="4047088" y="2195880"/>
                  </a:lnTo>
                  <a:close/>
                  <a:moveTo>
                    <a:pt x="4157598" y="2156723"/>
                  </a:moveTo>
                  <a:lnTo>
                    <a:pt x="4100220" y="2177724"/>
                  </a:lnTo>
                  <a:lnTo>
                    <a:pt x="4144527" y="2162584"/>
                  </a:lnTo>
                  <a:close/>
                  <a:moveTo>
                    <a:pt x="4253237" y="2112065"/>
                  </a:moveTo>
                  <a:lnTo>
                    <a:pt x="4199916" y="2137751"/>
                  </a:lnTo>
                  <a:lnTo>
                    <a:pt x="4237697" y="2120812"/>
                  </a:lnTo>
                  <a:close/>
                  <a:moveTo>
                    <a:pt x="4343736" y="2058907"/>
                  </a:moveTo>
                  <a:lnTo>
                    <a:pt x="4294094" y="2089066"/>
                  </a:lnTo>
                  <a:lnTo>
                    <a:pt x="4326135" y="2071030"/>
                  </a:lnTo>
                  <a:close/>
                  <a:moveTo>
                    <a:pt x="4428591" y="1997747"/>
                  </a:moveTo>
                  <a:lnTo>
                    <a:pt x="4382547" y="2032178"/>
                  </a:lnTo>
                  <a:lnTo>
                    <a:pt x="4409376" y="2013701"/>
                  </a:lnTo>
                  <a:close/>
                  <a:moveTo>
                    <a:pt x="4496671" y="1938726"/>
                  </a:moveTo>
                  <a:lnTo>
                    <a:pt x="4464909" y="1967593"/>
                  </a:lnTo>
                  <a:lnTo>
                    <a:pt x="4486957" y="1949288"/>
                  </a:lnTo>
                  <a:close/>
                  <a:moveTo>
                    <a:pt x="4642087" y="1771329"/>
                  </a:moveTo>
                  <a:lnTo>
                    <a:pt x="4567591" y="1861619"/>
                  </a:lnTo>
                  <a:lnTo>
                    <a:pt x="4623281" y="1801070"/>
                  </a:lnTo>
                  <a:close/>
                  <a:moveTo>
                    <a:pt x="4747270" y="1590498"/>
                  </a:moveTo>
                  <a:lnTo>
                    <a:pt x="4691744" y="1692797"/>
                  </a:lnTo>
                  <a:lnTo>
                    <a:pt x="4731397" y="1630086"/>
                  </a:lnTo>
                  <a:close/>
                  <a:moveTo>
                    <a:pt x="4817458" y="1390103"/>
                  </a:moveTo>
                  <a:lnTo>
                    <a:pt x="4782618" y="1502338"/>
                  </a:lnTo>
                  <a:lnTo>
                    <a:pt x="4807593" y="1440048"/>
                  </a:lnTo>
                  <a:close/>
                  <a:moveTo>
                    <a:pt x="4851339" y="1171650"/>
                  </a:moveTo>
                  <a:lnTo>
                    <a:pt x="4848157" y="1234668"/>
                  </a:lnTo>
                  <a:lnTo>
                    <a:pt x="4848156" y="1234674"/>
                  </a:lnTo>
                  <a:lnTo>
                    <a:pt x="4848157" y="1234668"/>
                  </a:lnTo>
                  <a:close/>
                  <a:moveTo>
                    <a:pt x="1120140" y="0"/>
                  </a:moveTo>
                  <a:lnTo>
                    <a:pt x="3733800" y="0"/>
                  </a:lnTo>
                  <a:cubicBezTo>
                    <a:pt x="4352436" y="0"/>
                    <a:pt x="4853940" y="501504"/>
                    <a:pt x="4853940" y="1120140"/>
                  </a:cubicBezTo>
                  <a:lnTo>
                    <a:pt x="4853555" y="1127760"/>
                  </a:lnTo>
                  <a:lnTo>
                    <a:pt x="4853940" y="1127760"/>
                  </a:lnTo>
                  <a:lnTo>
                    <a:pt x="4853940" y="3360420"/>
                  </a:lnTo>
                  <a:cubicBezTo>
                    <a:pt x="4853940" y="2741784"/>
                    <a:pt x="4352436" y="2240280"/>
                    <a:pt x="3733800" y="2240280"/>
                  </a:cubicBezTo>
                  <a:cubicBezTo>
                    <a:pt x="3770048" y="2240280"/>
                    <a:pt x="3805894" y="2238558"/>
                    <a:pt x="3841261" y="2235192"/>
                  </a:cubicBezTo>
                  <a:lnTo>
                    <a:pt x="3844918" y="2234669"/>
                  </a:lnTo>
                  <a:lnTo>
                    <a:pt x="3733800" y="2240280"/>
                  </a:lnTo>
                  <a:lnTo>
                    <a:pt x="1120140" y="2240280"/>
                  </a:lnTo>
                  <a:cubicBezTo>
                    <a:pt x="501504" y="2240280"/>
                    <a:pt x="0" y="1738776"/>
                    <a:pt x="0" y="1120140"/>
                  </a:cubicBezTo>
                  <a:cubicBezTo>
                    <a:pt x="0" y="501504"/>
                    <a:pt x="501504" y="0"/>
                    <a:pt x="1120140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id="{A21BF3DF-164A-0595-B3FB-7A59A9ABB319}"/>
              </a:ext>
            </a:extLst>
          </p:cNvPr>
          <p:cNvGrpSpPr/>
          <p:nvPr/>
        </p:nvGrpSpPr>
        <p:grpSpPr>
          <a:xfrm>
            <a:off x="1171002" y="4628070"/>
            <a:ext cx="6662373" cy="4863428"/>
            <a:chOff x="7261860" y="2857500"/>
            <a:chExt cx="4853940" cy="3543300"/>
          </a:xfrm>
        </p:grpSpPr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AB622BEC-F956-0743-1073-230BC26402FA}"/>
                </a:ext>
              </a:extLst>
            </p:cNvPr>
            <p:cNvSpPr/>
            <p:nvPr/>
          </p:nvSpPr>
          <p:spPr>
            <a:xfrm>
              <a:off x="7261860" y="2857500"/>
              <a:ext cx="4853940" cy="3543300"/>
            </a:xfrm>
            <a:custGeom>
              <a:avLst/>
              <a:gdLst>
                <a:gd name="connsiteX0" fmla="*/ 3952930 w 4853940"/>
                <a:gd name="connsiteY0" fmla="*/ 2218533 h 3360420"/>
                <a:gd name="connsiteX1" fmla="*/ 3881090 w 4853940"/>
                <a:gd name="connsiteY1" fmla="*/ 2229497 h 3360420"/>
                <a:gd name="connsiteX2" fmla="*/ 3945845 w 4853940"/>
                <a:gd name="connsiteY2" fmla="*/ 2220238 h 3360420"/>
                <a:gd name="connsiteX3" fmla="*/ 4057327 w 4853940"/>
                <a:gd name="connsiteY3" fmla="*/ 2192381 h 3360420"/>
                <a:gd name="connsiteX4" fmla="*/ 3994732 w 4853940"/>
                <a:gd name="connsiteY4" fmla="*/ 2208476 h 3360420"/>
                <a:gd name="connsiteX5" fmla="*/ 4047088 w 4853940"/>
                <a:gd name="connsiteY5" fmla="*/ 2195880 h 3360420"/>
                <a:gd name="connsiteX6" fmla="*/ 4157598 w 4853940"/>
                <a:gd name="connsiteY6" fmla="*/ 2156723 h 3360420"/>
                <a:gd name="connsiteX7" fmla="*/ 4100220 w 4853940"/>
                <a:gd name="connsiteY7" fmla="*/ 2177724 h 3360420"/>
                <a:gd name="connsiteX8" fmla="*/ 4144527 w 4853940"/>
                <a:gd name="connsiteY8" fmla="*/ 2162584 h 3360420"/>
                <a:gd name="connsiteX9" fmla="*/ 4253237 w 4853940"/>
                <a:gd name="connsiteY9" fmla="*/ 2112065 h 3360420"/>
                <a:gd name="connsiteX10" fmla="*/ 4199916 w 4853940"/>
                <a:gd name="connsiteY10" fmla="*/ 2137751 h 3360420"/>
                <a:gd name="connsiteX11" fmla="*/ 4237697 w 4853940"/>
                <a:gd name="connsiteY11" fmla="*/ 2120812 h 3360420"/>
                <a:gd name="connsiteX12" fmla="*/ 4343736 w 4853940"/>
                <a:gd name="connsiteY12" fmla="*/ 2058907 h 3360420"/>
                <a:gd name="connsiteX13" fmla="*/ 4294094 w 4853940"/>
                <a:gd name="connsiteY13" fmla="*/ 2089066 h 3360420"/>
                <a:gd name="connsiteX14" fmla="*/ 4326135 w 4853940"/>
                <a:gd name="connsiteY14" fmla="*/ 2071030 h 3360420"/>
                <a:gd name="connsiteX15" fmla="*/ 4428591 w 4853940"/>
                <a:gd name="connsiteY15" fmla="*/ 1997747 h 3360420"/>
                <a:gd name="connsiteX16" fmla="*/ 4382547 w 4853940"/>
                <a:gd name="connsiteY16" fmla="*/ 2032178 h 3360420"/>
                <a:gd name="connsiteX17" fmla="*/ 4409376 w 4853940"/>
                <a:gd name="connsiteY17" fmla="*/ 2013701 h 3360420"/>
                <a:gd name="connsiteX18" fmla="*/ 4496671 w 4853940"/>
                <a:gd name="connsiteY18" fmla="*/ 1938726 h 3360420"/>
                <a:gd name="connsiteX19" fmla="*/ 4464909 w 4853940"/>
                <a:gd name="connsiteY19" fmla="*/ 1967593 h 3360420"/>
                <a:gd name="connsiteX20" fmla="*/ 4486957 w 4853940"/>
                <a:gd name="connsiteY20" fmla="*/ 1949288 h 3360420"/>
                <a:gd name="connsiteX21" fmla="*/ 4642087 w 4853940"/>
                <a:gd name="connsiteY21" fmla="*/ 1771329 h 3360420"/>
                <a:gd name="connsiteX22" fmla="*/ 4567591 w 4853940"/>
                <a:gd name="connsiteY22" fmla="*/ 1861619 h 3360420"/>
                <a:gd name="connsiteX23" fmla="*/ 4623281 w 4853940"/>
                <a:gd name="connsiteY23" fmla="*/ 1801070 h 3360420"/>
                <a:gd name="connsiteX24" fmla="*/ 4747270 w 4853940"/>
                <a:gd name="connsiteY24" fmla="*/ 1590498 h 3360420"/>
                <a:gd name="connsiteX25" fmla="*/ 4691744 w 4853940"/>
                <a:gd name="connsiteY25" fmla="*/ 1692797 h 3360420"/>
                <a:gd name="connsiteX26" fmla="*/ 4731397 w 4853940"/>
                <a:gd name="connsiteY26" fmla="*/ 1630086 h 3360420"/>
                <a:gd name="connsiteX27" fmla="*/ 4817458 w 4853940"/>
                <a:gd name="connsiteY27" fmla="*/ 1390103 h 3360420"/>
                <a:gd name="connsiteX28" fmla="*/ 4782618 w 4853940"/>
                <a:gd name="connsiteY28" fmla="*/ 1502338 h 3360420"/>
                <a:gd name="connsiteX29" fmla="*/ 4807593 w 4853940"/>
                <a:gd name="connsiteY29" fmla="*/ 1440048 h 3360420"/>
                <a:gd name="connsiteX30" fmla="*/ 4851339 w 4853940"/>
                <a:gd name="connsiteY30" fmla="*/ 1171650 h 3360420"/>
                <a:gd name="connsiteX31" fmla="*/ 4848157 w 4853940"/>
                <a:gd name="connsiteY31" fmla="*/ 1234668 h 3360420"/>
                <a:gd name="connsiteX32" fmla="*/ 4848156 w 4853940"/>
                <a:gd name="connsiteY32" fmla="*/ 1234674 h 3360420"/>
                <a:gd name="connsiteX33" fmla="*/ 4848157 w 4853940"/>
                <a:gd name="connsiteY33" fmla="*/ 1234668 h 3360420"/>
                <a:gd name="connsiteX34" fmla="*/ 1120140 w 4853940"/>
                <a:gd name="connsiteY34" fmla="*/ 0 h 3360420"/>
                <a:gd name="connsiteX35" fmla="*/ 3733800 w 4853940"/>
                <a:gd name="connsiteY35" fmla="*/ 0 h 3360420"/>
                <a:gd name="connsiteX36" fmla="*/ 4853940 w 4853940"/>
                <a:gd name="connsiteY36" fmla="*/ 1120140 h 3360420"/>
                <a:gd name="connsiteX37" fmla="*/ 4853555 w 4853940"/>
                <a:gd name="connsiteY37" fmla="*/ 1127760 h 3360420"/>
                <a:gd name="connsiteX38" fmla="*/ 4853940 w 4853940"/>
                <a:gd name="connsiteY38" fmla="*/ 1127760 h 3360420"/>
                <a:gd name="connsiteX39" fmla="*/ 4853940 w 4853940"/>
                <a:gd name="connsiteY39" fmla="*/ 3360420 h 3360420"/>
                <a:gd name="connsiteX40" fmla="*/ 3733800 w 4853940"/>
                <a:gd name="connsiteY40" fmla="*/ 2240280 h 3360420"/>
                <a:gd name="connsiteX41" fmla="*/ 3841261 w 4853940"/>
                <a:gd name="connsiteY41" fmla="*/ 2235192 h 3360420"/>
                <a:gd name="connsiteX42" fmla="*/ 3844918 w 4853940"/>
                <a:gd name="connsiteY42" fmla="*/ 2234669 h 3360420"/>
                <a:gd name="connsiteX43" fmla="*/ 3733800 w 4853940"/>
                <a:gd name="connsiteY43" fmla="*/ 2240280 h 3360420"/>
                <a:gd name="connsiteX44" fmla="*/ 1120140 w 4853940"/>
                <a:gd name="connsiteY44" fmla="*/ 2240280 h 3360420"/>
                <a:gd name="connsiteX45" fmla="*/ 0 w 4853940"/>
                <a:gd name="connsiteY45" fmla="*/ 1120140 h 3360420"/>
                <a:gd name="connsiteX46" fmla="*/ 1120140 w 4853940"/>
                <a:gd name="connsiteY46" fmla="*/ 0 h 33604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</a:cxnLst>
              <a:rect l="l" t="t" r="r" b="b"/>
              <a:pathLst>
                <a:path w="4853940" h="3360420">
                  <a:moveTo>
                    <a:pt x="3952930" y="2218533"/>
                  </a:moveTo>
                  <a:lnTo>
                    <a:pt x="3881090" y="2229497"/>
                  </a:lnTo>
                  <a:lnTo>
                    <a:pt x="3945845" y="2220238"/>
                  </a:lnTo>
                  <a:close/>
                  <a:moveTo>
                    <a:pt x="4057327" y="2192381"/>
                  </a:moveTo>
                  <a:lnTo>
                    <a:pt x="3994732" y="2208476"/>
                  </a:lnTo>
                  <a:lnTo>
                    <a:pt x="4047088" y="2195880"/>
                  </a:lnTo>
                  <a:close/>
                  <a:moveTo>
                    <a:pt x="4157598" y="2156723"/>
                  </a:moveTo>
                  <a:lnTo>
                    <a:pt x="4100220" y="2177724"/>
                  </a:lnTo>
                  <a:lnTo>
                    <a:pt x="4144527" y="2162584"/>
                  </a:lnTo>
                  <a:close/>
                  <a:moveTo>
                    <a:pt x="4253237" y="2112065"/>
                  </a:moveTo>
                  <a:lnTo>
                    <a:pt x="4199916" y="2137751"/>
                  </a:lnTo>
                  <a:lnTo>
                    <a:pt x="4237697" y="2120812"/>
                  </a:lnTo>
                  <a:close/>
                  <a:moveTo>
                    <a:pt x="4343736" y="2058907"/>
                  </a:moveTo>
                  <a:lnTo>
                    <a:pt x="4294094" y="2089066"/>
                  </a:lnTo>
                  <a:lnTo>
                    <a:pt x="4326135" y="2071030"/>
                  </a:lnTo>
                  <a:close/>
                  <a:moveTo>
                    <a:pt x="4428591" y="1997747"/>
                  </a:moveTo>
                  <a:lnTo>
                    <a:pt x="4382547" y="2032178"/>
                  </a:lnTo>
                  <a:lnTo>
                    <a:pt x="4409376" y="2013701"/>
                  </a:lnTo>
                  <a:close/>
                  <a:moveTo>
                    <a:pt x="4496671" y="1938726"/>
                  </a:moveTo>
                  <a:lnTo>
                    <a:pt x="4464909" y="1967593"/>
                  </a:lnTo>
                  <a:lnTo>
                    <a:pt x="4486957" y="1949288"/>
                  </a:lnTo>
                  <a:close/>
                  <a:moveTo>
                    <a:pt x="4642087" y="1771329"/>
                  </a:moveTo>
                  <a:lnTo>
                    <a:pt x="4567591" y="1861619"/>
                  </a:lnTo>
                  <a:lnTo>
                    <a:pt x="4623281" y="1801070"/>
                  </a:lnTo>
                  <a:close/>
                  <a:moveTo>
                    <a:pt x="4747270" y="1590498"/>
                  </a:moveTo>
                  <a:lnTo>
                    <a:pt x="4691744" y="1692797"/>
                  </a:lnTo>
                  <a:lnTo>
                    <a:pt x="4731397" y="1630086"/>
                  </a:lnTo>
                  <a:close/>
                  <a:moveTo>
                    <a:pt x="4817458" y="1390103"/>
                  </a:moveTo>
                  <a:lnTo>
                    <a:pt x="4782618" y="1502338"/>
                  </a:lnTo>
                  <a:lnTo>
                    <a:pt x="4807593" y="1440048"/>
                  </a:lnTo>
                  <a:close/>
                  <a:moveTo>
                    <a:pt x="4851339" y="1171650"/>
                  </a:moveTo>
                  <a:lnTo>
                    <a:pt x="4848157" y="1234668"/>
                  </a:lnTo>
                  <a:lnTo>
                    <a:pt x="4848156" y="1234674"/>
                  </a:lnTo>
                  <a:lnTo>
                    <a:pt x="4848157" y="1234668"/>
                  </a:lnTo>
                  <a:close/>
                  <a:moveTo>
                    <a:pt x="1120140" y="0"/>
                  </a:moveTo>
                  <a:lnTo>
                    <a:pt x="3733800" y="0"/>
                  </a:lnTo>
                  <a:cubicBezTo>
                    <a:pt x="4352436" y="0"/>
                    <a:pt x="4853940" y="501504"/>
                    <a:pt x="4853940" y="1120140"/>
                  </a:cubicBezTo>
                  <a:lnTo>
                    <a:pt x="4853555" y="1127760"/>
                  </a:lnTo>
                  <a:lnTo>
                    <a:pt x="4853940" y="1127760"/>
                  </a:lnTo>
                  <a:lnTo>
                    <a:pt x="4853940" y="3360420"/>
                  </a:lnTo>
                  <a:cubicBezTo>
                    <a:pt x="4853940" y="2741784"/>
                    <a:pt x="4352436" y="2240280"/>
                    <a:pt x="3733800" y="2240280"/>
                  </a:cubicBezTo>
                  <a:cubicBezTo>
                    <a:pt x="3770048" y="2240280"/>
                    <a:pt x="3805894" y="2238558"/>
                    <a:pt x="3841261" y="2235192"/>
                  </a:cubicBezTo>
                  <a:lnTo>
                    <a:pt x="3844918" y="2234669"/>
                  </a:lnTo>
                  <a:lnTo>
                    <a:pt x="3733800" y="2240280"/>
                  </a:lnTo>
                  <a:lnTo>
                    <a:pt x="1120140" y="2240280"/>
                  </a:lnTo>
                  <a:cubicBezTo>
                    <a:pt x="501504" y="2240280"/>
                    <a:pt x="0" y="1738776"/>
                    <a:pt x="0" y="1120140"/>
                  </a:cubicBezTo>
                  <a:cubicBezTo>
                    <a:pt x="0" y="501504"/>
                    <a:pt x="501504" y="0"/>
                    <a:pt x="1120140" y="0"/>
                  </a:cubicBez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>
              <a:noFill/>
            </a:ln>
            <a:effectLst>
              <a:outerShdw blurRad="317500" dist="1905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3DFEC39B-119F-002F-2CCA-1B21A3A3084C}"/>
                </a:ext>
              </a:extLst>
            </p:cNvPr>
            <p:cNvSpPr/>
            <p:nvPr/>
          </p:nvSpPr>
          <p:spPr>
            <a:xfrm>
              <a:off x="7261860" y="2857500"/>
              <a:ext cx="4853940" cy="3360420"/>
            </a:xfrm>
            <a:custGeom>
              <a:avLst/>
              <a:gdLst>
                <a:gd name="connsiteX0" fmla="*/ 3952930 w 4853940"/>
                <a:gd name="connsiteY0" fmla="*/ 2218533 h 3360420"/>
                <a:gd name="connsiteX1" fmla="*/ 3881090 w 4853940"/>
                <a:gd name="connsiteY1" fmla="*/ 2229497 h 3360420"/>
                <a:gd name="connsiteX2" fmla="*/ 3945845 w 4853940"/>
                <a:gd name="connsiteY2" fmla="*/ 2220238 h 3360420"/>
                <a:gd name="connsiteX3" fmla="*/ 4057327 w 4853940"/>
                <a:gd name="connsiteY3" fmla="*/ 2192381 h 3360420"/>
                <a:gd name="connsiteX4" fmla="*/ 3994732 w 4853940"/>
                <a:gd name="connsiteY4" fmla="*/ 2208476 h 3360420"/>
                <a:gd name="connsiteX5" fmla="*/ 4047088 w 4853940"/>
                <a:gd name="connsiteY5" fmla="*/ 2195880 h 3360420"/>
                <a:gd name="connsiteX6" fmla="*/ 4157598 w 4853940"/>
                <a:gd name="connsiteY6" fmla="*/ 2156723 h 3360420"/>
                <a:gd name="connsiteX7" fmla="*/ 4100220 w 4853940"/>
                <a:gd name="connsiteY7" fmla="*/ 2177724 h 3360420"/>
                <a:gd name="connsiteX8" fmla="*/ 4144527 w 4853940"/>
                <a:gd name="connsiteY8" fmla="*/ 2162584 h 3360420"/>
                <a:gd name="connsiteX9" fmla="*/ 4253237 w 4853940"/>
                <a:gd name="connsiteY9" fmla="*/ 2112065 h 3360420"/>
                <a:gd name="connsiteX10" fmla="*/ 4199916 w 4853940"/>
                <a:gd name="connsiteY10" fmla="*/ 2137751 h 3360420"/>
                <a:gd name="connsiteX11" fmla="*/ 4237697 w 4853940"/>
                <a:gd name="connsiteY11" fmla="*/ 2120812 h 3360420"/>
                <a:gd name="connsiteX12" fmla="*/ 4343736 w 4853940"/>
                <a:gd name="connsiteY12" fmla="*/ 2058907 h 3360420"/>
                <a:gd name="connsiteX13" fmla="*/ 4294094 w 4853940"/>
                <a:gd name="connsiteY13" fmla="*/ 2089066 h 3360420"/>
                <a:gd name="connsiteX14" fmla="*/ 4326135 w 4853940"/>
                <a:gd name="connsiteY14" fmla="*/ 2071030 h 3360420"/>
                <a:gd name="connsiteX15" fmla="*/ 4428591 w 4853940"/>
                <a:gd name="connsiteY15" fmla="*/ 1997747 h 3360420"/>
                <a:gd name="connsiteX16" fmla="*/ 4382547 w 4853940"/>
                <a:gd name="connsiteY16" fmla="*/ 2032178 h 3360420"/>
                <a:gd name="connsiteX17" fmla="*/ 4409376 w 4853940"/>
                <a:gd name="connsiteY17" fmla="*/ 2013701 h 3360420"/>
                <a:gd name="connsiteX18" fmla="*/ 4496671 w 4853940"/>
                <a:gd name="connsiteY18" fmla="*/ 1938726 h 3360420"/>
                <a:gd name="connsiteX19" fmla="*/ 4464909 w 4853940"/>
                <a:gd name="connsiteY19" fmla="*/ 1967593 h 3360420"/>
                <a:gd name="connsiteX20" fmla="*/ 4486957 w 4853940"/>
                <a:gd name="connsiteY20" fmla="*/ 1949288 h 3360420"/>
                <a:gd name="connsiteX21" fmla="*/ 4642087 w 4853940"/>
                <a:gd name="connsiteY21" fmla="*/ 1771329 h 3360420"/>
                <a:gd name="connsiteX22" fmla="*/ 4567591 w 4853940"/>
                <a:gd name="connsiteY22" fmla="*/ 1861619 h 3360420"/>
                <a:gd name="connsiteX23" fmla="*/ 4623281 w 4853940"/>
                <a:gd name="connsiteY23" fmla="*/ 1801070 h 3360420"/>
                <a:gd name="connsiteX24" fmla="*/ 4747270 w 4853940"/>
                <a:gd name="connsiteY24" fmla="*/ 1590498 h 3360420"/>
                <a:gd name="connsiteX25" fmla="*/ 4691744 w 4853940"/>
                <a:gd name="connsiteY25" fmla="*/ 1692797 h 3360420"/>
                <a:gd name="connsiteX26" fmla="*/ 4731397 w 4853940"/>
                <a:gd name="connsiteY26" fmla="*/ 1630086 h 3360420"/>
                <a:gd name="connsiteX27" fmla="*/ 4817458 w 4853940"/>
                <a:gd name="connsiteY27" fmla="*/ 1390103 h 3360420"/>
                <a:gd name="connsiteX28" fmla="*/ 4782618 w 4853940"/>
                <a:gd name="connsiteY28" fmla="*/ 1502338 h 3360420"/>
                <a:gd name="connsiteX29" fmla="*/ 4807593 w 4853940"/>
                <a:gd name="connsiteY29" fmla="*/ 1440048 h 3360420"/>
                <a:gd name="connsiteX30" fmla="*/ 4851339 w 4853940"/>
                <a:gd name="connsiteY30" fmla="*/ 1171650 h 3360420"/>
                <a:gd name="connsiteX31" fmla="*/ 4848157 w 4853940"/>
                <a:gd name="connsiteY31" fmla="*/ 1234668 h 3360420"/>
                <a:gd name="connsiteX32" fmla="*/ 4848156 w 4853940"/>
                <a:gd name="connsiteY32" fmla="*/ 1234674 h 3360420"/>
                <a:gd name="connsiteX33" fmla="*/ 4848157 w 4853940"/>
                <a:gd name="connsiteY33" fmla="*/ 1234668 h 3360420"/>
                <a:gd name="connsiteX34" fmla="*/ 1120140 w 4853940"/>
                <a:gd name="connsiteY34" fmla="*/ 0 h 3360420"/>
                <a:gd name="connsiteX35" fmla="*/ 3733800 w 4853940"/>
                <a:gd name="connsiteY35" fmla="*/ 0 h 3360420"/>
                <a:gd name="connsiteX36" fmla="*/ 4853940 w 4853940"/>
                <a:gd name="connsiteY36" fmla="*/ 1120140 h 3360420"/>
                <a:gd name="connsiteX37" fmla="*/ 4853555 w 4853940"/>
                <a:gd name="connsiteY37" fmla="*/ 1127760 h 3360420"/>
                <a:gd name="connsiteX38" fmla="*/ 4853940 w 4853940"/>
                <a:gd name="connsiteY38" fmla="*/ 1127760 h 3360420"/>
                <a:gd name="connsiteX39" fmla="*/ 4853940 w 4853940"/>
                <a:gd name="connsiteY39" fmla="*/ 3360420 h 3360420"/>
                <a:gd name="connsiteX40" fmla="*/ 3733800 w 4853940"/>
                <a:gd name="connsiteY40" fmla="*/ 2240280 h 3360420"/>
                <a:gd name="connsiteX41" fmla="*/ 3841261 w 4853940"/>
                <a:gd name="connsiteY41" fmla="*/ 2235192 h 3360420"/>
                <a:gd name="connsiteX42" fmla="*/ 3844918 w 4853940"/>
                <a:gd name="connsiteY42" fmla="*/ 2234669 h 3360420"/>
                <a:gd name="connsiteX43" fmla="*/ 3733800 w 4853940"/>
                <a:gd name="connsiteY43" fmla="*/ 2240280 h 3360420"/>
                <a:gd name="connsiteX44" fmla="*/ 1120140 w 4853940"/>
                <a:gd name="connsiteY44" fmla="*/ 2240280 h 3360420"/>
                <a:gd name="connsiteX45" fmla="*/ 0 w 4853940"/>
                <a:gd name="connsiteY45" fmla="*/ 1120140 h 3360420"/>
                <a:gd name="connsiteX46" fmla="*/ 1120140 w 4853940"/>
                <a:gd name="connsiteY46" fmla="*/ 0 h 33604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</a:cxnLst>
              <a:rect l="l" t="t" r="r" b="b"/>
              <a:pathLst>
                <a:path w="4853940" h="3360420">
                  <a:moveTo>
                    <a:pt x="3952930" y="2218533"/>
                  </a:moveTo>
                  <a:lnTo>
                    <a:pt x="3881090" y="2229497"/>
                  </a:lnTo>
                  <a:lnTo>
                    <a:pt x="3945845" y="2220238"/>
                  </a:lnTo>
                  <a:close/>
                  <a:moveTo>
                    <a:pt x="4057327" y="2192381"/>
                  </a:moveTo>
                  <a:lnTo>
                    <a:pt x="3994732" y="2208476"/>
                  </a:lnTo>
                  <a:lnTo>
                    <a:pt x="4047088" y="2195880"/>
                  </a:lnTo>
                  <a:close/>
                  <a:moveTo>
                    <a:pt x="4157598" y="2156723"/>
                  </a:moveTo>
                  <a:lnTo>
                    <a:pt x="4100220" y="2177724"/>
                  </a:lnTo>
                  <a:lnTo>
                    <a:pt x="4144527" y="2162584"/>
                  </a:lnTo>
                  <a:close/>
                  <a:moveTo>
                    <a:pt x="4253237" y="2112065"/>
                  </a:moveTo>
                  <a:lnTo>
                    <a:pt x="4199916" y="2137751"/>
                  </a:lnTo>
                  <a:lnTo>
                    <a:pt x="4237697" y="2120812"/>
                  </a:lnTo>
                  <a:close/>
                  <a:moveTo>
                    <a:pt x="4343736" y="2058907"/>
                  </a:moveTo>
                  <a:lnTo>
                    <a:pt x="4294094" y="2089066"/>
                  </a:lnTo>
                  <a:lnTo>
                    <a:pt x="4326135" y="2071030"/>
                  </a:lnTo>
                  <a:close/>
                  <a:moveTo>
                    <a:pt x="4428591" y="1997747"/>
                  </a:moveTo>
                  <a:lnTo>
                    <a:pt x="4382547" y="2032178"/>
                  </a:lnTo>
                  <a:lnTo>
                    <a:pt x="4409376" y="2013701"/>
                  </a:lnTo>
                  <a:close/>
                  <a:moveTo>
                    <a:pt x="4496671" y="1938726"/>
                  </a:moveTo>
                  <a:lnTo>
                    <a:pt x="4464909" y="1967593"/>
                  </a:lnTo>
                  <a:lnTo>
                    <a:pt x="4486957" y="1949288"/>
                  </a:lnTo>
                  <a:close/>
                  <a:moveTo>
                    <a:pt x="4642087" y="1771329"/>
                  </a:moveTo>
                  <a:lnTo>
                    <a:pt x="4567591" y="1861619"/>
                  </a:lnTo>
                  <a:lnTo>
                    <a:pt x="4623281" y="1801070"/>
                  </a:lnTo>
                  <a:close/>
                  <a:moveTo>
                    <a:pt x="4747270" y="1590498"/>
                  </a:moveTo>
                  <a:lnTo>
                    <a:pt x="4691744" y="1692797"/>
                  </a:lnTo>
                  <a:lnTo>
                    <a:pt x="4731397" y="1630086"/>
                  </a:lnTo>
                  <a:close/>
                  <a:moveTo>
                    <a:pt x="4817458" y="1390103"/>
                  </a:moveTo>
                  <a:lnTo>
                    <a:pt x="4782618" y="1502338"/>
                  </a:lnTo>
                  <a:lnTo>
                    <a:pt x="4807593" y="1440048"/>
                  </a:lnTo>
                  <a:close/>
                  <a:moveTo>
                    <a:pt x="4851339" y="1171650"/>
                  </a:moveTo>
                  <a:lnTo>
                    <a:pt x="4848157" y="1234668"/>
                  </a:lnTo>
                  <a:lnTo>
                    <a:pt x="4848156" y="1234674"/>
                  </a:lnTo>
                  <a:lnTo>
                    <a:pt x="4848157" y="1234668"/>
                  </a:lnTo>
                  <a:close/>
                  <a:moveTo>
                    <a:pt x="1120140" y="0"/>
                  </a:moveTo>
                  <a:lnTo>
                    <a:pt x="3733800" y="0"/>
                  </a:lnTo>
                  <a:cubicBezTo>
                    <a:pt x="4352436" y="0"/>
                    <a:pt x="4853940" y="501504"/>
                    <a:pt x="4853940" y="1120140"/>
                  </a:cubicBezTo>
                  <a:lnTo>
                    <a:pt x="4853555" y="1127760"/>
                  </a:lnTo>
                  <a:lnTo>
                    <a:pt x="4853940" y="1127760"/>
                  </a:lnTo>
                  <a:lnTo>
                    <a:pt x="4853940" y="3360420"/>
                  </a:lnTo>
                  <a:cubicBezTo>
                    <a:pt x="4853940" y="2741784"/>
                    <a:pt x="4352436" y="2240280"/>
                    <a:pt x="3733800" y="2240280"/>
                  </a:cubicBezTo>
                  <a:cubicBezTo>
                    <a:pt x="3770048" y="2240280"/>
                    <a:pt x="3805894" y="2238558"/>
                    <a:pt x="3841261" y="2235192"/>
                  </a:cubicBezTo>
                  <a:lnTo>
                    <a:pt x="3844918" y="2234669"/>
                  </a:lnTo>
                  <a:lnTo>
                    <a:pt x="3733800" y="2240280"/>
                  </a:lnTo>
                  <a:lnTo>
                    <a:pt x="1120140" y="2240280"/>
                  </a:lnTo>
                  <a:cubicBezTo>
                    <a:pt x="501504" y="2240280"/>
                    <a:pt x="0" y="1738776"/>
                    <a:pt x="0" y="1120140"/>
                  </a:cubicBezTo>
                  <a:cubicBezTo>
                    <a:pt x="0" y="501504"/>
                    <a:pt x="501504" y="0"/>
                    <a:pt x="11201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0006DD71-AC75-48D0-B945-1442EB9C9BA3}"/>
              </a:ext>
            </a:extLst>
          </p:cNvPr>
          <p:cNvGrpSpPr/>
          <p:nvPr/>
        </p:nvGrpSpPr>
        <p:grpSpPr>
          <a:xfrm>
            <a:off x="2212274" y="2184949"/>
            <a:ext cx="5621101" cy="4103316"/>
            <a:chOff x="7261860" y="2857500"/>
            <a:chExt cx="4853940" cy="3543300"/>
          </a:xfrm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65F2DD30-DA33-873A-5B43-5CD1F214C349}"/>
                </a:ext>
              </a:extLst>
            </p:cNvPr>
            <p:cNvSpPr/>
            <p:nvPr/>
          </p:nvSpPr>
          <p:spPr>
            <a:xfrm>
              <a:off x="7261860" y="2857500"/>
              <a:ext cx="4853940" cy="3543300"/>
            </a:xfrm>
            <a:custGeom>
              <a:avLst/>
              <a:gdLst>
                <a:gd name="connsiteX0" fmla="*/ 3952930 w 4853940"/>
                <a:gd name="connsiteY0" fmla="*/ 2218533 h 3360420"/>
                <a:gd name="connsiteX1" fmla="*/ 3881090 w 4853940"/>
                <a:gd name="connsiteY1" fmla="*/ 2229497 h 3360420"/>
                <a:gd name="connsiteX2" fmla="*/ 3945845 w 4853940"/>
                <a:gd name="connsiteY2" fmla="*/ 2220238 h 3360420"/>
                <a:gd name="connsiteX3" fmla="*/ 4057327 w 4853940"/>
                <a:gd name="connsiteY3" fmla="*/ 2192381 h 3360420"/>
                <a:gd name="connsiteX4" fmla="*/ 3994732 w 4853940"/>
                <a:gd name="connsiteY4" fmla="*/ 2208476 h 3360420"/>
                <a:gd name="connsiteX5" fmla="*/ 4047088 w 4853940"/>
                <a:gd name="connsiteY5" fmla="*/ 2195880 h 3360420"/>
                <a:gd name="connsiteX6" fmla="*/ 4157598 w 4853940"/>
                <a:gd name="connsiteY6" fmla="*/ 2156723 h 3360420"/>
                <a:gd name="connsiteX7" fmla="*/ 4100220 w 4853940"/>
                <a:gd name="connsiteY7" fmla="*/ 2177724 h 3360420"/>
                <a:gd name="connsiteX8" fmla="*/ 4144527 w 4853940"/>
                <a:gd name="connsiteY8" fmla="*/ 2162584 h 3360420"/>
                <a:gd name="connsiteX9" fmla="*/ 4253237 w 4853940"/>
                <a:gd name="connsiteY9" fmla="*/ 2112065 h 3360420"/>
                <a:gd name="connsiteX10" fmla="*/ 4199916 w 4853940"/>
                <a:gd name="connsiteY10" fmla="*/ 2137751 h 3360420"/>
                <a:gd name="connsiteX11" fmla="*/ 4237697 w 4853940"/>
                <a:gd name="connsiteY11" fmla="*/ 2120812 h 3360420"/>
                <a:gd name="connsiteX12" fmla="*/ 4343736 w 4853940"/>
                <a:gd name="connsiteY12" fmla="*/ 2058907 h 3360420"/>
                <a:gd name="connsiteX13" fmla="*/ 4294094 w 4853940"/>
                <a:gd name="connsiteY13" fmla="*/ 2089066 h 3360420"/>
                <a:gd name="connsiteX14" fmla="*/ 4326135 w 4853940"/>
                <a:gd name="connsiteY14" fmla="*/ 2071030 h 3360420"/>
                <a:gd name="connsiteX15" fmla="*/ 4428591 w 4853940"/>
                <a:gd name="connsiteY15" fmla="*/ 1997747 h 3360420"/>
                <a:gd name="connsiteX16" fmla="*/ 4382547 w 4853940"/>
                <a:gd name="connsiteY16" fmla="*/ 2032178 h 3360420"/>
                <a:gd name="connsiteX17" fmla="*/ 4409376 w 4853940"/>
                <a:gd name="connsiteY17" fmla="*/ 2013701 h 3360420"/>
                <a:gd name="connsiteX18" fmla="*/ 4496671 w 4853940"/>
                <a:gd name="connsiteY18" fmla="*/ 1938726 h 3360420"/>
                <a:gd name="connsiteX19" fmla="*/ 4464909 w 4853940"/>
                <a:gd name="connsiteY19" fmla="*/ 1967593 h 3360420"/>
                <a:gd name="connsiteX20" fmla="*/ 4486957 w 4853940"/>
                <a:gd name="connsiteY20" fmla="*/ 1949288 h 3360420"/>
                <a:gd name="connsiteX21" fmla="*/ 4642087 w 4853940"/>
                <a:gd name="connsiteY21" fmla="*/ 1771329 h 3360420"/>
                <a:gd name="connsiteX22" fmla="*/ 4567591 w 4853940"/>
                <a:gd name="connsiteY22" fmla="*/ 1861619 h 3360420"/>
                <a:gd name="connsiteX23" fmla="*/ 4623281 w 4853940"/>
                <a:gd name="connsiteY23" fmla="*/ 1801070 h 3360420"/>
                <a:gd name="connsiteX24" fmla="*/ 4747270 w 4853940"/>
                <a:gd name="connsiteY24" fmla="*/ 1590498 h 3360420"/>
                <a:gd name="connsiteX25" fmla="*/ 4691744 w 4853940"/>
                <a:gd name="connsiteY25" fmla="*/ 1692797 h 3360420"/>
                <a:gd name="connsiteX26" fmla="*/ 4731397 w 4853940"/>
                <a:gd name="connsiteY26" fmla="*/ 1630086 h 3360420"/>
                <a:gd name="connsiteX27" fmla="*/ 4817458 w 4853940"/>
                <a:gd name="connsiteY27" fmla="*/ 1390103 h 3360420"/>
                <a:gd name="connsiteX28" fmla="*/ 4782618 w 4853940"/>
                <a:gd name="connsiteY28" fmla="*/ 1502338 h 3360420"/>
                <a:gd name="connsiteX29" fmla="*/ 4807593 w 4853940"/>
                <a:gd name="connsiteY29" fmla="*/ 1440048 h 3360420"/>
                <a:gd name="connsiteX30" fmla="*/ 4851339 w 4853940"/>
                <a:gd name="connsiteY30" fmla="*/ 1171650 h 3360420"/>
                <a:gd name="connsiteX31" fmla="*/ 4848157 w 4853940"/>
                <a:gd name="connsiteY31" fmla="*/ 1234668 h 3360420"/>
                <a:gd name="connsiteX32" fmla="*/ 4848156 w 4853940"/>
                <a:gd name="connsiteY32" fmla="*/ 1234674 h 3360420"/>
                <a:gd name="connsiteX33" fmla="*/ 4848157 w 4853940"/>
                <a:gd name="connsiteY33" fmla="*/ 1234668 h 3360420"/>
                <a:gd name="connsiteX34" fmla="*/ 1120140 w 4853940"/>
                <a:gd name="connsiteY34" fmla="*/ 0 h 3360420"/>
                <a:gd name="connsiteX35" fmla="*/ 3733800 w 4853940"/>
                <a:gd name="connsiteY35" fmla="*/ 0 h 3360420"/>
                <a:gd name="connsiteX36" fmla="*/ 4853940 w 4853940"/>
                <a:gd name="connsiteY36" fmla="*/ 1120140 h 3360420"/>
                <a:gd name="connsiteX37" fmla="*/ 4853555 w 4853940"/>
                <a:gd name="connsiteY37" fmla="*/ 1127760 h 3360420"/>
                <a:gd name="connsiteX38" fmla="*/ 4853940 w 4853940"/>
                <a:gd name="connsiteY38" fmla="*/ 1127760 h 3360420"/>
                <a:gd name="connsiteX39" fmla="*/ 4853940 w 4853940"/>
                <a:gd name="connsiteY39" fmla="*/ 3360420 h 3360420"/>
                <a:gd name="connsiteX40" fmla="*/ 3733800 w 4853940"/>
                <a:gd name="connsiteY40" fmla="*/ 2240280 h 3360420"/>
                <a:gd name="connsiteX41" fmla="*/ 3841261 w 4853940"/>
                <a:gd name="connsiteY41" fmla="*/ 2235192 h 3360420"/>
                <a:gd name="connsiteX42" fmla="*/ 3844918 w 4853940"/>
                <a:gd name="connsiteY42" fmla="*/ 2234669 h 3360420"/>
                <a:gd name="connsiteX43" fmla="*/ 3733800 w 4853940"/>
                <a:gd name="connsiteY43" fmla="*/ 2240280 h 3360420"/>
                <a:gd name="connsiteX44" fmla="*/ 1120140 w 4853940"/>
                <a:gd name="connsiteY44" fmla="*/ 2240280 h 3360420"/>
                <a:gd name="connsiteX45" fmla="*/ 0 w 4853940"/>
                <a:gd name="connsiteY45" fmla="*/ 1120140 h 3360420"/>
                <a:gd name="connsiteX46" fmla="*/ 1120140 w 4853940"/>
                <a:gd name="connsiteY46" fmla="*/ 0 h 33604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</a:cxnLst>
              <a:rect l="l" t="t" r="r" b="b"/>
              <a:pathLst>
                <a:path w="4853940" h="3360420">
                  <a:moveTo>
                    <a:pt x="3952930" y="2218533"/>
                  </a:moveTo>
                  <a:lnTo>
                    <a:pt x="3881090" y="2229497"/>
                  </a:lnTo>
                  <a:lnTo>
                    <a:pt x="3945845" y="2220238"/>
                  </a:lnTo>
                  <a:close/>
                  <a:moveTo>
                    <a:pt x="4057327" y="2192381"/>
                  </a:moveTo>
                  <a:lnTo>
                    <a:pt x="3994732" y="2208476"/>
                  </a:lnTo>
                  <a:lnTo>
                    <a:pt x="4047088" y="2195880"/>
                  </a:lnTo>
                  <a:close/>
                  <a:moveTo>
                    <a:pt x="4157598" y="2156723"/>
                  </a:moveTo>
                  <a:lnTo>
                    <a:pt x="4100220" y="2177724"/>
                  </a:lnTo>
                  <a:lnTo>
                    <a:pt x="4144527" y="2162584"/>
                  </a:lnTo>
                  <a:close/>
                  <a:moveTo>
                    <a:pt x="4253237" y="2112065"/>
                  </a:moveTo>
                  <a:lnTo>
                    <a:pt x="4199916" y="2137751"/>
                  </a:lnTo>
                  <a:lnTo>
                    <a:pt x="4237697" y="2120812"/>
                  </a:lnTo>
                  <a:close/>
                  <a:moveTo>
                    <a:pt x="4343736" y="2058907"/>
                  </a:moveTo>
                  <a:lnTo>
                    <a:pt x="4294094" y="2089066"/>
                  </a:lnTo>
                  <a:lnTo>
                    <a:pt x="4326135" y="2071030"/>
                  </a:lnTo>
                  <a:close/>
                  <a:moveTo>
                    <a:pt x="4428591" y="1997747"/>
                  </a:moveTo>
                  <a:lnTo>
                    <a:pt x="4382547" y="2032178"/>
                  </a:lnTo>
                  <a:lnTo>
                    <a:pt x="4409376" y="2013701"/>
                  </a:lnTo>
                  <a:close/>
                  <a:moveTo>
                    <a:pt x="4496671" y="1938726"/>
                  </a:moveTo>
                  <a:lnTo>
                    <a:pt x="4464909" y="1967593"/>
                  </a:lnTo>
                  <a:lnTo>
                    <a:pt x="4486957" y="1949288"/>
                  </a:lnTo>
                  <a:close/>
                  <a:moveTo>
                    <a:pt x="4642087" y="1771329"/>
                  </a:moveTo>
                  <a:lnTo>
                    <a:pt x="4567591" y="1861619"/>
                  </a:lnTo>
                  <a:lnTo>
                    <a:pt x="4623281" y="1801070"/>
                  </a:lnTo>
                  <a:close/>
                  <a:moveTo>
                    <a:pt x="4747270" y="1590498"/>
                  </a:moveTo>
                  <a:lnTo>
                    <a:pt x="4691744" y="1692797"/>
                  </a:lnTo>
                  <a:lnTo>
                    <a:pt x="4731397" y="1630086"/>
                  </a:lnTo>
                  <a:close/>
                  <a:moveTo>
                    <a:pt x="4817458" y="1390103"/>
                  </a:moveTo>
                  <a:lnTo>
                    <a:pt x="4782618" y="1502338"/>
                  </a:lnTo>
                  <a:lnTo>
                    <a:pt x="4807593" y="1440048"/>
                  </a:lnTo>
                  <a:close/>
                  <a:moveTo>
                    <a:pt x="4851339" y="1171650"/>
                  </a:moveTo>
                  <a:lnTo>
                    <a:pt x="4848157" y="1234668"/>
                  </a:lnTo>
                  <a:lnTo>
                    <a:pt x="4848156" y="1234674"/>
                  </a:lnTo>
                  <a:lnTo>
                    <a:pt x="4848157" y="1234668"/>
                  </a:lnTo>
                  <a:close/>
                  <a:moveTo>
                    <a:pt x="1120140" y="0"/>
                  </a:moveTo>
                  <a:lnTo>
                    <a:pt x="3733800" y="0"/>
                  </a:lnTo>
                  <a:cubicBezTo>
                    <a:pt x="4352436" y="0"/>
                    <a:pt x="4853940" y="501504"/>
                    <a:pt x="4853940" y="1120140"/>
                  </a:cubicBezTo>
                  <a:lnTo>
                    <a:pt x="4853555" y="1127760"/>
                  </a:lnTo>
                  <a:lnTo>
                    <a:pt x="4853940" y="1127760"/>
                  </a:lnTo>
                  <a:lnTo>
                    <a:pt x="4853940" y="3360420"/>
                  </a:lnTo>
                  <a:cubicBezTo>
                    <a:pt x="4853940" y="2741784"/>
                    <a:pt x="4352436" y="2240280"/>
                    <a:pt x="3733800" y="2240280"/>
                  </a:cubicBezTo>
                  <a:cubicBezTo>
                    <a:pt x="3770048" y="2240280"/>
                    <a:pt x="3805894" y="2238558"/>
                    <a:pt x="3841261" y="2235192"/>
                  </a:cubicBezTo>
                  <a:lnTo>
                    <a:pt x="3844918" y="2234669"/>
                  </a:lnTo>
                  <a:lnTo>
                    <a:pt x="3733800" y="2240280"/>
                  </a:lnTo>
                  <a:lnTo>
                    <a:pt x="1120140" y="2240280"/>
                  </a:lnTo>
                  <a:cubicBezTo>
                    <a:pt x="501504" y="2240280"/>
                    <a:pt x="0" y="1738776"/>
                    <a:pt x="0" y="1120140"/>
                  </a:cubicBezTo>
                  <a:cubicBezTo>
                    <a:pt x="0" y="501504"/>
                    <a:pt x="501504" y="0"/>
                    <a:pt x="1120140" y="0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ffectLst>
              <a:outerShdw blurRad="317500" dist="1905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CC9D59EA-633B-CCB8-375B-46006673BABF}"/>
                </a:ext>
              </a:extLst>
            </p:cNvPr>
            <p:cNvSpPr/>
            <p:nvPr/>
          </p:nvSpPr>
          <p:spPr>
            <a:xfrm>
              <a:off x="7261860" y="2857500"/>
              <a:ext cx="4853940" cy="3360420"/>
            </a:xfrm>
            <a:custGeom>
              <a:avLst/>
              <a:gdLst>
                <a:gd name="connsiteX0" fmla="*/ 3952930 w 4853940"/>
                <a:gd name="connsiteY0" fmla="*/ 2218533 h 3360420"/>
                <a:gd name="connsiteX1" fmla="*/ 3881090 w 4853940"/>
                <a:gd name="connsiteY1" fmla="*/ 2229497 h 3360420"/>
                <a:gd name="connsiteX2" fmla="*/ 3945845 w 4853940"/>
                <a:gd name="connsiteY2" fmla="*/ 2220238 h 3360420"/>
                <a:gd name="connsiteX3" fmla="*/ 4057327 w 4853940"/>
                <a:gd name="connsiteY3" fmla="*/ 2192381 h 3360420"/>
                <a:gd name="connsiteX4" fmla="*/ 3994732 w 4853940"/>
                <a:gd name="connsiteY4" fmla="*/ 2208476 h 3360420"/>
                <a:gd name="connsiteX5" fmla="*/ 4047088 w 4853940"/>
                <a:gd name="connsiteY5" fmla="*/ 2195880 h 3360420"/>
                <a:gd name="connsiteX6" fmla="*/ 4157598 w 4853940"/>
                <a:gd name="connsiteY6" fmla="*/ 2156723 h 3360420"/>
                <a:gd name="connsiteX7" fmla="*/ 4100220 w 4853940"/>
                <a:gd name="connsiteY7" fmla="*/ 2177724 h 3360420"/>
                <a:gd name="connsiteX8" fmla="*/ 4144527 w 4853940"/>
                <a:gd name="connsiteY8" fmla="*/ 2162584 h 3360420"/>
                <a:gd name="connsiteX9" fmla="*/ 4253237 w 4853940"/>
                <a:gd name="connsiteY9" fmla="*/ 2112065 h 3360420"/>
                <a:gd name="connsiteX10" fmla="*/ 4199916 w 4853940"/>
                <a:gd name="connsiteY10" fmla="*/ 2137751 h 3360420"/>
                <a:gd name="connsiteX11" fmla="*/ 4237697 w 4853940"/>
                <a:gd name="connsiteY11" fmla="*/ 2120812 h 3360420"/>
                <a:gd name="connsiteX12" fmla="*/ 4343736 w 4853940"/>
                <a:gd name="connsiteY12" fmla="*/ 2058907 h 3360420"/>
                <a:gd name="connsiteX13" fmla="*/ 4294094 w 4853940"/>
                <a:gd name="connsiteY13" fmla="*/ 2089066 h 3360420"/>
                <a:gd name="connsiteX14" fmla="*/ 4326135 w 4853940"/>
                <a:gd name="connsiteY14" fmla="*/ 2071030 h 3360420"/>
                <a:gd name="connsiteX15" fmla="*/ 4428591 w 4853940"/>
                <a:gd name="connsiteY15" fmla="*/ 1997747 h 3360420"/>
                <a:gd name="connsiteX16" fmla="*/ 4382547 w 4853940"/>
                <a:gd name="connsiteY16" fmla="*/ 2032178 h 3360420"/>
                <a:gd name="connsiteX17" fmla="*/ 4409376 w 4853940"/>
                <a:gd name="connsiteY17" fmla="*/ 2013701 h 3360420"/>
                <a:gd name="connsiteX18" fmla="*/ 4496671 w 4853940"/>
                <a:gd name="connsiteY18" fmla="*/ 1938726 h 3360420"/>
                <a:gd name="connsiteX19" fmla="*/ 4464909 w 4853940"/>
                <a:gd name="connsiteY19" fmla="*/ 1967593 h 3360420"/>
                <a:gd name="connsiteX20" fmla="*/ 4486957 w 4853940"/>
                <a:gd name="connsiteY20" fmla="*/ 1949288 h 3360420"/>
                <a:gd name="connsiteX21" fmla="*/ 4642087 w 4853940"/>
                <a:gd name="connsiteY21" fmla="*/ 1771329 h 3360420"/>
                <a:gd name="connsiteX22" fmla="*/ 4567591 w 4853940"/>
                <a:gd name="connsiteY22" fmla="*/ 1861619 h 3360420"/>
                <a:gd name="connsiteX23" fmla="*/ 4623281 w 4853940"/>
                <a:gd name="connsiteY23" fmla="*/ 1801070 h 3360420"/>
                <a:gd name="connsiteX24" fmla="*/ 4747270 w 4853940"/>
                <a:gd name="connsiteY24" fmla="*/ 1590498 h 3360420"/>
                <a:gd name="connsiteX25" fmla="*/ 4691744 w 4853940"/>
                <a:gd name="connsiteY25" fmla="*/ 1692797 h 3360420"/>
                <a:gd name="connsiteX26" fmla="*/ 4731397 w 4853940"/>
                <a:gd name="connsiteY26" fmla="*/ 1630086 h 3360420"/>
                <a:gd name="connsiteX27" fmla="*/ 4817458 w 4853940"/>
                <a:gd name="connsiteY27" fmla="*/ 1390103 h 3360420"/>
                <a:gd name="connsiteX28" fmla="*/ 4782618 w 4853940"/>
                <a:gd name="connsiteY28" fmla="*/ 1502338 h 3360420"/>
                <a:gd name="connsiteX29" fmla="*/ 4807593 w 4853940"/>
                <a:gd name="connsiteY29" fmla="*/ 1440048 h 3360420"/>
                <a:gd name="connsiteX30" fmla="*/ 4851339 w 4853940"/>
                <a:gd name="connsiteY30" fmla="*/ 1171650 h 3360420"/>
                <a:gd name="connsiteX31" fmla="*/ 4848157 w 4853940"/>
                <a:gd name="connsiteY31" fmla="*/ 1234668 h 3360420"/>
                <a:gd name="connsiteX32" fmla="*/ 4848156 w 4853940"/>
                <a:gd name="connsiteY32" fmla="*/ 1234674 h 3360420"/>
                <a:gd name="connsiteX33" fmla="*/ 4848157 w 4853940"/>
                <a:gd name="connsiteY33" fmla="*/ 1234668 h 3360420"/>
                <a:gd name="connsiteX34" fmla="*/ 1120140 w 4853940"/>
                <a:gd name="connsiteY34" fmla="*/ 0 h 3360420"/>
                <a:gd name="connsiteX35" fmla="*/ 3733800 w 4853940"/>
                <a:gd name="connsiteY35" fmla="*/ 0 h 3360420"/>
                <a:gd name="connsiteX36" fmla="*/ 4853940 w 4853940"/>
                <a:gd name="connsiteY36" fmla="*/ 1120140 h 3360420"/>
                <a:gd name="connsiteX37" fmla="*/ 4853555 w 4853940"/>
                <a:gd name="connsiteY37" fmla="*/ 1127760 h 3360420"/>
                <a:gd name="connsiteX38" fmla="*/ 4853940 w 4853940"/>
                <a:gd name="connsiteY38" fmla="*/ 1127760 h 3360420"/>
                <a:gd name="connsiteX39" fmla="*/ 4853940 w 4853940"/>
                <a:gd name="connsiteY39" fmla="*/ 3360420 h 3360420"/>
                <a:gd name="connsiteX40" fmla="*/ 3733800 w 4853940"/>
                <a:gd name="connsiteY40" fmla="*/ 2240280 h 3360420"/>
                <a:gd name="connsiteX41" fmla="*/ 3841261 w 4853940"/>
                <a:gd name="connsiteY41" fmla="*/ 2235192 h 3360420"/>
                <a:gd name="connsiteX42" fmla="*/ 3844918 w 4853940"/>
                <a:gd name="connsiteY42" fmla="*/ 2234669 h 3360420"/>
                <a:gd name="connsiteX43" fmla="*/ 3733800 w 4853940"/>
                <a:gd name="connsiteY43" fmla="*/ 2240280 h 3360420"/>
                <a:gd name="connsiteX44" fmla="*/ 1120140 w 4853940"/>
                <a:gd name="connsiteY44" fmla="*/ 2240280 h 3360420"/>
                <a:gd name="connsiteX45" fmla="*/ 0 w 4853940"/>
                <a:gd name="connsiteY45" fmla="*/ 1120140 h 3360420"/>
                <a:gd name="connsiteX46" fmla="*/ 1120140 w 4853940"/>
                <a:gd name="connsiteY46" fmla="*/ 0 h 33604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</a:cxnLst>
              <a:rect l="l" t="t" r="r" b="b"/>
              <a:pathLst>
                <a:path w="4853940" h="3360420">
                  <a:moveTo>
                    <a:pt x="3952930" y="2218533"/>
                  </a:moveTo>
                  <a:lnTo>
                    <a:pt x="3881090" y="2229497"/>
                  </a:lnTo>
                  <a:lnTo>
                    <a:pt x="3945845" y="2220238"/>
                  </a:lnTo>
                  <a:close/>
                  <a:moveTo>
                    <a:pt x="4057327" y="2192381"/>
                  </a:moveTo>
                  <a:lnTo>
                    <a:pt x="3994732" y="2208476"/>
                  </a:lnTo>
                  <a:lnTo>
                    <a:pt x="4047088" y="2195880"/>
                  </a:lnTo>
                  <a:close/>
                  <a:moveTo>
                    <a:pt x="4157598" y="2156723"/>
                  </a:moveTo>
                  <a:lnTo>
                    <a:pt x="4100220" y="2177724"/>
                  </a:lnTo>
                  <a:lnTo>
                    <a:pt x="4144527" y="2162584"/>
                  </a:lnTo>
                  <a:close/>
                  <a:moveTo>
                    <a:pt x="4253237" y="2112065"/>
                  </a:moveTo>
                  <a:lnTo>
                    <a:pt x="4199916" y="2137751"/>
                  </a:lnTo>
                  <a:lnTo>
                    <a:pt x="4237697" y="2120812"/>
                  </a:lnTo>
                  <a:close/>
                  <a:moveTo>
                    <a:pt x="4343736" y="2058907"/>
                  </a:moveTo>
                  <a:lnTo>
                    <a:pt x="4294094" y="2089066"/>
                  </a:lnTo>
                  <a:lnTo>
                    <a:pt x="4326135" y="2071030"/>
                  </a:lnTo>
                  <a:close/>
                  <a:moveTo>
                    <a:pt x="4428591" y="1997747"/>
                  </a:moveTo>
                  <a:lnTo>
                    <a:pt x="4382547" y="2032178"/>
                  </a:lnTo>
                  <a:lnTo>
                    <a:pt x="4409376" y="2013701"/>
                  </a:lnTo>
                  <a:close/>
                  <a:moveTo>
                    <a:pt x="4496671" y="1938726"/>
                  </a:moveTo>
                  <a:lnTo>
                    <a:pt x="4464909" y="1967593"/>
                  </a:lnTo>
                  <a:lnTo>
                    <a:pt x="4486957" y="1949288"/>
                  </a:lnTo>
                  <a:close/>
                  <a:moveTo>
                    <a:pt x="4642087" y="1771329"/>
                  </a:moveTo>
                  <a:lnTo>
                    <a:pt x="4567591" y="1861619"/>
                  </a:lnTo>
                  <a:lnTo>
                    <a:pt x="4623281" y="1801070"/>
                  </a:lnTo>
                  <a:close/>
                  <a:moveTo>
                    <a:pt x="4747270" y="1590498"/>
                  </a:moveTo>
                  <a:lnTo>
                    <a:pt x="4691744" y="1692797"/>
                  </a:lnTo>
                  <a:lnTo>
                    <a:pt x="4731397" y="1630086"/>
                  </a:lnTo>
                  <a:close/>
                  <a:moveTo>
                    <a:pt x="4817458" y="1390103"/>
                  </a:moveTo>
                  <a:lnTo>
                    <a:pt x="4782618" y="1502338"/>
                  </a:lnTo>
                  <a:lnTo>
                    <a:pt x="4807593" y="1440048"/>
                  </a:lnTo>
                  <a:close/>
                  <a:moveTo>
                    <a:pt x="4851339" y="1171650"/>
                  </a:moveTo>
                  <a:lnTo>
                    <a:pt x="4848157" y="1234668"/>
                  </a:lnTo>
                  <a:lnTo>
                    <a:pt x="4848156" y="1234674"/>
                  </a:lnTo>
                  <a:lnTo>
                    <a:pt x="4848157" y="1234668"/>
                  </a:lnTo>
                  <a:close/>
                  <a:moveTo>
                    <a:pt x="1120140" y="0"/>
                  </a:moveTo>
                  <a:lnTo>
                    <a:pt x="3733800" y="0"/>
                  </a:lnTo>
                  <a:cubicBezTo>
                    <a:pt x="4352436" y="0"/>
                    <a:pt x="4853940" y="501504"/>
                    <a:pt x="4853940" y="1120140"/>
                  </a:cubicBezTo>
                  <a:lnTo>
                    <a:pt x="4853555" y="1127760"/>
                  </a:lnTo>
                  <a:lnTo>
                    <a:pt x="4853940" y="1127760"/>
                  </a:lnTo>
                  <a:lnTo>
                    <a:pt x="4853940" y="3360420"/>
                  </a:lnTo>
                  <a:cubicBezTo>
                    <a:pt x="4853940" y="2741784"/>
                    <a:pt x="4352436" y="2240280"/>
                    <a:pt x="3733800" y="2240280"/>
                  </a:cubicBezTo>
                  <a:cubicBezTo>
                    <a:pt x="3770048" y="2240280"/>
                    <a:pt x="3805894" y="2238558"/>
                    <a:pt x="3841261" y="2235192"/>
                  </a:cubicBezTo>
                  <a:lnTo>
                    <a:pt x="3844918" y="2234669"/>
                  </a:lnTo>
                  <a:lnTo>
                    <a:pt x="3733800" y="2240280"/>
                  </a:lnTo>
                  <a:lnTo>
                    <a:pt x="1120140" y="2240280"/>
                  </a:lnTo>
                  <a:cubicBezTo>
                    <a:pt x="501504" y="2240280"/>
                    <a:pt x="0" y="1738776"/>
                    <a:pt x="0" y="1120140"/>
                  </a:cubicBezTo>
                  <a:cubicBezTo>
                    <a:pt x="0" y="501504"/>
                    <a:pt x="501504" y="0"/>
                    <a:pt x="112014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D4117AA8-74E3-E1B1-C4C9-DB98D6ACBEC6}"/>
              </a:ext>
            </a:extLst>
          </p:cNvPr>
          <p:cNvGrpSpPr/>
          <p:nvPr/>
        </p:nvGrpSpPr>
        <p:grpSpPr>
          <a:xfrm flipH="1">
            <a:off x="7833373" y="9405207"/>
            <a:ext cx="4996600" cy="3647441"/>
            <a:chOff x="7261860" y="2857500"/>
            <a:chExt cx="4853940" cy="3543300"/>
          </a:xfrm>
        </p:grpSpPr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8346F4AE-C4E6-2814-B914-FA6978EE6604}"/>
                </a:ext>
              </a:extLst>
            </p:cNvPr>
            <p:cNvSpPr/>
            <p:nvPr/>
          </p:nvSpPr>
          <p:spPr>
            <a:xfrm>
              <a:off x="7261860" y="2857500"/>
              <a:ext cx="4853940" cy="3543300"/>
            </a:xfrm>
            <a:custGeom>
              <a:avLst/>
              <a:gdLst>
                <a:gd name="connsiteX0" fmla="*/ 3952930 w 4853940"/>
                <a:gd name="connsiteY0" fmla="*/ 2218533 h 3360420"/>
                <a:gd name="connsiteX1" fmla="*/ 3881090 w 4853940"/>
                <a:gd name="connsiteY1" fmla="*/ 2229497 h 3360420"/>
                <a:gd name="connsiteX2" fmla="*/ 3945845 w 4853940"/>
                <a:gd name="connsiteY2" fmla="*/ 2220238 h 3360420"/>
                <a:gd name="connsiteX3" fmla="*/ 4057327 w 4853940"/>
                <a:gd name="connsiteY3" fmla="*/ 2192381 h 3360420"/>
                <a:gd name="connsiteX4" fmla="*/ 3994732 w 4853940"/>
                <a:gd name="connsiteY4" fmla="*/ 2208476 h 3360420"/>
                <a:gd name="connsiteX5" fmla="*/ 4047088 w 4853940"/>
                <a:gd name="connsiteY5" fmla="*/ 2195880 h 3360420"/>
                <a:gd name="connsiteX6" fmla="*/ 4157598 w 4853940"/>
                <a:gd name="connsiteY6" fmla="*/ 2156723 h 3360420"/>
                <a:gd name="connsiteX7" fmla="*/ 4100220 w 4853940"/>
                <a:gd name="connsiteY7" fmla="*/ 2177724 h 3360420"/>
                <a:gd name="connsiteX8" fmla="*/ 4144527 w 4853940"/>
                <a:gd name="connsiteY8" fmla="*/ 2162584 h 3360420"/>
                <a:gd name="connsiteX9" fmla="*/ 4253237 w 4853940"/>
                <a:gd name="connsiteY9" fmla="*/ 2112065 h 3360420"/>
                <a:gd name="connsiteX10" fmla="*/ 4199916 w 4853940"/>
                <a:gd name="connsiteY10" fmla="*/ 2137751 h 3360420"/>
                <a:gd name="connsiteX11" fmla="*/ 4237697 w 4853940"/>
                <a:gd name="connsiteY11" fmla="*/ 2120812 h 3360420"/>
                <a:gd name="connsiteX12" fmla="*/ 4343736 w 4853940"/>
                <a:gd name="connsiteY12" fmla="*/ 2058907 h 3360420"/>
                <a:gd name="connsiteX13" fmla="*/ 4294094 w 4853940"/>
                <a:gd name="connsiteY13" fmla="*/ 2089066 h 3360420"/>
                <a:gd name="connsiteX14" fmla="*/ 4326135 w 4853940"/>
                <a:gd name="connsiteY14" fmla="*/ 2071030 h 3360420"/>
                <a:gd name="connsiteX15" fmla="*/ 4428591 w 4853940"/>
                <a:gd name="connsiteY15" fmla="*/ 1997747 h 3360420"/>
                <a:gd name="connsiteX16" fmla="*/ 4382547 w 4853940"/>
                <a:gd name="connsiteY16" fmla="*/ 2032178 h 3360420"/>
                <a:gd name="connsiteX17" fmla="*/ 4409376 w 4853940"/>
                <a:gd name="connsiteY17" fmla="*/ 2013701 h 3360420"/>
                <a:gd name="connsiteX18" fmla="*/ 4496671 w 4853940"/>
                <a:gd name="connsiteY18" fmla="*/ 1938726 h 3360420"/>
                <a:gd name="connsiteX19" fmla="*/ 4464909 w 4853940"/>
                <a:gd name="connsiteY19" fmla="*/ 1967593 h 3360420"/>
                <a:gd name="connsiteX20" fmla="*/ 4486957 w 4853940"/>
                <a:gd name="connsiteY20" fmla="*/ 1949288 h 3360420"/>
                <a:gd name="connsiteX21" fmla="*/ 4642087 w 4853940"/>
                <a:gd name="connsiteY21" fmla="*/ 1771329 h 3360420"/>
                <a:gd name="connsiteX22" fmla="*/ 4567591 w 4853940"/>
                <a:gd name="connsiteY22" fmla="*/ 1861619 h 3360420"/>
                <a:gd name="connsiteX23" fmla="*/ 4623281 w 4853940"/>
                <a:gd name="connsiteY23" fmla="*/ 1801070 h 3360420"/>
                <a:gd name="connsiteX24" fmla="*/ 4747270 w 4853940"/>
                <a:gd name="connsiteY24" fmla="*/ 1590498 h 3360420"/>
                <a:gd name="connsiteX25" fmla="*/ 4691744 w 4853940"/>
                <a:gd name="connsiteY25" fmla="*/ 1692797 h 3360420"/>
                <a:gd name="connsiteX26" fmla="*/ 4731397 w 4853940"/>
                <a:gd name="connsiteY26" fmla="*/ 1630086 h 3360420"/>
                <a:gd name="connsiteX27" fmla="*/ 4817458 w 4853940"/>
                <a:gd name="connsiteY27" fmla="*/ 1390103 h 3360420"/>
                <a:gd name="connsiteX28" fmla="*/ 4782618 w 4853940"/>
                <a:gd name="connsiteY28" fmla="*/ 1502338 h 3360420"/>
                <a:gd name="connsiteX29" fmla="*/ 4807593 w 4853940"/>
                <a:gd name="connsiteY29" fmla="*/ 1440048 h 3360420"/>
                <a:gd name="connsiteX30" fmla="*/ 4851339 w 4853940"/>
                <a:gd name="connsiteY30" fmla="*/ 1171650 h 3360420"/>
                <a:gd name="connsiteX31" fmla="*/ 4848157 w 4853940"/>
                <a:gd name="connsiteY31" fmla="*/ 1234668 h 3360420"/>
                <a:gd name="connsiteX32" fmla="*/ 4848156 w 4853940"/>
                <a:gd name="connsiteY32" fmla="*/ 1234674 h 3360420"/>
                <a:gd name="connsiteX33" fmla="*/ 4848157 w 4853940"/>
                <a:gd name="connsiteY33" fmla="*/ 1234668 h 3360420"/>
                <a:gd name="connsiteX34" fmla="*/ 1120140 w 4853940"/>
                <a:gd name="connsiteY34" fmla="*/ 0 h 3360420"/>
                <a:gd name="connsiteX35" fmla="*/ 3733800 w 4853940"/>
                <a:gd name="connsiteY35" fmla="*/ 0 h 3360420"/>
                <a:gd name="connsiteX36" fmla="*/ 4853940 w 4853940"/>
                <a:gd name="connsiteY36" fmla="*/ 1120140 h 3360420"/>
                <a:gd name="connsiteX37" fmla="*/ 4853555 w 4853940"/>
                <a:gd name="connsiteY37" fmla="*/ 1127760 h 3360420"/>
                <a:gd name="connsiteX38" fmla="*/ 4853940 w 4853940"/>
                <a:gd name="connsiteY38" fmla="*/ 1127760 h 3360420"/>
                <a:gd name="connsiteX39" fmla="*/ 4853940 w 4853940"/>
                <a:gd name="connsiteY39" fmla="*/ 3360420 h 3360420"/>
                <a:gd name="connsiteX40" fmla="*/ 3733800 w 4853940"/>
                <a:gd name="connsiteY40" fmla="*/ 2240280 h 3360420"/>
                <a:gd name="connsiteX41" fmla="*/ 3841261 w 4853940"/>
                <a:gd name="connsiteY41" fmla="*/ 2235192 h 3360420"/>
                <a:gd name="connsiteX42" fmla="*/ 3844918 w 4853940"/>
                <a:gd name="connsiteY42" fmla="*/ 2234669 h 3360420"/>
                <a:gd name="connsiteX43" fmla="*/ 3733800 w 4853940"/>
                <a:gd name="connsiteY43" fmla="*/ 2240280 h 3360420"/>
                <a:gd name="connsiteX44" fmla="*/ 1120140 w 4853940"/>
                <a:gd name="connsiteY44" fmla="*/ 2240280 h 3360420"/>
                <a:gd name="connsiteX45" fmla="*/ 0 w 4853940"/>
                <a:gd name="connsiteY45" fmla="*/ 1120140 h 3360420"/>
                <a:gd name="connsiteX46" fmla="*/ 1120140 w 4853940"/>
                <a:gd name="connsiteY46" fmla="*/ 0 h 33604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</a:cxnLst>
              <a:rect l="l" t="t" r="r" b="b"/>
              <a:pathLst>
                <a:path w="4853940" h="3360420">
                  <a:moveTo>
                    <a:pt x="3952930" y="2218533"/>
                  </a:moveTo>
                  <a:lnTo>
                    <a:pt x="3881090" y="2229497"/>
                  </a:lnTo>
                  <a:lnTo>
                    <a:pt x="3945845" y="2220238"/>
                  </a:lnTo>
                  <a:close/>
                  <a:moveTo>
                    <a:pt x="4057327" y="2192381"/>
                  </a:moveTo>
                  <a:lnTo>
                    <a:pt x="3994732" y="2208476"/>
                  </a:lnTo>
                  <a:lnTo>
                    <a:pt x="4047088" y="2195880"/>
                  </a:lnTo>
                  <a:close/>
                  <a:moveTo>
                    <a:pt x="4157598" y="2156723"/>
                  </a:moveTo>
                  <a:lnTo>
                    <a:pt x="4100220" y="2177724"/>
                  </a:lnTo>
                  <a:lnTo>
                    <a:pt x="4144527" y="2162584"/>
                  </a:lnTo>
                  <a:close/>
                  <a:moveTo>
                    <a:pt x="4253237" y="2112065"/>
                  </a:moveTo>
                  <a:lnTo>
                    <a:pt x="4199916" y="2137751"/>
                  </a:lnTo>
                  <a:lnTo>
                    <a:pt x="4237697" y="2120812"/>
                  </a:lnTo>
                  <a:close/>
                  <a:moveTo>
                    <a:pt x="4343736" y="2058907"/>
                  </a:moveTo>
                  <a:lnTo>
                    <a:pt x="4294094" y="2089066"/>
                  </a:lnTo>
                  <a:lnTo>
                    <a:pt x="4326135" y="2071030"/>
                  </a:lnTo>
                  <a:close/>
                  <a:moveTo>
                    <a:pt x="4428591" y="1997747"/>
                  </a:moveTo>
                  <a:lnTo>
                    <a:pt x="4382547" y="2032178"/>
                  </a:lnTo>
                  <a:lnTo>
                    <a:pt x="4409376" y="2013701"/>
                  </a:lnTo>
                  <a:close/>
                  <a:moveTo>
                    <a:pt x="4496671" y="1938726"/>
                  </a:moveTo>
                  <a:lnTo>
                    <a:pt x="4464909" y="1967593"/>
                  </a:lnTo>
                  <a:lnTo>
                    <a:pt x="4486957" y="1949288"/>
                  </a:lnTo>
                  <a:close/>
                  <a:moveTo>
                    <a:pt x="4642087" y="1771329"/>
                  </a:moveTo>
                  <a:lnTo>
                    <a:pt x="4567591" y="1861619"/>
                  </a:lnTo>
                  <a:lnTo>
                    <a:pt x="4623281" y="1801070"/>
                  </a:lnTo>
                  <a:close/>
                  <a:moveTo>
                    <a:pt x="4747270" y="1590498"/>
                  </a:moveTo>
                  <a:lnTo>
                    <a:pt x="4691744" y="1692797"/>
                  </a:lnTo>
                  <a:lnTo>
                    <a:pt x="4731397" y="1630086"/>
                  </a:lnTo>
                  <a:close/>
                  <a:moveTo>
                    <a:pt x="4817458" y="1390103"/>
                  </a:moveTo>
                  <a:lnTo>
                    <a:pt x="4782618" y="1502338"/>
                  </a:lnTo>
                  <a:lnTo>
                    <a:pt x="4807593" y="1440048"/>
                  </a:lnTo>
                  <a:close/>
                  <a:moveTo>
                    <a:pt x="4851339" y="1171650"/>
                  </a:moveTo>
                  <a:lnTo>
                    <a:pt x="4848157" y="1234668"/>
                  </a:lnTo>
                  <a:lnTo>
                    <a:pt x="4848156" y="1234674"/>
                  </a:lnTo>
                  <a:lnTo>
                    <a:pt x="4848157" y="1234668"/>
                  </a:lnTo>
                  <a:close/>
                  <a:moveTo>
                    <a:pt x="1120140" y="0"/>
                  </a:moveTo>
                  <a:lnTo>
                    <a:pt x="3733800" y="0"/>
                  </a:lnTo>
                  <a:cubicBezTo>
                    <a:pt x="4352436" y="0"/>
                    <a:pt x="4853940" y="501504"/>
                    <a:pt x="4853940" y="1120140"/>
                  </a:cubicBezTo>
                  <a:lnTo>
                    <a:pt x="4853555" y="1127760"/>
                  </a:lnTo>
                  <a:lnTo>
                    <a:pt x="4853940" y="1127760"/>
                  </a:lnTo>
                  <a:lnTo>
                    <a:pt x="4853940" y="3360420"/>
                  </a:lnTo>
                  <a:cubicBezTo>
                    <a:pt x="4853940" y="2741784"/>
                    <a:pt x="4352436" y="2240280"/>
                    <a:pt x="3733800" y="2240280"/>
                  </a:cubicBezTo>
                  <a:cubicBezTo>
                    <a:pt x="3770048" y="2240280"/>
                    <a:pt x="3805894" y="2238558"/>
                    <a:pt x="3841261" y="2235192"/>
                  </a:cubicBezTo>
                  <a:lnTo>
                    <a:pt x="3844918" y="2234669"/>
                  </a:lnTo>
                  <a:lnTo>
                    <a:pt x="3733800" y="2240280"/>
                  </a:lnTo>
                  <a:lnTo>
                    <a:pt x="1120140" y="2240280"/>
                  </a:lnTo>
                  <a:cubicBezTo>
                    <a:pt x="501504" y="2240280"/>
                    <a:pt x="0" y="1738776"/>
                    <a:pt x="0" y="1120140"/>
                  </a:cubicBezTo>
                  <a:cubicBezTo>
                    <a:pt x="0" y="501504"/>
                    <a:pt x="501504" y="0"/>
                    <a:pt x="1120140" y="0"/>
                  </a:cubicBez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>
              <a:noFill/>
            </a:ln>
            <a:effectLst>
              <a:outerShdw blurRad="317500" dist="1905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930D4CD1-4B7D-CA81-C1D9-158610AF5109}"/>
                </a:ext>
              </a:extLst>
            </p:cNvPr>
            <p:cNvSpPr/>
            <p:nvPr/>
          </p:nvSpPr>
          <p:spPr>
            <a:xfrm>
              <a:off x="7261860" y="2857500"/>
              <a:ext cx="4853940" cy="3360420"/>
            </a:xfrm>
            <a:custGeom>
              <a:avLst/>
              <a:gdLst>
                <a:gd name="connsiteX0" fmla="*/ 3952930 w 4853940"/>
                <a:gd name="connsiteY0" fmla="*/ 2218533 h 3360420"/>
                <a:gd name="connsiteX1" fmla="*/ 3881090 w 4853940"/>
                <a:gd name="connsiteY1" fmla="*/ 2229497 h 3360420"/>
                <a:gd name="connsiteX2" fmla="*/ 3945845 w 4853940"/>
                <a:gd name="connsiteY2" fmla="*/ 2220238 h 3360420"/>
                <a:gd name="connsiteX3" fmla="*/ 4057327 w 4853940"/>
                <a:gd name="connsiteY3" fmla="*/ 2192381 h 3360420"/>
                <a:gd name="connsiteX4" fmla="*/ 3994732 w 4853940"/>
                <a:gd name="connsiteY4" fmla="*/ 2208476 h 3360420"/>
                <a:gd name="connsiteX5" fmla="*/ 4047088 w 4853940"/>
                <a:gd name="connsiteY5" fmla="*/ 2195880 h 3360420"/>
                <a:gd name="connsiteX6" fmla="*/ 4157598 w 4853940"/>
                <a:gd name="connsiteY6" fmla="*/ 2156723 h 3360420"/>
                <a:gd name="connsiteX7" fmla="*/ 4100220 w 4853940"/>
                <a:gd name="connsiteY7" fmla="*/ 2177724 h 3360420"/>
                <a:gd name="connsiteX8" fmla="*/ 4144527 w 4853940"/>
                <a:gd name="connsiteY8" fmla="*/ 2162584 h 3360420"/>
                <a:gd name="connsiteX9" fmla="*/ 4253237 w 4853940"/>
                <a:gd name="connsiteY9" fmla="*/ 2112065 h 3360420"/>
                <a:gd name="connsiteX10" fmla="*/ 4199916 w 4853940"/>
                <a:gd name="connsiteY10" fmla="*/ 2137751 h 3360420"/>
                <a:gd name="connsiteX11" fmla="*/ 4237697 w 4853940"/>
                <a:gd name="connsiteY11" fmla="*/ 2120812 h 3360420"/>
                <a:gd name="connsiteX12" fmla="*/ 4343736 w 4853940"/>
                <a:gd name="connsiteY12" fmla="*/ 2058907 h 3360420"/>
                <a:gd name="connsiteX13" fmla="*/ 4294094 w 4853940"/>
                <a:gd name="connsiteY13" fmla="*/ 2089066 h 3360420"/>
                <a:gd name="connsiteX14" fmla="*/ 4326135 w 4853940"/>
                <a:gd name="connsiteY14" fmla="*/ 2071030 h 3360420"/>
                <a:gd name="connsiteX15" fmla="*/ 4428591 w 4853940"/>
                <a:gd name="connsiteY15" fmla="*/ 1997747 h 3360420"/>
                <a:gd name="connsiteX16" fmla="*/ 4382547 w 4853940"/>
                <a:gd name="connsiteY16" fmla="*/ 2032178 h 3360420"/>
                <a:gd name="connsiteX17" fmla="*/ 4409376 w 4853940"/>
                <a:gd name="connsiteY17" fmla="*/ 2013701 h 3360420"/>
                <a:gd name="connsiteX18" fmla="*/ 4496671 w 4853940"/>
                <a:gd name="connsiteY18" fmla="*/ 1938726 h 3360420"/>
                <a:gd name="connsiteX19" fmla="*/ 4464909 w 4853940"/>
                <a:gd name="connsiteY19" fmla="*/ 1967593 h 3360420"/>
                <a:gd name="connsiteX20" fmla="*/ 4486957 w 4853940"/>
                <a:gd name="connsiteY20" fmla="*/ 1949288 h 3360420"/>
                <a:gd name="connsiteX21" fmla="*/ 4642087 w 4853940"/>
                <a:gd name="connsiteY21" fmla="*/ 1771329 h 3360420"/>
                <a:gd name="connsiteX22" fmla="*/ 4567591 w 4853940"/>
                <a:gd name="connsiteY22" fmla="*/ 1861619 h 3360420"/>
                <a:gd name="connsiteX23" fmla="*/ 4623281 w 4853940"/>
                <a:gd name="connsiteY23" fmla="*/ 1801070 h 3360420"/>
                <a:gd name="connsiteX24" fmla="*/ 4747270 w 4853940"/>
                <a:gd name="connsiteY24" fmla="*/ 1590498 h 3360420"/>
                <a:gd name="connsiteX25" fmla="*/ 4691744 w 4853940"/>
                <a:gd name="connsiteY25" fmla="*/ 1692797 h 3360420"/>
                <a:gd name="connsiteX26" fmla="*/ 4731397 w 4853940"/>
                <a:gd name="connsiteY26" fmla="*/ 1630086 h 3360420"/>
                <a:gd name="connsiteX27" fmla="*/ 4817458 w 4853940"/>
                <a:gd name="connsiteY27" fmla="*/ 1390103 h 3360420"/>
                <a:gd name="connsiteX28" fmla="*/ 4782618 w 4853940"/>
                <a:gd name="connsiteY28" fmla="*/ 1502338 h 3360420"/>
                <a:gd name="connsiteX29" fmla="*/ 4807593 w 4853940"/>
                <a:gd name="connsiteY29" fmla="*/ 1440048 h 3360420"/>
                <a:gd name="connsiteX30" fmla="*/ 4851339 w 4853940"/>
                <a:gd name="connsiteY30" fmla="*/ 1171650 h 3360420"/>
                <a:gd name="connsiteX31" fmla="*/ 4848157 w 4853940"/>
                <a:gd name="connsiteY31" fmla="*/ 1234668 h 3360420"/>
                <a:gd name="connsiteX32" fmla="*/ 4848156 w 4853940"/>
                <a:gd name="connsiteY32" fmla="*/ 1234674 h 3360420"/>
                <a:gd name="connsiteX33" fmla="*/ 4848157 w 4853940"/>
                <a:gd name="connsiteY33" fmla="*/ 1234668 h 3360420"/>
                <a:gd name="connsiteX34" fmla="*/ 1120140 w 4853940"/>
                <a:gd name="connsiteY34" fmla="*/ 0 h 3360420"/>
                <a:gd name="connsiteX35" fmla="*/ 3733800 w 4853940"/>
                <a:gd name="connsiteY35" fmla="*/ 0 h 3360420"/>
                <a:gd name="connsiteX36" fmla="*/ 4853940 w 4853940"/>
                <a:gd name="connsiteY36" fmla="*/ 1120140 h 3360420"/>
                <a:gd name="connsiteX37" fmla="*/ 4853555 w 4853940"/>
                <a:gd name="connsiteY37" fmla="*/ 1127760 h 3360420"/>
                <a:gd name="connsiteX38" fmla="*/ 4853940 w 4853940"/>
                <a:gd name="connsiteY38" fmla="*/ 1127760 h 3360420"/>
                <a:gd name="connsiteX39" fmla="*/ 4853940 w 4853940"/>
                <a:gd name="connsiteY39" fmla="*/ 3360420 h 3360420"/>
                <a:gd name="connsiteX40" fmla="*/ 3733800 w 4853940"/>
                <a:gd name="connsiteY40" fmla="*/ 2240280 h 3360420"/>
                <a:gd name="connsiteX41" fmla="*/ 3841261 w 4853940"/>
                <a:gd name="connsiteY41" fmla="*/ 2235192 h 3360420"/>
                <a:gd name="connsiteX42" fmla="*/ 3844918 w 4853940"/>
                <a:gd name="connsiteY42" fmla="*/ 2234669 h 3360420"/>
                <a:gd name="connsiteX43" fmla="*/ 3733800 w 4853940"/>
                <a:gd name="connsiteY43" fmla="*/ 2240280 h 3360420"/>
                <a:gd name="connsiteX44" fmla="*/ 1120140 w 4853940"/>
                <a:gd name="connsiteY44" fmla="*/ 2240280 h 3360420"/>
                <a:gd name="connsiteX45" fmla="*/ 0 w 4853940"/>
                <a:gd name="connsiteY45" fmla="*/ 1120140 h 3360420"/>
                <a:gd name="connsiteX46" fmla="*/ 1120140 w 4853940"/>
                <a:gd name="connsiteY46" fmla="*/ 0 h 33604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</a:cxnLst>
              <a:rect l="l" t="t" r="r" b="b"/>
              <a:pathLst>
                <a:path w="4853940" h="3360420">
                  <a:moveTo>
                    <a:pt x="3952930" y="2218533"/>
                  </a:moveTo>
                  <a:lnTo>
                    <a:pt x="3881090" y="2229497"/>
                  </a:lnTo>
                  <a:lnTo>
                    <a:pt x="3945845" y="2220238"/>
                  </a:lnTo>
                  <a:close/>
                  <a:moveTo>
                    <a:pt x="4057327" y="2192381"/>
                  </a:moveTo>
                  <a:lnTo>
                    <a:pt x="3994732" y="2208476"/>
                  </a:lnTo>
                  <a:lnTo>
                    <a:pt x="4047088" y="2195880"/>
                  </a:lnTo>
                  <a:close/>
                  <a:moveTo>
                    <a:pt x="4157598" y="2156723"/>
                  </a:moveTo>
                  <a:lnTo>
                    <a:pt x="4100220" y="2177724"/>
                  </a:lnTo>
                  <a:lnTo>
                    <a:pt x="4144527" y="2162584"/>
                  </a:lnTo>
                  <a:close/>
                  <a:moveTo>
                    <a:pt x="4253237" y="2112065"/>
                  </a:moveTo>
                  <a:lnTo>
                    <a:pt x="4199916" y="2137751"/>
                  </a:lnTo>
                  <a:lnTo>
                    <a:pt x="4237697" y="2120812"/>
                  </a:lnTo>
                  <a:close/>
                  <a:moveTo>
                    <a:pt x="4343736" y="2058907"/>
                  </a:moveTo>
                  <a:lnTo>
                    <a:pt x="4294094" y="2089066"/>
                  </a:lnTo>
                  <a:lnTo>
                    <a:pt x="4326135" y="2071030"/>
                  </a:lnTo>
                  <a:close/>
                  <a:moveTo>
                    <a:pt x="4428591" y="1997747"/>
                  </a:moveTo>
                  <a:lnTo>
                    <a:pt x="4382547" y="2032178"/>
                  </a:lnTo>
                  <a:lnTo>
                    <a:pt x="4409376" y="2013701"/>
                  </a:lnTo>
                  <a:close/>
                  <a:moveTo>
                    <a:pt x="4496671" y="1938726"/>
                  </a:moveTo>
                  <a:lnTo>
                    <a:pt x="4464909" y="1967593"/>
                  </a:lnTo>
                  <a:lnTo>
                    <a:pt x="4486957" y="1949288"/>
                  </a:lnTo>
                  <a:close/>
                  <a:moveTo>
                    <a:pt x="4642087" y="1771329"/>
                  </a:moveTo>
                  <a:lnTo>
                    <a:pt x="4567591" y="1861619"/>
                  </a:lnTo>
                  <a:lnTo>
                    <a:pt x="4623281" y="1801070"/>
                  </a:lnTo>
                  <a:close/>
                  <a:moveTo>
                    <a:pt x="4747270" y="1590498"/>
                  </a:moveTo>
                  <a:lnTo>
                    <a:pt x="4691744" y="1692797"/>
                  </a:lnTo>
                  <a:lnTo>
                    <a:pt x="4731397" y="1630086"/>
                  </a:lnTo>
                  <a:close/>
                  <a:moveTo>
                    <a:pt x="4817458" y="1390103"/>
                  </a:moveTo>
                  <a:lnTo>
                    <a:pt x="4782618" y="1502338"/>
                  </a:lnTo>
                  <a:lnTo>
                    <a:pt x="4807593" y="1440048"/>
                  </a:lnTo>
                  <a:close/>
                  <a:moveTo>
                    <a:pt x="4851339" y="1171650"/>
                  </a:moveTo>
                  <a:lnTo>
                    <a:pt x="4848157" y="1234668"/>
                  </a:lnTo>
                  <a:lnTo>
                    <a:pt x="4848156" y="1234674"/>
                  </a:lnTo>
                  <a:lnTo>
                    <a:pt x="4848157" y="1234668"/>
                  </a:lnTo>
                  <a:close/>
                  <a:moveTo>
                    <a:pt x="1120140" y="0"/>
                  </a:moveTo>
                  <a:lnTo>
                    <a:pt x="3733800" y="0"/>
                  </a:lnTo>
                  <a:cubicBezTo>
                    <a:pt x="4352436" y="0"/>
                    <a:pt x="4853940" y="501504"/>
                    <a:pt x="4853940" y="1120140"/>
                  </a:cubicBezTo>
                  <a:lnTo>
                    <a:pt x="4853555" y="1127760"/>
                  </a:lnTo>
                  <a:lnTo>
                    <a:pt x="4853940" y="1127760"/>
                  </a:lnTo>
                  <a:lnTo>
                    <a:pt x="4853940" y="3360420"/>
                  </a:lnTo>
                  <a:cubicBezTo>
                    <a:pt x="4853940" y="2741784"/>
                    <a:pt x="4352436" y="2240280"/>
                    <a:pt x="3733800" y="2240280"/>
                  </a:cubicBezTo>
                  <a:cubicBezTo>
                    <a:pt x="3770048" y="2240280"/>
                    <a:pt x="3805894" y="2238558"/>
                    <a:pt x="3841261" y="2235192"/>
                  </a:cubicBezTo>
                  <a:lnTo>
                    <a:pt x="3844918" y="2234669"/>
                  </a:lnTo>
                  <a:lnTo>
                    <a:pt x="3733800" y="2240280"/>
                  </a:lnTo>
                  <a:lnTo>
                    <a:pt x="1120140" y="2240280"/>
                  </a:lnTo>
                  <a:cubicBezTo>
                    <a:pt x="501504" y="2240280"/>
                    <a:pt x="0" y="1738776"/>
                    <a:pt x="0" y="1120140"/>
                  </a:cubicBezTo>
                  <a:cubicBezTo>
                    <a:pt x="0" y="501504"/>
                    <a:pt x="501504" y="0"/>
                    <a:pt x="1120140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61B33DAA-29F2-873C-EB76-A234CC3E6E81}"/>
              </a:ext>
            </a:extLst>
          </p:cNvPr>
          <p:cNvGrpSpPr/>
          <p:nvPr/>
        </p:nvGrpSpPr>
        <p:grpSpPr>
          <a:xfrm flipH="1">
            <a:off x="7833375" y="6757907"/>
            <a:ext cx="5621100" cy="4103316"/>
            <a:chOff x="7261860" y="2857500"/>
            <a:chExt cx="4853940" cy="3543300"/>
          </a:xfrm>
        </p:grpSpPr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E150C50C-5D4B-A07B-DB07-E59822A3EB25}"/>
                </a:ext>
              </a:extLst>
            </p:cNvPr>
            <p:cNvSpPr/>
            <p:nvPr/>
          </p:nvSpPr>
          <p:spPr>
            <a:xfrm>
              <a:off x="7261860" y="2857500"/>
              <a:ext cx="4853940" cy="3543300"/>
            </a:xfrm>
            <a:custGeom>
              <a:avLst/>
              <a:gdLst>
                <a:gd name="connsiteX0" fmla="*/ 3952930 w 4853940"/>
                <a:gd name="connsiteY0" fmla="*/ 2218533 h 3360420"/>
                <a:gd name="connsiteX1" fmla="*/ 3881090 w 4853940"/>
                <a:gd name="connsiteY1" fmla="*/ 2229497 h 3360420"/>
                <a:gd name="connsiteX2" fmla="*/ 3945845 w 4853940"/>
                <a:gd name="connsiteY2" fmla="*/ 2220238 h 3360420"/>
                <a:gd name="connsiteX3" fmla="*/ 4057327 w 4853940"/>
                <a:gd name="connsiteY3" fmla="*/ 2192381 h 3360420"/>
                <a:gd name="connsiteX4" fmla="*/ 3994732 w 4853940"/>
                <a:gd name="connsiteY4" fmla="*/ 2208476 h 3360420"/>
                <a:gd name="connsiteX5" fmla="*/ 4047088 w 4853940"/>
                <a:gd name="connsiteY5" fmla="*/ 2195880 h 3360420"/>
                <a:gd name="connsiteX6" fmla="*/ 4157598 w 4853940"/>
                <a:gd name="connsiteY6" fmla="*/ 2156723 h 3360420"/>
                <a:gd name="connsiteX7" fmla="*/ 4100220 w 4853940"/>
                <a:gd name="connsiteY7" fmla="*/ 2177724 h 3360420"/>
                <a:gd name="connsiteX8" fmla="*/ 4144527 w 4853940"/>
                <a:gd name="connsiteY8" fmla="*/ 2162584 h 3360420"/>
                <a:gd name="connsiteX9" fmla="*/ 4253237 w 4853940"/>
                <a:gd name="connsiteY9" fmla="*/ 2112065 h 3360420"/>
                <a:gd name="connsiteX10" fmla="*/ 4199916 w 4853940"/>
                <a:gd name="connsiteY10" fmla="*/ 2137751 h 3360420"/>
                <a:gd name="connsiteX11" fmla="*/ 4237697 w 4853940"/>
                <a:gd name="connsiteY11" fmla="*/ 2120812 h 3360420"/>
                <a:gd name="connsiteX12" fmla="*/ 4343736 w 4853940"/>
                <a:gd name="connsiteY12" fmla="*/ 2058907 h 3360420"/>
                <a:gd name="connsiteX13" fmla="*/ 4294094 w 4853940"/>
                <a:gd name="connsiteY13" fmla="*/ 2089066 h 3360420"/>
                <a:gd name="connsiteX14" fmla="*/ 4326135 w 4853940"/>
                <a:gd name="connsiteY14" fmla="*/ 2071030 h 3360420"/>
                <a:gd name="connsiteX15" fmla="*/ 4428591 w 4853940"/>
                <a:gd name="connsiteY15" fmla="*/ 1997747 h 3360420"/>
                <a:gd name="connsiteX16" fmla="*/ 4382547 w 4853940"/>
                <a:gd name="connsiteY16" fmla="*/ 2032178 h 3360420"/>
                <a:gd name="connsiteX17" fmla="*/ 4409376 w 4853940"/>
                <a:gd name="connsiteY17" fmla="*/ 2013701 h 3360420"/>
                <a:gd name="connsiteX18" fmla="*/ 4496671 w 4853940"/>
                <a:gd name="connsiteY18" fmla="*/ 1938726 h 3360420"/>
                <a:gd name="connsiteX19" fmla="*/ 4464909 w 4853940"/>
                <a:gd name="connsiteY19" fmla="*/ 1967593 h 3360420"/>
                <a:gd name="connsiteX20" fmla="*/ 4486957 w 4853940"/>
                <a:gd name="connsiteY20" fmla="*/ 1949288 h 3360420"/>
                <a:gd name="connsiteX21" fmla="*/ 4642087 w 4853940"/>
                <a:gd name="connsiteY21" fmla="*/ 1771329 h 3360420"/>
                <a:gd name="connsiteX22" fmla="*/ 4567591 w 4853940"/>
                <a:gd name="connsiteY22" fmla="*/ 1861619 h 3360420"/>
                <a:gd name="connsiteX23" fmla="*/ 4623281 w 4853940"/>
                <a:gd name="connsiteY23" fmla="*/ 1801070 h 3360420"/>
                <a:gd name="connsiteX24" fmla="*/ 4747270 w 4853940"/>
                <a:gd name="connsiteY24" fmla="*/ 1590498 h 3360420"/>
                <a:gd name="connsiteX25" fmla="*/ 4691744 w 4853940"/>
                <a:gd name="connsiteY25" fmla="*/ 1692797 h 3360420"/>
                <a:gd name="connsiteX26" fmla="*/ 4731397 w 4853940"/>
                <a:gd name="connsiteY26" fmla="*/ 1630086 h 3360420"/>
                <a:gd name="connsiteX27" fmla="*/ 4817458 w 4853940"/>
                <a:gd name="connsiteY27" fmla="*/ 1390103 h 3360420"/>
                <a:gd name="connsiteX28" fmla="*/ 4782618 w 4853940"/>
                <a:gd name="connsiteY28" fmla="*/ 1502338 h 3360420"/>
                <a:gd name="connsiteX29" fmla="*/ 4807593 w 4853940"/>
                <a:gd name="connsiteY29" fmla="*/ 1440048 h 3360420"/>
                <a:gd name="connsiteX30" fmla="*/ 4851339 w 4853940"/>
                <a:gd name="connsiteY30" fmla="*/ 1171650 h 3360420"/>
                <a:gd name="connsiteX31" fmla="*/ 4848157 w 4853940"/>
                <a:gd name="connsiteY31" fmla="*/ 1234668 h 3360420"/>
                <a:gd name="connsiteX32" fmla="*/ 4848156 w 4853940"/>
                <a:gd name="connsiteY32" fmla="*/ 1234674 h 3360420"/>
                <a:gd name="connsiteX33" fmla="*/ 4848157 w 4853940"/>
                <a:gd name="connsiteY33" fmla="*/ 1234668 h 3360420"/>
                <a:gd name="connsiteX34" fmla="*/ 1120140 w 4853940"/>
                <a:gd name="connsiteY34" fmla="*/ 0 h 3360420"/>
                <a:gd name="connsiteX35" fmla="*/ 3733800 w 4853940"/>
                <a:gd name="connsiteY35" fmla="*/ 0 h 3360420"/>
                <a:gd name="connsiteX36" fmla="*/ 4853940 w 4853940"/>
                <a:gd name="connsiteY36" fmla="*/ 1120140 h 3360420"/>
                <a:gd name="connsiteX37" fmla="*/ 4853555 w 4853940"/>
                <a:gd name="connsiteY37" fmla="*/ 1127760 h 3360420"/>
                <a:gd name="connsiteX38" fmla="*/ 4853940 w 4853940"/>
                <a:gd name="connsiteY38" fmla="*/ 1127760 h 3360420"/>
                <a:gd name="connsiteX39" fmla="*/ 4853940 w 4853940"/>
                <a:gd name="connsiteY39" fmla="*/ 3360420 h 3360420"/>
                <a:gd name="connsiteX40" fmla="*/ 3733800 w 4853940"/>
                <a:gd name="connsiteY40" fmla="*/ 2240280 h 3360420"/>
                <a:gd name="connsiteX41" fmla="*/ 3841261 w 4853940"/>
                <a:gd name="connsiteY41" fmla="*/ 2235192 h 3360420"/>
                <a:gd name="connsiteX42" fmla="*/ 3844918 w 4853940"/>
                <a:gd name="connsiteY42" fmla="*/ 2234669 h 3360420"/>
                <a:gd name="connsiteX43" fmla="*/ 3733800 w 4853940"/>
                <a:gd name="connsiteY43" fmla="*/ 2240280 h 3360420"/>
                <a:gd name="connsiteX44" fmla="*/ 1120140 w 4853940"/>
                <a:gd name="connsiteY44" fmla="*/ 2240280 h 3360420"/>
                <a:gd name="connsiteX45" fmla="*/ 0 w 4853940"/>
                <a:gd name="connsiteY45" fmla="*/ 1120140 h 3360420"/>
                <a:gd name="connsiteX46" fmla="*/ 1120140 w 4853940"/>
                <a:gd name="connsiteY46" fmla="*/ 0 h 33604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</a:cxnLst>
              <a:rect l="l" t="t" r="r" b="b"/>
              <a:pathLst>
                <a:path w="4853940" h="3360420">
                  <a:moveTo>
                    <a:pt x="3952930" y="2218533"/>
                  </a:moveTo>
                  <a:lnTo>
                    <a:pt x="3881090" y="2229497"/>
                  </a:lnTo>
                  <a:lnTo>
                    <a:pt x="3945845" y="2220238"/>
                  </a:lnTo>
                  <a:close/>
                  <a:moveTo>
                    <a:pt x="4057327" y="2192381"/>
                  </a:moveTo>
                  <a:lnTo>
                    <a:pt x="3994732" y="2208476"/>
                  </a:lnTo>
                  <a:lnTo>
                    <a:pt x="4047088" y="2195880"/>
                  </a:lnTo>
                  <a:close/>
                  <a:moveTo>
                    <a:pt x="4157598" y="2156723"/>
                  </a:moveTo>
                  <a:lnTo>
                    <a:pt x="4100220" y="2177724"/>
                  </a:lnTo>
                  <a:lnTo>
                    <a:pt x="4144527" y="2162584"/>
                  </a:lnTo>
                  <a:close/>
                  <a:moveTo>
                    <a:pt x="4253237" y="2112065"/>
                  </a:moveTo>
                  <a:lnTo>
                    <a:pt x="4199916" y="2137751"/>
                  </a:lnTo>
                  <a:lnTo>
                    <a:pt x="4237697" y="2120812"/>
                  </a:lnTo>
                  <a:close/>
                  <a:moveTo>
                    <a:pt x="4343736" y="2058907"/>
                  </a:moveTo>
                  <a:lnTo>
                    <a:pt x="4294094" y="2089066"/>
                  </a:lnTo>
                  <a:lnTo>
                    <a:pt x="4326135" y="2071030"/>
                  </a:lnTo>
                  <a:close/>
                  <a:moveTo>
                    <a:pt x="4428591" y="1997747"/>
                  </a:moveTo>
                  <a:lnTo>
                    <a:pt x="4382547" y="2032178"/>
                  </a:lnTo>
                  <a:lnTo>
                    <a:pt x="4409376" y="2013701"/>
                  </a:lnTo>
                  <a:close/>
                  <a:moveTo>
                    <a:pt x="4496671" y="1938726"/>
                  </a:moveTo>
                  <a:lnTo>
                    <a:pt x="4464909" y="1967593"/>
                  </a:lnTo>
                  <a:lnTo>
                    <a:pt x="4486957" y="1949288"/>
                  </a:lnTo>
                  <a:close/>
                  <a:moveTo>
                    <a:pt x="4642087" y="1771329"/>
                  </a:moveTo>
                  <a:lnTo>
                    <a:pt x="4567591" y="1861619"/>
                  </a:lnTo>
                  <a:lnTo>
                    <a:pt x="4623281" y="1801070"/>
                  </a:lnTo>
                  <a:close/>
                  <a:moveTo>
                    <a:pt x="4747270" y="1590498"/>
                  </a:moveTo>
                  <a:lnTo>
                    <a:pt x="4691744" y="1692797"/>
                  </a:lnTo>
                  <a:lnTo>
                    <a:pt x="4731397" y="1630086"/>
                  </a:lnTo>
                  <a:close/>
                  <a:moveTo>
                    <a:pt x="4817458" y="1390103"/>
                  </a:moveTo>
                  <a:lnTo>
                    <a:pt x="4782618" y="1502338"/>
                  </a:lnTo>
                  <a:lnTo>
                    <a:pt x="4807593" y="1440048"/>
                  </a:lnTo>
                  <a:close/>
                  <a:moveTo>
                    <a:pt x="4851339" y="1171650"/>
                  </a:moveTo>
                  <a:lnTo>
                    <a:pt x="4848157" y="1234668"/>
                  </a:lnTo>
                  <a:lnTo>
                    <a:pt x="4848156" y="1234674"/>
                  </a:lnTo>
                  <a:lnTo>
                    <a:pt x="4848157" y="1234668"/>
                  </a:lnTo>
                  <a:close/>
                  <a:moveTo>
                    <a:pt x="1120140" y="0"/>
                  </a:moveTo>
                  <a:lnTo>
                    <a:pt x="3733800" y="0"/>
                  </a:lnTo>
                  <a:cubicBezTo>
                    <a:pt x="4352436" y="0"/>
                    <a:pt x="4853940" y="501504"/>
                    <a:pt x="4853940" y="1120140"/>
                  </a:cubicBezTo>
                  <a:lnTo>
                    <a:pt x="4853555" y="1127760"/>
                  </a:lnTo>
                  <a:lnTo>
                    <a:pt x="4853940" y="1127760"/>
                  </a:lnTo>
                  <a:lnTo>
                    <a:pt x="4853940" y="3360420"/>
                  </a:lnTo>
                  <a:cubicBezTo>
                    <a:pt x="4853940" y="2741784"/>
                    <a:pt x="4352436" y="2240280"/>
                    <a:pt x="3733800" y="2240280"/>
                  </a:cubicBezTo>
                  <a:cubicBezTo>
                    <a:pt x="3770048" y="2240280"/>
                    <a:pt x="3805894" y="2238558"/>
                    <a:pt x="3841261" y="2235192"/>
                  </a:cubicBezTo>
                  <a:lnTo>
                    <a:pt x="3844918" y="2234669"/>
                  </a:lnTo>
                  <a:lnTo>
                    <a:pt x="3733800" y="2240280"/>
                  </a:lnTo>
                  <a:lnTo>
                    <a:pt x="1120140" y="2240280"/>
                  </a:lnTo>
                  <a:cubicBezTo>
                    <a:pt x="501504" y="2240280"/>
                    <a:pt x="0" y="1738776"/>
                    <a:pt x="0" y="1120140"/>
                  </a:cubicBezTo>
                  <a:cubicBezTo>
                    <a:pt x="0" y="501504"/>
                    <a:pt x="501504" y="0"/>
                    <a:pt x="1120140" y="0"/>
                  </a:cubicBezTo>
                  <a:close/>
                </a:path>
              </a:pathLst>
            </a:custGeom>
            <a:solidFill>
              <a:schemeClr val="accent5">
                <a:lumMod val="50000"/>
              </a:schemeClr>
            </a:solidFill>
            <a:ln>
              <a:noFill/>
            </a:ln>
            <a:effectLst>
              <a:outerShdw blurRad="317500" dist="1905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08DEA1AB-20B7-D08D-CB32-4715E0F24017}"/>
                </a:ext>
              </a:extLst>
            </p:cNvPr>
            <p:cNvSpPr/>
            <p:nvPr/>
          </p:nvSpPr>
          <p:spPr>
            <a:xfrm>
              <a:off x="7261860" y="2857500"/>
              <a:ext cx="4853940" cy="3360420"/>
            </a:xfrm>
            <a:custGeom>
              <a:avLst/>
              <a:gdLst>
                <a:gd name="connsiteX0" fmla="*/ 3952930 w 4853940"/>
                <a:gd name="connsiteY0" fmla="*/ 2218533 h 3360420"/>
                <a:gd name="connsiteX1" fmla="*/ 3881090 w 4853940"/>
                <a:gd name="connsiteY1" fmla="*/ 2229497 h 3360420"/>
                <a:gd name="connsiteX2" fmla="*/ 3945845 w 4853940"/>
                <a:gd name="connsiteY2" fmla="*/ 2220238 h 3360420"/>
                <a:gd name="connsiteX3" fmla="*/ 4057327 w 4853940"/>
                <a:gd name="connsiteY3" fmla="*/ 2192381 h 3360420"/>
                <a:gd name="connsiteX4" fmla="*/ 3994732 w 4853940"/>
                <a:gd name="connsiteY4" fmla="*/ 2208476 h 3360420"/>
                <a:gd name="connsiteX5" fmla="*/ 4047088 w 4853940"/>
                <a:gd name="connsiteY5" fmla="*/ 2195880 h 3360420"/>
                <a:gd name="connsiteX6" fmla="*/ 4157598 w 4853940"/>
                <a:gd name="connsiteY6" fmla="*/ 2156723 h 3360420"/>
                <a:gd name="connsiteX7" fmla="*/ 4100220 w 4853940"/>
                <a:gd name="connsiteY7" fmla="*/ 2177724 h 3360420"/>
                <a:gd name="connsiteX8" fmla="*/ 4144527 w 4853940"/>
                <a:gd name="connsiteY8" fmla="*/ 2162584 h 3360420"/>
                <a:gd name="connsiteX9" fmla="*/ 4253237 w 4853940"/>
                <a:gd name="connsiteY9" fmla="*/ 2112065 h 3360420"/>
                <a:gd name="connsiteX10" fmla="*/ 4199916 w 4853940"/>
                <a:gd name="connsiteY10" fmla="*/ 2137751 h 3360420"/>
                <a:gd name="connsiteX11" fmla="*/ 4237697 w 4853940"/>
                <a:gd name="connsiteY11" fmla="*/ 2120812 h 3360420"/>
                <a:gd name="connsiteX12" fmla="*/ 4343736 w 4853940"/>
                <a:gd name="connsiteY12" fmla="*/ 2058907 h 3360420"/>
                <a:gd name="connsiteX13" fmla="*/ 4294094 w 4853940"/>
                <a:gd name="connsiteY13" fmla="*/ 2089066 h 3360420"/>
                <a:gd name="connsiteX14" fmla="*/ 4326135 w 4853940"/>
                <a:gd name="connsiteY14" fmla="*/ 2071030 h 3360420"/>
                <a:gd name="connsiteX15" fmla="*/ 4428591 w 4853940"/>
                <a:gd name="connsiteY15" fmla="*/ 1997747 h 3360420"/>
                <a:gd name="connsiteX16" fmla="*/ 4382547 w 4853940"/>
                <a:gd name="connsiteY16" fmla="*/ 2032178 h 3360420"/>
                <a:gd name="connsiteX17" fmla="*/ 4409376 w 4853940"/>
                <a:gd name="connsiteY17" fmla="*/ 2013701 h 3360420"/>
                <a:gd name="connsiteX18" fmla="*/ 4496671 w 4853940"/>
                <a:gd name="connsiteY18" fmla="*/ 1938726 h 3360420"/>
                <a:gd name="connsiteX19" fmla="*/ 4464909 w 4853940"/>
                <a:gd name="connsiteY19" fmla="*/ 1967593 h 3360420"/>
                <a:gd name="connsiteX20" fmla="*/ 4486957 w 4853940"/>
                <a:gd name="connsiteY20" fmla="*/ 1949288 h 3360420"/>
                <a:gd name="connsiteX21" fmla="*/ 4642087 w 4853940"/>
                <a:gd name="connsiteY21" fmla="*/ 1771329 h 3360420"/>
                <a:gd name="connsiteX22" fmla="*/ 4567591 w 4853940"/>
                <a:gd name="connsiteY22" fmla="*/ 1861619 h 3360420"/>
                <a:gd name="connsiteX23" fmla="*/ 4623281 w 4853940"/>
                <a:gd name="connsiteY23" fmla="*/ 1801070 h 3360420"/>
                <a:gd name="connsiteX24" fmla="*/ 4747270 w 4853940"/>
                <a:gd name="connsiteY24" fmla="*/ 1590498 h 3360420"/>
                <a:gd name="connsiteX25" fmla="*/ 4691744 w 4853940"/>
                <a:gd name="connsiteY25" fmla="*/ 1692797 h 3360420"/>
                <a:gd name="connsiteX26" fmla="*/ 4731397 w 4853940"/>
                <a:gd name="connsiteY26" fmla="*/ 1630086 h 3360420"/>
                <a:gd name="connsiteX27" fmla="*/ 4817458 w 4853940"/>
                <a:gd name="connsiteY27" fmla="*/ 1390103 h 3360420"/>
                <a:gd name="connsiteX28" fmla="*/ 4782618 w 4853940"/>
                <a:gd name="connsiteY28" fmla="*/ 1502338 h 3360420"/>
                <a:gd name="connsiteX29" fmla="*/ 4807593 w 4853940"/>
                <a:gd name="connsiteY29" fmla="*/ 1440048 h 3360420"/>
                <a:gd name="connsiteX30" fmla="*/ 4851339 w 4853940"/>
                <a:gd name="connsiteY30" fmla="*/ 1171650 h 3360420"/>
                <a:gd name="connsiteX31" fmla="*/ 4848157 w 4853940"/>
                <a:gd name="connsiteY31" fmla="*/ 1234668 h 3360420"/>
                <a:gd name="connsiteX32" fmla="*/ 4848156 w 4853940"/>
                <a:gd name="connsiteY32" fmla="*/ 1234674 h 3360420"/>
                <a:gd name="connsiteX33" fmla="*/ 4848157 w 4853940"/>
                <a:gd name="connsiteY33" fmla="*/ 1234668 h 3360420"/>
                <a:gd name="connsiteX34" fmla="*/ 1120140 w 4853940"/>
                <a:gd name="connsiteY34" fmla="*/ 0 h 3360420"/>
                <a:gd name="connsiteX35" fmla="*/ 3733800 w 4853940"/>
                <a:gd name="connsiteY35" fmla="*/ 0 h 3360420"/>
                <a:gd name="connsiteX36" fmla="*/ 4853940 w 4853940"/>
                <a:gd name="connsiteY36" fmla="*/ 1120140 h 3360420"/>
                <a:gd name="connsiteX37" fmla="*/ 4853555 w 4853940"/>
                <a:gd name="connsiteY37" fmla="*/ 1127760 h 3360420"/>
                <a:gd name="connsiteX38" fmla="*/ 4853940 w 4853940"/>
                <a:gd name="connsiteY38" fmla="*/ 1127760 h 3360420"/>
                <a:gd name="connsiteX39" fmla="*/ 4853940 w 4853940"/>
                <a:gd name="connsiteY39" fmla="*/ 3360420 h 3360420"/>
                <a:gd name="connsiteX40" fmla="*/ 3733800 w 4853940"/>
                <a:gd name="connsiteY40" fmla="*/ 2240280 h 3360420"/>
                <a:gd name="connsiteX41" fmla="*/ 3841261 w 4853940"/>
                <a:gd name="connsiteY41" fmla="*/ 2235192 h 3360420"/>
                <a:gd name="connsiteX42" fmla="*/ 3844918 w 4853940"/>
                <a:gd name="connsiteY42" fmla="*/ 2234669 h 3360420"/>
                <a:gd name="connsiteX43" fmla="*/ 3733800 w 4853940"/>
                <a:gd name="connsiteY43" fmla="*/ 2240280 h 3360420"/>
                <a:gd name="connsiteX44" fmla="*/ 1120140 w 4853940"/>
                <a:gd name="connsiteY44" fmla="*/ 2240280 h 3360420"/>
                <a:gd name="connsiteX45" fmla="*/ 0 w 4853940"/>
                <a:gd name="connsiteY45" fmla="*/ 1120140 h 3360420"/>
                <a:gd name="connsiteX46" fmla="*/ 1120140 w 4853940"/>
                <a:gd name="connsiteY46" fmla="*/ 0 h 33604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</a:cxnLst>
              <a:rect l="l" t="t" r="r" b="b"/>
              <a:pathLst>
                <a:path w="4853940" h="3360420">
                  <a:moveTo>
                    <a:pt x="3952930" y="2218533"/>
                  </a:moveTo>
                  <a:lnTo>
                    <a:pt x="3881090" y="2229497"/>
                  </a:lnTo>
                  <a:lnTo>
                    <a:pt x="3945845" y="2220238"/>
                  </a:lnTo>
                  <a:close/>
                  <a:moveTo>
                    <a:pt x="4057327" y="2192381"/>
                  </a:moveTo>
                  <a:lnTo>
                    <a:pt x="3994732" y="2208476"/>
                  </a:lnTo>
                  <a:lnTo>
                    <a:pt x="4047088" y="2195880"/>
                  </a:lnTo>
                  <a:close/>
                  <a:moveTo>
                    <a:pt x="4157598" y="2156723"/>
                  </a:moveTo>
                  <a:lnTo>
                    <a:pt x="4100220" y="2177724"/>
                  </a:lnTo>
                  <a:lnTo>
                    <a:pt x="4144527" y="2162584"/>
                  </a:lnTo>
                  <a:close/>
                  <a:moveTo>
                    <a:pt x="4253237" y="2112065"/>
                  </a:moveTo>
                  <a:lnTo>
                    <a:pt x="4199916" y="2137751"/>
                  </a:lnTo>
                  <a:lnTo>
                    <a:pt x="4237697" y="2120812"/>
                  </a:lnTo>
                  <a:close/>
                  <a:moveTo>
                    <a:pt x="4343736" y="2058907"/>
                  </a:moveTo>
                  <a:lnTo>
                    <a:pt x="4294094" y="2089066"/>
                  </a:lnTo>
                  <a:lnTo>
                    <a:pt x="4326135" y="2071030"/>
                  </a:lnTo>
                  <a:close/>
                  <a:moveTo>
                    <a:pt x="4428591" y="1997747"/>
                  </a:moveTo>
                  <a:lnTo>
                    <a:pt x="4382547" y="2032178"/>
                  </a:lnTo>
                  <a:lnTo>
                    <a:pt x="4409376" y="2013701"/>
                  </a:lnTo>
                  <a:close/>
                  <a:moveTo>
                    <a:pt x="4496671" y="1938726"/>
                  </a:moveTo>
                  <a:lnTo>
                    <a:pt x="4464909" y="1967593"/>
                  </a:lnTo>
                  <a:lnTo>
                    <a:pt x="4486957" y="1949288"/>
                  </a:lnTo>
                  <a:close/>
                  <a:moveTo>
                    <a:pt x="4642087" y="1771329"/>
                  </a:moveTo>
                  <a:lnTo>
                    <a:pt x="4567591" y="1861619"/>
                  </a:lnTo>
                  <a:lnTo>
                    <a:pt x="4623281" y="1801070"/>
                  </a:lnTo>
                  <a:close/>
                  <a:moveTo>
                    <a:pt x="4747270" y="1590498"/>
                  </a:moveTo>
                  <a:lnTo>
                    <a:pt x="4691744" y="1692797"/>
                  </a:lnTo>
                  <a:lnTo>
                    <a:pt x="4731397" y="1630086"/>
                  </a:lnTo>
                  <a:close/>
                  <a:moveTo>
                    <a:pt x="4817458" y="1390103"/>
                  </a:moveTo>
                  <a:lnTo>
                    <a:pt x="4782618" y="1502338"/>
                  </a:lnTo>
                  <a:lnTo>
                    <a:pt x="4807593" y="1440048"/>
                  </a:lnTo>
                  <a:close/>
                  <a:moveTo>
                    <a:pt x="4851339" y="1171650"/>
                  </a:moveTo>
                  <a:lnTo>
                    <a:pt x="4848157" y="1234668"/>
                  </a:lnTo>
                  <a:lnTo>
                    <a:pt x="4848156" y="1234674"/>
                  </a:lnTo>
                  <a:lnTo>
                    <a:pt x="4848157" y="1234668"/>
                  </a:lnTo>
                  <a:close/>
                  <a:moveTo>
                    <a:pt x="1120140" y="0"/>
                  </a:moveTo>
                  <a:lnTo>
                    <a:pt x="3733800" y="0"/>
                  </a:lnTo>
                  <a:cubicBezTo>
                    <a:pt x="4352436" y="0"/>
                    <a:pt x="4853940" y="501504"/>
                    <a:pt x="4853940" y="1120140"/>
                  </a:cubicBezTo>
                  <a:lnTo>
                    <a:pt x="4853555" y="1127760"/>
                  </a:lnTo>
                  <a:lnTo>
                    <a:pt x="4853940" y="1127760"/>
                  </a:lnTo>
                  <a:lnTo>
                    <a:pt x="4853940" y="3360420"/>
                  </a:lnTo>
                  <a:cubicBezTo>
                    <a:pt x="4853940" y="2741784"/>
                    <a:pt x="4352436" y="2240280"/>
                    <a:pt x="3733800" y="2240280"/>
                  </a:cubicBezTo>
                  <a:cubicBezTo>
                    <a:pt x="3770048" y="2240280"/>
                    <a:pt x="3805894" y="2238558"/>
                    <a:pt x="3841261" y="2235192"/>
                  </a:cubicBezTo>
                  <a:lnTo>
                    <a:pt x="3844918" y="2234669"/>
                  </a:lnTo>
                  <a:lnTo>
                    <a:pt x="3733800" y="2240280"/>
                  </a:lnTo>
                  <a:lnTo>
                    <a:pt x="1120140" y="2240280"/>
                  </a:lnTo>
                  <a:cubicBezTo>
                    <a:pt x="501504" y="2240280"/>
                    <a:pt x="0" y="1738776"/>
                    <a:pt x="0" y="1120140"/>
                  </a:cubicBezTo>
                  <a:cubicBezTo>
                    <a:pt x="0" y="501504"/>
                    <a:pt x="501504" y="0"/>
                    <a:pt x="1120140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1D2D0ECE-AA33-676C-469A-7FDE815B2373}"/>
              </a:ext>
            </a:extLst>
          </p:cNvPr>
          <p:cNvGrpSpPr/>
          <p:nvPr/>
        </p:nvGrpSpPr>
        <p:grpSpPr>
          <a:xfrm flipH="1">
            <a:off x="7833375" y="3640964"/>
            <a:ext cx="6490113" cy="4737681"/>
            <a:chOff x="7261860" y="2857500"/>
            <a:chExt cx="4853940" cy="3543300"/>
          </a:xfrm>
        </p:grpSpPr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F56B3D5C-4235-F438-CDC7-1C41968722E0}"/>
                </a:ext>
              </a:extLst>
            </p:cNvPr>
            <p:cNvSpPr/>
            <p:nvPr/>
          </p:nvSpPr>
          <p:spPr>
            <a:xfrm>
              <a:off x="7261860" y="2857500"/>
              <a:ext cx="4853940" cy="3543300"/>
            </a:xfrm>
            <a:custGeom>
              <a:avLst/>
              <a:gdLst>
                <a:gd name="connsiteX0" fmla="*/ 3952930 w 4853940"/>
                <a:gd name="connsiteY0" fmla="*/ 2218533 h 3360420"/>
                <a:gd name="connsiteX1" fmla="*/ 3881090 w 4853940"/>
                <a:gd name="connsiteY1" fmla="*/ 2229497 h 3360420"/>
                <a:gd name="connsiteX2" fmla="*/ 3945845 w 4853940"/>
                <a:gd name="connsiteY2" fmla="*/ 2220238 h 3360420"/>
                <a:gd name="connsiteX3" fmla="*/ 4057327 w 4853940"/>
                <a:gd name="connsiteY3" fmla="*/ 2192381 h 3360420"/>
                <a:gd name="connsiteX4" fmla="*/ 3994732 w 4853940"/>
                <a:gd name="connsiteY4" fmla="*/ 2208476 h 3360420"/>
                <a:gd name="connsiteX5" fmla="*/ 4047088 w 4853940"/>
                <a:gd name="connsiteY5" fmla="*/ 2195880 h 3360420"/>
                <a:gd name="connsiteX6" fmla="*/ 4157598 w 4853940"/>
                <a:gd name="connsiteY6" fmla="*/ 2156723 h 3360420"/>
                <a:gd name="connsiteX7" fmla="*/ 4100220 w 4853940"/>
                <a:gd name="connsiteY7" fmla="*/ 2177724 h 3360420"/>
                <a:gd name="connsiteX8" fmla="*/ 4144527 w 4853940"/>
                <a:gd name="connsiteY8" fmla="*/ 2162584 h 3360420"/>
                <a:gd name="connsiteX9" fmla="*/ 4253237 w 4853940"/>
                <a:gd name="connsiteY9" fmla="*/ 2112065 h 3360420"/>
                <a:gd name="connsiteX10" fmla="*/ 4199916 w 4853940"/>
                <a:gd name="connsiteY10" fmla="*/ 2137751 h 3360420"/>
                <a:gd name="connsiteX11" fmla="*/ 4237697 w 4853940"/>
                <a:gd name="connsiteY11" fmla="*/ 2120812 h 3360420"/>
                <a:gd name="connsiteX12" fmla="*/ 4343736 w 4853940"/>
                <a:gd name="connsiteY12" fmla="*/ 2058907 h 3360420"/>
                <a:gd name="connsiteX13" fmla="*/ 4294094 w 4853940"/>
                <a:gd name="connsiteY13" fmla="*/ 2089066 h 3360420"/>
                <a:gd name="connsiteX14" fmla="*/ 4326135 w 4853940"/>
                <a:gd name="connsiteY14" fmla="*/ 2071030 h 3360420"/>
                <a:gd name="connsiteX15" fmla="*/ 4428591 w 4853940"/>
                <a:gd name="connsiteY15" fmla="*/ 1997747 h 3360420"/>
                <a:gd name="connsiteX16" fmla="*/ 4382547 w 4853940"/>
                <a:gd name="connsiteY16" fmla="*/ 2032178 h 3360420"/>
                <a:gd name="connsiteX17" fmla="*/ 4409376 w 4853940"/>
                <a:gd name="connsiteY17" fmla="*/ 2013701 h 3360420"/>
                <a:gd name="connsiteX18" fmla="*/ 4496671 w 4853940"/>
                <a:gd name="connsiteY18" fmla="*/ 1938726 h 3360420"/>
                <a:gd name="connsiteX19" fmla="*/ 4464909 w 4853940"/>
                <a:gd name="connsiteY19" fmla="*/ 1967593 h 3360420"/>
                <a:gd name="connsiteX20" fmla="*/ 4486957 w 4853940"/>
                <a:gd name="connsiteY20" fmla="*/ 1949288 h 3360420"/>
                <a:gd name="connsiteX21" fmla="*/ 4642087 w 4853940"/>
                <a:gd name="connsiteY21" fmla="*/ 1771329 h 3360420"/>
                <a:gd name="connsiteX22" fmla="*/ 4567591 w 4853940"/>
                <a:gd name="connsiteY22" fmla="*/ 1861619 h 3360420"/>
                <a:gd name="connsiteX23" fmla="*/ 4623281 w 4853940"/>
                <a:gd name="connsiteY23" fmla="*/ 1801070 h 3360420"/>
                <a:gd name="connsiteX24" fmla="*/ 4747270 w 4853940"/>
                <a:gd name="connsiteY24" fmla="*/ 1590498 h 3360420"/>
                <a:gd name="connsiteX25" fmla="*/ 4691744 w 4853940"/>
                <a:gd name="connsiteY25" fmla="*/ 1692797 h 3360420"/>
                <a:gd name="connsiteX26" fmla="*/ 4731397 w 4853940"/>
                <a:gd name="connsiteY26" fmla="*/ 1630086 h 3360420"/>
                <a:gd name="connsiteX27" fmla="*/ 4817458 w 4853940"/>
                <a:gd name="connsiteY27" fmla="*/ 1390103 h 3360420"/>
                <a:gd name="connsiteX28" fmla="*/ 4782618 w 4853940"/>
                <a:gd name="connsiteY28" fmla="*/ 1502338 h 3360420"/>
                <a:gd name="connsiteX29" fmla="*/ 4807593 w 4853940"/>
                <a:gd name="connsiteY29" fmla="*/ 1440048 h 3360420"/>
                <a:gd name="connsiteX30" fmla="*/ 4851339 w 4853940"/>
                <a:gd name="connsiteY30" fmla="*/ 1171650 h 3360420"/>
                <a:gd name="connsiteX31" fmla="*/ 4848157 w 4853940"/>
                <a:gd name="connsiteY31" fmla="*/ 1234668 h 3360420"/>
                <a:gd name="connsiteX32" fmla="*/ 4848156 w 4853940"/>
                <a:gd name="connsiteY32" fmla="*/ 1234674 h 3360420"/>
                <a:gd name="connsiteX33" fmla="*/ 4848157 w 4853940"/>
                <a:gd name="connsiteY33" fmla="*/ 1234668 h 3360420"/>
                <a:gd name="connsiteX34" fmla="*/ 1120140 w 4853940"/>
                <a:gd name="connsiteY34" fmla="*/ 0 h 3360420"/>
                <a:gd name="connsiteX35" fmla="*/ 3733800 w 4853940"/>
                <a:gd name="connsiteY35" fmla="*/ 0 h 3360420"/>
                <a:gd name="connsiteX36" fmla="*/ 4853940 w 4853940"/>
                <a:gd name="connsiteY36" fmla="*/ 1120140 h 3360420"/>
                <a:gd name="connsiteX37" fmla="*/ 4853555 w 4853940"/>
                <a:gd name="connsiteY37" fmla="*/ 1127760 h 3360420"/>
                <a:gd name="connsiteX38" fmla="*/ 4853940 w 4853940"/>
                <a:gd name="connsiteY38" fmla="*/ 1127760 h 3360420"/>
                <a:gd name="connsiteX39" fmla="*/ 4853940 w 4853940"/>
                <a:gd name="connsiteY39" fmla="*/ 3360420 h 3360420"/>
                <a:gd name="connsiteX40" fmla="*/ 3733800 w 4853940"/>
                <a:gd name="connsiteY40" fmla="*/ 2240280 h 3360420"/>
                <a:gd name="connsiteX41" fmla="*/ 3841261 w 4853940"/>
                <a:gd name="connsiteY41" fmla="*/ 2235192 h 3360420"/>
                <a:gd name="connsiteX42" fmla="*/ 3844918 w 4853940"/>
                <a:gd name="connsiteY42" fmla="*/ 2234669 h 3360420"/>
                <a:gd name="connsiteX43" fmla="*/ 3733800 w 4853940"/>
                <a:gd name="connsiteY43" fmla="*/ 2240280 h 3360420"/>
                <a:gd name="connsiteX44" fmla="*/ 1120140 w 4853940"/>
                <a:gd name="connsiteY44" fmla="*/ 2240280 h 3360420"/>
                <a:gd name="connsiteX45" fmla="*/ 0 w 4853940"/>
                <a:gd name="connsiteY45" fmla="*/ 1120140 h 3360420"/>
                <a:gd name="connsiteX46" fmla="*/ 1120140 w 4853940"/>
                <a:gd name="connsiteY46" fmla="*/ 0 h 33604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</a:cxnLst>
              <a:rect l="l" t="t" r="r" b="b"/>
              <a:pathLst>
                <a:path w="4853940" h="3360420">
                  <a:moveTo>
                    <a:pt x="3952930" y="2218533"/>
                  </a:moveTo>
                  <a:lnTo>
                    <a:pt x="3881090" y="2229497"/>
                  </a:lnTo>
                  <a:lnTo>
                    <a:pt x="3945845" y="2220238"/>
                  </a:lnTo>
                  <a:close/>
                  <a:moveTo>
                    <a:pt x="4057327" y="2192381"/>
                  </a:moveTo>
                  <a:lnTo>
                    <a:pt x="3994732" y="2208476"/>
                  </a:lnTo>
                  <a:lnTo>
                    <a:pt x="4047088" y="2195880"/>
                  </a:lnTo>
                  <a:close/>
                  <a:moveTo>
                    <a:pt x="4157598" y="2156723"/>
                  </a:moveTo>
                  <a:lnTo>
                    <a:pt x="4100220" y="2177724"/>
                  </a:lnTo>
                  <a:lnTo>
                    <a:pt x="4144527" y="2162584"/>
                  </a:lnTo>
                  <a:close/>
                  <a:moveTo>
                    <a:pt x="4253237" y="2112065"/>
                  </a:moveTo>
                  <a:lnTo>
                    <a:pt x="4199916" y="2137751"/>
                  </a:lnTo>
                  <a:lnTo>
                    <a:pt x="4237697" y="2120812"/>
                  </a:lnTo>
                  <a:close/>
                  <a:moveTo>
                    <a:pt x="4343736" y="2058907"/>
                  </a:moveTo>
                  <a:lnTo>
                    <a:pt x="4294094" y="2089066"/>
                  </a:lnTo>
                  <a:lnTo>
                    <a:pt x="4326135" y="2071030"/>
                  </a:lnTo>
                  <a:close/>
                  <a:moveTo>
                    <a:pt x="4428591" y="1997747"/>
                  </a:moveTo>
                  <a:lnTo>
                    <a:pt x="4382547" y="2032178"/>
                  </a:lnTo>
                  <a:lnTo>
                    <a:pt x="4409376" y="2013701"/>
                  </a:lnTo>
                  <a:close/>
                  <a:moveTo>
                    <a:pt x="4496671" y="1938726"/>
                  </a:moveTo>
                  <a:lnTo>
                    <a:pt x="4464909" y="1967593"/>
                  </a:lnTo>
                  <a:lnTo>
                    <a:pt x="4486957" y="1949288"/>
                  </a:lnTo>
                  <a:close/>
                  <a:moveTo>
                    <a:pt x="4642087" y="1771329"/>
                  </a:moveTo>
                  <a:lnTo>
                    <a:pt x="4567591" y="1861619"/>
                  </a:lnTo>
                  <a:lnTo>
                    <a:pt x="4623281" y="1801070"/>
                  </a:lnTo>
                  <a:close/>
                  <a:moveTo>
                    <a:pt x="4747270" y="1590498"/>
                  </a:moveTo>
                  <a:lnTo>
                    <a:pt x="4691744" y="1692797"/>
                  </a:lnTo>
                  <a:lnTo>
                    <a:pt x="4731397" y="1630086"/>
                  </a:lnTo>
                  <a:close/>
                  <a:moveTo>
                    <a:pt x="4817458" y="1390103"/>
                  </a:moveTo>
                  <a:lnTo>
                    <a:pt x="4782618" y="1502338"/>
                  </a:lnTo>
                  <a:lnTo>
                    <a:pt x="4807593" y="1440048"/>
                  </a:lnTo>
                  <a:close/>
                  <a:moveTo>
                    <a:pt x="4851339" y="1171650"/>
                  </a:moveTo>
                  <a:lnTo>
                    <a:pt x="4848157" y="1234668"/>
                  </a:lnTo>
                  <a:lnTo>
                    <a:pt x="4848156" y="1234674"/>
                  </a:lnTo>
                  <a:lnTo>
                    <a:pt x="4848157" y="1234668"/>
                  </a:lnTo>
                  <a:close/>
                  <a:moveTo>
                    <a:pt x="1120140" y="0"/>
                  </a:moveTo>
                  <a:lnTo>
                    <a:pt x="3733800" y="0"/>
                  </a:lnTo>
                  <a:cubicBezTo>
                    <a:pt x="4352436" y="0"/>
                    <a:pt x="4853940" y="501504"/>
                    <a:pt x="4853940" y="1120140"/>
                  </a:cubicBezTo>
                  <a:lnTo>
                    <a:pt x="4853555" y="1127760"/>
                  </a:lnTo>
                  <a:lnTo>
                    <a:pt x="4853940" y="1127760"/>
                  </a:lnTo>
                  <a:lnTo>
                    <a:pt x="4853940" y="3360420"/>
                  </a:lnTo>
                  <a:cubicBezTo>
                    <a:pt x="4853940" y="2741784"/>
                    <a:pt x="4352436" y="2240280"/>
                    <a:pt x="3733800" y="2240280"/>
                  </a:cubicBezTo>
                  <a:cubicBezTo>
                    <a:pt x="3770048" y="2240280"/>
                    <a:pt x="3805894" y="2238558"/>
                    <a:pt x="3841261" y="2235192"/>
                  </a:cubicBezTo>
                  <a:lnTo>
                    <a:pt x="3844918" y="2234669"/>
                  </a:lnTo>
                  <a:lnTo>
                    <a:pt x="3733800" y="2240280"/>
                  </a:lnTo>
                  <a:lnTo>
                    <a:pt x="1120140" y="2240280"/>
                  </a:lnTo>
                  <a:cubicBezTo>
                    <a:pt x="501504" y="2240280"/>
                    <a:pt x="0" y="1738776"/>
                    <a:pt x="0" y="1120140"/>
                  </a:cubicBezTo>
                  <a:cubicBezTo>
                    <a:pt x="0" y="501504"/>
                    <a:pt x="501504" y="0"/>
                    <a:pt x="1120140" y="0"/>
                  </a:cubicBezTo>
                  <a:close/>
                </a:path>
              </a:pathLst>
            </a:custGeom>
            <a:solidFill>
              <a:schemeClr val="accent4">
                <a:lumMod val="50000"/>
              </a:schemeClr>
            </a:solidFill>
            <a:ln>
              <a:noFill/>
            </a:ln>
            <a:effectLst>
              <a:outerShdw blurRad="317500" dist="1905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4A8A32C3-C035-13B4-1B41-30DDF180C49F}"/>
                </a:ext>
              </a:extLst>
            </p:cNvPr>
            <p:cNvSpPr/>
            <p:nvPr/>
          </p:nvSpPr>
          <p:spPr>
            <a:xfrm>
              <a:off x="7261860" y="2857500"/>
              <a:ext cx="4853940" cy="3360420"/>
            </a:xfrm>
            <a:custGeom>
              <a:avLst/>
              <a:gdLst>
                <a:gd name="connsiteX0" fmla="*/ 3952930 w 4853940"/>
                <a:gd name="connsiteY0" fmla="*/ 2218533 h 3360420"/>
                <a:gd name="connsiteX1" fmla="*/ 3881090 w 4853940"/>
                <a:gd name="connsiteY1" fmla="*/ 2229497 h 3360420"/>
                <a:gd name="connsiteX2" fmla="*/ 3945845 w 4853940"/>
                <a:gd name="connsiteY2" fmla="*/ 2220238 h 3360420"/>
                <a:gd name="connsiteX3" fmla="*/ 4057327 w 4853940"/>
                <a:gd name="connsiteY3" fmla="*/ 2192381 h 3360420"/>
                <a:gd name="connsiteX4" fmla="*/ 3994732 w 4853940"/>
                <a:gd name="connsiteY4" fmla="*/ 2208476 h 3360420"/>
                <a:gd name="connsiteX5" fmla="*/ 4047088 w 4853940"/>
                <a:gd name="connsiteY5" fmla="*/ 2195880 h 3360420"/>
                <a:gd name="connsiteX6" fmla="*/ 4157598 w 4853940"/>
                <a:gd name="connsiteY6" fmla="*/ 2156723 h 3360420"/>
                <a:gd name="connsiteX7" fmla="*/ 4100220 w 4853940"/>
                <a:gd name="connsiteY7" fmla="*/ 2177724 h 3360420"/>
                <a:gd name="connsiteX8" fmla="*/ 4144527 w 4853940"/>
                <a:gd name="connsiteY8" fmla="*/ 2162584 h 3360420"/>
                <a:gd name="connsiteX9" fmla="*/ 4253237 w 4853940"/>
                <a:gd name="connsiteY9" fmla="*/ 2112065 h 3360420"/>
                <a:gd name="connsiteX10" fmla="*/ 4199916 w 4853940"/>
                <a:gd name="connsiteY10" fmla="*/ 2137751 h 3360420"/>
                <a:gd name="connsiteX11" fmla="*/ 4237697 w 4853940"/>
                <a:gd name="connsiteY11" fmla="*/ 2120812 h 3360420"/>
                <a:gd name="connsiteX12" fmla="*/ 4343736 w 4853940"/>
                <a:gd name="connsiteY12" fmla="*/ 2058907 h 3360420"/>
                <a:gd name="connsiteX13" fmla="*/ 4294094 w 4853940"/>
                <a:gd name="connsiteY13" fmla="*/ 2089066 h 3360420"/>
                <a:gd name="connsiteX14" fmla="*/ 4326135 w 4853940"/>
                <a:gd name="connsiteY14" fmla="*/ 2071030 h 3360420"/>
                <a:gd name="connsiteX15" fmla="*/ 4428591 w 4853940"/>
                <a:gd name="connsiteY15" fmla="*/ 1997747 h 3360420"/>
                <a:gd name="connsiteX16" fmla="*/ 4382547 w 4853940"/>
                <a:gd name="connsiteY16" fmla="*/ 2032178 h 3360420"/>
                <a:gd name="connsiteX17" fmla="*/ 4409376 w 4853940"/>
                <a:gd name="connsiteY17" fmla="*/ 2013701 h 3360420"/>
                <a:gd name="connsiteX18" fmla="*/ 4496671 w 4853940"/>
                <a:gd name="connsiteY18" fmla="*/ 1938726 h 3360420"/>
                <a:gd name="connsiteX19" fmla="*/ 4464909 w 4853940"/>
                <a:gd name="connsiteY19" fmla="*/ 1967593 h 3360420"/>
                <a:gd name="connsiteX20" fmla="*/ 4486957 w 4853940"/>
                <a:gd name="connsiteY20" fmla="*/ 1949288 h 3360420"/>
                <a:gd name="connsiteX21" fmla="*/ 4642087 w 4853940"/>
                <a:gd name="connsiteY21" fmla="*/ 1771329 h 3360420"/>
                <a:gd name="connsiteX22" fmla="*/ 4567591 w 4853940"/>
                <a:gd name="connsiteY22" fmla="*/ 1861619 h 3360420"/>
                <a:gd name="connsiteX23" fmla="*/ 4623281 w 4853940"/>
                <a:gd name="connsiteY23" fmla="*/ 1801070 h 3360420"/>
                <a:gd name="connsiteX24" fmla="*/ 4747270 w 4853940"/>
                <a:gd name="connsiteY24" fmla="*/ 1590498 h 3360420"/>
                <a:gd name="connsiteX25" fmla="*/ 4691744 w 4853940"/>
                <a:gd name="connsiteY25" fmla="*/ 1692797 h 3360420"/>
                <a:gd name="connsiteX26" fmla="*/ 4731397 w 4853940"/>
                <a:gd name="connsiteY26" fmla="*/ 1630086 h 3360420"/>
                <a:gd name="connsiteX27" fmla="*/ 4817458 w 4853940"/>
                <a:gd name="connsiteY27" fmla="*/ 1390103 h 3360420"/>
                <a:gd name="connsiteX28" fmla="*/ 4782618 w 4853940"/>
                <a:gd name="connsiteY28" fmla="*/ 1502338 h 3360420"/>
                <a:gd name="connsiteX29" fmla="*/ 4807593 w 4853940"/>
                <a:gd name="connsiteY29" fmla="*/ 1440048 h 3360420"/>
                <a:gd name="connsiteX30" fmla="*/ 4851339 w 4853940"/>
                <a:gd name="connsiteY30" fmla="*/ 1171650 h 3360420"/>
                <a:gd name="connsiteX31" fmla="*/ 4848157 w 4853940"/>
                <a:gd name="connsiteY31" fmla="*/ 1234668 h 3360420"/>
                <a:gd name="connsiteX32" fmla="*/ 4848156 w 4853940"/>
                <a:gd name="connsiteY32" fmla="*/ 1234674 h 3360420"/>
                <a:gd name="connsiteX33" fmla="*/ 4848157 w 4853940"/>
                <a:gd name="connsiteY33" fmla="*/ 1234668 h 3360420"/>
                <a:gd name="connsiteX34" fmla="*/ 1120140 w 4853940"/>
                <a:gd name="connsiteY34" fmla="*/ 0 h 3360420"/>
                <a:gd name="connsiteX35" fmla="*/ 3733800 w 4853940"/>
                <a:gd name="connsiteY35" fmla="*/ 0 h 3360420"/>
                <a:gd name="connsiteX36" fmla="*/ 4853940 w 4853940"/>
                <a:gd name="connsiteY36" fmla="*/ 1120140 h 3360420"/>
                <a:gd name="connsiteX37" fmla="*/ 4853555 w 4853940"/>
                <a:gd name="connsiteY37" fmla="*/ 1127760 h 3360420"/>
                <a:gd name="connsiteX38" fmla="*/ 4853940 w 4853940"/>
                <a:gd name="connsiteY38" fmla="*/ 1127760 h 3360420"/>
                <a:gd name="connsiteX39" fmla="*/ 4853940 w 4853940"/>
                <a:gd name="connsiteY39" fmla="*/ 3360420 h 3360420"/>
                <a:gd name="connsiteX40" fmla="*/ 3733800 w 4853940"/>
                <a:gd name="connsiteY40" fmla="*/ 2240280 h 3360420"/>
                <a:gd name="connsiteX41" fmla="*/ 3841261 w 4853940"/>
                <a:gd name="connsiteY41" fmla="*/ 2235192 h 3360420"/>
                <a:gd name="connsiteX42" fmla="*/ 3844918 w 4853940"/>
                <a:gd name="connsiteY42" fmla="*/ 2234669 h 3360420"/>
                <a:gd name="connsiteX43" fmla="*/ 3733800 w 4853940"/>
                <a:gd name="connsiteY43" fmla="*/ 2240280 h 3360420"/>
                <a:gd name="connsiteX44" fmla="*/ 1120140 w 4853940"/>
                <a:gd name="connsiteY44" fmla="*/ 2240280 h 3360420"/>
                <a:gd name="connsiteX45" fmla="*/ 0 w 4853940"/>
                <a:gd name="connsiteY45" fmla="*/ 1120140 h 3360420"/>
                <a:gd name="connsiteX46" fmla="*/ 1120140 w 4853940"/>
                <a:gd name="connsiteY46" fmla="*/ 0 h 33604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</a:cxnLst>
              <a:rect l="l" t="t" r="r" b="b"/>
              <a:pathLst>
                <a:path w="4853940" h="3360420">
                  <a:moveTo>
                    <a:pt x="3952930" y="2218533"/>
                  </a:moveTo>
                  <a:lnTo>
                    <a:pt x="3881090" y="2229497"/>
                  </a:lnTo>
                  <a:lnTo>
                    <a:pt x="3945845" y="2220238"/>
                  </a:lnTo>
                  <a:close/>
                  <a:moveTo>
                    <a:pt x="4057327" y="2192381"/>
                  </a:moveTo>
                  <a:lnTo>
                    <a:pt x="3994732" y="2208476"/>
                  </a:lnTo>
                  <a:lnTo>
                    <a:pt x="4047088" y="2195880"/>
                  </a:lnTo>
                  <a:close/>
                  <a:moveTo>
                    <a:pt x="4157598" y="2156723"/>
                  </a:moveTo>
                  <a:lnTo>
                    <a:pt x="4100220" y="2177724"/>
                  </a:lnTo>
                  <a:lnTo>
                    <a:pt x="4144527" y="2162584"/>
                  </a:lnTo>
                  <a:close/>
                  <a:moveTo>
                    <a:pt x="4253237" y="2112065"/>
                  </a:moveTo>
                  <a:lnTo>
                    <a:pt x="4199916" y="2137751"/>
                  </a:lnTo>
                  <a:lnTo>
                    <a:pt x="4237697" y="2120812"/>
                  </a:lnTo>
                  <a:close/>
                  <a:moveTo>
                    <a:pt x="4343736" y="2058907"/>
                  </a:moveTo>
                  <a:lnTo>
                    <a:pt x="4294094" y="2089066"/>
                  </a:lnTo>
                  <a:lnTo>
                    <a:pt x="4326135" y="2071030"/>
                  </a:lnTo>
                  <a:close/>
                  <a:moveTo>
                    <a:pt x="4428591" y="1997747"/>
                  </a:moveTo>
                  <a:lnTo>
                    <a:pt x="4382547" y="2032178"/>
                  </a:lnTo>
                  <a:lnTo>
                    <a:pt x="4409376" y="2013701"/>
                  </a:lnTo>
                  <a:close/>
                  <a:moveTo>
                    <a:pt x="4496671" y="1938726"/>
                  </a:moveTo>
                  <a:lnTo>
                    <a:pt x="4464909" y="1967593"/>
                  </a:lnTo>
                  <a:lnTo>
                    <a:pt x="4486957" y="1949288"/>
                  </a:lnTo>
                  <a:close/>
                  <a:moveTo>
                    <a:pt x="4642087" y="1771329"/>
                  </a:moveTo>
                  <a:lnTo>
                    <a:pt x="4567591" y="1861619"/>
                  </a:lnTo>
                  <a:lnTo>
                    <a:pt x="4623281" y="1801070"/>
                  </a:lnTo>
                  <a:close/>
                  <a:moveTo>
                    <a:pt x="4747270" y="1590498"/>
                  </a:moveTo>
                  <a:lnTo>
                    <a:pt x="4691744" y="1692797"/>
                  </a:lnTo>
                  <a:lnTo>
                    <a:pt x="4731397" y="1630086"/>
                  </a:lnTo>
                  <a:close/>
                  <a:moveTo>
                    <a:pt x="4817458" y="1390103"/>
                  </a:moveTo>
                  <a:lnTo>
                    <a:pt x="4782618" y="1502338"/>
                  </a:lnTo>
                  <a:lnTo>
                    <a:pt x="4807593" y="1440048"/>
                  </a:lnTo>
                  <a:close/>
                  <a:moveTo>
                    <a:pt x="4851339" y="1171650"/>
                  </a:moveTo>
                  <a:lnTo>
                    <a:pt x="4848157" y="1234668"/>
                  </a:lnTo>
                  <a:lnTo>
                    <a:pt x="4848156" y="1234674"/>
                  </a:lnTo>
                  <a:lnTo>
                    <a:pt x="4848157" y="1234668"/>
                  </a:lnTo>
                  <a:close/>
                  <a:moveTo>
                    <a:pt x="1120140" y="0"/>
                  </a:moveTo>
                  <a:lnTo>
                    <a:pt x="3733800" y="0"/>
                  </a:lnTo>
                  <a:cubicBezTo>
                    <a:pt x="4352436" y="0"/>
                    <a:pt x="4853940" y="501504"/>
                    <a:pt x="4853940" y="1120140"/>
                  </a:cubicBezTo>
                  <a:lnTo>
                    <a:pt x="4853555" y="1127760"/>
                  </a:lnTo>
                  <a:lnTo>
                    <a:pt x="4853940" y="1127760"/>
                  </a:lnTo>
                  <a:lnTo>
                    <a:pt x="4853940" y="3360420"/>
                  </a:lnTo>
                  <a:cubicBezTo>
                    <a:pt x="4853940" y="2741784"/>
                    <a:pt x="4352436" y="2240280"/>
                    <a:pt x="3733800" y="2240280"/>
                  </a:cubicBezTo>
                  <a:cubicBezTo>
                    <a:pt x="3770048" y="2240280"/>
                    <a:pt x="3805894" y="2238558"/>
                    <a:pt x="3841261" y="2235192"/>
                  </a:cubicBezTo>
                  <a:lnTo>
                    <a:pt x="3844918" y="2234669"/>
                  </a:lnTo>
                  <a:lnTo>
                    <a:pt x="3733800" y="2240280"/>
                  </a:lnTo>
                  <a:lnTo>
                    <a:pt x="1120140" y="2240280"/>
                  </a:lnTo>
                  <a:cubicBezTo>
                    <a:pt x="501504" y="2240280"/>
                    <a:pt x="0" y="1738776"/>
                    <a:pt x="0" y="1120140"/>
                  </a:cubicBezTo>
                  <a:cubicBezTo>
                    <a:pt x="0" y="501504"/>
                    <a:pt x="501504" y="0"/>
                    <a:pt x="112014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49548E4E-9B75-6F35-1893-4CBD85942EBA}"/>
              </a:ext>
            </a:extLst>
          </p:cNvPr>
          <p:cNvGrpSpPr/>
          <p:nvPr/>
        </p:nvGrpSpPr>
        <p:grpSpPr>
          <a:xfrm flipH="1">
            <a:off x="7833373" y="1780850"/>
            <a:ext cx="4683094" cy="3418586"/>
            <a:chOff x="7261860" y="2857500"/>
            <a:chExt cx="4853940" cy="3543300"/>
          </a:xfrm>
        </p:grpSpPr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895B0508-FB90-2365-E2D1-E884BBF526EC}"/>
                </a:ext>
              </a:extLst>
            </p:cNvPr>
            <p:cNvSpPr/>
            <p:nvPr/>
          </p:nvSpPr>
          <p:spPr>
            <a:xfrm>
              <a:off x="7261860" y="2857500"/>
              <a:ext cx="4853940" cy="3543300"/>
            </a:xfrm>
            <a:custGeom>
              <a:avLst/>
              <a:gdLst>
                <a:gd name="connsiteX0" fmla="*/ 3952930 w 4853940"/>
                <a:gd name="connsiteY0" fmla="*/ 2218533 h 3360420"/>
                <a:gd name="connsiteX1" fmla="*/ 3881090 w 4853940"/>
                <a:gd name="connsiteY1" fmla="*/ 2229497 h 3360420"/>
                <a:gd name="connsiteX2" fmla="*/ 3945845 w 4853940"/>
                <a:gd name="connsiteY2" fmla="*/ 2220238 h 3360420"/>
                <a:gd name="connsiteX3" fmla="*/ 4057327 w 4853940"/>
                <a:gd name="connsiteY3" fmla="*/ 2192381 h 3360420"/>
                <a:gd name="connsiteX4" fmla="*/ 3994732 w 4853940"/>
                <a:gd name="connsiteY4" fmla="*/ 2208476 h 3360420"/>
                <a:gd name="connsiteX5" fmla="*/ 4047088 w 4853940"/>
                <a:gd name="connsiteY5" fmla="*/ 2195880 h 3360420"/>
                <a:gd name="connsiteX6" fmla="*/ 4157598 w 4853940"/>
                <a:gd name="connsiteY6" fmla="*/ 2156723 h 3360420"/>
                <a:gd name="connsiteX7" fmla="*/ 4100220 w 4853940"/>
                <a:gd name="connsiteY7" fmla="*/ 2177724 h 3360420"/>
                <a:gd name="connsiteX8" fmla="*/ 4144527 w 4853940"/>
                <a:gd name="connsiteY8" fmla="*/ 2162584 h 3360420"/>
                <a:gd name="connsiteX9" fmla="*/ 4253237 w 4853940"/>
                <a:gd name="connsiteY9" fmla="*/ 2112065 h 3360420"/>
                <a:gd name="connsiteX10" fmla="*/ 4199916 w 4853940"/>
                <a:gd name="connsiteY10" fmla="*/ 2137751 h 3360420"/>
                <a:gd name="connsiteX11" fmla="*/ 4237697 w 4853940"/>
                <a:gd name="connsiteY11" fmla="*/ 2120812 h 3360420"/>
                <a:gd name="connsiteX12" fmla="*/ 4343736 w 4853940"/>
                <a:gd name="connsiteY12" fmla="*/ 2058907 h 3360420"/>
                <a:gd name="connsiteX13" fmla="*/ 4294094 w 4853940"/>
                <a:gd name="connsiteY13" fmla="*/ 2089066 h 3360420"/>
                <a:gd name="connsiteX14" fmla="*/ 4326135 w 4853940"/>
                <a:gd name="connsiteY14" fmla="*/ 2071030 h 3360420"/>
                <a:gd name="connsiteX15" fmla="*/ 4428591 w 4853940"/>
                <a:gd name="connsiteY15" fmla="*/ 1997747 h 3360420"/>
                <a:gd name="connsiteX16" fmla="*/ 4382547 w 4853940"/>
                <a:gd name="connsiteY16" fmla="*/ 2032178 h 3360420"/>
                <a:gd name="connsiteX17" fmla="*/ 4409376 w 4853940"/>
                <a:gd name="connsiteY17" fmla="*/ 2013701 h 3360420"/>
                <a:gd name="connsiteX18" fmla="*/ 4496671 w 4853940"/>
                <a:gd name="connsiteY18" fmla="*/ 1938726 h 3360420"/>
                <a:gd name="connsiteX19" fmla="*/ 4464909 w 4853940"/>
                <a:gd name="connsiteY19" fmla="*/ 1967593 h 3360420"/>
                <a:gd name="connsiteX20" fmla="*/ 4486957 w 4853940"/>
                <a:gd name="connsiteY20" fmla="*/ 1949288 h 3360420"/>
                <a:gd name="connsiteX21" fmla="*/ 4642087 w 4853940"/>
                <a:gd name="connsiteY21" fmla="*/ 1771329 h 3360420"/>
                <a:gd name="connsiteX22" fmla="*/ 4567591 w 4853940"/>
                <a:gd name="connsiteY22" fmla="*/ 1861619 h 3360420"/>
                <a:gd name="connsiteX23" fmla="*/ 4623281 w 4853940"/>
                <a:gd name="connsiteY23" fmla="*/ 1801070 h 3360420"/>
                <a:gd name="connsiteX24" fmla="*/ 4747270 w 4853940"/>
                <a:gd name="connsiteY24" fmla="*/ 1590498 h 3360420"/>
                <a:gd name="connsiteX25" fmla="*/ 4691744 w 4853940"/>
                <a:gd name="connsiteY25" fmla="*/ 1692797 h 3360420"/>
                <a:gd name="connsiteX26" fmla="*/ 4731397 w 4853940"/>
                <a:gd name="connsiteY26" fmla="*/ 1630086 h 3360420"/>
                <a:gd name="connsiteX27" fmla="*/ 4817458 w 4853940"/>
                <a:gd name="connsiteY27" fmla="*/ 1390103 h 3360420"/>
                <a:gd name="connsiteX28" fmla="*/ 4782618 w 4853940"/>
                <a:gd name="connsiteY28" fmla="*/ 1502338 h 3360420"/>
                <a:gd name="connsiteX29" fmla="*/ 4807593 w 4853940"/>
                <a:gd name="connsiteY29" fmla="*/ 1440048 h 3360420"/>
                <a:gd name="connsiteX30" fmla="*/ 4851339 w 4853940"/>
                <a:gd name="connsiteY30" fmla="*/ 1171650 h 3360420"/>
                <a:gd name="connsiteX31" fmla="*/ 4848157 w 4853940"/>
                <a:gd name="connsiteY31" fmla="*/ 1234668 h 3360420"/>
                <a:gd name="connsiteX32" fmla="*/ 4848156 w 4853940"/>
                <a:gd name="connsiteY32" fmla="*/ 1234674 h 3360420"/>
                <a:gd name="connsiteX33" fmla="*/ 4848157 w 4853940"/>
                <a:gd name="connsiteY33" fmla="*/ 1234668 h 3360420"/>
                <a:gd name="connsiteX34" fmla="*/ 1120140 w 4853940"/>
                <a:gd name="connsiteY34" fmla="*/ 0 h 3360420"/>
                <a:gd name="connsiteX35" fmla="*/ 3733800 w 4853940"/>
                <a:gd name="connsiteY35" fmla="*/ 0 h 3360420"/>
                <a:gd name="connsiteX36" fmla="*/ 4853940 w 4853940"/>
                <a:gd name="connsiteY36" fmla="*/ 1120140 h 3360420"/>
                <a:gd name="connsiteX37" fmla="*/ 4853555 w 4853940"/>
                <a:gd name="connsiteY37" fmla="*/ 1127760 h 3360420"/>
                <a:gd name="connsiteX38" fmla="*/ 4853940 w 4853940"/>
                <a:gd name="connsiteY38" fmla="*/ 1127760 h 3360420"/>
                <a:gd name="connsiteX39" fmla="*/ 4853940 w 4853940"/>
                <a:gd name="connsiteY39" fmla="*/ 3360420 h 3360420"/>
                <a:gd name="connsiteX40" fmla="*/ 3733800 w 4853940"/>
                <a:gd name="connsiteY40" fmla="*/ 2240280 h 3360420"/>
                <a:gd name="connsiteX41" fmla="*/ 3841261 w 4853940"/>
                <a:gd name="connsiteY41" fmla="*/ 2235192 h 3360420"/>
                <a:gd name="connsiteX42" fmla="*/ 3844918 w 4853940"/>
                <a:gd name="connsiteY42" fmla="*/ 2234669 h 3360420"/>
                <a:gd name="connsiteX43" fmla="*/ 3733800 w 4853940"/>
                <a:gd name="connsiteY43" fmla="*/ 2240280 h 3360420"/>
                <a:gd name="connsiteX44" fmla="*/ 1120140 w 4853940"/>
                <a:gd name="connsiteY44" fmla="*/ 2240280 h 3360420"/>
                <a:gd name="connsiteX45" fmla="*/ 0 w 4853940"/>
                <a:gd name="connsiteY45" fmla="*/ 1120140 h 3360420"/>
                <a:gd name="connsiteX46" fmla="*/ 1120140 w 4853940"/>
                <a:gd name="connsiteY46" fmla="*/ 0 h 33604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</a:cxnLst>
              <a:rect l="l" t="t" r="r" b="b"/>
              <a:pathLst>
                <a:path w="4853940" h="3360420">
                  <a:moveTo>
                    <a:pt x="3952930" y="2218533"/>
                  </a:moveTo>
                  <a:lnTo>
                    <a:pt x="3881090" y="2229497"/>
                  </a:lnTo>
                  <a:lnTo>
                    <a:pt x="3945845" y="2220238"/>
                  </a:lnTo>
                  <a:close/>
                  <a:moveTo>
                    <a:pt x="4057327" y="2192381"/>
                  </a:moveTo>
                  <a:lnTo>
                    <a:pt x="3994732" y="2208476"/>
                  </a:lnTo>
                  <a:lnTo>
                    <a:pt x="4047088" y="2195880"/>
                  </a:lnTo>
                  <a:close/>
                  <a:moveTo>
                    <a:pt x="4157598" y="2156723"/>
                  </a:moveTo>
                  <a:lnTo>
                    <a:pt x="4100220" y="2177724"/>
                  </a:lnTo>
                  <a:lnTo>
                    <a:pt x="4144527" y="2162584"/>
                  </a:lnTo>
                  <a:close/>
                  <a:moveTo>
                    <a:pt x="4253237" y="2112065"/>
                  </a:moveTo>
                  <a:lnTo>
                    <a:pt x="4199916" y="2137751"/>
                  </a:lnTo>
                  <a:lnTo>
                    <a:pt x="4237697" y="2120812"/>
                  </a:lnTo>
                  <a:close/>
                  <a:moveTo>
                    <a:pt x="4343736" y="2058907"/>
                  </a:moveTo>
                  <a:lnTo>
                    <a:pt x="4294094" y="2089066"/>
                  </a:lnTo>
                  <a:lnTo>
                    <a:pt x="4326135" y="2071030"/>
                  </a:lnTo>
                  <a:close/>
                  <a:moveTo>
                    <a:pt x="4428591" y="1997747"/>
                  </a:moveTo>
                  <a:lnTo>
                    <a:pt x="4382547" y="2032178"/>
                  </a:lnTo>
                  <a:lnTo>
                    <a:pt x="4409376" y="2013701"/>
                  </a:lnTo>
                  <a:close/>
                  <a:moveTo>
                    <a:pt x="4496671" y="1938726"/>
                  </a:moveTo>
                  <a:lnTo>
                    <a:pt x="4464909" y="1967593"/>
                  </a:lnTo>
                  <a:lnTo>
                    <a:pt x="4486957" y="1949288"/>
                  </a:lnTo>
                  <a:close/>
                  <a:moveTo>
                    <a:pt x="4642087" y="1771329"/>
                  </a:moveTo>
                  <a:lnTo>
                    <a:pt x="4567591" y="1861619"/>
                  </a:lnTo>
                  <a:lnTo>
                    <a:pt x="4623281" y="1801070"/>
                  </a:lnTo>
                  <a:close/>
                  <a:moveTo>
                    <a:pt x="4747270" y="1590498"/>
                  </a:moveTo>
                  <a:lnTo>
                    <a:pt x="4691744" y="1692797"/>
                  </a:lnTo>
                  <a:lnTo>
                    <a:pt x="4731397" y="1630086"/>
                  </a:lnTo>
                  <a:close/>
                  <a:moveTo>
                    <a:pt x="4817458" y="1390103"/>
                  </a:moveTo>
                  <a:lnTo>
                    <a:pt x="4782618" y="1502338"/>
                  </a:lnTo>
                  <a:lnTo>
                    <a:pt x="4807593" y="1440048"/>
                  </a:lnTo>
                  <a:close/>
                  <a:moveTo>
                    <a:pt x="4851339" y="1171650"/>
                  </a:moveTo>
                  <a:lnTo>
                    <a:pt x="4848157" y="1234668"/>
                  </a:lnTo>
                  <a:lnTo>
                    <a:pt x="4848156" y="1234674"/>
                  </a:lnTo>
                  <a:lnTo>
                    <a:pt x="4848157" y="1234668"/>
                  </a:lnTo>
                  <a:close/>
                  <a:moveTo>
                    <a:pt x="1120140" y="0"/>
                  </a:moveTo>
                  <a:lnTo>
                    <a:pt x="3733800" y="0"/>
                  </a:lnTo>
                  <a:cubicBezTo>
                    <a:pt x="4352436" y="0"/>
                    <a:pt x="4853940" y="501504"/>
                    <a:pt x="4853940" y="1120140"/>
                  </a:cubicBezTo>
                  <a:lnTo>
                    <a:pt x="4853555" y="1127760"/>
                  </a:lnTo>
                  <a:lnTo>
                    <a:pt x="4853940" y="1127760"/>
                  </a:lnTo>
                  <a:lnTo>
                    <a:pt x="4853940" y="3360420"/>
                  </a:lnTo>
                  <a:cubicBezTo>
                    <a:pt x="4853940" y="2741784"/>
                    <a:pt x="4352436" y="2240280"/>
                    <a:pt x="3733800" y="2240280"/>
                  </a:cubicBezTo>
                  <a:cubicBezTo>
                    <a:pt x="3770048" y="2240280"/>
                    <a:pt x="3805894" y="2238558"/>
                    <a:pt x="3841261" y="2235192"/>
                  </a:cubicBezTo>
                  <a:lnTo>
                    <a:pt x="3844918" y="2234669"/>
                  </a:lnTo>
                  <a:lnTo>
                    <a:pt x="3733800" y="2240280"/>
                  </a:lnTo>
                  <a:lnTo>
                    <a:pt x="1120140" y="2240280"/>
                  </a:lnTo>
                  <a:cubicBezTo>
                    <a:pt x="501504" y="2240280"/>
                    <a:pt x="0" y="1738776"/>
                    <a:pt x="0" y="1120140"/>
                  </a:cubicBezTo>
                  <a:cubicBezTo>
                    <a:pt x="0" y="501504"/>
                    <a:pt x="501504" y="0"/>
                    <a:pt x="1120140" y="0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  <a:effectLst>
              <a:outerShdw blurRad="317500" dist="1905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D2856F2B-A7FE-AEF1-5D69-477D1CE3169E}"/>
                </a:ext>
              </a:extLst>
            </p:cNvPr>
            <p:cNvSpPr/>
            <p:nvPr/>
          </p:nvSpPr>
          <p:spPr>
            <a:xfrm>
              <a:off x="7261860" y="2857500"/>
              <a:ext cx="4853940" cy="3360420"/>
            </a:xfrm>
            <a:custGeom>
              <a:avLst/>
              <a:gdLst>
                <a:gd name="connsiteX0" fmla="*/ 3952930 w 4853940"/>
                <a:gd name="connsiteY0" fmla="*/ 2218533 h 3360420"/>
                <a:gd name="connsiteX1" fmla="*/ 3881090 w 4853940"/>
                <a:gd name="connsiteY1" fmla="*/ 2229497 h 3360420"/>
                <a:gd name="connsiteX2" fmla="*/ 3945845 w 4853940"/>
                <a:gd name="connsiteY2" fmla="*/ 2220238 h 3360420"/>
                <a:gd name="connsiteX3" fmla="*/ 4057327 w 4853940"/>
                <a:gd name="connsiteY3" fmla="*/ 2192381 h 3360420"/>
                <a:gd name="connsiteX4" fmla="*/ 3994732 w 4853940"/>
                <a:gd name="connsiteY4" fmla="*/ 2208476 h 3360420"/>
                <a:gd name="connsiteX5" fmla="*/ 4047088 w 4853940"/>
                <a:gd name="connsiteY5" fmla="*/ 2195880 h 3360420"/>
                <a:gd name="connsiteX6" fmla="*/ 4157598 w 4853940"/>
                <a:gd name="connsiteY6" fmla="*/ 2156723 h 3360420"/>
                <a:gd name="connsiteX7" fmla="*/ 4100220 w 4853940"/>
                <a:gd name="connsiteY7" fmla="*/ 2177724 h 3360420"/>
                <a:gd name="connsiteX8" fmla="*/ 4144527 w 4853940"/>
                <a:gd name="connsiteY8" fmla="*/ 2162584 h 3360420"/>
                <a:gd name="connsiteX9" fmla="*/ 4253237 w 4853940"/>
                <a:gd name="connsiteY9" fmla="*/ 2112065 h 3360420"/>
                <a:gd name="connsiteX10" fmla="*/ 4199916 w 4853940"/>
                <a:gd name="connsiteY10" fmla="*/ 2137751 h 3360420"/>
                <a:gd name="connsiteX11" fmla="*/ 4237697 w 4853940"/>
                <a:gd name="connsiteY11" fmla="*/ 2120812 h 3360420"/>
                <a:gd name="connsiteX12" fmla="*/ 4343736 w 4853940"/>
                <a:gd name="connsiteY12" fmla="*/ 2058907 h 3360420"/>
                <a:gd name="connsiteX13" fmla="*/ 4294094 w 4853940"/>
                <a:gd name="connsiteY13" fmla="*/ 2089066 h 3360420"/>
                <a:gd name="connsiteX14" fmla="*/ 4326135 w 4853940"/>
                <a:gd name="connsiteY14" fmla="*/ 2071030 h 3360420"/>
                <a:gd name="connsiteX15" fmla="*/ 4428591 w 4853940"/>
                <a:gd name="connsiteY15" fmla="*/ 1997747 h 3360420"/>
                <a:gd name="connsiteX16" fmla="*/ 4382547 w 4853940"/>
                <a:gd name="connsiteY16" fmla="*/ 2032178 h 3360420"/>
                <a:gd name="connsiteX17" fmla="*/ 4409376 w 4853940"/>
                <a:gd name="connsiteY17" fmla="*/ 2013701 h 3360420"/>
                <a:gd name="connsiteX18" fmla="*/ 4496671 w 4853940"/>
                <a:gd name="connsiteY18" fmla="*/ 1938726 h 3360420"/>
                <a:gd name="connsiteX19" fmla="*/ 4464909 w 4853940"/>
                <a:gd name="connsiteY19" fmla="*/ 1967593 h 3360420"/>
                <a:gd name="connsiteX20" fmla="*/ 4486957 w 4853940"/>
                <a:gd name="connsiteY20" fmla="*/ 1949288 h 3360420"/>
                <a:gd name="connsiteX21" fmla="*/ 4642087 w 4853940"/>
                <a:gd name="connsiteY21" fmla="*/ 1771329 h 3360420"/>
                <a:gd name="connsiteX22" fmla="*/ 4567591 w 4853940"/>
                <a:gd name="connsiteY22" fmla="*/ 1861619 h 3360420"/>
                <a:gd name="connsiteX23" fmla="*/ 4623281 w 4853940"/>
                <a:gd name="connsiteY23" fmla="*/ 1801070 h 3360420"/>
                <a:gd name="connsiteX24" fmla="*/ 4747270 w 4853940"/>
                <a:gd name="connsiteY24" fmla="*/ 1590498 h 3360420"/>
                <a:gd name="connsiteX25" fmla="*/ 4691744 w 4853940"/>
                <a:gd name="connsiteY25" fmla="*/ 1692797 h 3360420"/>
                <a:gd name="connsiteX26" fmla="*/ 4731397 w 4853940"/>
                <a:gd name="connsiteY26" fmla="*/ 1630086 h 3360420"/>
                <a:gd name="connsiteX27" fmla="*/ 4817458 w 4853940"/>
                <a:gd name="connsiteY27" fmla="*/ 1390103 h 3360420"/>
                <a:gd name="connsiteX28" fmla="*/ 4782618 w 4853940"/>
                <a:gd name="connsiteY28" fmla="*/ 1502338 h 3360420"/>
                <a:gd name="connsiteX29" fmla="*/ 4807593 w 4853940"/>
                <a:gd name="connsiteY29" fmla="*/ 1440048 h 3360420"/>
                <a:gd name="connsiteX30" fmla="*/ 4851339 w 4853940"/>
                <a:gd name="connsiteY30" fmla="*/ 1171650 h 3360420"/>
                <a:gd name="connsiteX31" fmla="*/ 4848157 w 4853940"/>
                <a:gd name="connsiteY31" fmla="*/ 1234668 h 3360420"/>
                <a:gd name="connsiteX32" fmla="*/ 4848156 w 4853940"/>
                <a:gd name="connsiteY32" fmla="*/ 1234674 h 3360420"/>
                <a:gd name="connsiteX33" fmla="*/ 4848157 w 4853940"/>
                <a:gd name="connsiteY33" fmla="*/ 1234668 h 3360420"/>
                <a:gd name="connsiteX34" fmla="*/ 1120140 w 4853940"/>
                <a:gd name="connsiteY34" fmla="*/ 0 h 3360420"/>
                <a:gd name="connsiteX35" fmla="*/ 3733800 w 4853940"/>
                <a:gd name="connsiteY35" fmla="*/ 0 h 3360420"/>
                <a:gd name="connsiteX36" fmla="*/ 4853940 w 4853940"/>
                <a:gd name="connsiteY36" fmla="*/ 1120140 h 3360420"/>
                <a:gd name="connsiteX37" fmla="*/ 4853555 w 4853940"/>
                <a:gd name="connsiteY37" fmla="*/ 1127760 h 3360420"/>
                <a:gd name="connsiteX38" fmla="*/ 4853940 w 4853940"/>
                <a:gd name="connsiteY38" fmla="*/ 1127760 h 3360420"/>
                <a:gd name="connsiteX39" fmla="*/ 4853940 w 4853940"/>
                <a:gd name="connsiteY39" fmla="*/ 3360420 h 3360420"/>
                <a:gd name="connsiteX40" fmla="*/ 3733800 w 4853940"/>
                <a:gd name="connsiteY40" fmla="*/ 2240280 h 3360420"/>
                <a:gd name="connsiteX41" fmla="*/ 3841261 w 4853940"/>
                <a:gd name="connsiteY41" fmla="*/ 2235192 h 3360420"/>
                <a:gd name="connsiteX42" fmla="*/ 3844918 w 4853940"/>
                <a:gd name="connsiteY42" fmla="*/ 2234669 h 3360420"/>
                <a:gd name="connsiteX43" fmla="*/ 3733800 w 4853940"/>
                <a:gd name="connsiteY43" fmla="*/ 2240280 h 3360420"/>
                <a:gd name="connsiteX44" fmla="*/ 1120140 w 4853940"/>
                <a:gd name="connsiteY44" fmla="*/ 2240280 h 3360420"/>
                <a:gd name="connsiteX45" fmla="*/ 0 w 4853940"/>
                <a:gd name="connsiteY45" fmla="*/ 1120140 h 3360420"/>
                <a:gd name="connsiteX46" fmla="*/ 1120140 w 4853940"/>
                <a:gd name="connsiteY46" fmla="*/ 0 h 33604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</a:cxnLst>
              <a:rect l="l" t="t" r="r" b="b"/>
              <a:pathLst>
                <a:path w="4853940" h="3360420">
                  <a:moveTo>
                    <a:pt x="3952930" y="2218533"/>
                  </a:moveTo>
                  <a:lnTo>
                    <a:pt x="3881090" y="2229497"/>
                  </a:lnTo>
                  <a:lnTo>
                    <a:pt x="3945845" y="2220238"/>
                  </a:lnTo>
                  <a:close/>
                  <a:moveTo>
                    <a:pt x="4057327" y="2192381"/>
                  </a:moveTo>
                  <a:lnTo>
                    <a:pt x="3994732" y="2208476"/>
                  </a:lnTo>
                  <a:lnTo>
                    <a:pt x="4047088" y="2195880"/>
                  </a:lnTo>
                  <a:close/>
                  <a:moveTo>
                    <a:pt x="4157598" y="2156723"/>
                  </a:moveTo>
                  <a:lnTo>
                    <a:pt x="4100220" y="2177724"/>
                  </a:lnTo>
                  <a:lnTo>
                    <a:pt x="4144527" y="2162584"/>
                  </a:lnTo>
                  <a:close/>
                  <a:moveTo>
                    <a:pt x="4253237" y="2112065"/>
                  </a:moveTo>
                  <a:lnTo>
                    <a:pt x="4199916" y="2137751"/>
                  </a:lnTo>
                  <a:lnTo>
                    <a:pt x="4237697" y="2120812"/>
                  </a:lnTo>
                  <a:close/>
                  <a:moveTo>
                    <a:pt x="4343736" y="2058907"/>
                  </a:moveTo>
                  <a:lnTo>
                    <a:pt x="4294094" y="2089066"/>
                  </a:lnTo>
                  <a:lnTo>
                    <a:pt x="4326135" y="2071030"/>
                  </a:lnTo>
                  <a:close/>
                  <a:moveTo>
                    <a:pt x="4428591" y="1997747"/>
                  </a:moveTo>
                  <a:lnTo>
                    <a:pt x="4382547" y="2032178"/>
                  </a:lnTo>
                  <a:lnTo>
                    <a:pt x="4409376" y="2013701"/>
                  </a:lnTo>
                  <a:close/>
                  <a:moveTo>
                    <a:pt x="4496671" y="1938726"/>
                  </a:moveTo>
                  <a:lnTo>
                    <a:pt x="4464909" y="1967593"/>
                  </a:lnTo>
                  <a:lnTo>
                    <a:pt x="4486957" y="1949288"/>
                  </a:lnTo>
                  <a:close/>
                  <a:moveTo>
                    <a:pt x="4642087" y="1771329"/>
                  </a:moveTo>
                  <a:lnTo>
                    <a:pt x="4567591" y="1861619"/>
                  </a:lnTo>
                  <a:lnTo>
                    <a:pt x="4623281" y="1801070"/>
                  </a:lnTo>
                  <a:close/>
                  <a:moveTo>
                    <a:pt x="4747270" y="1590498"/>
                  </a:moveTo>
                  <a:lnTo>
                    <a:pt x="4691744" y="1692797"/>
                  </a:lnTo>
                  <a:lnTo>
                    <a:pt x="4731397" y="1630086"/>
                  </a:lnTo>
                  <a:close/>
                  <a:moveTo>
                    <a:pt x="4817458" y="1390103"/>
                  </a:moveTo>
                  <a:lnTo>
                    <a:pt x="4782618" y="1502338"/>
                  </a:lnTo>
                  <a:lnTo>
                    <a:pt x="4807593" y="1440048"/>
                  </a:lnTo>
                  <a:close/>
                  <a:moveTo>
                    <a:pt x="4851339" y="1171650"/>
                  </a:moveTo>
                  <a:lnTo>
                    <a:pt x="4848157" y="1234668"/>
                  </a:lnTo>
                  <a:lnTo>
                    <a:pt x="4848156" y="1234674"/>
                  </a:lnTo>
                  <a:lnTo>
                    <a:pt x="4848157" y="1234668"/>
                  </a:lnTo>
                  <a:close/>
                  <a:moveTo>
                    <a:pt x="1120140" y="0"/>
                  </a:moveTo>
                  <a:lnTo>
                    <a:pt x="3733800" y="0"/>
                  </a:lnTo>
                  <a:cubicBezTo>
                    <a:pt x="4352436" y="0"/>
                    <a:pt x="4853940" y="501504"/>
                    <a:pt x="4853940" y="1120140"/>
                  </a:cubicBezTo>
                  <a:lnTo>
                    <a:pt x="4853555" y="1127760"/>
                  </a:lnTo>
                  <a:lnTo>
                    <a:pt x="4853940" y="1127760"/>
                  </a:lnTo>
                  <a:lnTo>
                    <a:pt x="4853940" y="3360420"/>
                  </a:lnTo>
                  <a:cubicBezTo>
                    <a:pt x="4853940" y="2741784"/>
                    <a:pt x="4352436" y="2240280"/>
                    <a:pt x="3733800" y="2240280"/>
                  </a:cubicBezTo>
                  <a:cubicBezTo>
                    <a:pt x="3770048" y="2240280"/>
                    <a:pt x="3805894" y="2238558"/>
                    <a:pt x="3841261" y="2235192"/>
                  </a:cubicBezTo>
                  <a:lnTo>
                    <a:pt x="3844918" y="2234669"/>
                  </a:lnTo>
                  <a:lnTo>
                    <a:pt x="3733800" y="2240280"/>
                  </a:lnTo>
                  <a:lnTo>
                    <a:pt x="1120140" y="2240280"/>
                  </a:lnTo>
                  <a:cubicBezTo>
                    <a:pt x="501504" y="2240280"/>
                    <a:pt x="0" y="1738776"/>
                    <a:pt x="0" y="1120140"/>
                  </a:cubicBezTo>
                  <a:cubicBezTo>
                    <a:pt x="0" y="501504"/>
                    <a:pt x="501504" y="0"/>
                    <a:pt x="112014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8" name="TextBox 48">
            <a:extLst>
              <a:ext uri="{FF2B5EF4-FFF2-40B4-BE49-F238E27FC236}">
                <a16:creationId xmlns:a16="http://schemas.microsoft.com/office/drawing/2014/main" id="{A0BD285D-039F-5A3F-ADE3-2DF4A20C1176}"/>
              </a:ext>
            </a:extLst>
          </p:cNvPr>
          <p:cNvSpPr txBox="1"/>
          <p:nvPr/>
        </p:nvSpPr>
        <p:spPr>
          <a:xfrm flipH="1">
            <a:off x="16223156" y="2677731"/>
            <a:ext cx="2813591" cy="1107996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US" sz="660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Model</a:t>
            </a:r>
            <a:endParaRPr kumimoji="0" lang="en-US" sz="80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29" name="TextBox 48">
            <a:extLst>
              <a:ext uri="{FF2B5EF4-FFF2-40B4-BE49-F238E27FC236}">
                <a16:creationId xmlns:a16="http://schemas.microsoft.com/office/drawing/2014/main" id="{DA0A58DE-7C2B-349E-FC50-A4388682EDD3}"/>
              </a:ext>
            </a:extLst>
          </p:cNvPr>
          <p:cNvSpPr txBox="1"/>
          <p:nvPr/>
        </p:nvSpPr>
        <p:spPr>
          <a:xfrm flipH="1">
            <a:off x="16332884" y="1319185"/>
            <a:ext cx="5024389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30" name="Textbox 200">
            <a:extLst>
              <a:ext uri="{FF2B5EF4-FFF2-40B4-BE49-F238E27FC236}">
                <a16:creationId xmlns:a16="http://schemas.microsoft.com/office/drawing/2014/main" id="{59726BF2-4CE9-5666-2AAD-53932204300F}"/>
              </a:ext>
            </a:extLst>
          </p:cNvPr>
          <p:cNvSpPr txBox="1"/>
          <p:nvPr/>
        </p:nvSpPr>
        <p:spPr>
          <a:xfrm>
            <a:off x="16223156" y="5658330"/>
            <a:ext cx="6236489" cy="267765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vi-VN" sz="2800" dirty="0"/>
              <a:t>Mô hình 7 bước </a:t>
            </a:r>
            <a:r>
              <a:rPr lang="en-US" sz="2800" dirty="0" err="1"/>
              <a:t>tăng</a:t>
            </a:r>
            <a:r>
              <a:rPr lang="en-US" sz="2800" dirty="0"/>
              <a:t> </a:t>
            </a:r>
            <a:r>
              <a:rPr lang="en-US" sz="2800" dirty="0" err="1"/>
              <a:t>trưởng</a:t>
            </a:r>
            <a:r>
              <a:rPr lang="en-US" sz="2800" dirty="0"/>
              <a:t>, </a:t>
            </a:r>
            <a:r>
              <a:rPr lang="vi-VN" sz="2800" dirty="0"/>
              <a:t>tượng trưng cho hành trình phát triển: từ tầm nhìn, ý tưởng, kế hoạch, đội ngũ đến hành động, kiểm tra và tăng trưởng, tất cả cùng nâng doanh nghiệp vươn cao bền vững.</a:t>
            </a:r>
            <a:endParaRPr lang="en-US" sz="2800" dirty="0">
              <a:solidFill>
                <a:schemeClr val="tx2"/>
              </a:solidFill>
            </a:endParaRPr>
          </a:p>
        </p:txBody>
      </p:sp>
      <p:sp>
        <p:nvSpPr>
          <p:cNvPr id="31" name="TextBox 48">
            <a:extLst>
              <a:ext uri="{FF2B5EF4-FFF2-40B4-BE49-F238E27FC236}">
                <a16:creationId xmlns:a16="http://schemas.microsoft.com/office/drawing/2014/main" id="{22E9EF54-26C0-F6B1-BE5A-259E27D2269B}"/>
              </a:ext>
            </a:extLst>
          </p:cNvPr>
          <p:cNvSpPr txBox="1"/>
          <p:nvPr/>
        </p:nvSpPr>
        <p:spPr>
          <a:xfrm flipH="1">
            <a:off x="16193659" y="1550018"/>
            <a:ext cx="5367175" cy="144655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US" sz="8800" b="1" dirty="0">
                <a:solidFill>
                  <a:schemeClr val="accent3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GROWTH</a:t>
            </a:r>
          </a:p>
        </p:txBody>
      </p:sp>
      <p:sp>
        <p:nvSpPr>
          <p:cNvPr id="32" name="TextBox 25">
            <a:extLst>
              <a:ext uri="{FF2B5EF4-FFF2-40B4-BE49-F238E27FC236}">
                <a16:creationId xmlns:a16="http://schemas.microsoft.com/office/drawing/2014/main" id="{F2AE3C8A-7530-2938-766C-C62E15BA2160}"/>
              </a:ext>
            </a:extLst>
          </p:cNvPr>
          <p:cNvSpPr txBox="1"/>
          <p:nvPr/>
        </p:nvSpPr>
        <p:spPr>
          <a:xfrm flipH="1">
            <a:off x="16223156" y="12281163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1" u="none" dirty="0">
                <a:solidFill>
                  <a:schemeClr val="tx2"/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tx2"/>
                </a:solidFill>
                <a:latin typeface="+mn-lt"/>
              </a:rPr>
              <a:t>.net</a:t>
            </a:r>
          </a:p>
        </p:txBody>
      </p: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A48FF028-68B9-7E2D-4D9D-3CCDF1451258}"/>
              </a:ext>
            </a:extLst>
          </p:cNvPr>
          <p:cNvCxnSpPr>
            <a:cxnSpLocks/>
          </p:cNvCxnSpPr>
          <p:nvPr/>
        </p:nvCxnSpPr>
        <p:spPr>
          <a:xfrm flipV="1">
            <a:off x="7836579" y="4988315"/>
            <a:ext cx="0" cy="8727685"/>
          </a:xfrm>
          <a:prstGeom prst="line">
            <a:avLst/>
          </a:prstGeom>
          <a:ln w="25400" cap="rnd">
            <a:solidFill>
              <a:schemeClr val="tx1">
                <a:lumMod val="75000"/>
                <a:lumOff val="25000"/>
              </a:schemeClr>
            </a:solidFill>
          </a:ln>
          <a:effectLst>
            <a:outerShdw blurRad="50800" dist="38100" dir="10800000" algn="r" rotWithShape="0">
              <a:prstClr val="black">
                <a:alpha val="30000"/>
              </a:prst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Textbox 200">
            <a:extLst>
              <a:ext uri="{FF2B5EF4-FFF2-40B4-BE49-F238E27FC236}">
                <a16:creationId xmlns:a16="http://schemas.microsoft.com/office/drawing/2014/main" id="{A6491507-FEE3-A226-8063-18EF444D3EAD}"/>
              </a:ext>
            </a:extLst>
          </p:cNvPr>
          <p:cNvSpPr txBox="1"/>
          <p:nvPr/>
        </p:nvSpPr>
        <p:spPr>
          <a:xfrm>
            <a:off x="4481714" y="2704935"/>
            <a:ext cx="907621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sz="2400" b="1" dirty="0">
                <a:solidFill>
                  <a:schemeClr val="bg2"/>
                </a:solidFill>
                <a:latin typeface="+mj-lt"/>
              </a:rPr>
              <a:t>IDEA</a:t>
            </a:r>
          </a:p>
        </p:txBody>
      </p:sp>
      <p:sp>
        <p:nvSpPr>
          <p:cNvPr id="35" name="Textbox 200">
            <a:extLst>
              <a:ext uri="{FF2B5EF4-FFF2-40B4-BE49-F238E27FC236}">
                <a16:creationId xmlns:a16="http://schemas.microsoft.com/office/drawing/2014/main" id="{90F5CA60-A906-E1F7-E5AC-E9937345B0A5}"/>
              </a:ext>
            </a:extLst>
          </p:cNvPr>
          <p:cNvSpPr txBox="1"/>
          <p:nvPr/>
        </p:nvSpPr>
        <p:spPr>
          <a:xfrm>
            <a:off x="4481713" y="3215957"/>
            <a:ext cx="2548353" cy="92333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vi-VN" dirty="0">
                <a:solidFill>
                  <a:schemeClr val="bg2"/>
                </a:solidFill>
              </a:rPr>
              <a:t>Khơi nguồn ý tưởng mới mẻ, sáng tạo để đổi mới.</a:t>
            </a:r>
            <a:endParaRPr lang="en-US" dirty="0">
              <a:solidFill>
                <a:schemeClr val="bg2"/>
              </a:solidFill>
            </a:endParaRPr>
          </a:p>
        </p:txBody>
      </p:sp>
      <p:sp>
        <p:nvSpPr>
          <p:cNvPr id="37" name="Textbox 200">
            <a:extLst>
              <a:ext uri="{FF2B5EF4-FFF2-40B4-BE49-F238E27FC236}">
                <a16:creationId xmlns:a16="http://schemas.microsoft.com/office/drawing/2014/main" id="{F6CC2DCE-7CEC-47D7-BB47-97ACEFB00FEC}"/>
              </a:ext>
            </a:extLst>
          </p:cNvPr>
          <p:cNvSpPr txBox="1"/>
          <p:nvPr/>
        </p:nvSpPr>
        <p:spPr>
          <a:xfrm>
            <a:off x="9378627" y="2117111"/>
            <a:ext cx="1277914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r"/>
            <a:r>
              <a:rPr lang="en-US" sz="2400" b="1" dirty="0">
                <a:solidFill>
                  <a:schemeClr val="tx2"/>
                </a:solidFill>
                <a:latin typeface="+mj-lt"/>
              </a:rPr>
              <a:t>VISION</a:t>
            </a:r>
          </a:p>
        </p:txBody>
      </p:sp>
      <p:sp>
        <p:nvSpPr>
          <p:cNvPr id="38" name="Textbox 200">
            <a:extLst>
              <a:ext uri="{FF2B5EF4-FFF2-40B4-BE49-F238E27FC236}">
                <a16:creationId xmlns:a16="http://schemas.microsoft.com/office/drawing/2014/main" id="{74DC989A-47BD-CD58-1EB9-6CC464CA4AC5}"/>
              </a:ext>
            </a:extLst>
          </p:cNvPr>
          <p:cNvSpPr txBox="1"/>
          <p:nvPr/>
        </p:nvSpPr>
        <p:spPr>
          <a:xfrm>
            <a:off x="8108188" y="2628133"/>
            <a:ext cx="2548353" cy="92333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vi-VN" dirty="0">
                <a:solidFill>
                  <a:schemeClr val="tx2"/>
                </a:solidFill>
              </a:rPr>
              <a:t>Xác định tầm nhìn rõ ràng cho định hướng phát triển.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39" name="Textbox 200">
            <a:extLst>
              <a:ext uri="{FF2B5EF4-FFF2-40B4-BE49-F238E27FC236}">
                <a16:creationId xmlns:a16="http://schemas.microsoft.com/office/drawing/2014/main" id="{E0E5F826-F9B7-B004-7868-D8CC96EB7671}"/>
              </a:ext>
            </a:extLst>
          </p:cNvPr>
          <p:cNvSpPr txBox="1"/>
          <p:nvPr/>
        </p:nvSpPr>
        <p:spPr>
          <a:xfrm>
            <a:off x="3885573" y="5366334"/>
            <a:ext cx="1016625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sz="2400" b="1" dirty="0">
                <a:solidFill>
                  <a:schemeClr val="bg2"/>
                </a:solidFill>
                <a:latin typeface="+mj-lt"/>
              </a:rPr>
              <a:t>TEAM</a:t>
            </a:r>
          </a:p>
        </p:txBody>
      </p:sp>
      <p:sp>
        <p:nvSpPr>
          <p:cNvPr id="40" name="Textbox 200">
            <a:extLst>
              <a:ext uri="{FF2B5EF4-FFF2-40B4-BE49-F238E27FC236}">
                <a16:creationId xmlns:a16="http://schemas.microsoft.com/office/drawing/2014/main" id="{5250F6D1-9B6E-EF67-012E-075A3A7E26B1}"/>
              </a:ext>
            </a:extLst>
          </p:cNvPr>
          <p:cNvSpPr txBox="1"/>
          <p:nvPr/>
        </p:nvSpPr>
        <p:spPr>
          <a:xfrm>
            <a:off x="3885572" y="5877356"/>
            <a:ext cx="2548353" cy="92333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dirty="0" err="1">
                <a:solidFill>
                  <a:schemeClr val="bg2"/>
                </a:solidFill>
              </a:rPr>
              <a:t>Xây</a:t>
            </a:r>
            <a:r>
              <a:rPr lang="en-US" dirty="0">
                <a:solidFill>
                  <a:schemeClr val="bg2"/>
                </a:solidFill>
              </a:rPr>
              <a:t> </a:t>
            </a:r>
            <a:r>
              <a:rPr lang="en-US" dirty="0" err="1">
                <a:solidFill>
                  <a:schemeClr val="bg2"/>
                </a:solidFill>
              </a:rPr>
              <a:t>dựng</a:t>
            </a:r>
            <a:r>
              <a:rPr lang="en-US" dirty="0">
                <a:solidFill>
                  <a:schemeClr val="bg2"/>
                </a:solidFill>
              </a:rPr>
              <a:t> </a:t>
            </a:r>
            <a:r>
              <a:rPr lang="en-US" dirty="0" err="1">
                <a:solidFill>
                  <a:schemeClr val="bg2"/>
                </a:solidFill>
              </a:rPr>
              <a:t>đội</a:t>
            </a:r>
            <a:r>
              <a:rPr lang="en-US" dirty="0">
                <a:solidFill>
                  <a:schemeClr val="bg2"/>
                </a:solidFill>
              </a:rPr>
              <a:t> </a:t>
            </a:r>
            <a:r>
              <a:rPr lang="en-US" dirty="0" err="1">
                <a:solidFill>
                  <a:schemeClr val="bg2"/>
                </a:solidFill>
              </a:rPr>
              <a:t>ngũ</a:t>
            </a:r>
            <a:r>
              <a:rPr lang="en-US" dirty="0">
                <a:solidFill>
                  <a:schemeClr val="bg2"/>
                </a:solidFill>
              </a:rPr>
              <a:t> </a:t>
            </a:r>
            <a:r>
              <a:rPr lang="en-US" dirty="0" err="1">
                <a:solidFill>
                  <a:schemeClr val="bg2"/>
                </a:solidFill>
              </a:rPr>
              <a:t>vững</a:t>
            </a:r>
            <a:r>
              <a:rPr lang="en-US" dirty="0">
                <a:solidFill>
                  <a:schemeClr val="bg2"/>
                </a:solidFill>
              </a:rPr>
              <a:t> </a:t>
            </a:r>
            <a:r>
              <a:rPr lang="en-US" dirty="0" err="1">
                <a:solidFill>
                  <a:schemeClr val="bg2"/>
                </a:solidFill>
              </a:rPr>
              <a:t>mạnh</a:t>
            </a:r>
            <a:r>
              <a:rPr lang="en-US" dirty="0">
                <a:solidFill>
                  <a:schemeClr val="bg2"/>
                </a:solidFill>
              </a:rPr>
              <a:t>, </a:t>
            </a:r>
            <a:r>
              <a:rPr lang="en-US" dirty="0" err="1">
                <a:solidFill>
                  <a:schemeClr val="bg2"/>
                </a:solidFill>
              </a:rPr>
              <a:t>gắn</a:t>
            </a:r>
            <a:r>
              <a:rPr lang="en-US" dirty="0">
                <a:solidFill>
                  <a:schemeClr val="bg2"/>
                </a:solidFill>
              </a:rPr>
              <a:t> </a:t>
            </a:r>
            <a:r>
              <a:rPr lang="en-US" dirty="0" err="1">
                <a:solidFill>
                  <a:schemeClr val="bg2"/>
                </a:solidFill>
              </a:rPr>
              <a:t>kết</a:t>
            </a:r>
            <a:r>
              <a:rPr lang="en-US" dirty="0">
                <a:solidFill>
                  <a:schemeClr val="bg2"/>
                </a:solidFill>
              </a:rPr>
              <a:t> </a:t>
            </a:r>
            <a:r>
              <a:rPr lang="en-US" dirty="0" err="1">
                <a:solidFill>
                  <a:schemeClr val="bg2"/>
                </a:solidFill>
              </a:rPr>
              <a:t>và</a:t>
            </a:r>
            <a:r>
              <a:rPr lang="en-US" dirty="0">
                <a:solidFill>
                  <a:schemeClr val="bg2"/>
                </a:solidFill>
              </a:rPr>
              <a:t> </a:t>
            </a:r>
            <a:r>
              <a:rPr lang="en-US" dirty="0" err="1">
                <a:solidFill>
                  <a:schemeClr val="bg2"/>
                </a:solidFill>
              </a:rPr>
              <a:t>trách</a:t>
            </a:r>
            <a:r>
              <a:rPr lang="en-US" dirty="0">
                <a:solidFill>
                  <a:schemeClr val="bg2"/>
                </a:solidFill>
              </a:rPr>
              <a:t> </a:t>
            </a:r>
            <a:r>
              <a:rPr lang="en-US" dirty="0" err="1">
                <a:solidFill>
                  <a:schemeClr val="bg2"/>
                </a:solidFill>
              </a:rPr>
              <a:t>nhiệm</a:t>
            </a:r>
            <a:r>
              <a:rPr lang="en-US" dirty="0">
                <a:solidFill>
                  <a:schemeClr val="bg2"/>
                </a:solidFill>
              </a:rPr>
              <a:t>.</a:t>
            </a:r>
          </a:p>
        </p:txBody>
      </p:sp>
      <p:sp>
        <p:nvSpPr>
          <p:cNvPr id="43" name="Textbox 200">
            <a:extLst>
              <a:ext uri="{FF2B5EF4-FFF2-40B4-BE49-F238E27FC236}">
                <a16:creationId xmlns:a16="http://schemas.microsoft.com/office/drawing/2014/main" id="{40C0A6F8-4121-30AD-418A-3B59255BD6B9}"/>
              </a:ext>
            </a:extLst>
          </p:cNvPr>
          <p:cNvSpPr txBox="1"/>
          <p:nvPr/>
        </p:nvSpPr>
        <p:spPr>
          <a:xfrm>
            <a:off x="4416008" y="8292248"/>
            <a:ext cx="1309974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sz="2400" b="1" dirty="0">
                <a:solidFill>
                  <a:schemeClr val="bg2"/>
                </a:solidFill>
                <a:latin typeface="+mj-lt"/>
              </a:rPr>
              <a:t>CHECK</a:t>
            </a:r>
          </a:p>
        </p:txBody>
      </p:sp>
      <p:sp>
        <p:nvSpPr>
          <p:cNvPr id="44" name="Textbox 200">
            <a:extLst>
              <a:ext uri="{FF2B5EF4-FFF2-40B4-BE49-F238E27FC236}">
                <a16:creationId xmlns:a16="http://schemas.microsoft.com/office/drawing/2014/main" id="{DE4D8C4E-44E8-0331-A788-130F1BEC1255}"/>
              </a:ext>
            </a:extLst>
          </p:cNvPr>
          <p:cNvSpPr txBox="1"/>
          <p:nvPr/>
        </p:nvSpPr>
        <p:spPr>
          <a:xfrm>
            <a:off x="4416007" y="8803270"/>
            <a:ext cx="2548353" cy="92333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vi-VN" dirty="0">
                <a:solidFill>
                  <a:schemeClr val="bg2"/>
                </a:solidFill>
              </a:rPr>
              <a:t>Theo dõi tiến độ, đo lường kết quả và điều chỉnh.</a:t>
            </a:r>
            <a:endParaRPr lang="en-US" dirty="0">
              <a:solidFill>
                <a:schemeClr val="bg2"/>
              </a:solidFill>
            </a:endParaRPr>
          </a:p>
        </p:txBody>
      </p:sp>
      <p:sp>
        <p:nvSpPr>
          <p:cNvPr id="45" name="Textbox 200">
            <a:extLst>
              <a:ext uri="{FF2B5EF4-FFF2-40B4-BE49-F238E27FC236}">
                <a16:creationId xmlns:a16="http://schemas.microsoft.com/office/drawing/2014/main" id="{86C5C6A4-DEC2-5639-C339-BCA88EA8A385}"/>
              </a:ext>
            </a:extLst>
          </p:cNvPr>
          <p:cNvSpPr txBox="1"/>
          <p:nvPr/>
        </p:nvSpPr>
        <p:spPr>
          <a:xfrm>
            <a:off x="9828602" y="7220743"/>
            <a:ext cx="1418402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r"/>
            <a:r>
              <a:rPr lang="en-US" sz="2400" b="1" dirty="0">
                <a:solidFill>
                  <a:schemeClr val="tx2"/>
                </a:solidFill>
                <a:latin typeface="+mj-lt"/>
              </a:rPr>
              <a:t>ACTION</a:t>
            </a:r>
          </a:p>
        </p:txBody>
      </p:sp>
      <p:sp>
        <p:nvSpPr>
          <p:cNvPr id="46" name="Textbox 200">
            <a:extLst>
              <a:ext uri="{FF2B5EF4-FFF2-40B4-BE49-F238E27FC236}">
                <a16:creationId xmlns:a16="http://schemas.microsoft.com/office/drawing/2014/main" id="{238519B2-AD60-B0AF-32FC-E1C12BCBC485}"/>
              </a:ext>
            </a:extLst>
          </p:cNvPr>
          <p:cNvSpPr txBox="1"/>
          <p:nvPr/>
        </p:nvSpPr>
        <p:spPr>
          <a:xfrm>
            <a:off x="8698651" y="7731765"/>
            <a:ext cx="2548353" cy="92333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dirty="0" err="1">
                <a:solidFill>
                  <a:schemeClr val="tx2"/>
                </a:solidFill>
              </a:rPr>
              <a:t>Triển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khai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hành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động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hiệu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quả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theo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kế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hoạch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đề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ra.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47" name="Textbox 200">
            <a:extLst>
              <a:ext uri="{FF2B5EF4-FFF2-40B4-BE49-F238E27FC236}">
                <a16:creationId xmlns:a16="http://schemas.microsoft.com/office/drawing/2014/main" id="{2E6FFCA0-0C51-6F85-E3C6-DA85DFC82193}"/>
              </a:ext>
            </a:extLst>
          </p:cNvPr>
          <p:cNvSpPr txBox="1"/>
          <p:nvPr/>
        </p:nvSpPr>
        <p:spPr>
          <a:xfrm>
            <a:off x="9220418" y="9798071"/>
            <a:ext cx="1596912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r"/>
            <a:r>
              <a:rPr lang="en-US" sz="2400" b="1" dirty="0">
                <a:solidFill>
                  <a:schemeClr val="tx2"/>
                </a:solidFill>
                <a:latin typeface="+mj-lt"/>
              </a:rPr>
              <a:t>GROWTH</a:t>
            </a:r>
          </a:p>
        </p:txBody>
      </p:sp>
      <p:sp>
        <p:nvSpPr>
          <p:cNvPr id="48" name="Textbox 200">
            <a:extLst>
              <a:ext uri="{FF2B5EF4-FFF2-40B4-BE49-F238E27FC236}">
                <a16:creationId xmlns:a16="http://schemas.microsoft.com/office/drawing/2014/main" id="{83D32C0B-2BA7-7F4E-EB86-5F05EFCC721A}"/>
              </a:ext>
            </a:extLst>
          </p:cNvPr>
          <p:cNvSpPr txBox="1"/>
          <p:nvPr/>
        </p:nvSpPr>
        <p:spPr>
          <a:xfrm>
            <a:off x="8268977" y="10309093"/>
            <a:ext cx="2548353" cy="92333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vi-VN" dirty="0">
                <a:solidFill>
                  <a:schemeClr val="tx2"/>
                </a:solidFill>
              </a:rPr>
              <a:t>Mở rộng, phát triển bền vững và hướng tới thành công dài hạn.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50" name="Freeform: Shape 49">
            <a:extLst>
              <a:ext uri="{FF2B5EF4-FFF2-40B4-BE49-F238E27FC236}">
                <a16:creationId xmlns:a16="http://schemas.microsoft.com/office/drawing/2014/main" id="{ADAB2E7E-F0B3-51BD-DE2E-C73A2B7E0992}"/>
              </a:ext>
            </a:extLst>
          </p:cNvPr>
          <p:cNvSpPr/>
          <p:nvPr/>
        </p:nvSpPr>
        <p:spPr>
          <a:xfrm>
            <a:off x="10896115" y="2535330"/>
            <a:ext cx="1127466" cy="609441"/>
          </a:xfrm>
          <a:custGeom>
            <a:avLst/>
            <a:gdLst>
              <a:gd name="connsiteX0" fmla="*/ 559536 w 563880"/>
              <a:gd name="connsiteY0" fmla="*/ 152476 h 304800"/>
              <a:gd name="connsiteX1" fmla="*/ 289483 w 563880"/>
              <a:gd name="connsiteY1" fmla="*/ 285522 h 304800"/>
              <a:gd name="connsiteX2" fmla="*/ 19431 w 563880"/>
              <a:gd name="connsiteY2" fmla="*/ 152476 h 304800"/>
              <a:gd name="connsiteX3" fmla="*/ 289483 w 563880"/>
              <a:gd name="connsiteY3" fmla="*/ 19431 h 304800"/>
              <a:gd name="connsiteX4" fmla="*/ 559536 w 563880"/>
              <a:gd name="connsiteY4" fmla="*/ 152476 h 304800"/>
              <a:gd name="connsiteX5" fmla="*/ 289483 w 563880"/>
              <a:gd name="connsiteY5" fmla="*/ 54483 h 304800"/>
              <a:gd name="connsiteX6" fmla="*/ 191338 w 563880"/>
              <a:gd name="connsiteY6" fmla="*/ 152629 h 304800"/>
              <a:gd name="connsiteX7" fmla="*/ 289483 w 563880"/>
              <a:gd name="connsiteY7" fmla="*/ 250774 h 304800"/>
              <a:gd name="connsiteX8" fmla="*/ 387629 w 563880"/>
              <a:gd name="connsiteY8" fmla="*/ 152629 h 304800"/>
              <a:gd name="connsiteX9" fmla="*/ 289483 w 563880"/>
              <a:gd name="connsiteY9" fmla="*/ 54483 h 304800"/>
              <a:gd name="connsiteX10" fmla="*/ 256717 w 563880"/>
              <a:gd name="connsiteY10" fmla="*/ 183566 h 304800"/>
              <a:gd name="connsiteX11" fmla="*/ 288874 w 563880"/>
              <a:gd name="connsiteY11" fmla="*/ 196520 h 304800"/>
              <a:gd name="connsiteX12" fmla="*/ 322250 w 563880"/>
              <a:gd name="connsiteY12" fmla="*/ 173050 h 304800"/>
              <a:gd name="connsiteX13" fmla="*/ 289636 w 563880"/>
              <a:gd name="connsiteY13" fmla="*/ 149581 h 304800"/>
              <a:gd name="connsiteX14" fmla="*/ 260833 w 563880"/>
              <a:gd name="connsiteY14" fmla="*/ 129464 h 304800"/>
              <a:gd name="connsiteX15" fmla="*/ 289026 w 563880"/>
              <a:gd name="connsiteY15" fmla="*/ 108585 h 304800"/>
              <a:gd name="connsiteX16" fmla="*/ 314173 w 563880"/>
              <a:gd name="connsiteY16" fmla="*/ 117577 h 304800"/>
              <a:gd name="connsiteX17" fmla="*/ 288874 w 563880"/>
              <a:gd name="connsiteY17" fmla="*/ 196520 h 304800"/>
              <a:gd name="connsiteX18" fmla="*/ 288874 w 563880"/>
              <a:gd name="connsiteY18" fmla="*/ 212522 h 304800"/>
              <a:gd name="connsiteX19" fmla="*/ 288874 w 563880"/>
              <a:gd name="connsiteY19" fmla="*/ 92431 h 304800"/>
              <a:gd name="connsiteX20" fmla="*/ 288874 w 563880"/>
              <a:gd name="connsiteY20" fmla="*/ 108433 h 304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563880" h="304800">
                <a:moveTo>
                  <a:pt x="559536" y="152476"/>
                </a:moveTo>
                <a:cubicBezTo>
                  <a:pt x="559536" y="152476"/>
                  <a:pt x="438683" y="285522"/>
                  <a:pt x="289483" y="285522"/>
                </a:cubicBezTo>
                <a:cubicBezTo>
                  <a:pt x="140284" y="285522"/>
                  <a:pt x="19431" y="152476"/>
                  <a:pt x="19431" y="152476"/>
                </a:cubicBezTo>
                <a:cubicBezTo>
                  <a:pt x="19431" y="152476"/>
                  <a:pt x="140284" y="19431"/>
                  <a:pt x="289483" y="19431"/>
                </a:cubicBezTo>
                <a:cubicBezTo>
                  <a:pt x="438683" y="19431"/>
                  <a:pt x="559536" y="152476"/>
                  <a:pt x="559536" y="152476"/>
                </a:cubicBezTo>
                <a:close/>
                <a:moveTo>
                  <a:pt x="289483" y="54483"/>
                </a:moveTo>
                <a:cubicBezTo>
                  <a:pt x="235382" y="54483"/>
                  <a:pt x="191338" y="98374"/>
                  <a:pt x="191338" y="152629"/>
                </a:cubicBezTo>
                <a:cubicBezTo>
                  <a:pt x="191338" y="206731"/>
                  <a:pt x="235229" y="250774"/>
                  <a:pt x="289483" y="250774"/>
                </a:cubicBezTo>
                <a:cubicBezTo>
                  <a:pt x="343586" y="250774"/>
                  <a:pt x="387629" y="206883"/>
                  <a:pt x="387629" y="152629"/>
                </a:cubicBezTo>
                <a:cubicBezTo>
                  <a:pt x="387629" y="98374"/>
                  <a:pt x="343738" y="54483"/>
                  <a:pt x="289483" y="54483"/>
                </a:cubicBezTo>
                <a:close/>
                <a:moveTo>
                  <a:pt x="256717" y="183566"/>
                </a:moveTo>
                <a:cubicBezTo>
                  <a:pt x="262813" y="192405"/>
                  <a:pt x="273024" y="196520"/>
                  <a:pt x="288874" y="196520"/>
                </a:cubicBezTo>
                <a:cubicBezTo>
                  <a:pt x="296646" y="196520"/>
                  <a:pt x="322250" y="194844"/>
                  <a:pt x="322250" y="173050"/>
                </a:cubicBezTo>
                <a:cubicBezTo>
                  <a:pt x="322250" y="158725"/>
                  <a:pt x="313715" y="152476"/>
                  <a:pt x="289636" y="149581"/>
                </a:cubicBezTo>
                <a:cubicBezTo>
                  <a:pt x="280949" y="148514"/>
                  <a:pt x="260833" y="146228"/>
                  <a:pt x="260833" y="129464"/>
                </a:cubicBezTo>
                <a:cubicBezTo>
                  <a:pt x="260833" y="119863"/>
                  <a:pt x="268300" y="108585"/>
                  <a:pt x="289026" y="108585"/>
                </a:cubicBezTo>
                <a:cubicBezTo>
                  <a:pt x="298475" y="108585"/>
                  <a:pt x="307924" y="112090"/>
                  <a:pt x="314173" y="117577"/>
                </a:cubicBezTo>
                <a:moveTo>
                  <a:pt x="288874" y="196520"/>
                </a:moveTo>
                <a:lnTo>
                  <a:pt x="288874" y="212522"/>
                </a:lnTo>
                <a:moveTo>
                  <a:pt x="288874" y="92431"/>
                </a:moveTo>
                <a:lnTo>
                  <a:pt x="288874" y="108433"/>
                </a:lnTo>
              </a:path>
            </a:pathLst>
          </a:custGeom>
          <a:noFill/>
          <a:ln w="254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51" name="Freeform 230">
            <a:extLst>
              <a:ext uri="{FF2B5EF4-FFF2-40B4-BE49-F238E27FC236}">
                <a16:creationId xmlns:a16="http://schemas.microsoft.com/office/drawing/2014/main" id="{539E9E52-B8D2-3C8A-C923-3CFC21897AC3}"/>
              </a:ext>
            </a:extLst>
          </p:cNvPr>
          <p:cNvSpPr>
            <a:spLocks noEditPoints="1"/>
          </p:cNvSpPr>
          <p:nvPr/>
        </p:nvSpPr>
        <p:spPr bwMode="auto">
          <a:xfrm>
            <a:off x="3127095" y="2957250"/>
            <a:ext cx="664600" cy="1027612"/>
          </a:xfrm>
          <a:custGeom>
            <a:avLst/>
            <a:gdLst>
              <a:gd name="T0" fmla="*/ 41 w 496"/>
              <a:gd name="T1" fmla="*/ 386 h 768"/>
              <a:gd name="T2" fmla="*/ 0 w 496"/>
              <a:gd name="T3" fmla="*/ 249 h 768"/>
              <a:gd name="T4" fmla="*/ 248 w 496"/>
              <a:gd name="T5" fmla="*/ 0 h 768"/>
              <a:gd name="T6" fmla="*/ 496 w 496"/>
              <a:gd name="T7" fmla="*/ 249 h 768"/>
              <a:gd name="T8" fmla="*/ 456 w 496"/>
              <a:gd name="T9" fmla="*/ 386 h 768"/>
              <a:gd name="T10" fmla="*/ 391 w 496"/>
              <a:gd name="T11" fmla="*/ 547 h 768"/>
              <a:gd name="T12" fmla="*/ 105 w 496"/>
              <a:gd name="T13" fmla="*/ 547 h 768"/>
              <a:gd name="T14" fmla="*/ 41 w 496"/>
              <a:gd name="T15" fmla="*/ 386 h 768"/>
              <a:gd name="T16" fmla="*/ 136 w 496"/>
              <a:gd name="T17" fmla="*/ 657 h 768"/>
              <a:gd name="T18" fmla="*/ 361 w 496"/>
              <a:gd name="T19" fmla="*/ 657 h 768"/>
              <a:gd name="T20" fmla="*/ 171 w 496"/>
              <a:gd name="T21" fmla="*/ 768 h 768"/>
              <a:gd name="T22" fmla="*/ 325 w 496"/>
              <a:gd name="T23" fmla="*/ 768 h 7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496" h="768">
                <a:moveTo>
                  <a:pt x="41" y="386"/>
                </a:moveTo>
                <a:cubicBezTo>
                  <a:pt x="14" y="345"/>
                  <a:pt x="0" y="298"/>
                  <a:pt x="0" y="249"/>
                </a:cubicBezTo>
                <a:cubicBezTo>
                  <a:pt x="0" y="112"/>
                  <a:pt x="112" y="0"/>
                  <a:pt x="248" y="0"/>
                </a:cubicBezTo>
                <a:cubicBezTo>
                  <a:pt x="385" y="0"/>
                  <a:pt x="496" y="112"/>
                  <a:pt x="496" y="249"/>
                </a:cubicBezTo>
                <a:cubicBezTo>
                  <a:pt x="496" y="298"/>
                  <a:pt x="482" y="345"/>
                  <a:pt x="456" y="386"/>
                </a:cubicBezTo>
                <a:cubicBezTo>
                  <a:pt x="403" y="468"/>
                  <a:pt x="391" y="506"/>
                  <a:pt x="391" y="547"/>
                </a:cubicBezTo>
                <a:cubicBezTo>
                  <a:pt x="105" y="547"/>
                  <a:pt x="105" y="547"/>
                  <a:pt x="105" y="547"/>
                </a:cubicBezTo>
                <a:cubicBezTo>
                  <a:pt x="105" y="506"/>
                  <a:pt x="94" y="468"/>
                  <a:pt x="41" y="386"/>
                </a:cubicBezTo>
                <a:close/>
                <a:moveTo>
                  <a:pt x="136" y="657"/>
                </a:moveTo>
                <a:cubicBezTo>
                  <a:pt x="361" y="657"/>
                  <a:pt x="361" y="657"/>
                  <a:pt x="361" y="657"/>
                </a:cubicBezTo>
                <a:moveTo>
                  <a:pt x="171" y="768"/>
                </a:moveTo>
                <a:cubicBezTo>
                  <a:pt x="325" y="768"/>
                  <a:pt x="325" y="768"/>
                  <a:pt x="325" y="768"/>
                </a:cubicBezTo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52" name="Freeform: Shape 51">
            <a:extLst>
              <a:ext uri="{FF2B5EF4-FFF2-40B4-BE49-F238E27FC236}">
                <a16:creationId xmlns:a16="http://schemas.microsoft.com/office/drawing/2014/main" id="{C90310E5-CC9B-A120-2101-18251A075604}"/>
              </a:ext>
            </a:extLst>
          </p:cNvPr>
          <p:cNvSpPr/>
          <p:nvPr/>
        </p:nvSpPr>
        <p:spPr>
          <a:xfrm>
            <a:off x="12569889" y="4564737"/>
            <a:ext cx="829386" cy="1130982"/>
          </a:xfrm>
          <a:custGeom>
            <a:avLst/>
            <a:gdLst>
              <a:gd name="connsiteX0" fmla="*/ 255346 w 335280"/>
              <a:gd name="connsiteY0" fmla="*/ 81763 h 457200"/>
              <a:gd name="connsiteX1" fmla="*/ 285826 w 335280"/>
              <a:gd name="connsiteY1" fmla="*/ 81763 h 457200"/>
              <a:gd name="connsiteX2" fmla="*/ 319658 w 335280"/>
              <a:gd name="connsiteY2" fmla="*/ 115595 h 457200"/>
              <a:gd name="connsiteX3" fmla="*/ 319658 w 335280"/>
              <a:gd name="connsiteY3" fmla="*/ 413995 h 457200"/>
              <a:gd name="connsiteX4" fmla="*/ 285826 w 335280"/>
              <a:gd name="connsiteY4" fmla="*/ 447827 h 457200"/>
              <a:gd name="connsiteX5" fmla="*/ 53263 w 335280"/>
              <a:gd name="connsiteY5" fmla="*/ 447827 h 457200"/>
              <a:gd name="connsiteX6" fmla="*/ 19431 w 335280"/>
              <a:gd name="connsiteY6" fmla="*/ 413995 h 457200"/>
              <a:gd name="connsiteX7" fmla="*/ 19431 w 335280"/>
              <a:gd name="connsiteY7" fmla="*/ 115443 h 457200"/>
              <a:gd name="connsiteX8" fmla="*/ 53263 w 335280"/>
              <a:gd name="connsiteY8" fmla="*/ 81610 h 457200"/>
              <a:gd name="connsiteX9" fmla="*/ 83743 w 335280"/>
              <a:gd name="connsiteY9" fmla="*/ 81610 h 457200"/>
              <a:gd name="connsiteX10" fmla="*/ 255346 w 335280"/>
              <a:gd name="connsiteY10" fmla="*/ 96698 h 457200"/>
              <a:gd name="connsiteX11" fmla="*/ 255346 w 335280"/>
              <a:gd name="connsiteY11" fmla="*/ 66675 h 457200"/>
              <a:gd name="connsiteX12" fmla="*/ 241325 w 335280"/>
              <a:gd name="connsiteY12" fmla="*/ 52654 h 457200"/>
              <a:gd name="connsiteX13" fmla="*/ 97612 w 335280"/>
              <a:gd name="connsiteY13" fmla="*/ 52654 h 457200"/>
              <a:gd name="connsiteX14" fmla="*/ 83591 w 335280"/>
              <a:gd name="connsiteY14" fmla="*/ 66675 h 457200"/>
              <a:gd name="connsiteX15" fmla="*/ 83591 w 335280"/>
              <a:gd name="connsiteY15" fmla="*/ 96698 h 457200"/>
              <a:gd name="connsiteX16" fmla="*/ 97612 w 335280"/>
              <a:gd name="connsiteY16" fmla="*/ 110719 h 457200"/>
              <a:gd name="connsiteX17" fmla="*/ 241325 w 335280"/>
              <a:gd name="connsiteY17" fmla="*/ 110719 h 457200"/>
              <a:gd name="connsiteX18" fmla="*/ 255346 w 335280"/>
              <a:gd name="connsiteY18" fmla="*/ 96698 h 457200"/>
              <a:gd name="connsiteX19" fmla="*/ 202768 w 335280"/>
              <a:gd name="connsiteY19" fmla="*/ 52807 h 457200"/>
              <a:gd name="connsiteX20" fmla="*/ 169392 w 335280"/>
              <a:gd name="connsiteY20" fmla="*/ 19431 h 457200"/>
              <a:gd name="connsiteX21" fmla="*/ 136016 w 335280"/>
              <a:gd name="connsiteY21" fmla="*/ 52807 h 457200"/>
              <a:gd name="connsiteX22" fmla="*/ 164058 w 335280"/>
              <a:gd name="connsiteY22" fmla="*/ 205359 h 457200"/>
              <a:gd name="connsiteX23" fmla="*/ 265404 w 335280"/>
              <a:gd name="connsiteY23" fmla="*/ 205359 h 457200"/>
              <a:gd name="connsiteX24" fmla="*/ 164058 w 335280"/>
              <a:gd name="connsiteY24" fmla="*/ 278663 h 457200"/>
              <a:gd name="connsiteX25" fmla="*/ 265404 w 335280"/>
              <a:gd name="connsiteY25" fmla="*/ 278663 h 457200"/>
              <a:gd name="connsiteX26" fmla="*/ 164058 w 335280"/>
              <a:gd name="connsiteY26" fmla="*/ 352120 h 457200"/>
              <a:gd name="connsiteX27" fmla="*/ 265404 w 335280"/>
              <a:gd name="connsiteY27" fmla="*/ 352120 h 457200"/>
              <a:gd name="connsiteX28" fmla="*/ 70790 w 335280"/>
              <a:gd name="connsiteY28" fmla="*/ 188900 h 457200"/>
              <a:gd name="connsiteX29" fmla="*/ 95326 w 335280"/>
              <a:gd name="connsiteY29" fmla="*/ 205359 h 457200"/>
              <a:gd name="connsiteX30" fmla="*/ 118186 w 335280"/>
              <a:gd name="connsiteY30" fmla="*/ 164363 h 457200"/>
              <a:gd name="connsiteX31" fmla="*/ 70790 w 335280"/>
              <a:gd name="connsiteY31" fmla="*/ 276835 h 457200"/>
              <a:gd name="connsiteX32" fmla="*/ 95326 w 335280"/>
              <a:gd name="connsiteY32" fmla="*/ 293294 h 457200"/>
              <a:gd name="connsiteX33" fmla="*/ 118186 w 335280"/>
              <a:gd name="connsiteY33" fmla="*/ 252298 h 457200"/>
              <a:gd name="connsiteX34" fmla="*/ 70790 w 335280"/>
              <a:gd name="connsiteY34" fmla="*/ 364617 h 457200"/>
              <a:gd name="connsiteX35" fmla="*/ 95326 w 335280"/>
              <a:gd name="connsiteY35" fmla="*/ 381076 h 457200"/>
              <a:gd name="connsiteX36" fmla="*/ 118186 w 335280"/>
              <a:gd name="connsiteY36" fmla="*/ 340081 h 45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</a:cxnLst>
            <a:rect l="l" t="t" r="r" b="b"/>
            <a:pathLst>
              <a:path w="335280" h="457200">
                <a:moveTo>
                  <a:pt x="255346" y="81763"/>
                </a:moveTo>
                <a:lnTo>
                  <a:pt x="285826" y="81763"/>
                </a:lnTo>
                <a:cubicBezTo>
                  <a:pt x="304571" y="81763"/>
                  <a:pt x="319658" y="96850"/>
                  <a:pt x="319658" y="115595"/>
                </a:cubicBezTo>
                <a:lnTo>
                  <a:pt x="319658" y="413995"/>
                </a:lnTo>
                <a:cubicBezTo>
                  <a:pt x="319658" y="432740"/>
                  <a:pt x="304571" y="447827"/>
                  <a:pt x="285826" y="447827"/>
                </a:cubicBezTo>
                <a:lnTo>
                  <a:pt x="53263" y="447827"/>
                </a:lnTo>
                <a:cubicBezTo>
                  <a:pt x="34518" y="447827"/>
                  <a:pt x="19431" y="432740"/>
                  <a:pt x="19431" y="413995"/>
                </a:cubicBezTo>
                <a:lnTo>
                  <a:pt x="19431" y="115443"/>
                </a:lnTo>
                <a:cubicBezTo>
                  <a:pt x="19431" y="96698"/>
                  <a:pt x="34518" y="81610"/>
                  <a:pt x="53263" y="81610"/>
                </a:cubicBezTo>
                <a:lnTo>
                  <a:pt x="83743" y="81610"/>
                </a:lnTo>
                <a:moveTo>
                  <a:pt x="255346" y="96698"/>
                </a:moveTo>
                <a:lnTo>
                  <a:pt x="255346" y="66675"/>
                </a:lnTo>
                <a:cubicBezTo>
                  <a:pt x="255346" y="58903"/>
                  <a:pt x="249098" y="52654"/>
                  <a:pt x="241325" y="52654"/>
                </a:cubicBezTo>
                <a:lnTo>
                  <a:pt x="97612" y="52654"/>
                </a:lnTo>
                <a:cubicBezTo>
                  <a:pt x="89840" y="52654"/>
                  <a:pt x="83591" y="58903"/>
                  <a:pt x="83591" y="66675"/>
                </a:cubicBezTo>
                <a:lnTo>
                  <a:pt x="83591" y="96698"/>
                </a:lnTo>
                <a:cubicBezTo>
                  <a:pt x="83591" y="104470"/>
                  <a:pt x="89840" y="110719"/>
                  <a:pt x="97612" y="110719"/>
                </a:cubicBezTo>
                <a:lnTo>
                  <a:pt x="241325" y="110719"/>
                </a:lnTo>
                <a:cubicBezTo>
                  <a:pt x="249098" y="110719"/>
                  <a:pt x="255346" y="104470"/>
                  <a:pt x="255346" y="96698"/>
                </a:cubicBezTo>
                <a:close/>
                <a:moveTo>
                  <a:pt x="202768" y="52807"/>
                </a:moveTo>
                <a:cubicBezTo>
                  <a:pt x="202768" y="34366"/>
                  <a:pt x="187833" y="19431"/>
                  <a:pt x="169392" y="19431"/>
                </a:cubicBezTo>
                <a:cubicBezTo>
                  <a:pt x="150952" y="19431"/>
                  <a:pt x="136016" y="34366"/>
                  <a:pt x="136016" y="52807"/>
                </a:cubicBezTo>
                <a:moveTo>
                  <a:pt x="164058" y="205359"/>
                </a:moveTo>
                <a:lnTo>
                  <a:pt x="265404" y="205359"/>
                </a:lnTo>
                <a:moveTo>
                  <a:pt x="164058" y="278663"/>
                </a:moveTo>
                <a:lnTo>
                  <a:pt x="265404" y="278663"/>
                </a:lnTo>
                <a:moveTo>
                  <a:pt x="164058" y="352120"/>
                </a:moveTo>
                <a:lnTo>
                  <a:pt x="265404" y="352120"/>
                </a:lnTo>
                <a:moveTo>
                  <a:pt x="70790" y="188900"/>
                </a:moveTo>
                <a:lnTo>
                  <a:pt x="95326" y="205359"/>
                </a:lnTo>
                <a:lnTo>
                  <a:pt x="118186" y="164363"/>
                </a:lnTo>
                <a:moveTo>
                  <a:pt x="70790" y="276835"/>
                </a:moveTo>
                <a:lnTo>
                  <a:pt x="95326" y="293294"/>
                </a:lnTo>
                <a:lnTo>
                  <a:pt x="118186" y="252298"/>
                </a:lnTo>
                <a:moveTo>
                  <a:pt x="70790" y="364617"/>
                </a:moveTo>
                <a:lnTo>
                  <a:pt x="95326" y="381076"/>
                </a:lnTo>
                <a:lnTo>
                  <a:pt x="118186" y="340081"/>
                </a:lnTo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>
              <a:solidFill>
                <a:schemeClr val="accent4"/>
              </a:solidFill>
            </a:endParaRPr>
          </a:p>
        </p:txBody>
      </p:sp>
      <p:sp>
        <p:nvSpPr>
          <p:cNvPr id="53" name="Freeform: Shape 52">
            <a:extLst>
              <a:ext uri="{FF2B5EF4-FFF2-40B4-BE49-F238E27FC236}">
                <a16:creationId xmlns:a16="http://schemas.microsoft.com/office/drawing/2014/main" id="{B6019FE4-AD4C-D077-109F-834DB11554E1}"/>
              </a:ext>
            </a:extLst>
          </p:cNvPr>
          <p:cNvSpPr/>
          <p:nvPr/>
        </p:nvSpPr>
        <p:spPr>
          <a:xfrm>
            <a:off x="1970743" y="5806847"/>
            <a:ext cx="1391028" cy="834618"/>
          </a:xfrm>
          <a:custGeom>
            <a:avLst/>
            <a:gdLst>
              <a:gd name="connsiteX0" fmla="*/ 339318 w 533400"/>
              <a:gd name="connsiteY0" fmla="*/ 85725 h 320040"/>
              <a:gd name="connsiteX1" fmla="*/ 273025 w 533400"/>
              <a:gd name="connsiteY1" fmla="*/ 152019 h 320040"/>
              <a:gd name="connsiteX2" fmla="*/ 206730 w 533400"/>
              <a:gd name="connsiteY2" fmla="*/ 85725 h 320040"/>
              <a:gd name="connsiteX3" fmla="*/ 273025 w 533400"/>
              <a:gd name="connsiteY3" fmla="*/ 19431 h 320040"/>
              <a:gd name="connsiteX4" fmla="*/ 339318 w 533400"/>
              <a:gd name="connsiteY4" fmla="*/ 85725 h 320040"/>
              <a:gd name="connsiteX5" fmla="*/ 397840 w 533400"/>
              <a:gd name="connsiteY5" fmla="*/ 308686 h 320040"/>
              <a:gd name="connsiteX6" fmla="*/ 273025 w 533400"/>
              <a:gd name="connsiteY6" fmla="*/ 198044 h 320040"/>
              <a:gd name="connsiteX7" fmla="*/ 148209 w 533400"/>
              <a:gd name="connsiteY7" fmla="*/ 308686 h 320040"/>
              <a:gd name="connsiteX8" fmla="*/ 437921 w 533400"/>
              <a:gd name="connsiteY8" fmla="*/ 45187 h 320040"/>
              <a:gd name="connsiteX9" fmla="*/ 390830 w 533400"/>
              <a:gd name="connsiteY9" fmla="*/ 92278 h 320040"/>
              <a:gd name="connsiteX10" fmla="*/ 437921 w 533400"/>
              <a:gd name="connsiteY10" fmla="*/ 139370 h 320040"/>
              <a:gd name="connsiteX11" fmla="*/ 485013 w 533400"/>
              <a:gd name="connsiteY11" fmla="*/ 92278 h 320040"/>
              <a:gd name="connsiteX12" fmla="*/ 437921 w 533400"/>
              <a:gd name="connsiteY12" fmla="*/ 45187 h 320040"/>
              <a:gd name="connsiteX13" fmla="*/ 526618 w 533400"/>
              <a:gd name="connsiteY13" fmla="*/ 259461 h 320040"/>
              <a:gd name="connsiteX14" fmla="*/ 437921 w 533400"/>
              <a:gd name="connsiteY14" fmla="*/ 180975 h 320040"/>
              <a:gd name="connsiteX15" fmla="*/ 390830 w 533400"/>
              <a:gd name="connsiteY15" fmla="*/ 193015 h 320040"/>
              <a:gd name="connsiteX16" fmla="*/ 60883 w 533400"/>
              <a:gd name="connsiteY16" fmla="*/ 92278 h 320040"/>
              <a:gd name="connsiteX17" fmla="*/ 107975 w 533400"/>
              <a:gd name="connsiteY17" fmla="*/ 139370 h 320040"/>
              <a:gd name="connsiteX18" fmla="*/ 155066 w 533400"/>
              <a:gd name="connsiteY18" fmla="*/ 92278 h 320040"/>
              <a:gd name="connsiteX19" fmla="*/ 107975 w 533400"/>
              <a:gd name="connsiteY19" fmla="*/ 45187 h 320040"/>
              <a:gd name="connsiteX20" fmla="*/ 60883 w 533400"/>
              <a:gd name="connsiteY20" fmla="*/ 92278 h 320040"/>
              <a:gd name="connsiteX21" fmla="*/ 155219 w 533400"/>
              <a:gd name="connsiteY21" fmla="*/ 193015 h 320040"/>
              <a:gd name="connsiteX22" fmla="*/ 108128 w 533400"/>
              <a:gd name="connsiteY22" fmla="*/ 180975 h 320040"/>
              <a:gd name="connsiteX23" fmla="*/ 19431 w 533400"/>
              <a:gd name="connsiteY23" fmla="*/ 259461 h 320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533400" h="320040">
                <a:moveTo>
                  <a:pt x="339318" y="85725"/>
                </a:moveTo>
                <a:cubicBezTo>
                  <a:pt x="339318" y="122301"/>
                  <a:pt x="309600" y="152019"/>
                  <a:pt x="273025" y="152019"/>
                </a:cubicBezTo>
                <a:cubicBezTo>
                  <a:pt x="236448" y="152019"/>
                  <a:pt x="206730" y="122301"/>
                  <a:pt x="206730" y="85725"/>
                </a:cubicBezTo>
                <a:cubicBezTo>
                  <a:pt x="206730" y="49149"/>
                  <a:pt x="236448" y="19431"/>
                  <a:pt x="273025" y="19431"/>
                </a:cubicBezTo>
                <a:cubicBezTo>
                  <a:pt x="309600" y="19431"/>
                  <a:pt x="339318" y="48997"/>
                  <a:pt x="339318" y="85725"/>
                </a:cubicBezTo>
                <a:close/>
                <a:moveTo>
                  <a:pt x="397840" y="308686"/>
                </a:moveTo>
                <a:cubicBezTo>
                  <a:pt x="397840" y="247574"/>
                  <a:pt x="341909" y="198044"/>
                  <a:pt x="273025" y="198044"/>
                </a:cubicBezTo>
                <a:cubicBezTo>
                  <a:pt x="204140" y="198044"/>
                  <a:pt x="148209" y="247574"/>
                  <a:pt x="148209" y="308686"/>
                </a:cubicBezTo>
                <a:moveTo>
                  <a:pt x="437921" y="45187"/>
                </a:moveTo>
                <a:cubicBezTo>
                  <a:pt x="411861" y="45187"/>
                  <a:pt x="390830" y="66218"/>
                  <a:pt x="390830" y="92278"/>
                </a:cubicBezTo>
                <a:cubicBezTo>
                  <a:pt x="390830" y="118339"/>
                  <a:pt x="411861" y="139370"/>
                  <a:pt x="437921" y="139370"/>
                </a:cubicBezTo>
                <a:cubicBezTo>
                  <a:pt x="463982" y="139370"/>
                  <a:pt x="485013" y="118339"/>
                  <a:pt x="485013" y="92278"/>
                </a:cubicBezTo>
                <a:cubicBezTo>
                  <a:pt x="485013" y="66218"/>
                  <a:pt x="463982" y="45187"/>
                  <a:pt x="437921" y="45187"/>
                </a:cubicBezTo>
                <a:close/>
                <a:moveTo>
                  <a:pt x="526618" y="259461"/>
                </a:moveTo>
                <a:cubicBezTo>
                  <a:pt x="526618" y="216027"/>
                  <a:pt x="486994" y="180975"/>
                  <a:pt x="437921" y="180975"/>
                </a:cubicBezTo>
                <a:cubicBezTo>
                  <a:pt x="420548" y="180975"/>
                  <a:pt x="404394" y="185395"/>
                  <a:pt x="390830" y="193015"/>
                </a:cubicBezTo>
                <a:moveTo>
                  <a:pt x="60883" y="92278"/>
                </a:moveTo>
                <a:cubicBezTo>
                  <a:pt x="60883" y="118339"/>
                  <a:pt x="81915" y="139370"/>
                  <a:pt x="107975" y="139370"/>
                </a:cubicBezTo>
                <a:cubicBezTo>
                  <a:pt x="134035" y="139370"/>
                  <a:pt x="155066" y="118339"/>
                  <a:pt x="155066" y="92278"/>
                </a:cubicBezTo>
                <a:cubicBezTo>
                  <a:pt x="155066" y="66218"/>
                  <a:pt x="134035" y="45187"/>
                  <a:pt x="107975" y="45187"/>
                </a:cubicBezTo>
                <a:cubicBezTo>
                  <a:pt x="82067" y="45187"/>
                  <a:pt x="60883" y="66218"/>
                  <a:pt x="60883" y="92278"/>
                </a:cubicBezTo>
                <a:close/>
                <a:moveTo>
                  <a:pt x="155219" y="193015"/>
                </a:moveTo>
                <a:cubicBezTo>
                  <a:pt x="141504" y="185395"/>
                  <a:pt x="125349" y="180975"/>
                  <a:pt x="108128" y="180975"/>
                </a:cubicBezTo>
                <a:cubicBezTo>
                  <a:pt x="59207" y="180975"/>
                  <a:pt x="19431" y="216179"/>
                  <a:pt x="19431" y="259461"/>
                </a:cubicBezTo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54" name="Freeform 171">
            <a:extLst>
              <a:ext uri="{FF2B5EF4-FFF2-40B4-BE49-F238E27FC236}">
                <a16:creationId xmlns:a16="http://schemas.microsoft.com/office/drawing/2014/main" id="{574655EC-6F13-5C06-2AAE-F53F04870D99}"/>
              </a:ext>
            </a:extLst>
          </p:cNvPr>
          <p:cNvSpPr>
            <a:spLocks noEditPoints="1"/>
          </p:cNvSpPr>
          <p:nvPr/>
        </p:nvSpPr>
        <p:spPr bwMode="auto">
          <a:xfrm>
            <a:off x="11752128" y="7517141"/>
            <a:ext cx="924998" cy="978680"/>
          </a:xfrm>
          <a:custGeom>
            <a:avLst/>
            <a:gdLst>
              <a:gd name="T0" fmla="*/ 384 w 934"/>
              <a:gd name="T1" fmla="*/ 817 h 987"/>
              <a:gd name="T2" fmla="*/ 0 w 934"/>
              <a:gd name="T3" fmla="*/ 408 h 987"/>
              <a:gd name="T4" fmla="*/ 409 w 934"/>
              <a:gd name="T5" fmla="*/ 0 h 987"/>
              <a:gd name="T6" fmla="*/ 818 w 934"/>
              <a:gd name="T7" fmla="*/ 408 h 987"/>
              <a:gd name="T8" fmla="*/ 814 w 934"/>
              <a:gd name="T9" fmla="*/ 462 h 987"/>
              <a:gd name="T10" fmla="*/ 579 w 934"/>
              <a:gd name="T11" fmla="*/ 356 h 987"/>
              <a:gd name="T12" fmla="*/ 409 w 934"/>
              <a:gd name="T13" fmla="*/ 231 h 987"/>
              <a:gd name="T14" fmla="*/ 231 w 934"/>
              <a:gd name="T15" fmla="*/ 408 h 987"/>
              <a:gd name="T16" fmla="*/ 325 w 934"/>
              <a:gd name="T17" fmla="*/ 565 h 987"/>
              <a:gd name="T18" fmla="*/ 409 w 934"/>
              <a:gd name="T19" fmla="*/ 408 h 987"/>
              <a:gd name="T20" fmla="*/ 569 w 934"/>
              <a:gd name="T21" fmla="*/ 969 h 987"/>
              <a:gd name="T22" fmla="*/ 668 w 934"/>
              <a:gd name="T23" fmla="*/ 716 h 987"/>
              <a:gd name="T24" fmla="*/ 934 w 934"/>
              <a:gd name="T25" fmla="*/ 662 h 987"/>
              <a:gd name="T26" fmla="*/ 409 w 934"/>
              <a:gd name="T27" fmla="*/ 408 h 987"/>
              <a:gd name="T28" fmla="*/ 668 w 934"/>
              <a:gd name="T29" fmla="*/ 716 h 987"/>
              <a:gd name="T30" fmla="*/ 896 w 934"/>
              <a:gd name="T31" fmla="*/ 987 h 9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934" h="987">
                <a:moveTo>
                  <a:pt x="384" y="817"/>
                </a:moveTo>
                <a:cubicBezTo>
                  <a:pt x="170" y="803"/>
                  <a:pt x="0" y="625"/>
                  <a:pt x="0" y="408"/>
                </a:cubicBezTo>
                <a:cubicBezTo>
                  <a:pt x="0" y="183"/>
                  <a:pt x="184" y="0"/>
                  <a:pt x="409" y="0"/>
                </a:cubicBezTo>
                <a:cubicBezTo>
                  <a:pt x="634" y="0"/>
                  <a:pt x="818" y="183"/>
                  <a:pt x="818" y="408"/>
                </a:cubicBezTo>
                <a:cubicBezTo>
                  <a:pt x="818" y="427"/>
                  <a:pt x="817" y="445"/>
                  <a:pt x="814" y="462"/>
                </a:cubicBezTo>
                <a:moveTo>
                  <a:pt x="579" y="356"/>
                </a:moveTo>
                <a:cubicBezTo>
                  <a:pt x="556" y="283"/>
                  <a:pt x="489" y="231"/>
                  <a:pt x="409" y="231"/>
                </a:cubicBezTo>
                <a:cubicBezTo>
                  <a:pt x="311" y="231"/>
                  <a:pt x="231" y="310"/>
                  <a:pt x="231" y="408"/>
                </a:cubicBezTo>
                <a:cubicBezTo>
                  <a:pt x="231" y="476"/>
                  <a:pt x="269" y="535"/>
                  <a:pt x="325" y="565"/>
                </a:cubicBezTo>
                <a:moveTo>
                  <a:pt x="409" y="408"/>
                </a:moveTo>
                <a:cubicBezTo>
                  <a:pt x="569" y="969"/>
                  <a:pt x="569" y="969"/>
                  <a:pt x="569" y="969"/>
                </a:cubicBezTo>
                <a:cubicBezTo>
                  <a:pt x="668" y="716"/>
                  <a:pt x="668" y="716"/>
                  <a:pt x="668" y="716"/>
                </a:cubicBezTo>
                <a:cubicBezTo>
                  <a:pt x="934" y="662"/>
                  <a:pt x="934" y="662"/>
                  <a:pt x="934" y="662"/>
                </a:cubicBezTo>
                <a:lnTo>
                  <a:pt x="409" y="408"/>
                </a:lnTo>
                <a:close/>
                <a:moveTo>
                  <a:pt x="668" y="716"/>
                </a:moveTo>
                <a:cubicBezTo>
                  <a:pt x="896" y="987"/>
                  <a:pt x="896" y="987"/>
                  <a:pt x="896" y="987"/>
                </a:cubicBezTo>
              </a:path>
            </a:pathLst>
          </a:custGeom>
          <a:noFill/>
          <a:ln w="254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55" name="Freeform 142">
            <a:extLst>
              <a:ext uri="{FF2B5EF4-FFF2-40B4-BE49-F238E27FC236}">
                <a16:creationId xmlns:a16="http://schemas.microsoft.com/office/drawing/2014/main" id="{644F2BAF-C708-8D05-16FF-B9A215DF7AAD}"/>
              </a:ext>
            </a:extLst>
          </p:cNvPr>
          <p:cNvSpPr>
            <a:spLocks noEditPoints="1"/>
          </p:cNvSpPr>
          <p:nvPr/>
        </p:nvSpPr>
        <p:spPr bwMode="auto">
          <a:xfrm>
            <a:off x="3032169" y="8718793"/>
            <a:ext cx="866550" cy="866550"/>
          </a:xfrm>
          <a:custGeom>
            <a:avLst/>
            <a:gdLst>
              <a:gd name="T0" fmla="*/ 910 w 1138"/>
              <a:gd name="T1" fmla="*/ 455 h 1138"/>
              <a:gd name="T2" fmla="*/ 455 w 1138"/>
              <a:gd name="T3" fmla="*/ 910 h 1138"/>
              <a:gd name="T4" fmla="*/ 0 w 1138"/>
              <a:gd name="T5" fmla="*/ 455 h 1138"/>
              <a:gd name="T6" fmla="*/ 455 w 1138"/>
              <a:gd name="T7" fmla="*/ 0 h 1138"/>
              <a:gd name="T8" fmla="*/ 910 w 1138"/>
              <a:gd name="T9" fmla="*/ 455 h 1138"/>
              <a:gd name="T10" fmla="*/ 777 w 1138"/>
              <a:gd name="T11" fmla="*/ 777 h 1138"/>
              <a:gd name="T12" fmla="*/ 1138 w 1138"/>
              <a:gd name="T13" fmla="*/ 1138 h 1138"/>
              <a:gd name="T14" fmla="*/ 683 w 1138"/>
              <a:gd name="T15" fmla="*/ 455 h 1138"/>
              <a:gd name="T16" fmla="*/ 679 w 1138"/>
              <a:gd name="T17" fmla="*/ 413 h 1138"/>
              <a:gd name="T18" fmla="*/ 749 w 1138"/>
              <a:gd name="T19" fmla="*/ 338 h 1138"/>
              <a:gd name="T20" fmla="*/ 703 w 1138"/>
              <a:gd name="T21" fmla="*/ 259 h 1138"/>
              <a:gd name="T22" fmla="*/ 604 w 1138"/>
              <a:gd name="T23" fmla="*/ 283 h 1138"/>
              <a:gd name="T24" fmla="*/ 530 w 1138"/>
              <a:gd name="T25" fmla="*/ 241 h 1138"/>
              <a:gd name="T26" fmla="*/ 501 w 1138"/>
              <a:gd name="T27" fmla="*/ 142 h 1138"/>
              <a:gd name="T28" fmla="*/ 409 w 1138"/>
              <a:gd name="T29" fmla="*/ 142 h 1138"/>
              <a:gd name="T30" fmla="*/ 380 w 1138"/>
              <a:gd name="T31" fmla="*/ 241 h 1138"/>
              <a:gd name="T32" fmla="*/ 307 w 1138"/>
              <a:gd name="T33" fmla="*/ 283 h 1138"/>
              <a:gd name="T34" fmla="*/ 207 w 1138"/>
              <a:gd name="T35" fmla="*/ 259 h 1138"/>
              <a:gd name="T36" fmla="*/ 161 w 1138"/>
              <a:gd name="T37" fmla="*/ 338 h 1138"/>
              <a:gd name="T38" fmla="*/ 232 w 1138"/>
              <a:gd name="T39" fmla="*/ 413 h 1138"/>
              <a:gd name="T40" fmla="*/ 228 w 1138"/>
              <a:gd name="T41" fmla="*/ 455 h 1138"/>
              <a:gd name="T42" fmla="*/ 232 w 1138"/>
              <a:gd name="T43" fmla="*/ 498 h 1138"/>
              <a:gd name="T44" fmla="*/ 161 w 1138"/>
              <a:gd name="T45" fmla="*/ 572 h 1138"/>
              <a:gd name="T46" fmla="*/ 207 w 1138"/>
              <a:gd name="T47" fmla="*/ 651 h 1138"/>
              <a:gd name="T48" fmla="*/ 307 w 1138"/>
              <a:gd name="T49" fmla="*/ 628 h 1138"/>
              <a:gd name="T50" fmla="*/ 380 w 1138"/>
              <a:gd name="T51" fmla="*/ 670 h 1138"/>
              <a:gd name="T52" fmla="*/ 409 w 1138"/>
              <a:gd name="T53" fmla="*/ 768 h 1138"/>
              <a:gd name="T54" fmla="*/ 501 w 1138"/>
              <a:gd name="T55" fmla="*/ 768 h 1138"/>
              <a:gd name="T56" fmla="*/ 530 w 1138"/>
              <a:gd name="T57" fmla="*/ 670 h 1138"/>
              <a:gd name="T58" fmla="*/ 604 w 1138"/>
              <a:gd name="T59" fmla="*/ 628 h 1138"/>
              <a:gd name="T60" fmla="*/ 703 w 1138"/>
              <a:gd name="T61" fmla="*/ 651 h 1138"/>
              <a:gd name="T62" fmla="*/ 749 w 1138"/>
              <a:gd name="T63" fmla="*/ 572 h 1138"/>
              <a:gd name="T64" fmla="*/ 679 w 1138"/>
              <a:gd name="T65" fmla="*/ 498 h 1138"/>
              <a:gd name="T66" fmla="*/ 683 w 1138"/>
              <a:gd name="T67" fmla="*/ 455 h 1138"/>
              <a:gd name="T68" fmla="*/ 455 w 1138"/>
              <a:gd name="T69" fmla="*/ 341 h 1138"/>
              <a:gd name="T70" fmla="*/ 341 w 1138"/>
              <a:gd name="T71" fmla="*/ 455 h 1138"/>
              <a:gd name="T72" fmla="*/ 455 w 1138"/>
              <a:gd name="T73" fmla="*/ 569 h 1138"/>
              <a:gd name="T74" fmla="*/ 569 w 1138"/>
              <a:gd name="T75" fmla="*/ 455 h 1138"/>
              <a:gd name="T76" fmla="*/ 455 w 1138"/>
              <a:gd name="T77" fmla="*/ 341 h 11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138" h="1138">
                <a:moveTo>
                  <a:pt x="910" y="455"/>
                </a:moveTo>
                <a:cubicBezTo>
                  <a:pt x="910" y="707"/>
                  <a:pt x="707" y="910"/>
                  <a:pt x="455" y="910"/>
                </a:cubicBezTo>
                <a:cubicBezTo>
                  <a:pt x="204" y="910"/>
                  <a:pt x="0" y="707"/>
                  <a:pt x="0" y="455"/>
                </a:cubicBezTo>
                <a:cubicBezTo>
                  <a:pt x="0" y="204"/>
                  <a:pt x="204" y="0"/>
                  <a:pt x="455" y="0"/>
                </a:cubicBezTo>
                <a:cubicBezTo>
                  <a:pt x="707" y="0"/>
                  <a:pt x="910" y="204"/>
                  <a:pt x="910" y="455"/>
                </a:cubicBezTo>
                <a:close/>
                <a:moveTo>
                  <a:pt x="777" y="777"/>
                </a:moveTo>
                <a:cubicBezTo>
                  <a:pt x="1138" y="1138"/>
                  <a:pt x="1138" y="1138"/>
                  <a:pt x="1138" y="1138"/>
                </a:cubicBezTo>
                <a:moveTo>
                  <a:pt x="683" y="455"/>
                </a:moveTo>
                <a:cubicBezTo>
                  <a:pt x="683" y="441"/>
                  <a:pt x="681" y="427"/>
                  <a:pt x="679" y="413"/>
                </a:cubicBezTo>
                <a:cubicBezTo>
                  <a:pt x="749" y="338"/>
                  <a:pt x="749" y="338"/>
                  <a:pt x="749" y="338"/>
                </a:cubicBezTo>
                <a:cubicBezTo>
                  <a:pt x="703" y="259"/>
                  <a:pt x="703" y="259"/>
                  <a:pt x="703" y="259"/>
                </a:cubicBezTo>
                <a:cubicBezTo>
                  <a:pt x="604" y="283"/>
                  <a:pt x="604" y="283"/>
                  <a:pt x="604" y="283"/>
                </a:cubicBezTo>
                <a:cubicBezTo>
                  <a:pt x="582" y="265"/>
                  <a:pt x="558" y="250"/>
                  <a:pt x="530" y="241"/>
                </a:cubicBezTo>
                <a:cubicBezTo>
                  <a:pt x="501" y="142"/>
                  <a:pt x="501" y="142"/>
                  <a:pt x="501" y="142"/>
                </a:cubicBezTo>
                <a:cubicBezTo>
                  <a:pt x="409" y="142"/>
                  <a:pt x="409" y="142"/>
                  <a:pt x="409" y="142"/>
                </a:cubicBezTo>
                <a:cubicBezTo>
                  <a:pt x="380" y="241"/>
                  <a:pt x="380" y="241"/>
                  <a:pt x="380" y="241"/>
                </a:cubicBezTo>
                <a:cubicBezTo>
                  <a:pt x="353" y="250"/>
                  <a:pt x="328" y="265"/>
                  <a:pt x="307" y="283"/>
                </a:cubicBezTo>
                <a:cubicBezTo>
                  <a:pt x="207" y="259"/>
                  <a:pt x="207" y="259"/>
                  <a:pt x="207" y="259"/>
                </a:cubicBezTo>
                <a:cubicBezTo>
                  <a:pt x="161" y="338"/>
                  <a:pt x="161" y="338"/>
                  <a:pt x="161" y="338"/>
                </a:cubicBezTo>
                <a:cubicBezTo>
                  <a:pt x="232" y="413"/>
                  <a:pt x="232" y="413"/>
                  <a:pt x="232" y="413"/>
                </a:cubicBezTo>
                <a:cubicBezTo>
                  <a:pt x="229" y="427"/>
                  <a:pt x="228" y="441"/>
                  <a:pt x="228" y="455"/>
                </a:cubicBezTo>
                <a:cubicBezTo>
                  <a:pt x="228" y="470"/>
                  <a:pt x="229" y="484"/>
                  <a:pt x="232" y="498"/>
                </a:cubicBezTo>
                <a:cubicBezTo>
                  <a:pt x="161" y="572"/>
                  <a:pt x="161" y="572"/>
                  <a:pt x="161" y="572"/>
                </a:cubicBezTo>
                <a:cubicBezTo>
                  <a:pt x="207" y="651"/>
                  <a:pt x="207" y="651"/>
                  <a:pt x="207" y="651"/>
                </a:cubicBezTo>
                <a:cubicBezTo>
                  <a:pt x="307" y="628"/>
                  <a:pt x="307" y="628"/>
                  <a:pt x="307" y="628"/>
                </a:cubicBezTo>
                <a:cubicBezTo>
                  <a:pt x="328" y="646"/>
                  <a:pt x="353" y="660"/>
                  <a:pt x="380" y="670"/>
                </a:cubicBezTo>
                <a:cubicBezTo>
                  <a:pt x="409" y="768"/>
                  <a:pt x="409" y="768"/>
                  <a:pt x="409" y="768"/>
                </a:cubicBezTo>
                <a:cubicBezTo>
                  <a:pt x="501" y="768"/>
                  <a:pt x="501" y="768"/>
                  <a:pt x="501" y="768"/>
                </a:cubicBezTo>
                <a:cubicBezTo>
                  <a:pt x="530" y="670"/>
                  <a:pt x="530" y="670"/>
                  <a:pt x="530" y="670"/>
                </a:cubicBezTo>
                <a:cubicBezTo>
                  <a:pt x="558" y="660"/>
                  <a:pt x="582" y="646"/>
                  <a:pt x="604" y="628"/>
                </a:cubicBezTo>
                <a:cubicBezTo>
                  <a:pt x="703" y="651"/>
                  <a:pt x="703" y="651"/>
                  <a:pt x="703" y="651"/>
                </a:cubicBezTo>
                <a:cubicBezTo>
                  <a:pt x="749" y="572"/>
                  <a:pt x="749" y="572"/>
                  <a:pt x="749" y="572"/>
                </a:cubicBezTo>
                <a:cubicBezTo>
                  <a:pt x="679" y="498"/>
                  <a:pt x="679" y="498"/>
                  <a:pt x="679" y="498"/>
                </a:cubicBezTo>
                <a:cubicBezTo>
                  <a:pt x="681" y="484"/>
                  <a:pt x="683" y="470"/>
                  <a:pt x="683" y="455"/>
                </a:cubicBezTo>
                <a:close/>
                <a:moveTo>
                  <a:pt x="455" y="341"/>
                </a:moveTo>
                <a:cubicBezTo>
                  <a:pt x="392" y="341"/>
                  <a:pt x="341" y="392"/>
                  <a:pt x="341" y="455"/>
                </a:cubicBezTo>
                <a:cubicBezTo>
                  <a:pt x="341" y="518"/>
                  <a:pt x="392" y="569"/>
                  <a:pt x="455" y="569"/>
                </a:cubicBezTo>
                <a:cubicBezTo>
                  <a:pt x="518" y="569"/>
                  <a:pt x="569" y="518"/>
                  <a:pt x="569" y="455"/>
                </a:cubicBezTo>
                <a:cubicBezTo>
                  <a:pt x="569" y="392"/>
                  <a:pt x="518" y="341"/>
                  <a:pt x="455" y="341"/>
                </a:cubicBezTo>
                <a:close/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56" name="Freeform: Shape 55">
            <a:extLst>
              <a:ext uri="{FF2B5EF4-FFF2-40B4-BE49-F238E27FC236}">
                <a16:creationId xmlns:a16="http://schemas.microsoft.com/office/drawing/2014/main" id="{26A6941C-BFA3-B686-0336-49F3D847C5A7}"/>
              </a:ext>
            </a:extLst>
          </p:cNvPr>
          <p:cNvSpPr/>
          <p:nvPr/>
        </p:nvSpPr>
        <p:spPr>
          <a:xfrm>
            <a:off x="11232930" y="10113559"/>
            <a:ext cx="906826" cy="906826"/>
          </a:xfrm>
          <a:custGeom>
            <a:avLst/>
            <a:gdLst>
              <a:gd name="connsiteX0" fmla="*/ 54940 w 381000"/>
              <a:gd name="connsiteY0" fmla="*/ 363093 h 381000"/>
              <a:gd name="connsiteX1" fmla="*/ 54940 w 381000"/>
              <a:gd name="connsiteY1" fmla="*/ 363093 h 381000"/>
              <a:gd name="connsiteX2" fmla="*/ 19431 w 381000"/>
              <a:gd name="connsiteY2" fmla="*/ 327584 h 381000"/>
              <a:gd name="connsiteX3" fmla="*/ 19431 w 381000"/>
              <a:gd name="connsiteY3" fmla="*/ 295732 h 381000"/>
              <a:gd name="connsiteX4" fmla="*/ 54940 w 381000"/>
              <a:gd name="connsiteY4" fmla="*/ 260223 h 381000"/>
              <a:gd name="connsiteX5" fmla="*/ 54940 w 381000"/>
              <a:gd name="connsiteY5" fmla="*/ 260223 h 381000"/>
              <a:gd name="connsiteX6" fmla="*/ 90449 w 381000"/>
              <a:gd name="connsiteY6" fmla="*/ 295732 h 381000"/>
              <a:gd name="connsiteX7" fmla="*/ 90449 w 381000"/>
              <a:gd name="connsiteY7" fmla="*/ 327584 h 381000"/>
              <a:gd name="connsiteX8" fmla="*/ 54940 w 381000"/>
              <a:gd name="connsiteY8" fmla="*/ 363093 h 381000"/>
              <a:gd name="connsiteX9" fmla="*/ 230200 w 381000"/>
              <a:gd name="connsiteY9" fmla="*/ 327584 h 381000"/>
              <a:gd name="connsiteX10" fmla="*/ 230200 w 381000"/>
              <a:gd name="connsiteY10" fmla="*/ 234925 h 381000"/>
              <a:gd name="connsiteX11" fmla="*/ 194691 w 381000"/>
              <a:gd name="connsiteY11" fmla="*/ 199415 h 381000"/>
              <a:gd name="connsiteX12" fmla="*/ 194691 w 381000"/>
              <a:gd name="connsiteY12" fmla="*/ 199415 h 381000"/>
              <a:gd name="connsiteX13" fmla="*/ 159182 w 381000"/>
              <a:gd name="connsiteY13" fmla="*/ 234925 h 381000"/>
              <a:gd name="connsiteX14" fmla="*/ 159182 w 381000"/>
              <a:gd name="connsiteY14" fmla="*/ 327584 h 381000"/>
              <a:gd name="connsiteX15" fmla="*/ 194691 w 381000"/>
              <a:gd name="connsiteY15" fmla="*/ 363093 h 381000"/>
              <a:gd name="connsiteX16" fmla="*/ 194691 w 381000"/>
              <a:gd name="connsiteY16" fmla="*/ 363093 h 381000"/>
              <a:gd name="connsiteX17" fmla="*/ 230200 w 381000"/>
              <a:gd name="connsiteY17" fmla="*/ 327584 h 381000"/>
              <a:gd name="connsiteX18" fmla="*/ 369951 w 381000"/>
              <a:gd name="connsiteY18" fmla="*/ 327584 h 381000"/>
              <a:gd name="connsiteX19" fmla="*/ 369951 w 381000"/>
              <a:gd name="connsiteY19" fmla="*/ 174117 h 381000"/>
              <a:gd name="connsiteX20" fmla="*/ 334442 w 381000"/>
              <a:gd name="connsiteY20" fmla="*/ 138608 h 381000"/>
              <a:gd name="connsiteX21" fmla="*/ 334442 w 381000"/>
              <a:gd name="connsiteY21" fmla="*/ 138608 h 381000"/>
              <a:gd name="connsiteX22" fmla="*/ 298933 w 381000"/>
              <a:gd name="connsiteY22" fmla="*/ 174117 h 381000"/>
              <a:gd name="connsiteX23" fmla="*/ 298933 w 381000"/>
              <a:gd name="connsiteY23" fmla="*/ 327584 h 381000"/>
              <a:gd name="connsiteX24" fmla="*/ 334442 w 381000"/>
              <a:gd name="connsiteY24" fmla="*/ 363093 h 381000"/>
              <a:gd name="connsiteX25" fmla="*/ 334442 w 381000"/>
              <a:gd name="connsiteY25" fmla="*/ 363093 h 381000"/>
              <a:gd name="connsiteX26" fmla="*/ 369951 w 381000"/>
              <a:gd name="connsiteY26" fmla="*/ 327584 h 381000"/>
              <a:gd name="connsiteX27" fmla="*/ 348158 w 381000"/>
              <a:gd name="connsiteY27" fmla="*/ 79781 h 381000"/>
              <a:gd name="connsiteX28" fmla="*/ 352882 w 381000"/>
              <a:gd name="connsiteY28" fmla="*/ 28880 h 381000"/>
              <a:gd name="connsiteX29" fmla="*/ 302590 w 381000"/>
              <a:gd name="connsiteY29" fmla="*/ 19431 h 381000"/>
              <a:gd name="connsiteX30" fmla="*/ 38938 w 381000"/>
              <a:gd name="connsiteY30" fmla="*/ 173507 h 381000"/>
              <a:gd name="connsiteX31" fmla="*/ 353187 w 381000"/>
              <a:gd name="connsiteY31" fmla="*/ 29642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381000" h="381000">
                <a:moveTo>
                  <a:pt x="54940" y="363093"/>
                </a:moveTo>
                <a:lnTo>
                  <a:pt x="54940" y="363093"/>
                </a:lnTo>
                <a:cubicBezTo>
                  <a:pt x="35433" y="363093"/>
                  <a:pt x="19431" y="347243"/>
                  <a:pt x="19431" y="327584"/>
                </a:cubicBezTo>
                <a:lnTo>
                  <a:pt x="19431" y="295732"/>
                </a:lnTo>
                <a:cubicBezTo>
                  <a:pt x="19431" y="276225"/>
                  <a:pt x="35281" y="260223"/>
                  <a:pt x="54940" y="260223"/>
                </a:cubicBezTo>
                <a:lnTo>
                  <a:pt x="54940" y="260223"/>
                </a:lnTo>
                <a:cubicBezTo>
                  <a:pt x="74447" y="260223"/>
                  <a:pt x="90449" y="276073"/>
                  <a:pt x="90449" y="295732"/>
                </a:cubicBezTo>
                <a:lnTo>
                  <a:pt x="90449" y="327584"/>
                </a:lnTo>
                <a:cubicBezTo>
                  <a:pt x="90297" y="347243"/>
                  <a:pt x="74447" y="363093"/>
                  <a:pt x="54940" y="363093"/>
                </a:cubicBezTo>
                <a:close/>
                <a:moveTo>
                  <a:pt x="230200" y="327584"/>
                </a:moveTo>
                <a:lnTo>
                  <a:pt x="230200" y="234925"/>
                </a:lnTo>
                <a:cubicBezTo>
                  <a:pt x="230200" y="215417"/>
                  <a:pt x="214351" y="199415"/>
                  <a:pt x="194691" y="199415"/>
                </a:cubicBezTo>
                <a:lnTo>
                  <a:pt x="194691" y="199415"/>
                </a:lnTo>
                <a:cubicBezTo>
                  <a:pt x="175184" y="199415"/>
                  <a:pt x="159182" y="215265"/>
                  <a:pt x="159182" y="234925"/>
                </a:cubicBezTo>
                <a:lnTo>
                  <a:pt x="159182" y="327584"/>
                </a:lnTo>
                <a:cubicBezTo>
                  <a:pt x="159182" y="347091"/>
                  <a:pt x="175031" y="363093"/>
                  <a:pt x="194691" y="363093"/>
                </a:cubicBezTo>
                <a:lnTo>
                  <a:pt x="194691" y="363093"/>
                </a:lnTo>
                <a:cubicBezTo>
                  <a:pt x="214198" y="363093"/>
                  <a:pt x="230200" y="347243"/>
                  <a:pt x="230200" y="327584"/>
                </a:cubicBezTo>
                <a:close/>
                <a:moveTo>
                  <a:pt x="369951" y="327584"/>
                </a:moveTo>
                <a:lnTo>
                  <a:pt x="369951" y="174117"/>
                </a:lnTo>
                <a:cubicBezTo>
                  <a:pt x="369951" y="154610"/>
                  <a:pt x="354101" y="138608"/>
                  <a:pt x="334442" y="138608"/>
                </a:cubicBezTo>
                <a:lnTo>
                  <a:pt x="334442" y="138608"/>
                </a:lnTo>
                <a:cubicBezTo>
                  <a:pt x="314935" y="138608"/>
                  <a:pt x="298933" y="154457"/>
                  <a:pt x="298933" y="174117"/>
                </a:cubicBezTo>
                <a:lnTo>
                  <a:pt x="298933" y="327584"/>
                </a:lnTo>
                <a:cubicBezTo>
                  <a:pt x="298933" y="347091"/>
                  <a:pt x="314782" y="363093"/>
                  <a:pt x="334442" y="363093"/>
                </a:cubicBezTo>
                <a:lnTo>
                  <a:pt x="334442" y="363093"/>
                </a:lnTo>
                <a:cubicBezTo>
                  <a:pt x="354101" y="363093"/>
                  <a:pt x="369951" y="347243"/>
                  <a:pt x="369951" y="327584"/>
                </a:cubicBezTo>
                <a:close/>
                <a:moveTo>
                  <a:pt x="348158" y="79781"/>
                </a:moveTo>
                <a:lnTo>
                  <a:pt x="352882" y="28880"/>
                </a:lnTo>
                <a:lnTo>
                  <a:pt x="302590" y="19431"/>
                </a:lnTo>
                <a:moveTo>
                  <a:pt x="38938" y="173507"/>
                </a:moveTo>
                <a:cubicBezTo>
                  <a:pt x="97765" y="173507"/>
                  <a:pt x="278206" y="105080"/>
                  <a:pt x="353187" y="29642"/>
                </a:cubicBezTo>
              </a:path>
            </a:pathLst>
          </a:custGeom>
          <a:noFill/>
          <a:ln w="254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57" name="Textbox 200">
            <a:extLst>
              <a:ext uri="{FF2B5EF4-FFF2-40B4-BE49-F238E27FC236}">
                <a16:creationId xmlns:a16="http://schemas.microsoft.com/office/drawing/2014/main" id="{745A2DD7-3FAB-DD10-23D8-D50C786C9225}"/>
              </a:ext>
            </a:extLst>
          </p:cNvPr>
          <p:cNvSpPr txBox="1"/>
          <p:nvPr/>
        </p:nvSpPr>
        <p:spPr>
          <a:xfrm>
            <a:off x="10822109" y="4496941"/>
            <a:ext cx="992003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r"/>
            <a:r>
              <a:rPr lang="en-US" sz="2400" b="1" dirty="0">
                <a:solidFill>
                  <a:schemeClr val="bg1"/>
                </a:solidFill>
                <a:latin typeface="+mj-lt"/>
              </a:rPr>
              <a:t>PLAN</a:t>
            </a:r>
          </a:p>
        </p:txBody>
      </p:sp>
      <p:sp>
        <p:nvSpPr>
          <p:cNvPr id="58" name="Textbox 200">
            <a:extLst>
              <a:ext uri="{FF2B5EF4-FFF2-40B4-BE49-F238E27FC236}">
                <a16:creationId xmlns:a16="http://schemas.microsoft.com/office/drawing/2014/main" id="{FBBB28CC-4CC3-6DFC-68FF-605D329A0B21}"/>
              </a:ext>
            </a:extLst>
          </p:cNvPr>
          <p:cNvSpPr txBox="1"/>
          <p:nvPr/>
        </p:nvSpPr>
        <p:spPr>
          <a:xfrm>
            <a:off x="9265759" y="5007963"/>
            <a:ext cx="2548353" cy="92333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dirty="0" err="1">
                <a:solidFill>
                  <a:schemeClr val="bg1"/>
                </a:solidFill>
              </a:rPr>
              <a:t>Lập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kế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hoạch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cụ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thể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với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mục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tiêu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và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lộ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trình</a:t>
            </a:r>
            <a:r>
              <a:rPr lang="en-US" dirty="0">
                <a:solidFill>
                  <a:schemeClr val="bg1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9450142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2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2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2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2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2" decel="5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2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4" fill="hold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3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4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7" dur="75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8" dur="7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7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2" dur="75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3" dur="7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7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4" fill="hold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3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4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0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2" presetClass="entr" presetSubtype="4" fill="hold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3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4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7" dur="75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8" dur="75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75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0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2" dur="75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3" dur="7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7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0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2" presetClass="entr" presetSubtype="4" fill="hold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3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74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5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7" dur="75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8" dur="75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75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0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2" dur="75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3" dur="75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75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5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7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0" dur="5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1" presetID="2" presetClass="entr" presetSubtype="4" fill="hold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93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94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5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7" dur="75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8" dur="7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7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0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2" dur="75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3" dur="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4" dur="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5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7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8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9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0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1" presetID="2" presetClass="entr" presetSubtype="4" fill="hold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3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14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5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7" dur="75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8" dur="75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9" dur="75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0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2" dur="75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3" dur="7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4" dur="7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5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7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8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9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0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1" presetID="2" presetClass="entr" presetSubtype="4" fill="hold" nodeType="withEffect" p14:presetBounceEnd="5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33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34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5" presetID="42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7" dur="75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8" dur="75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9" dur="75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0" presetID="42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2" dur="75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3" dur="75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4" dur="75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5" presetID="31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7" dur="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8" dur="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9" dur="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0" dur="5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1" presetID="2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53" dur="225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4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6" dur="75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7" dur="7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8" dur="7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9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1" dur="75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62" dur="7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3" dur="7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8" grpId="0"/>
          <p:bldP spid="29" grpId="0"/>
          <p:bldP spid="30" grpId="0"/>
          <p:bldP spid="31" grpId="0"/>
          <p:bldP spid="34" grpId="0"/>
          <p:bldP spid="35" grpId="0"/>
          <p:bldP spid="37" grpId="0"/>
          <p:bldP spid="38" grpId="0"/>
          <p:bldP spid="39" grpId="0"/>
          <p:bldP spid="40" grpId="0"/>
          <p:bldP spid="43" grpId="0"/>
          <p:bldP spid="44" grpId="0"/>
          <p:bldP spid="45" grpId="0"/>
          <p:bldP spid="46" grpId="0"/>
          <p:bldP spid="47" grpId="0"/>
          <p:bldP spid="48" grpId="0"/>
          <p:bldP spid="50" grpId="0" animBg="1"/>
          <p:bldP spid="51" grpId="0" animBg="1"/>
          <p:bldP spid="52" grpId="0" animBg="1"/>
          <p:bldP spid="53" grpId="0" animBg="1"/>
          <p:bldP spid="54" grpId="0" animBg="1"/>
          <p:bldP spid="55" grpId="0" animBg="1"/>
          <p:bldP spid="56" grpId="0" animBg="1"/>
          <p:bldP spid="57" grpId="0"/>
          <p:bldP spid="58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2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2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2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2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2" decel="5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2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7" dur="75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8" dur="7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7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2" dur="75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3" dur="7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7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4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0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2" presetClass="entr" presetSubtype="4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3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4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7" dur="75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8" dur="75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75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0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2" dur="75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3" dur="7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7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0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3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4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5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7" dur="75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8" dur="75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75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0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2" dur="75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3" dur="75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75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5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7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0" dur="5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1" presetID="2" presetClass="entr" presetSubtype="4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3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4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5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7" dur="75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8" dur="7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7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0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2" dur="75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3" dur="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4" dur="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5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7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8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9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0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1" presetID="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3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4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5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7" dur="75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8" dur="75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9" dur="75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0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2" dur="75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3" dur="7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4" dur="7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5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7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8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9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0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1" presetID="2" presetClass="entr" presetSubtype="4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3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4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5" presetID="42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7" dur="75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8" dur="75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9" dur="75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0" presetID="42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2" dur="75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3" dur="75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4" dur="75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5" presetID="31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7" dur="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8" dur="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9" dur="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0" dur="5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1" presetID="2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53" dur="225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4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6" dur="75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7" dur="7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8" dur="7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9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1" dur="75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62" dur="7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3" dur="7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8" grpId="0"/>
          <p:bldP spid="29" grpId="0"/>
          <p:bldP spid="30" grpId="0"/>
          <p:bldP spid="31" grpId="0"/>
          <p:bldP spid="34" grpId="0"/>
          <p:bldP spid="35" grpId="0"/>
          <p:bldP spid="37" grpId="0"/>
          <p:bldP spid="38" grpId="0"/>
          <p:bldP spid="39" grpId="0"/>
          <p:bldP spid="40" grpId="0"/>
          <p:bldP spid="43" grpId="0"/>
          <p:bldP spid="44" grpId="0"/>
          <p:bldP spid="45" grpId="0"/>
          <p:bldP spid="46" grpId="0"/>
          <p:bldP spid="47" grpId="0"/>
          <p:bldP spid="48" grpId="0"/>
          <p:bldP spid="50" grpId="0" animBg="1"/>
          <p:bldP spid="51" grpId="0" animBg="1"/>
          <p:bldP spid="52" grpId="0" animBg="1"/>
          <p:bldP spid="53" grpId="0" animBg="1"/>
          <p:bldP spid="54" grpId="0" animBg="1"/>
          <p:bldP spid="55" grpId="0" animBg="1"/>
          <p:bldP spid="56" grpId="0" animBg="1"/>
          <p:bldP spid="57" grpId="0"/>
          <p:bldP spid="58" grpId="0"/>
        </p:bldLst>
      </p:timing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6" name="Group 135">
            <a:extLst>
              <a:ext uri="{FF2B5EF4-FFF2-40B4-BE49-F238E27FC236}">
                <a16:creationId xmlns:a16="http://schemas.microsoft.com/office/drawing/2014/main" id="{F617AF28-07CE-4AFD-B13C-03AFD4BEAD48}"/>
              </a:ext>
            </a:extLst>
          </p:cNvPr>
          <p:cNvGrpSpPr/>
          <p:nvPr/>
        </p:nvGrpSpPr>
        <p:grpSpPr>
          <a:xfrm>
            <a:off x="2212274" y="7815714"/>
            <a:ext cx="5621101" cy="4103316"/>
            <a:chOff x="7261860" y="2857500"/>
            <a:chExt cx="4853940" cy="3543300"/>
          </a:xfrm>
        </p:grpSpPr>
        <p:sp>
          <p:nvSpPr>
            <p:cNvPr id="137" name="Freeform: Shape 136">
              <a:extLst>
                <a:ext uri="{FF2B5EF4-FFF2-40B4-BE49-F238E27FC236}">
                  <a16:creationId xmlns:a16="http://schemas.microsoft.com/office/drawing/2014/main" id="{EDD48943-7FCD-8EB3-DF9F-43894A121599}"/>
                </a:ext>
              </a:extLst>
            </p:cNvPr>
            <p:cNvSpPr/>
            <p:nvPr/>
          </p:nvSpPr>
          <p:spPr>
            <a:xfrm>
              <a:off x="7261860" y="2857500"/>
              <a:ext cx="4853940" cy="3543300"/>
            </a:xfrm>
            <a:custGeom>
              <a:avLst/>
              <a:gdLst>
                <a:gd name="connsiteX0" fmla="*/ 3952930 w 4853940"/>
                <a:gd name="connsiteY0" fmla="*/ 2218533 h 3360420"/>
                <a:gd name="connsiteX1" fmla="*/ 3881090 w 4853940"/>
                <a:gd name="connsiteY1" fmla="*/ 2229497 h 3360420"/>
                <a:gd name="connsiteX2" fmla="*/ 3945845 w 4853940"/>
                <a:gd name="connsiteY2" fmla="*/ 2220238 h 3360420"/>
                <a:gd name="connsiteX3" fmla="*/ 4057327 w 4853940"/>
                <a:gd name="connsiteY3" fmla="*/ 2192381 h 3360420"/>
                <a:gd name="connsiteX4" fmla="*/ 3994732 w 4853940"/>
                <a:gd name="connsiteY4" fmla="*/ 2208476 h 3360420"/>
                <a:gd name="connsiteX5" fmla="*/ 4047088 w 4853940"/>
                <a:gd name="connsiteY5" fmla="*/ 2195880 h 3360420"/>
                <a:gd name="connsiteX6" fmla="*/ 4157598 w 4853940"/>
                <a:gd name="connsiteY6" fmla="*/ 2156723 h 3360420"/>
                <a:gd name="connsiteX7" fmla="*/ 4100220 w 4853940"/>
                <a:gd name="connsiteY7" fmla="*/ 2177724 h 3360420"/>
                <a:gd name="connsiteX8" fmla="*/ 4144527 w 4853940"/>
                <a:gd name="connsiteY8" fmla="*/ 2162584 h 3360420"/>
                <a:gd name="connsiteX9" fmla="*/ 4253237 w 4853940"/>
                <a:gd name="connsiteY9" fmla="*/ 2112065 h 3360420"/>
                <a:gd name="connsiteX10" fmla="*/ 4199916 w 4853940"/>
                <a:gd name="connsiteY10" fmla="*/ 2137751 h 3360420"/>
                <a:gd name="connsiteX11" fmla="*/ 4237697 w 4853940"/>
                <a:gd name="connsiteY11" fmla="*/ 2120812 h 3360420"/>
                <a:gd name="connsiteX12" fmla="*/ 4343736 w 4853940"/>
                <a:gd name="connsiteY12" fmla="*/ 2058907 h 3360420"/>
                <a:gd name="connsiteX13" fmla="*/ 4294094 w 4853940"/>
                <a:gd name="connsiteY13" fmla="*/ 2089066 h 3360420"/>
                <a:gd name="connsiteX14" fmla="*/ 4326135 w 4853940"/>
                <a:gd name="connsiteY14" fmla="*/ 2071030 h 3360420"/>
                <a:gd name="connsiteX15" fmla="*/ 4428591 w 4853940"/>
                <a:gd name="connsiteY15" fmla="*/ 1997747 h 3360420"/>
                <a:gd name="connsiteX16" fmla="*/ 4382547 w 4853940"/>
                <a:gd name="connsiteY16" fmla="*/ 2032178 h 3360420"/>
                <a:gd name="connsiteX17" fmla="*/ 4409376 w 4853940"/>
                <a:gd name="connsiteY17" fmla="*/ 2013701 h 3360420"/>
                <a:gd name="connsiteX18" fmla="*/ 4496671 w 4853940"/>
                <a:gd name="connsiteY18" fmla="*/ 1938726 h 3360420"/>
                <a:gd name="connsiteX19" fmla="*/ 4464909 w 4853940"/>
                <a:gd name="connsiteY19" fmla="*/ 1967593 h 3360420"/>
                <a:gd name="connsiteX20" fmla="*/ 4486957 w 4853940"/>
                <a:gd name="connsiteY20" fmla="*/ 1949288 h 3360420"/>
                <a:gd name="connsiteX21" fmla="*/ 4642087 w 4853940"/>
                <a:gd name="connsiteY21" fmla="*/ 1771329 h 3360420"/>
                <a:gd name="connsiteX22" fmla="*/ 4567591 w 4853940"/>
                <a:gd name="connsiteY22" fmla="*/ 1861619 h 3360420"/>
                <a:gd name="connsiteX23" fmla="*/ 4623281 w 4853940"/>
                <a:gd name="connsiteY23" fmla="*/ 1801070 h 3360420"/>
                <a:gd name="connsiteX24" fmla="*/ 4747270 w 4853940"/>
                <a:gd name="connsiteY24" fmla="*/ 1590498 h 3360420"/>
                <a:gd name="connsiteX25" fmla="*/ 4691744 w 4853940"/>
                <a:gd name="connsiteY25" fmla="*/ 1692797 h 3360420"/>
                <a:gd name="connsiteX26" fmla="*/ 4731397 w 4853940"/>
                <a:gd name="connsiteY26" fmla="*/ 1630086 h 3360420"/>
                <a:gd name="connsiteX27" fmla="*/ 4817458 w 4853940"/>
                <a:gd name="connsiteY27" fmla="*/ 1390103 h 3360420"/>
                <a:gd name="connsiteX28" fmla="*/ 4782618 w 4853940"/>
                <a:gd name="connsiteY28" fmla="*/ 1502338 h 3360420"/>
                <a:gd name="connsiteX29" fmla="*/ 4807593 w 4853940"/>
                <a:gd name="connsiteY29" fmla="*/ 1440048 h 3360420"/>
                <a:gd name="connsiteX30" fmla="*/ 4851339 w 4853940"/>
                <a:gd name="connsiteY30" fmla="*/ 1171650 h 3360420"/>
                <a:gd name="connsiteX31" fmla="*/ 4848157 w 4853940"/>
                <a:gd name="connsiteY31" fmla="*/ 1234668 h 3360420"/>
                <a:gd name="connsiteX32" fmla="*/ 4848156 w 4853940"/>
                <a:gd name="connsiteY32" fmla="*/ 1234674 h 3360420"/>
                <a:gd name="connsiteX33" fmla="*/ 4848157 w 4853940"/>
                <a:gd name="connsiteY33" fmla="*/ 1234668 h 3360420"/>
                <a:gd name="connsiteX34" fmla="*/ 1120140 w 4853940"/>
                <a:gd name="connsiteY34" fmla="*/ 0 h 3360420"/>
                <a:gd name="connsiteX35" fmla="*/ 3733800 w 4853940"/>
                <a:gd name="connsiteY35" fmla="*/ 0 h 3360420"/>
                <a:gd name="connsiteX36" fmla="*/ 4853940 w 4853940"/>
                <a:gd name="connsiteY36" fmla="*/ 1120140 h 3360420"/>
                <a:gd name="connsiteX37" fmla="*/ 4853555 w 4853940"/>
                <a:gd name="connsiteY37" fmla="*/ 1127760 h 3360420"/>
                <a:gd name="connsiteX38" fmla="*/ 4853940 w 4853940"/>
                <a:gd name="connsiteY38" fmla="*/ 1127760 h 3360420"/>
                <a:gd name="connsiteX39" fmla="*/ 4853940 w 4853940"/>
                <a:gd name="connsiteY39" fmla="*/ 3360420 h 3360420"/>
                <a:gd name="connsiteX40" fmla="*/ 3733800 w 4853940"/>
                <a:gd name="connsiteY40" fmla="*/ 2240280 h 3360420"/>
                <a:gd name="connsiteX41" fmla="*/ 3841261 w 4853940"/>
                <a:gd name="connsiteY41" fmla="*/ 2235192 h 3360420"/>
                <a:gd name="connsiteX42" fmla="*/ 3844918 w 4853940"/>
                <a:gd name="connsiteY42" fmla="*/ 2234669 h 3360420"/>
                <a:gd name="connsiteX43" fmla="*/ 3733800 w 4853940"/>
                <a:gd name="connsiteY43" fmla="*/ 2240280 h 3360420"/>
                <a:gd name="connsiteX44" fmla="*/ 1120140 w 4853940"/>
                <a:gd name="connsiteY44" fmla="*/ 2240280 h 3360420"/>
                <a:gd name="connsiteX45" fmla="*/ 0 w 4853940"/>
                <a:gd name="connsiteY45" fmla="*/ 1120140 h 3360420"/>
                <a:gd name="connsiteX46" fmla="*/ 1120140 w 4853940"/>
                <a:gd name="connsiteY46" fmla="*/ 0 h 33604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</a:cxnLst>
              <a:rect l="l" t="t" r="r" b="b"/>
              <a:pathLst>
                <a:path w="4853940" h="3360420">
                  <a:moveTo>
                    <a:pt x="3952930" y="2218533"/>
                  </a:moveTo>
                  <a:lnTo>
                    <a:pt x="3881090" y="2229497"/>
                  </a:lnTo>
                  <a:lnTo>
                    <a:pt x="3945845" y="2220238"/>
                  </a:lnTo>
                  <a:close/>
                  <a:moveTo>
                    <a:pt x="4057327" y="2192381"/>
                  </a:moveTo>
                  <a:lnTo>
                    <a:pt x="3994732" y="2208476"/>
                  </a:lnTo>
                  <a:lnTo>
                    <a:pt x="4047088" y="2195880"/>
                  </a:lnTo>
                  <a:close/>
                  <a:moveTo>
                    <a:pt x="4157598" y="2156723"/>
                  </a:moveTo>
                  <a:lnTo>
                    <a:pt x="4100220" y="2177724"/>
                  </a:lnTo>
                  <a:lnTo>
                    <a:pt x="4144527" y="2162584"/>
                  </a:lnTo>
                  <a:close/>
                  <a:moveTo>
                    <a:pt x="4253237" y="2112065"/>
                  </a:moveTo>
                  <a:lnTo>
                    <a:pt x="4199916" y="2137751"/>
                  </a:lnTo>
                  <a:lnTo>
                    <a:pt x="4237697" y="2120812"/>
                  </a:lnTo>
                  <a:close/>
                  <a:moveTo>
                    <a:pt x="4343736" y="2058907"/>
                  </a:moveTo>
                  <a:lnTo>
                    <a:pt x="4294094" y="2089066"/>
                  </a:lnTo>
                  <a:lnTo>
                    <a:pt x="4326135" y="2071030"/>
                  </a:lnTo>
                  <a:close/>
                  <a:moveTo>
                    <a:pt x="4428591" y="1997747"/>
                  </a:moveTo>
                  <a:lnTo>
                    <a:pt x="4382547" y="2032178"/>
                  </a:lnTo>
                  <a:lnTo>
                    <a:pt x="4409376" y="2013701"/>
                  </a:lnTo>
                  <a:close/>
                  <a:moveTo>
                    <a:pt x="4496671" y="1938726"/>
                  </a:moveTo>
                  <a:lnTo>
                    <a:pt x="4464909" y="1967593"/>
                  </a:lnTo>
                  <a:lnTo>
                    <a:pt x="4486957" y="1949288"/>
                  </a:lnTo>
                  <a:close/>
                  <a:moveTo>
                    <a:pt x="4642087" y="1771329"/>
                  </a:moveTo>
                  <a:lnTo>
                    <a:pt x="4567591" y="1861619"/>
                  </a:lnTo>
                  <a:lnTo>
                    <a:pt x="4623281" y="1801070"/>
                  </a:lnTo>
                  <a:close/>
                  <a:moveTo>
                    <a:pt x="4747270" y="1590498"/>
                  </a:moveTo>
                  <a:lnTo>
                    <a:pt x="4691744" y="1692797"/>
                  </a:lnTo>
                  <a:lnTo>
                    <a:pt x="4731397" y="1630086"/>
                  </a:lnTo>
                  <a:close/>
                  <a:moveTo>
                    <a:pt x="4817458" y="1390103"/>
                  </a:moveTo>
                  <a:lnTo>
                    <a:pt x="4782618" y="1502338"/>
                  </a:lnTo>
                  <a:lnTo>
                    <a:pt x="4807593" y="1440048"/>
                  </a:lnTo>
                  <a:close/>
                  <a:moveTo>
                    <a:pt x="4851339" y="1171650"/>
                  </a:moveTo>
                  <a:lnTo>
                    <a:pt x="4848157" y="1234668"/>
                  </a:lnTo>
                  <a:lnTo>
                    <a:pt x="4848156" y="1234674"/>
                  </a:lnTo>
                  <a:lnTo>
                    <a:pt x="4848157" y="1234668"/>
                  </a:lnTo>
                  <a:close/>
                  <a:moveTo>
                    <a:pt x="1120140" y="0"/>
                  </a:moveTo>
                  <a:lnTo>
                    <a:pt x="3733800" y="0"/>
                  </a:lnTo>
                  <a:cubicBezTo>
                    <a:pt x="4352436" y="0"/>
                    <a:pt x="4853940" y="501504"/>
                    <a:pt x="4853940" y="1120140"/>
                  </a:cubicBezTo>
                  <a:lnTo>
                    <a:pt x="4853555" y="1127760"/>
                  </a:lnTo>
                  <a:lnTo>
                    <a:pt x="4853940" y="1127760"/>
                  </a:lnTo>
                  <a:lnTo>
                    <a:pt x="4853940" y="3360420"/>
                  </a:lnTo>
                  <a:cubicBezTo>
                    <a:pt x="4853940" y="2741784"/>
                    <a:pt x="4352436" y="2240280"/>
                    <a:pt x="3733800" y="2240280"/>
                  </a:cubicBezTo>
                  <a:cubicBezTo>
                    <a:pt x="3770048" y="2240280"/>
                    <a:pt x="3805894" y="2238558"/>
                    <a:pt x="3841261" y="2235192"/>
                  </a:cubicBezTo>
                  <a:lnTo>
                    <a:pt x="3844918" y="2234669"/>
                  </a:lnTo>
                  <a:lnTo>
                    <a:pt x="3733800" y="2240280"/>
                  </a:lnTo>
                  <a:lnTo>
                    <a:pt x="1120140" y="2240280"/>
                  </a:lnTo>
                  <a:cubicBezTo>
                    <a:pt x="501504" y="2240280"/>
                    <a:pt x="0" y="1738776"/>
                    <a:pt x="0" y="1120140"/>
                  </a:cubicBezTo>
                  <a:cubicBezTo>
                    <a:pt x="0" y="501504"/>
                    <a:pt x="501504" y="0"/>
                    <a:pt x="1120140" y="0"/>
                  </a:cubicBez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>
              <a:noFill/>
            </a:ln>
            <a:effectLst>
              <a:outerShdw blurRad="317500" dist="1905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8" name="Freeform: Shape 137">
              <a:extLst>
                <a:ext uri="{FF2B5EF4-FFF2-40B4-BE49-F238E27FC236}">
                  <a16:creationId xmlns:a16="http://schemas.microsoft.com/office/drawing/2014/main" id="{B197F75F-92BB-965C-B749-6C72DA5C382F}"/>
                </a:ext>
              </a:extLst>
            </p:cNvPr>
            <p:cNvSpPr/>
            <p:nvPr/>
          </p:nvSpPr>
          <p:spPr>
            <a:xfrm>
              <a:off x="7261860" y="2857500"/>
              <a:ext cx="4853940" cy="3360420"/>
            </a:xfrm>
            <a:custGeom>
              <a:avLst/>
              <a:gdLst>
                <a:gd name="connsiteX0" fmla="*/ 3952930 w 4853940"/>
                <a:gd name="connsiteY0" fmla="*/ 2218533 h 3360420"/>
                <a:gd name="connsiteX1" fmla="*/ 3881090 w 4853940"/>
                <a:gd name="connsiteY1" fmla="*/ 2229497 h 3360420"/>
                <a:gd name="connsiteX2" fmla="*/ 3945845 w 4853940"/>
                <a:gd name="connsiteY2" fmla="*/ 2220238 h 3360420"/>
                <a:gd name="connsiteX3" fmla="*/ 4057327 w 4853940"/>
                <a:gd name="connsiteY3" fmla="*/ 2192381 h 3360420"/>
                <a:gd name="connsiteX4" fmla="*/ 3994732 w 4853940"/>
                <a:gd name="connsiteY4" fmla="*/ 2208476 h 3360420"/>
                <a:gd name="connsiteX5" fmla="*/ 4047088 w 4853940"/>
                <a:gd name="connsiteY5" fmla="*/ 2195880 h 3360420"/>
                <a:gd name="connsiteX6" fmla="*/ 4157598 w 4853940"/>
                <a:gd name="connsiteY6" fmla="*/ 2156723 h 3360420"/>
                <a:gd name="connsiteX7" fmla="*/ 4100220 w 4853940"/>
                <a:gd name="connsiteY7" fmla="*/ 2177724 h 3360420"/>
                <a:gd name="connsiteX8" fmla="*/ 4144527 w 4853940"/>
                <a:gd name="connsiteY8" fmla="*/ 2162584 h 3360420"/>
                <a:gd name="connsiteX9" fmla="*/ 4253237 w 4853940"/>
                <a:gd name="connsiteY9" fmla="*/ 2112065 h 3360420"/>
                <a:gd name="connsiteX10" fmla="*/ 4199916 w 4853940"/>
                <a:gd name="connsiteY10" fmla="*/ 2137751 h 3360420"/>
                <a:gd name="connsiteX11" fmla="*/ 4237697 w 4853940"/>
                <a:gd name="connsiteY11" fmla="*/ 2120812 h 3360420"/>
                <a:gd name="connsiteX12" fmla="*/ 4343736 w 4853940"/>
                <a:gd name="connsiteY12" fmla="*/ 2058907 h 3360420"/>
                <a:gd name="connsiteX13" fmla="*/ 4294094 w 4853940"/>
                <a:gd name="connsiteY13" fmla="*/ 2089066 h 3360420"/>
                <a:gd name="connsiteX14" fmla="*/ 4326135 w 4853940"/>
                <a:gd name="connsiteY14" fmla="*/ 2071030 h 3360420"/>
                <a:gd name="connsiteX15" fmla="*/ 4428591 w 4853940"/>
                <a:gd name="connsiteY15" fmla="*/ 1997747 h 3360420"/>
                <a:gd name="connsiteX16" fmla="*/ 4382547 w 4853940"/>
                <a:gd name="connsiteY16" fmla="*/ 2032178 h 3360420"/>
                <a:gd name="connsiteX17" fmla="*/ 4409376 w 4853940"/>
                <a:gd name="connsiteY17" fmla="*/ 2013701 h 3360420"/>
                <a:gd name="connsiteX18" fmla="*/ 4496671 w 4853940"/>
                <a:gd name="connsiteY18" fmla="*/ 1938726 h 3360420"/>
                <a:gd name="connsiteX19" fmla="*/ 4464909 w 4853940"/>
                <a:gd name="connsiteY19" fmla="*/ 1967593 h 3360420"/>
                <a:gd name="connsiteX20" fmla="*/ 4486957 w 4853940"/>
                <a:gd name="connsiteY20" fmla="*/ 1949288 h 3360420"/>
                <a:gd name="connsiteX21" fmla="*/ 4642087 w 4853940"/>
                <a:gd name="connsiteY21" fmla="*/ 1771329 h 3360420"/>
                <a:gd name="connsiteX22" fmla="*/ 4567591 w 4853940"/>
                <a:gd name="connsiteY22" fmla="*/ 1861619 h 3360420"/>
                <a:gd name="connsiteX23" fmla="*/ 4623281 w 4853940"/>
                <a:gd name="connsiteY23" fmla="*/ 1801070 h 3360420"/>
                <a:gd name="connsiteX24" fmla="*/ 4747270 w 4853940"/>
                <a:gd name="connsiteY24" fmla="*/ 1590498 h 3360420"/>
                <a:gd name="connsiteX25" fmla="*/ 4691744 w 4853940"/>
                <a:gd name="connsiteY25" fmla="*/ 1692797 h 3360420"/>
                <a:gd name="connsiteX26" fmla="*/ 4731397 w 4853940"/>
                <a:gd name="connsiteY26" fmla="*/ 1630086 h 3360420"/>
                <a:gd name="connsiteX27" fmla="*/ 4817458 w 4853940"/>
                <a:gd name="connsiteY27" fmla="*/ 1390103 h 3360420"/>
                <a:gd name="connsiteX28" fmla="*/ 4782618 w 4853940"/>
                <a:gd name="connsiteY28" fmla="*/ 1502338 h 3360420"/>
                <a:gd name="connsiteX29" fmla="*/ 4807593 w 4853940"/>
                <a:gd name="connsiteY29" fmla="*/ 1440048 h 3360420"/>
                <a:gd name="connsiteX30" fmla="*/ 4851339 w 4853940"/>
                <a:gd name="connsiteY30" fmla="*/ 1171650 h 3360420"/>
                <a:gd name="connsiteX31" fmla="*/ 4848157 w 4853940"/>
                <a:gd name="connsiteY31" fmla="*/ 1234668 h 3360420"/>
                <a:gd name="connsiteX32" fmla="*/ 4848156 w 4853940"/>
                <a:gd name="connsiteY32" fmla="*/ 1234674 h 3360420"/>
                <a:gd name="connsiteX33" fmla="*/ 4848157 w 4853940"/>
                <a:gd name="connsiteY33" fmla="*/ 1234668 h 3360420"/>
                <a:gd name="connsiteX34" fmla="*/ 1120140 w 4853940"/>
                <a:gd name="connsiteY34" fmla="*/ 0 h 3360420"/>
                <a:gd name="connsiteX35" fmla="*/ 3733800 w 4853940"/>
                <a:gd name="connsiteY35" fmla="*/ 0 h 3360420"/>
                <a:gd name="connsiteX36" fmla="*/ 4853940 w 4853940"/>
                <a:gd name="connsiteY36" fmla="*/ 1120140 h 3360420"/>
                <a:gd name="connsiteX37" fmla="*/ 4853555 w 4853940"/>
                <a:gd name="connsiteY37" fmla="*/ 1127760 h 3360420"/>
                <a:gd name="connsiteX38" fmla="*/ 4853940 w 4853940"/>
                <a:gd name="connsiteY38" fmla="*/ 1127760 h 3360420"/>
                <a:gd name="connsiteX39" fmla="*/ 4853940 w 4853940"/>
                <a:gd name="connsiteY39" fmla="*/ 3360420 h 3360420"/>
                <a:gd name="connsiteX40" fmla="*/ 3733800 w 4853940"/>
                <a:gd name="connsiteY40" fmla="*/ 2240280 h 3360420"/>
                <a:gd name="connsiteX41" fmla="*/ 3841261 w 4853940"/>
                <a:gd name="connsiteY41" fmla="*/ 2235192 h 3360420"/>
                <a:gd name="connsiteX42" fmla="*/ 3844918 w 4853940"/>
                <a:gd name="connsiteY42" fmla="*/ 2234669 h 3360420"/>
                <a:gd name="connsiteX43" fmla="*/ 3733800 w 4853940"/>
                <a:gd name="connsiteY43" fmla="*/ 2240280 h 3360420"/>
                <a:gd name="connsiteX44" fmla="*/ 1120140 w 4853940"/>
                <a:gd name="connsiteY44" fmla="*/ 2240280 h 3360420"/>
                <a:gd name="connsiteX45" fmla="*/ 0 w 4853940"/>
                <a:gd name="connsiteY45" fmla="*/ 1120140 h 3360420"/>
                <a:gd name="connsiteX46" fmla="*/ 1120140 w 4853940"/>
                <a:gd name="connsiteY46" fmla="*/ 0 h 33604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</a:cxnLst>
              <a:rect l="l" t="t" r="r" b="b"/>
              <a:pathLst>
                <a:path w="4853940" h="3360420">
                  <a:moveTo>
                    <a:pt x="3952930" y="2218533"/>
                  </a:moveTo>
                  <a:lnTo>
                    <a:pt x="3881090" y="2229497"/>
                  </a:lnTo>
                  <a:lnTo>
                    <a:pt x="3945845" y="2220238"/>
                  </a:lnTo>
                  <a:close/>
                  <a:moveTo>
                    <a:pt x="4057327" y="2192381"/>
                  </a:moveTo>
                  <a:lnTo>
                    <a:pt x="3994732" y="2208476"/>
                  </a:lnTo>
                  <a:lnTo>
                    <a:pt x="4047088" y="2195880"/>
                  </a:lnTo>
                  <a:close/>
                  <a:moveTo>
                    <a:pt x="4157598" y="2156723"/>
                  </a:moveTo>
                  <a:lnTo>
                    <a:pt x="4100220" y="2177724"/>
                  </a:lnTo>
                  <a:lnTo>
                    <a:pt x="4144527" y="2162584"/>
                  </a:lnTo>
                  <a:close/>
                  <a:moveTo>
                    <a:pt x="4253237" y="2112065"/>
                  </a:moveTo>
                  <a:lnTo>
                    <a:pt x="4199916" y="2137751"/>
                  </a:lnTo>
                  <a:lnTo>
                    <a:pt x="4237697" y="2120812"/>
                  </a:lnTo>
                  <a:close/>
                  <a:moveTo>
                    <a:pt x="4343736" y="2058907"/>
                  </a:moveTo>
                  <a:lnTo>
                    <a:pt x="4294094" y="2089066"/>
                  </a:lnTo>
                  <a:lnTo>
                    <a:pt x="4326135" y="2071030"/>
                  </a:lnTo>
                  <a:close/>
                  <a:moveTo>
                    <a:pt x="4428591" y="1997747"/>
                  </a:moveTo>
                  <a:lnTo>
                    <a:pt x="4382547" y="2032178"/>
                  </a:lnTo>
                  <a:lnTo>
                    <a:pt x="4409376" y="2013701"/>
                  </a:lnTo>
                  <a:close/>
                  <a:moveTo>
                    <a:pt x="4496671" y="1938726"/>
                  </a:moveTo>
                  <a:lnTo>
                    <a:pt x="4464909" y="1967593"/>
                  </a:lnTo>
                  <a:lnTo>
                    <a:pt x="4486957" y="1949288"/>
                  </a:lnTo>
                  <a:close/>
                  <a:moveTo>
                    <a:pt x="4642087" y="1771329"/>
                  </a:moveTo>
                  <a:lnTo>
                    <a:pt x="4567591" y="1861619"/>
                  </a:lnTo>
                  <a:lnTo>
                    <a:pt x="4623281" y="1801070"/>
                  </a:lnTo>
                  <a:close/>
                  <a:moveTo>
                    <a:pt x="4747270" y="1590498"/>
                  </a:moveTo>
                  <a:lnTo>
                    <a:pt x="4691744" y="1692797"/>
                  </a:lnTo>
                  <a:lnTo>
                    <a:pt x="4731397" y="1630086"/>
                  </a:lnTo>
                  <a:close/>
                  <a:moveTo>
                    <a:pt x="4817458" y="1390103"/>
                  </a:moveTo>
                  <a:lnTo>
                    <a:pt x="4782618" y="1502338"/>
                  </a:lnTo>
                  <a:lnTo>
                    <a:pt x="4807593" y="1440048"/>
                  </a:lnTo>
                  <a:close/>
                  <a:moveTo>
                    <a:pt x="4851339" y="1171650"/>
                  </a:moveTo>
                  <a:lnTo>
                    <a:pt x="4848157" y="1234668"/>
                  </a:lnTo>
                  <a:lnTo>
                    <a:pt x="4848156" y="1234674"/>
                  </a:lnTo>
                  <a:lnTo>
                    <a:pt x="4848157" y="1234668"/>
                  </a:lnTo>
                  <a:close/>
                  <a:moveTo>
                    <a:pt x="1120140" y="0"/>
                  </a:moveTo>
                  <a:lnTo>
                    <a:pt x="3733800" y="0"/>
                  </a:lnTo>
                  <a:cubicBezTo>
                    <a:pt x="4352436" y="0"/>
                    <a:pt x="4853940" y="501504"/>
                    <a:pt x="4853940" y="1120140"/>
                  </a:cubicBezTo>
                  <a:lnTo>
                    <a:pt x="4853555" y="1127760"/>
                  </a:lnTo>
                  <a:lnTo>
                    <a:pt x="4853940" y="1127760"/>
                  </a:lnTo>
                  <a:lnTo>
                    <a:pt x="4853940" y="3360420"/>
                  </a:lnTo>
                  <a:cubicBezTo>
                    <a:pt x="4853940" y="2741784"/>
                    <a:pt x="4352436" y="2240280"/>
                    <a:pt x="3733800" y="2240280"/>
                  </a:cubicBezTo>
                  <a:cubicBezTo>
                    <a:pt x="3770048" y="2240280"/>
                    <a:pt x="3805894" y="2238558"/>
                    <a:pt x="3841261" y="2235192"/>
                  </a:cubicBezTo>
                  <a:lnTo>
                    <a:pt x="3844918" y="2234669"/>
                  </a:lnTo>
                  <a:lnTo>
                    <a:pt x="3733800" y="2240280"/>
                  </a:lnTo>
                  <a:lnTo>
                    <a:pt x="1120140" y="2240280"/>
                  </a:lnTo>
                  <a:cubicBezTo>
                    <a:pt x="501504" y="2240280"/>
                    <a:pt x="0" y="1738776"/>
                    <a:pt x="0" y="1120140"/>
                  </a:cubicBezTo>
                  <a:cubicBezTo>
                    <a:pt x="0" y="501504"/>
                    <a:pt x="501504" y="0"/>
                    <a:pt x="1120140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39" name="Group 138">
            <a:extLst>
              <a:ext uri="{FF2B5EF4-FFF2-40B4-BE49-F238E27FC236}">
                <a16:creationId xmlns:a16="http://schemas.microsoft.com/office/drawing/2014/main" id="{1C7C833F-D756-CF3E-2174-C963EE37500E}"/>
              </a:ext>
            </a:extLst>
          </p:cNvPr>
          <p:cNvGrpSpPr/>
          <p:nvPr/>
        </p:nvGrpSpPr>
        <p:grpSpPr>
          <a:xfrm>
            <a:off x="1171002" y="4628070"/>
            <a:ext cx="6662373" cy="4863428"/>
            <a:chOff x="7261860" y="2857500"/>
            <a:chExt cx="4853940" cy="3543300"/>
          </a:xfrm>
        </p:grpSpPr>
        <p:sp>
          <p:nvSpPr>
            <p:cNvPr id="140" name="Freeform: Shape 139">
              <a:extLst>
                <a:ext uri="{FF2B5EF4-FFF2-40B4-BE49-F238E27FC236}">
                  <a16:creationId xmlns:a16="http://schemas.microsoft.com/office/drawing/2014/main" id="{5493F6B2-19F9-C4B9-B49A-AD8C48EA2798}"/>
                </a:ext>
              </a:extLst>
            </p:cNvPr>
            <p:cNvSpPr/>
            <p:nvPr/>
          </p:nvSpPr>
          <p:spPr>
            <a:xfrm>
              <a:off x="7261860" y="2857500"/>
              <a:ext cx="4853940" cy="3543300"/>
            </a:xfrm>
            <a:custGeom>
              <a:avLst/>
              <a:gdLst>
                <a:gd name="connsiteX0" fmla="*/ 3952930 w 4853940"/>
                <a:gd name="connsiteY0" fmla="*/ 2218533 h 3360420"/>
                <a:gd name="connsiteX1" fmla="*/ 3881090 w 4853940"/>
                <a:gd name="connsiteY1" fmla="*/ 2229497 h 3360420"/>
                <a:gd name="connsiteX2" fmla="*/ 3945845 w 4853940"/>
                <a:gd name="connsiteY2" fmla="*/ 2220238 h 3360420"/>
                <a:gd name="connsiteX3" fmla="*/ 4057327 w 4853940"/>
                <a:gd name="connsiteY3" fmla="*/ 2192381 h 3360420"/>
                <a:gd name="connsiteX4" fmla="*/ 3994732 w 4853940"/>
                <a:gd name="connsiteY4" fmla="*/ 2208476 h 3360420"/>
                <a:gd name="connsiteX5" fmla="*/ 4047088 w 4853940"/>
                <a:gd name="connsiteY5" fmla="*/ 2195880 h 3360420"/>
                <a:gd name="connsiteX6" fmla="*/ 4157598 w 4853940"/>
                <a:gd name="connsiteY6" fmla="*/ 2156723 h 3360420"/>
                <a:gd name="connsiteX7" fmla="*/ 4100220 w 4853940"/>
                <a:gd name="connsiteY7" fmla="*/ 2177724 h 3360420"/>
                <a:gd name="connsiteX8" fmla="*/ 4144527 w 4853940"/>
                <a:gd name="connsiteY8" fmla="*/ 2162584 h 3360420"/>
                <a:gd name="connsiteX9" fmla="*/ 4253237 w 4853940"/>
                <a:gd name="connsiteY9" fmla="*/ 2112065 h 3360420"/>
                <a:gd name="connsiteX10" fmla="*/ 4199916 w 4853940"/>
                <a:gd name="connsiteY10" fmla="*/ 2137751 h 3360420"/>
                <a:gd name="connsiteX11" fmla="*/ 4237697 w 4853940"/>
                <a:gd name="connsiteY11" fmla="*/ 2120812 h 3360420"/>
                <a:gd name="connsiteX12" fmla="*/ 4343736 w 4853940"/>
                <a:gd name="connsiteY12" fmla="*/ 2058907 h 3360420"/>
                <a:gd name="connsiteX13" fmla="*/ 4294094 w 4853940"/>
                <a:gd name="connsiteY13" fmla="*/ 2089066 h 3360420"/>
                <a:gd name="connsiteX14" fmla="*/ 4326135 w 4853940"/>
                <a:gd name="connsiteY14" fmla="*/ 2071030 h 3360420"/>
                <a:gd name="connsiteX15" fmla="*/ 4428591 w 4853940"/>
                <a:gd name="connsiteY15" fmla="*/ 1997747 h 3360420"/>
                <a:gd name="connsiteX16" fmla="*/ 4382547 w 4853940"/>
                <a:gd name="connsiteY16" fmla="*/ 2032178 h 3360420"/>
                <a:gd name="connsiteX17" fmla="*/ 4409376 w 4853940"/>
                <a:gd name="connsiteY17" fmla="*/ 2013701 h 3360420"/>
                <a:gd name="connsiteX18" fmla="*/ 4496671 w 4853940"/>
                <a:gd name="connsiteY18" fmla="*/ 1938726 h 3360420"/>
                <a:gd name="connsiteX19" fmla="*/ 4464909 w 4853940"/>
                <a:gd name="connsiteY19" fmla="*/ 1967593 h 3360420"/>
                <a:gd name="connsiteX20" fmla="*/ 4486957 w 4853940"/>
                <a:gd name="connsiteY20" fmla="*/ 1949288 h 3360420"/>
                <a:gd name="connsiteX21" fmla="*/ 4642087 w 4853940"/>
                <a:gd name="connsiteY21" fmla="*/ 1771329 h 3360420"/>
                <a:gd name="connsiteX22" fmla="*/ 4567591 w 4853940"/>
                <a:gd name="connsiteY22" fmla="*/ 1861619 h 3360420"/>
                <a:gd name="connsiteX23" fmla="*/ 4623281 w 4853940"/>
                <a:gd name="connsiteY23" fmla="*/ 1801070 h 3360420"/>
                <a:gd name="connsiteX24" fmla="*/ 4747270 w 4853940"/>
                <a:gd name="connsiteY24" fmla="*/ 1590498 h 3360420"/>
                <a:gd name="connsiteX25" fmla="*/ 4691744 w 4853940"/>
                <a:gd name="connsiteY25" fmla="*/ 1692797 h 3360420"/>
                <a:gd name="connsiteX26" fmla="*/ 4731397 w 4853940"/>
                <a:gd name="connsiteY26" fmla="*/ 1630086 h 3360420"/>
                <a:gd name="connsiteX27" fmla="*/ 4817458 w 4853940"/>
                <a:gd name="connsiteY27" fmla="*/ 1390103 h 3360420"/>
                <a:gd name="connsiteX28" fmla="*/ 4782618 w 4853940"/>
                <a:gd name="connsiteY28" fmla="*/ 1502338 h 3360420"/>
                <a:gd name="connsiteX29" fmla="*/ 4807593 w 4853940"/>
                <a:gd name="connsiteY29" fmla="*/ 1440048 h 3360420"/>
                <a:gd name="connsiteX30" fmla="*/ 4851339 w 4853940"/>
                <a:gd name="connsiteY30" fmla="*/ 1171650 h 3360420"/>
                <a:gd name="connsiteX31" fmla="*/ 4848157 w 4853940"/>
                <a:gd name="connsiteY31" fmla="*/ 1234668 h 3360420"/>
                <a:gd name="connsiteX32" fmla="*/ 4848156 w 4853940"/>
                <a:gd name="connsiteY32" fmla="*/ 1234674 h 3360420"/>
                <a:gd name="connsiteX33" fmla="*/ 4848157 w 4853940"/>
                <a:gd name="connsiteY33" fmla="*/ 1234668 h 3360420"/>
                <a:gd name="connsiteX34" fmla="*/ 1120140 w 4853940"/>
                <a:gd name="connsiteY34" fmla="*/ 0 h 3360420"/>
                <a:gd name="connsiteX35" fmla="*/ 3733800 w 4853940"/>
                <a:gd name="connsiteY35" fmla="*/ 0 h 3360420"/>
                <a:gd name="connsiteX36" fmla="*/ 4853940 w 4853940"/>
                <a:gd name="connsiteY36" fmla="*/ 1120140 h 3360420"/>
                <a:gd name="connsiteX37" fmla="*/ 4853555 w 4853940"/>
                <a:gd name="connsiteY37" fmla="*/ 1127760 h 3360420"/>
                <a:gd name="connsiteX38" fmla="*/ 4853940 w 4853940"/>
                <a:gd name="connsiteY38" fmla="*/ 1127760 h 3360420"/>
                <a:gd name="connsiteX39" fmla="*/ 4853940 w 4853940"/>
                <a:gd name="connsiteY39" fmla="*/ 3360420 h 3360420"/>
                <a:gd name="connsiteX40" fmla="*/ 3733800 w 4853940"/>
                <a:gd name="connsiteY40" fmla="*/ 2240280 h 3360420"/>
                <a:gd name="connsiteX41" fmla="*/ 3841261 w 4853940"/>
                <a:gd name="connsiteY41" fmla="*/ 2235192 h 3360420"/>
                <a:gd name="connsiteX42" fmla="*/ 3844918 w 4853940"/>
                <a:gd name="connsiteY42" fmla="*/ 2234669 h 3360420"/>
                <a:gd name="connsiteX43" fmla="*/ 3733800 w 4853940"/>
                <a:gd name="connsiteY43" fmla="*/ 2240280 h 3360420"/>
                <a:gd name="connsiteX44" fmla="*/ 1120140 w 4853940"/>
                <a:gd name="connsiteY44" fmla="*/ 2240280 h 3360420"/>
                <a:gd name="connsiteX45" fmla="*/ 0 w 4853940"/>
                <a:gd name="connsiteY45" fmla="*/ 1120140 h 3360420"/>
                <a:gd name="connsiteX46" fmla="*/ 1120140 w 4853940"/>
                <a:gd name="connsiteY46" fmla="*/ 0 h 33604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</a:cxnLst>
              <a:rect l="l" t="t" r="r" b="b"/>
              <a:pathLst>
                <a:path w="4853940" h="3360420">
                  <a:moveTo>
                    <a:pt x="3952930" y="2218533"/>
                  </a:moveTo>
                  <a:lnTo>
                    <a:pt x="3881090" y="2229497"/>
                  </a:lnTo>
                  <a:lnTo>
                    <a:pt x="3945845" y="2220238"/>
                  </a:lnTo>
                  <a:close/>
                  <a:moveTo>
                    <a:pt x="4057327" y="2192381"/>
                  </a:moveTo>
                  <a:lnTo>
                    <a:pt x="3994732" y="2208476"/>
                  </a:lnTo>
                  <a:lnTo>
                    <a:pt x="4047088" y="2195880"/>
                  </a:lnTo>
                  <a:close/>
                  <a:moveTo>
                    <a:pt x="4157598" y="2156723"/>
                  </a:moveTo>
                  <a:lnTo>
                    <a:pt x="4100220" y="2177724"/>
                  </a:lnTo>
                  <a:lnTo>
                    <a:pt x="4144527" y="2162584"/>
                  </a:lnTo>
                  <a:close/>
                  <a:moveTo>
                    <a:pt x="4253237" y="2112065"/>
                  </a:moveTo>
                  <a:lnTo>
                    <a:pt x="4199916" y="2137751"/>
                  </a:lnTo>
                  <a:lnTo>
                    <a:pt x="4237697" y="2120812"/>
                  </a:lnTo>
                  <a:close/>
                  <a:moveTo>
                    <a:pt x="4343736" y="2058907"/>
                  </a:moveTo>
                  <a:lnTo>
                    <a:pt x="4294094" y="2089066"/>
                  </a:lnTo>
                  <a:lnTo>
                    <a:pt x="4326135" y="2071030"/>
                  </a:lnTo>
                  <a:close/>
                  <a:moveTo>
                    <a:pt x="4428591" y="1997747"/>
                  </a:moveTo>
                  <a:lnTo>
                    <a:pt x="4382547" y="2032178"/>
                  </a:lnTo>
                  <a:lnTo>
                    <a:pt x="4409376" y="2013701"/>
                  </a:lnTo>
                  <a:close/>
                  <a:moveTo>
                    <a:pt x="4496671" y="1938726"/>
                  </a:moveTo>
                  <a:lnTo>
                    <a:pt x="4464909" y="1967593"/>
                  </a:lnTo>
                  <a:lnTo>
                    <a:pt x="4486957" y="1949288"/>
                  </a:lnTo>
                  <a:close/>
                  <a:moveTo>
                    <a:pt x="4642087" y="1771329"/>
                  </a:moveTo>
                  <a:lnTo>
                    <a:pt x="4567591" y="1861619"/>
                  </a:lnTo>
                  <a:lnTo>
                    <a:pt x="4623281" y="1801070"/>
                  </a:lnTo>
                  <a:close/>
                  <a:moveTo>
                    <a:pt x="4747270" y="1590498"/>
                  </a:moveTo>
                  <a:lnTo>
                    <a:pt x="4691744" y="1692797"/>
                  </a:lnTo>
                  <a:lnTo>
                    <a:pt x="4731397" y="1630086"/>
                  </a:lnTo>
                  <a:close/>
                  <a:moveTo>
                    <a:pt x="4817458" y="1390103"/>
                  </a:moveTo>
                  <a:lnTo>
                    <a:pt x="4782618" y="1502338"/>
                  </a:lnTo>
                  <a:lnTo>
                    <a:pt x="4807593" y="1440048"/>
                  </a:lnTo>
                  <a:close/>
                  <a:moveTo>
                    <a:pt x="4851339" y="1171650"/>
                  </a:moveTo>
                  <a:lnTo>
                    <a:pt x="4848157" y="1234668"/>
                  </a:lnTo>
                  <a:lnTo>
                    <a:pt x="4848156" y="1234674"/>
                  </a:lnTo>
                  <a:lnTo>
                    <a:pt x="4848157" y="1234668"/>
                  </a:lnTo>
                  <a:close/>
                  <a:moveTo>
                    <a:pt x="1120140" y="0"/>
                  </a:moveTo>
                  <a:lnTo>
                    <a:pt x="3733800" y="0"/>
                  </a:lnTo>
                  <a:cubicBezTo>
                    <a:pt x="4352436" y="0"/>
                    <a:pt x="4853940" y="501504"/>
                    <a:pt x="4853940" y="1120140"/>
                  </a:cubicBezTo>
                  <a:lnTo>
                    <a:pt x="4853555" y="1127760"/>
                  </a:lnTo>
                  <a:lnTo>
                    <a:pt x="4853940" y="1127760"/>
                  </a:lnTo>
                  <a:lnTo>
                    <a:pt x="4853940" y="3360420"/>
                  </a:lnTo>
                  <a:cubicBezTo>
                    <a:pt x="4853940" y="2741784"/>
                    <a:pt x="4352436" y="2240280"/>
                    <a:pt x="3733800" y="2240280"/>
                  </a:cubicBezTo>
                  <a:cubicBezTo>
                    <a:pt x="3770048" y="2240280"/>
                    <a:pt x="3805894" y="2238558"/>
                    <a:pt x="3841261" y="2235192"/>
                  </a:cubicBezTo>
                  <a:lnTo>
                    <a:pt x="3844918" y="2234669"/>
                  </a:lnTo>
                  <a:lnTo>
                    <a:pt x="3733800" y="2240280"/>
                  </a:lnTo>
                  <a:lnTo>
                    <a:pt x="1120140" y="2240280"/>
                  </a:lnTo>
                  <a:cubicBezTo>
                    <a:pt x="501504" y="2240280"/>
                    <a:pt x="0" y="1738776"/>
                    <a:pt x="0" y="1120140"/>
                  </a:cubicBezTo>
                  <a:cubicBezTo>
                    <a:pt x="0" y="501504"/>
                    <a:pt x="501504" y="0"/>
                    <a:pt x="1120140" y="0"/>
                  </a:cubicBez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>
              <a:noFill/>
            </a:ln>
            <a:effectLst>
              <a:outerShdw blurRad="317500" dist="1905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1" name="Freeform: Shape 140">
              <a:extLst>
                <a:ext uri="{FF2B5EF4-FFF2-40B4-BE49-F238E27FC236}">
                  <a16:creationId xmlns:a16="http://schemas.microsoft.com/office/drawing/2014/main" id="{006D8FC4-9C51-F239-CF40-77418EEFBFC1}"/>
                </a:ext>
              </a:extLst>
            </p:cNvPr>
            <p:cNvSpPr/>
            <p:nvPr/>
          </p:nvSpPr>
          <p:spPr>
            <a:xfrm>
              <a:off x="7261860" y="2857500"/>
              <a:ext cx="4853940" cy="3360420"/>
            </a:xfrm>
            <a:custGeom>
              <a:avLst/>
              <a:gdLst>
                <a:gd name="connsiteX0" fmla="*/ 3952930 w 4853940"/>
                <a:gd name="connsiteY0" fmla="*/ 2218533 h 3360420"/>
                <a:gd name="connsiteX1" fmla="*/ 3881090 w 4853940"/>
                <a:gd name="connsiteY1" fmla="*/ 2229497 h 3360420"/>
                <a:gd name="connsiteX2" fmla="*/ 3945845 w 4853940"/>
                <a:gd name="connsiteY2" fmla="*/ 2220238 h 3360420"/>
                <a:gd name="connsiteX3" fmla="*/ 4057327 w 4853940"/>
                <a:gd name="connsiteY3" fmla="*/ 2192381 h 3360420"/>
                <a:gd name="connsiteX4" fmla="*/ 3994732 w 4853940"/>
                <a:gd name="connsiteY4" fmla="*/ 2208476 h 3360420"/>
                <a:gd name="connsiteX5" fmla="*/ 4047088 w 4853940"/>
                <a:gd name="connsiteY5" fmla="*/ 2195880 h 3360420"/>
                <a:gd name="connsiteX6" fmla="*/ 4157598 w 4853940"/>
                <a:gd name="connsiteY6" fmla="*/ 2156723 h 3360420"/>
                <a:gd name="connsiteX7" fmla="*/ 4100220 w 4853940"/>
                <a:gd name="connsiteY7" fmla="*/ 2177724 h 3360420"/>
                <a:gd name="connsiteX8" fmla="*/ 4144527 w 4853940"/>
                <a:gd name="connsiteY8" fmla="*/ 2162584 h 3360420"/>
                <a:gd name="connsiteX9" fmla="*/ 4253237 w 4853940"/>
                <a:gd name="connsiteY9" fmla="*/ 2112065 h 3360420"/>
                <a:gd name="connsiteX10" fmla="*/ 4199916 w 4853940"/>
                <a:gd name="connsiteY10" fmla="*/ 2137751 h 3360420"/>
                <a:gd name="connsiteX11" fmla="*/ 4237697 w 4853940"/>
                <a:gd name="connsiteY11" fmla="*/ 2120812 h 3360420"/>
                <a:gd name="connsiteX12" fmla="*/ 4343736 w 4853940"/>
                <a:gd name="connsiteY12" fmla="*/ 2058907 h 3360420"/>
                <a:gd name="connsiteX13" fmla="*/ 4294094 w 4853940"/>
                <a:gd name="connsiteY13" fmla="*/ 2089066 h 3360420"/>
                <a:gd name="connsiteX14" fmla="*/ 4326135 w 4853940"/>
                <a:gd name="connsiteY14" fmla="*/ 2071030 h 3360420"/>
                <a:gd name="connsiteX15" fmla="*/ 4428591 w 4853940"/>
                <a:gd name="connsiteY15" fmla="*/ 1997747 h 3360420"/>
                <a:gd name="connsiteX16" fmla="*/ 4382547 w 4853940"/>
                <a:gd name="connsiteY16" fmla="*/ 2032178 h 3360420"/>
                <a:gd name="connsiteX17" fmla="*/ 4409376 w 4853940"/>
                <a:gd name="connsiteY17" fmla="*/ 2013701 h 3360420"/>
                <a:gd name="connsiteX18" fmla="*/ 4496671 w 4853940"/>
                <a:gd name="connsiteY18" fmla="*/ 1938726 h 3360420"/>
                <a:gd name="connsiteX19" fmla="*/ 4464909 w 4853940"/>
                <a:gd name="connsiteY19" fmla="*/ 1967593 h 3360420"/>
                <a:gd name="connsiteX20" fmla="*/ 4486957 w 4853940"/>
                <a:gd name="connsiteY20" fmla="*/ 1949288 h 3360420"/>
                <a:gd name="connsiteX21" fmla="*/ 4642087 w 4853940"/>
                <a:gd name="connsiteY21" fmla="*/ 1771329 h 3360420"/>
                <a:gd name="connsiteX22" fmla="*/ 4567591 w 4853940"/>
                <a:gd name="connsiteY22" fmla="*/ 1861619 h 3360420"/>
                <a:gd name="connsiteX23" fmla="*/ 4623281 w 4853940"/>
                <a:gd name="connsiteY23" fmla="*/ 1801070 h 3360420"/>
                <a:gd name="connsiteX24" fmla="*/ 4747270 w 4853940"/>
                <a:gd name="connsiteY24" fmla="*/ 1590498 h 3360420"/>
                <a:gd name="connsiteX25" fmla="*/ 4691744 w 4853940"/>
                <a:gd name="connsiteY25" fmla="*/ 1692797 h 3360420"/>
                <a:gd name="connsiteX26" fmla="*/ 4731397 w 4853940"/>
                <a:gd name="connsiteY26" fmla="*/ 1630086 h 3360420"/>
                <a:gd name="connsiteX27" fmla="*/ 4817458 w 4853940"/>
                <a:gd name="connsiteY27" fmla="*/ 1390103 h 3360420"/>
                <a:gd name="connsiteX28" fmla="*/ 4782618 w 4853940"/>
                <a:gd name="connsiteY28" fmla="*/ 1502338 h 3360420"/>
                <a:gd name="connsiteX29" fmla="*/ 4807593 w 4853940"/>
                <a:gd name="connsiteY29" fmla="*/ 1440048 h 3360420"/>
                <a:gd name="connsiteX30" fmla="*/ 4851339 w 4853940"/>
                <a:gd name="connsiteY30" fmla="*/ 1171650 h 3360420"/>
                <a:gd name="connsiteX31" fmla="*/ 4848157 w 4853940"/>
                <a:gd name="connsiteY31" fmla="*/ 1234668 h 3360420"/>
                <a:gd name="connsiteX32" fmla="*/ 4848156 w 4853940"/>
                <a:gd name="connsiteY32" fmla="*/ 1234674 h 3360420"/>
                <a:gd name="connsiteX33" fmla="*/ 4848157 w 4853940"/>
                <a:gd name="connsiteY33" fmla="*/ 1234668 h 3360420"/>
                <a:gd name="connsiteX34" fmla="*/ 1120140 w 4853940"/>
                <a:gd name="connsiteY34" fmla="*/ 0 h 3360420"/>
                <a:gd name="connsiteX35" fmla="*/ 3733800 w 4853940"/>
                <a:gd name="connsiteY35" fmla="*/ 0 h 3360420"/>
                <a:gd name="connsiteX36" fmla="*/ 4853940 w 4853940"/>
                <a:gd name="connsiteY36" fmla="*/ 1120140 h 3360420"/>
                <a:gd name="connsiteX37" fmla="*/ 4853555 w 4853940"/>
                <a:gd name="connsiteY37" fmla="*/ 1127760 h 3360420"/>
                <a:gd name="connsiteX38" fmla="*/ 4853940 w 4853940"/>
                <a:gd name="connsiteY38" fmla="*/ 1127760 h 3360420"/>
                <a:gd name="connsiteX39" fmla="*/ 4853940 w 4853940"/>
                <a:gd name="connsiteY39" fmla="*/ 3360420 h 3360420"/>
                <a:gd name="connsiteX40" fmla="*/ 3733800 w 4853940"/>
                <a:gd name="connsiteY40" fmla="*/ 2240280 h 3360420"/>
                <a:gd name="connsiteX41" fmla="*/ 3841261 w 4853940"/>
                <a:gd name="connsiteY41" fmla="*/ 2235192 h 3360420"/>
                <a:gd name="connsiteX42" fmla="*/ 3844918 w 4853940"/>
                <a:gd name="connsiteY42" fmla="*/ 2234669 h 3360420"/>
                <a:gd name="connsiteX43" fmla="*/ 3733800 w 4853940"/>
                <a:gd name="connsiteY43" fmla="*/ 2240280 h 3360420"/>
                <a:gd name="connsiteX44" fmla="*/ 1120140 w 4853940"/>
                <a:gd name="connsiteY44" fmla="*/ 2240280 h 3360420"/>
                <a:gd name="connsiteX45" fmla="*/ 0 w 4853940"/>
                <a:gd name="connsiteY45" fmla="*/ 1120140 h 3360420"/>
                <a:gd name="connsiteX46" fmla="*/ 1120140 w 4853940"/>
                <a:gd name="connsiteY46" fmla="*/ 0 h 33604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</a:cxnLst>
              <a:rect l="l" t="t" r="r" b="b"/>
              <a:pathLst>
                <a:path w="4853940" h="3360420">
                  <a:moveTo>
                    <a:pt x="3952930" y="2218533"/>
                  </a:moveTo>
                  <a:lnTo>
                    <a:pt x="3881090" y="2229497"/>
                  </a:lnTo>
                  <a:lnTo>
                    <a:pt x="3945845" y="2220238"/>
                  </a:lnTo>
                  <a:close/>
                  <a:moveTo>
                    <a:pt x="4057327" y="2192381"/>
                  </a:moveTo>
                  <a:lnTo>
                    <a:pt x="3994732" y="2208476"/>
                  </a:lnTo>
                  <a:lnTo>
                    <a:pt x="4047088" y="2195880"/>
                  </a:lnTo>
                  <a:close/>
                  <a:moveTo>
                    <a:pt x="4157598" y="2156723"/>
                  </a:moveTo>
                  <a:lnTo>
                    <a:pt x="4100220" y="2177724"/>
                  </a:lnTo>
                  <a:lnTo>
                    <a:pt x="4144527" y="2162584"/>
                  </a:lnTo>
                  <a:close/>
                  <a:moveTo>
                    <a:pt x="4253237" y="2112065"/>
                  </a:moveTo>
                  <a:lnTo>
                    <a:pt x="4199916" y="2137751"/>
                  </a:lnTo>
                  <a:lnTo>
                    <a:pt x="4237697" y="2120812"/>
                  </a:lnTo>
                  <a:close/>
                  <a:moveTo>
                    <a:pt x="4343736" y="2058907"/>
                  </a:moveTo>
                  <a:lnTo>
                    <a:pt x="4294094" y="2089066"/>
                  </a:lnTo>
                  <a:lnTo>
                    <a:pt x="4326135" y="2071030"/>
                  </a:lnTo>
                  <a:close/>
                  <a:moveTo>
                    <a:pt x="4428591" y="1997747"/>
                  </a:moveTo>
                  <a:lnTo>
                    <a:pt x="4382547" y="2032178"/>
                  </a:lnTo>
                  <a:lnTo>
                    <a:pt x="4409376" y="2013701"/>
                  </a:lnTo>
                  <a:close/>
                  <a:moveTo>
                    <a:pt x="4496671" y="1938726"/>
                  </a:moveTo>
                  <a:lnTo>
                    <a:pt x="4464909" y="1967593"/>
                  </a:lnTo>
                  <a:lnTo>
                    <a:pt x="4486957" y="1949288"/>
                  </a:lnTo>
                  <a:close/>
                  <a:moveTo>
                    <a:pt x="4642087" y="1771329"/>
                  </a:moveTo>
                  <a:lnTo>
                    <a:pt x="4567591" y="1861619"/>
                  </a:lnTo>
                  <a:lnTo>
                    <a:pt x="4623281" y="1801070"/>
                  </a:lnTo>
                  <a:close/>
                  <a:moveTo>
                    <a:pt x="4747270" y="1590498"/>
                  </a:moveTo>
                  <a:lnTo>
                    <a:pt x="4691744" y="1692797"/>
                  </a:lnTo>
                  <a:lnTo>
                    <a:pt x="4731397" y="1630086"/>
                  </a:lnTo>
                  <a:close/>
                  <a:moveTo>
                    <a:pt x="4817458" y="1390103"/>
                  </a:moveTo>
                  <a:lnTo>
                    <a:pt x="4782618" y="1502338"/>
                  </a:lnTo>
                  <a:lnTo>
                    <a:pt x="4807593" y="1440048"/>
                  </a:lnTo>
                  <a:close/>
                  <a:moveTo>
                    <a:pt x="4851339" y="1171650"/>
                  </a:moveTo>
                  <a:lnTo>
                    <a:pt x="4848157" y="1234668"/>
                  </a:lnTo>
                  <a:lnTo>
                    <a:pt x="4848156" y="1234674"/>
                  </a:lnTo>
                  <a:lnTo>
                    <a:pt x="4848157" y="1234668"/>
                  </a:lnTo>
                  <a:close/>
                  <a:moveTo>
                    <a:pt x="1120140" y="0"/>
                  </a:moveTo>
                  <a:lnTo>
                    <a:pt x="3733800" y="0"/>
                  </a:lnTo>
                  <a:cubicBezTo>
                    <a:pt x="4352436" y="0"/>
                    <a:pt x="4853940" y="501504"/>
                    <a:pt x="4853940" y="1120140"/>
                  </a:cubicBezTo>
                  <a:lnTo>
                    <a:pt x="4853555" y="1127760"/>
                  </a:lnTo>
                  <a:lnTo>
                    <a:pt x="4853940" y="1127760"/>
                  </a:lnTo>
                  <a:lnTo>
                    <a:pt x="4853940" y="3360420"/>
                  </a:lnTo>
                  <a:cubicBezTo>
                    <a:pt x="4853940" y="2741784"/>
                    <a:pt x="4352436" y="2240280"/>
                    <a:pt x="3733800" y="2240280"/>
                  </a:cubicBezTo>
                  <a:cubicBezTo>
                    <a:pt x="3770048" y="2240280"/>
                    <a:pt x="3805894" y="2238558"/>
                    <a:pt x="3841261" y="2235192"/>
                  </a:cubicBezTo>
                  <a:lnTo>
                    <a:pt x="3844918" y="2234669"/>
                  </a:lnTo>
                  <a:lnTo>
                    <a:pt x="3733800" y="2240280"/>
                  </a:lnTo>
                  <a:lnTo>
                    <a:pt x="1120140" y="2240280"/>
                  </a:lnTo>
                  <a:cubicBezTo>
                    <a:pt x="501504" y="2240280"/>
                    <a:pt x="0" y="1738776"/>
                    <a:pt x="0" y="1120140"/>
                  </a:cubicBezTo>
                  <a:cubicBezTo>
                    <a:pt x="0" y="501504"/>
                    <a:pt x="501504" y="0"/>
                    <a:pt x="11201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42" name="Group 141">
            <a:extLst>
              <a:ext uri="{FF2B5EF4-FFF2-40B4-BE49-F238E27FC236}">
                <a16:creationId xmlns:a16="http://schemas.microsoft.com/office/drawing/2014/main" id="{D55A6A76-21F9-347D-63AA-71A033DF0726}"/>
              </a:ext>
            </a:extLst>
          </p:cNvPr>
          <p:cNvGrpSpPr/>
          <p:nvPr/>
        </p:nvGrpSpPr>
        <p:grpSpPr>
          <a:xfrm>
            <a:off x="2212274" y="2184949"/>
            <a:ext cx="5621101" cy="4103316"/>
            <a:chOff x="7261860" y="2857500"/>
            <a:chExt cx="4853940" cy="3543300"/>
          </a:xfrm>
        </p:grpSpPr>
        <p:sp>
          <p:nvSpPr>
            <p:cNvPr id="143" name="Freeform: Shape 142">
              <a:extLst>
                <a:ext uri="{FF2B5EF4-FFF2-40B4-BE49-F238E27FC236}">
                  <a16:creationId xmlns:a16="http://schemas.microsoft.com/office/drawing/2014/main" id="{FB826626-6EF1-6E38-A0E3-50730FEACFDA}"/>
                </a:ext>
              </a:extLst>
            </p:cNvPr>
            <p:cNvSpPr/>
            <p:nvPr/>
          </p:nvSpPr>
          <p:spPr>
            <a:xfrm>
              <a:off x="7261860" y="2857500"/>
              <a:ext cx="4853940" cy="3543300"/>
            </a:xfrm>
            <a:custGeom>
              <a:avLst/>
              <a:gdLst>
                <a:gd name="connsiteX0" fmla="*/ 3952930 w 4853940"/>
                <a:gd name="connsiteY0" fmla="*/ 2218533 h 3360420"/>
                <a:gd name="connsiteX1" fmla="*/ 3881090 w 4853940"/>
                <a:gd name="connsiteY1" fmla="*/ 2229497 h 3360420"/>
                <a:gd name="connsiteX2" fmla="*/ 3945845 w 4853940"/>
                <a:gd name="connsiteY2" fmla="*/ 2220238 h 3360420"/>
                <a:gd name="connsiteX3" fmla="*/ 4057327 w 4853940"/>
                <a:gd name="connsiteY3" fmla="*/ 2192381 h 3360420"/>
                <a:gd name="connsiteX4" fmla="*/ 3994732 w 4853940"/>
                <a:gd name="connsiteY4" fmla="*/ 2208476 h 3360420"/>
                <a:gd name="connsiteX5" fmla="*/ 4047088 w 4853940"/>
                <a:gd name="connsiteY5" fmla="*/ 2195880 h 3360420"/>
                <a:gd name="connsiteX6" fmla="*/ 4157598 w 4853940"/>
                <a:gd name="connsiteY6" fmla="*/ 2156723 h 3360420"/>
                <a:gd name="connsiteX7" fmla="*/ 4100220 w 4853940"/>
                <a:gd name="connsiteY7" fmla="*/ 2177724 h 3360420"/>
                <a:gd name="connsiteX8" fmla="*/ 4144527 w 4853940"/>
                <a:gd name="connsiteY8" fmla="*/ 2162584 h 3360420"/>
                <a:gd name="connsiteX9" fmla="*/ 4253237 w 4853940"/>
                <a:gd name="connsiteY9" fmla="*/ 2112065 h 3360420"/>
                <a:gd name="connsiteX10" fmla="*/ 4199916 w 4853940"/>
                <a:gd name="connsiteY10" fmla="*/ 2137751 h 3360420"/>
                <a:gd name="connsiteX11" fmla="*/ 4237697 w 4853940"/>
                <a:gd name="connsiteY11" fmla="*/ 2120812 h 3360420"/>
                <a:gd name="connsiteX12" fmla="*/ 4343736 w 4853940"/>
                <a:gd name="connsiteY12" fmla="*/ 2058907 h 3360420"/>
                <a:gd name="connsiteX13" fmla="*/ 4294094 w 4853940"/>
                <a:gd name="connsiteY13" fmla="*/ 2089066 h 3360420"/>
                <a:gd name="connsiteX14" fmla="*/ 4326135 w 4853940"/>
                <a:gd name="connsiteY14" fmla="*/ 2071030 h 3360420"/>
                <a:gd name="connsiteX15" fmla="*/ 4428591 w 4853940"/>
                <a:gd name="connsiteY15" fmla="*/ 1997747 h 3360420"/>
                <a:gd name="connsiteX16" fmla="*/ 4382547 w 4853940"/>
                <a:gd name="connsiteY16" fmla="*/ 2032178 h 3360420"/>
                <a:gd name="connsiteX17" fmla="*/ 4409376 w 4853940"/>
                <a:gd name="connsiteY17" fmla="*/ 2013701 h 3360420"/>
                <a:gd name="connsiteX18" fmla="*/ 4496671 w 4853940"/>
                <a:gd name="connsiteY18" fmla="*/ 1938726 h 3360420"/>
                <a:gd name="connsiteX19" fmla="*/ 4464909 w 4853940"/>
                <a:gd name="connsiteY19" fmla="*/ 1967593 h 3360420"/>
                <a:gd name="connsiteX20" fmla="*/ 4486957 w 4853940"/>
                <a:gd name="connsiteY20" fmla="*/ 1949288 h 3360420"/>
                <a:gd name="connsiteX21" fmla="*/ 4642087 w 4853940"/>
                <a:gd name="connsiteY21" fmla="*/ 1771329 h 3360420"/>
                <a:gd name="connsiteX22" fmla="*/ 4567591 w 4853940"/>
                <a:gd name="connsiteY22" fmla="*/ 1861619 h 3360420"/>
                <a:gd name="connsiteX23" fmla="*/ 4623281 w 4853940"/>
                <a:gd name="connsiteY23" fmla="*/ 1801070 h 3360420"/>
                <a:gd name="connsiteX24" fmla="*/ 4747270 w 4853940"/>
                <a:gd name="connsiteY24" fmla="*/ 1590498 h 3360420"/>
                <a:gd name="connsiteX25" fmla="*/ 4691744 w 4853940"/>
                <a:gd name="connsiteY25" fmla="*/ 1692797 h 3360420"/>
                <a:gd name="connsiteX26" fmla="*/ 4731397 w 4853940"/>
                <a:gd name="connsiteY26" fmla="*/ 1630086 h 3360420"/>
                <a:gd name="connsiteX27" fmla="*/ 4817458 w 4853940"/>
                <a:gd name="connsiteY27" fmla="*/ 1390103 h 3360420"/>
                <a:gd name="connsiteX28" fmla="*/ 4782618 w 4853940"/>
                <a:gd name="connsiteY28" fmla="*/ 1502338 h 3360420"/>
                <a:gd name="connsiteX29" fmla="*/ 4807593 w 4853940"/>
                <a:gd name="connsiteY29" fmla="*/ 1440048 h 3360420"/>
                <a:gd name="connsiteX30" fmla="*/ 4851339 w 4853940"/>
                <a:gd name="connsiteY30" fmla="*/ 1171650 h 3360420"/>
                <a:gd name="connsiteX31" fmla="*/ 4848157 w 4853940"/>
                <a:gd name="connsiteY31" fmla="*/ 1234668 h 3360420"/>
                <a:gd name="connsiteX32" fmla="*/ 4848156 w 4853940"/>
                <a:gd name="connsiteY32" fmla="*/ 1234674 h 3360420"/>
                <a:gd name="connsiteX33" fmla="*/ 4848157 w 4853940"/>
                <a:gd name="connsiteY33" fmla="*/ 1234668 h 3360420"/>
                <a:gd name="connsiteX34" fmla="*/ 1120140 w 4853940"/>
                <a:gd name="connsiteY34" fmla="*/ 0 h 3360420"/>
                <a:gd name="connsiteX35" fmla="*/ 3733800 w 4853940"/>
                <a:gd name="connsiteY35" fmla="*/ 0 h 3360420"/>
                <a:gd name="connsiteX36" fmla="*/ 4853940 w 4853940"/>
                <a:gd name="connsiteY36" fmla="*/ 1120140 h 3360420"/>
                <a:gd name="connsiteX37" fmla="*/ 4853555 w 4853940"/>
                <a:gd name="connsiteY37" fmla="*/ 1127760 h 3360420"/>
                <a:gd name="connsiteX38" fmla="*/ 4853940 w 4853940"/>
                <a:gd name="connsiteY38" fmla="*/ 1127760 h 3360420"/>
                <a:gd name="connsiteX39" fmla="*/ 4853940 w 4853940"/>
                <a:gd name="connsiteY39" fmla="*/ 3360420 h 3360420"/>
                <a:gd name="connsiteX40" fmla="*/ 3733800 w 4853940"/>
                <a:gd name="connsiteY40" fmla="*/ 2240280 h 3360420"/>
                <a:gd name="connsiteX41" fmla="*/ 3841261 w 4853940"/>
                <a:gd name="connsiteY41" fmla="*/ 2235192 h 3360420"/>
                <a:gd name="connsiteX42" fmla="*/ 3844918 w 4853940"/>
                <a:gd name="connsiteY42" fmla="*/ 2234669 h 3360420"/>
                <a:gd name="connsiteX43" fmla="*/ 3733800 w 4853940"/>
                <a:gd name="connsiteY43" fmla="*/ 2240280 h 3360420"/>
                <a:gd name="connsiteX44" fmla="*/ 1120140 w 4853940"/>
                <a:gd name="connsiteY44" fmla="*/ 2240280 h 3360420"/>
                <a:gd name="connsiteX45" fmla="*/ 0 w 4853940"/>
                <a:gd name="connsiteY45" fmla="*/ 1120140 h 3360420"/>
                <a:gd name="connsiteX46" fmla="*/ 1120140 w 4853940"/>
                <a:gd name="connsiteY46" fmla="*/ 0 h 33604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</a:cxnLst>
              <a:rect l="l" t="t" r="r" b="b"/>
              <a:pathLst>
                <a:path w="4853940" h="3360420">
                  <a:moveTo>
                    <a:pt x="3952930" y="2218533"/>
                  </a:moveTo>
                  <a:lnTo>
                    <a:pt x="3881090" y="2229497"/>
                  </a:lnTo>
                  <a:lnTo>
                    <a:pt x="3945845" y="2220238"/>
                  </a:lnTo>
                  <a:close/>
                  <a:moveTo>
                    <a:pt x="4057327" y="2192381"/>
                  </a:moveTo>
                  <a:lnTo>
                    <a:pt x="3994732" y="2208476"/>
                  </a:lnTo>
                  <a:lnTo>
                    <a:pt x="4047088" y="2195880"/>
                  </a:lnTo>
                  <a:close/>
                  <a:moveTo>
                    <a:pt x="4157598" y="2156723"/>
                  </a:moveTo>
                  <a:lnTo>
                    <a:pt x="4100220" y="2177724"/>
                  </a:lnTo>
                  <a:lnTo>
                    <a:pt x="4144527" y="2162584"/>
                  </a:lnTo>
                  <a:close/>
                  <a:moveTo>
                    <a:pt x="4253237" y="2112065"/>
                  </a:moveTo>
                  <a:lnTo>
                    <a:pt x="4199916" y="2137751"/>
                  </a:lnTo>
                  <a:lnTo>
                    <a:pt x="4237697" y="2120812"/>
                  </a:lnTo>
                  <a:close/>
                  <a:moveTo>
                    <a:pt x="4343736" y="2058907"/>
                  </a:moveTo>
                  <a:lnTo>
                    <a:pt x="4294094" y="2089066"/>
                  </a:lnTo>
                  <a:lnTo>
                    <a:pt x="4326135" y="2071030"/>
                  </a:lnTo>
                  <a:close/>
                  <a:moveTo>
                    <a:pt x="4428591" y="1997747"/>
                  </a:moveTo>
                  <a:lnTo>
                    <a:pt x="4382547" y="2032178"/>
                  </a:lnTo>
                  <a:lnTo>
                    <a:pt x="4409376" y="2013701"/>
                  </a:lnTo>
                  <a:close/>
                  <a:moveTo>
                    <a:pt x="4496671" y="1938726"/>
                  </a:moveTo>
                  <a:lnTo>
                    <a:pt x="4464909" y="1967593"/>
                  </a:lnTo>
                  <a:lnTo>
                    <a:pt x="4486957" y="1949288"/>
                  </a:lnTo>
                  <a:close/>
                  <a:moveTo>
                    <a:pt x="4642087" y="1771329"/>
                  </a:moveTo>
                  <a:lnTo>
                    <a:pt x="4567591" y="1861619"/>
                  </a:lnTo>
                  <a:lnTo>
                    <a:pt x="4623281" y="1801070"/>
                  </a:lnTo>
                  <a:close/>
                  <a:moveTo>
                    <a:pt x="4747270" y="1590498"/>
                  </a:moveTo>
                  <a:lnTo>
                    <a:pt x="4691744" y="1692797"/>
                  </a:lnTo>
                  <a:lnTo>
                    <a:pt x="4731397" y="1630086"/>
                  </a:lnTo>
                  <a:close/>
                  <a:moveTo>
                    <a:pt x="4817458" y="1390103"/>
                  </a:moveTo>
                  <a:lnTo>
                    <a:pt x="4782618" y="1502338"/>
                  </a:lnTo>
                  <a:lnTo>
                    <a:pt x="4807593" y="1440048"/>
                  </a:lnTo>
                  <a:close/>
                  <a:moveTo>
                    <a:pt x="4851339" y="1171650"/>
                  </a:moveTo>
                  <a:lnTo>
                    <a:pt x="4848157" y="1234668"/>
                  </a:lnTo>
                  <a:lnTo>
                    <a:pt x="4848156" y="1234674"/>
                  </a:lnTo>
                  <a:lnTo>
                    <a:pt x="4848157" y="1234668"/>
                  </a:lnTo>
                  <a:close/>
                  <a:moveTo>
                    <a:pt x="1120140" y="0"/>
                  </a:moveTo>
                  <a:lnTo>
                    <a:pt x="3733800" y="0"/>
                  </a:lnTo>
                  <a:cubicBezTo>
                    <a:pt x="4352436" y="0"/>
                    <a:pt x="4853940" y="501504"/>
                    <a:pt x="4853940" y="1120140"/>
                  </a:cubicBezTo>
                  <a:lnTo>
                    <a:pt x="4853555" y="1127760"/>
                  </a:lnTo>
                  <a:lnTo>
                    <a:pt x="4853940" y="1127760"/>
                  </a:lnTo>
                  <a:lnTo>
                    <a:pt x="4853940" y="3360420"/>
                  </a:lnTo>
                  <a:cubicBezTo>
                    <a:pt x="4853940" y="2741784"/>
                    <a:pt x="4352436" y="2240280"/>
                    <a:pt x="3733800" y="2240280"/>
                  </a:cubicBezTo>
                  <a:cubicBezTo>
                    <a:pt x="3770048" y="2240280"/>
                    <a:pt x="3805894" y="2238558"/>
                    <a:pt x="3841261" y="2235192"/>
                  </a:cubicBezTo>
                  <a:lnTo>
                    <a:pt x="3844918" y="2234669"/>
                  </a:lnTo>
                  <a:lnTo>
                    <a:pt x="3733800" y="2240280"/>
                  </a:lnTo>
                  <a:lnTo>
                    <a:pt x="1120140" y="2240280"/>
                  </a:lnTo>
                  <a:cubicBezTo>
                    <a:pt x="501504" y="2240280"/>
                    <a:pt x="0" y="1738776"/>
                    <a:pt x="0" y="1120140"/>
                  </a:cubicBezTo>
                  <a:cubicBezTo>
                    <a:pt x="0" y="501504"/>
                    <a:pt x="501504" y="0"/>
                    <a:pt x="1120140" y="0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ffectLst>
              <a:outerShdw blurRad="317500" dist="1905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4" name="Freeform: Shape 143">
              <a:extLst>
                <a:ext uri="{FF2B5EF4-FFF2-40B4-BE49-F238E27FC236}">
                  <a16:creationId xmlns:a16="http://schemas.microsoft.com/office/drawing/2014/main" id="{32C42628-A62A-27DD-DFBB-97D9C86B6BD2}"/>
                </a:ext>
              </a:extLst>
            </p:cNvPr>
            <p:cNvSpPr/>
            <p:nvPr/>
          </p:nvSpPr>
          <p:spPr>
            <a:xfrm>
              <a:off x="7261860" y="2857500"/>
              <a:ext cx="4853940" cy="3360420"/>
            </a:xfrm>
            <a:custGeom>
              <a:avLst/>
              <a:gdLst>
                <a:gd name="connsiteX0" fmla="*/ 3952930 w 4853940"/>
                <a:gd name="connsiteY0" fmla="*/ 2218533 h 3360420"/>
                <a:gd name="connsiteX1" fmla="*/ 3881090 w 4853940"/>
                <a:gd name="connsiteY1" fmla="*/ 2229497 h 3360420"/>
                <a:gd name="connsiteX2" fmla="*/ 3945845 w 4853940"/>
                <a:gd name="connsiteY2" fmla="*/ 2220238 h 3360420"/>
                <a:gd name="connsiteX3" fmla="*/ 4057327 w 4853940"/>
                <a:gd name="connsiteY3" fmla="*/ 2192381 h 3360420"/>
                <a:gd name="connsiteX4" fmla="*/ 3994732 w 4853940"/>
                <a:gd name="connsiteY4" fmla="*/ 2208476 h 3360420"/>
                <a:gd name="connsiteX5" fmla="*/ 4047088 w 4853940"/>
                <a:gd name="connsiteY5" fmla="*/ 2195880 h 3360420"/>
                <a:gd name="connsiteX6" fmla="*/ 4157598 w 4853940"/>
                <a:gd name="connsiteY6" fmla="*/ 2156723 h 3360420"/>
                <a:gd name="connsiteX7" fmla="*/ 4100220 w 4853940"/>
                <a:gd name="connsiteY7" fmla="*/ 2177724 h 3360420"/>
                <a:gd name="connsiteX8" fmla="*/ 4144527 w 4853940"/>
                <a:gd name="connsiteY8" fmla="*/ 2162584 h 3360420"/>
                <a:gd name="connsiteX9" fmla="*/ 4253237 w 4853940"/>
                <a:gd name="connsiteY9" fmla="*/ 2112065 h 3360420"/>
                <a:gd name="connsiteX10" fmla="*/ 4199916 w 4853940"/>
                <a:gd name="connsiteY10" fmla="*/ 2137751 h 3360420"/>
                <a:gd name="connsiteX11" fmla="*/ 4237697 w 4853940"/>
                <a:gd name="connsiteY11" fmla="*/ 2120812 h 3360420"/>
                <a:gd name="connsiteX12" fmla="*/ 4343736 w 4853940"/>
                <a:gd name="connsiteY12" fmla="*/ 2058907 h 3360420"/>
                <a:gd name="connsiteX13" fmla="*/ 4294094 w 4853940"/>
                <a:gd name="connsiteY13" fmla="*/ 2089066 h 3360420"/>
                <a:gd name="connsiteX14" fmla="*/ 4326135 w 4853940"/>
                <a:gd name="connsiteY14" fmla="*/ 2071030 h 3360420"/>
                <a:gd name="connsiteX15" fmla="*/ 4428591 w 4853940"/>
                <a:gd name="connsiteY15" fmla="*/ 1997747 h 3360420"/>
                <a:gd name="connsiteX16" fmla="*/ 4382547 w 4853940"/>
                <a:gd name="connsiteY16" fmla="*/ 2032178 h 3360420"/>
                <a:gd name="connsiteX17" fmla="*/ 4409376 w 4853940"/>
                <a:gd name="connsiteY17" fmla="*/ 2013701 h 3360420"/>
                <a:gd name="connsiteX18" fmla="*/ 4496671 w 4853940"/>
                <a:gd name="connsiteY18" fmla="*/ 1938726 h 3360420"/>
                <a:gd name="connsiteX19" fmla="*/ 4464909 w 4853940"/>
                <a:gd name="connsiteY19" fmla="*/ 1967593 h 3360420"/>
                <a:gd name="connsiteX20" fmla="*/ 4486957 w 4853940"/>
                <a:gd name="connsiteY20" fmla="*/ 1949288 h 3360420"/>
                <a:gd name="connsiteX21" fmla="*/ 4642087 w 4853940"/>
                <a:gd name="connsiteY21" fmla="*/ 1771329 h 3360420"/>
                <a:gd name="connsiteX22" fmla="*/ 4567591 w 4853940"/>
                <a:gd name="connsiteY22" fmla="*/ 1861619 h 3360420"/>
                <a:gd name="connsiteX23" fmla="*/ 4623281 w 4853940"/>
                <a:gd name="connsiteY23" fmla="*/ 1801070 h 3360420"/>
                <a:gd name="connsiteX24" fmla="*/ 4747270 w 4853940"/>
                <a:gd name="connsiteY24" fmla="*/ 1590498 h 3360420"/>
                <a:gd name="connsiteX25" fmla="*/ 4691744 w 4853940"/>
                <a:gd name="connsiteY25" fmla="*/ 1692797 h 3360420"/>
                <a:gd name="connsiteX26" fmla="*/ 4731397 w 4853940"/>
                <a:gd name="connsiteY26" fmla="*/ 1630086 h 3360420"/>
                <a:gd name="connsiteX27" fmla="*/ 4817458 w 4853940"/>
                <a:gd name="connsiteY27" fmla="*/ 1390103 h 3360420"/>
                <a:gd name="connsiteX28" fmla="*/ 4782618 w 4853940"/>
                <a:gd name="connsiteY28" fmla="*/ 1502338 h 3360420"/>
                <a:gd name="connsiteX29" fmla="*/ 4807593 w 4853940"/>
                <a:gd name="connsiteY29" fmla="*/ 1440048 h 3360420"/>
                <a:gd name="connsiteX30" fmla="*/ 4851339 w 4853940"/>
                <a:gd name="connsiteY30" fmla="*/ 1171650 h 3360420"/>
                <a:gd name="connsiteX31" fmla="*/ 4848157 w 4853940"/>
                <a:gd name="connsiteY31" fmla="*/ 1234668 h 3360420"/>
                <a:gd name="connsiteX32" fmla="*/ 4848156 w 4853940"/>
                <a:gd name="connsiteY32" fmla="*/ 1234674 h 3360420"/>
                <a:gd name="connsiteX33" fmla="*/ 4848157 w 4853940"/>
                <a:gd name="connsiteY33" fmla="*/ 1234668 h 3360420"/>
                <a:gd name="connsiteX34" fmla="*/ 1120140 w 4853940"/>
                <a:gd name="connsiteY34" fmla="*/ 0 h 3360420"/>
                <a:gd name="connsiteX35" fmla="*/ 3733800 w 4853940"/>
                <a:gd name="connsiteY35" fmla="*/ 0 h 3360420"/>
                <a:gd name="connsiteX36" fmla="*/ 4853940 w 4853940"/>
                <a:gd name="connsiteY36" fmla="*/ 1120140 h 3360420"/>
                <a:gd name="connsiteX37" fmla="*/ 4853555 w 4853940"/>
                <a:gd name="connsiteY37" fmla="*/ 1127760 h 3360420"/>
                <a:gd name="connsiteX38" fmla="*/ 4853940 w 4853940"/>
                <a:gd name="connsiteY38" fmla="*/ 1127760 h 3360420"/>
                <a:gd name="connsiteX39" fmla="*/ 4853940 w 4853940"/>
                <a:gd name="connsiteY39" fmla="*/ 3360420 h 3360420"/>
                <a:gd name="connsiteX40" fmla="*/ 3733800 w 4853940"/>
                <a:gd name="connsiteY40" fmla="*/ 2240280 h 3360420"/>
                <a:gd name="connsiteX41" fmla="*/ 3841261 w 4853940"/>
                <a:gd name="connsiteY41" fmla="*/ 2235192 h 3360420"/>
                <a:gd name="connsiteX42" fmla="*/ 3844918 w 4853940"/>
                <a:gd name="connsiteY42" fmla="*/ 2234669 h 3360420"/>
                <a:gd name="connsiteX43" fmla="*/ 3733800 w 4853940"/>
                <a:gd name="connsiteY43" fmla="*/ 2240280 h 3360420"/>
                <a:gd name="connsiteX44" fmla="*/ 1120140 w 4853940"/>
                <a:gd name="connsiteY44" fmla="*/ 2240280 h 3360420"/>
                <a:gd name="connsiteX45" fmla="*/ 0 w 4853940"/>
                <a:gd name="connsiteY45" fmla="*/ 1120140 h 3360420"/>
                <a:gd name="connsiteX46" fmla="*/ 1120140 w 4853940"/>
                <a:gd name="connsiteY46" fmla="*/ 0 h 33604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</a:cxnLst>
              <a:rect l="l" t="t" r="r" b="b"/>
              <a:pathLst>
                <a:path w="4853940" h="3360420">
                  <a:moveTo>
                    <a:pt x="3952930" y="2218533"/>
                  </a:moveTo>
                  <a:lnTo>
                    <a:pt x="3881090" y="2229497"/>
                  </a:lnTo>
                  <a:lnTo>
                    <a:pt x="3945845" y="2220238"/>
                  </a:lnTo>
                  <a:close/>
                  <a:moveTo>
                    <a:pt x="4057327" y="2192381"/>
                  </a:moveTo>
                  <a:lnTo>
                    <a:pt x="3994732" y="2208476"/>
                  </a:lnTo>
                  <a:lnTo>
                    <a:pt x="4047088" y="2195880"/>
                  </a:lnTo>
                  <a:close/>
                  <a:moveTo>
                    <a:pt x="4157598" y="2156723"/>
                  </a:moveTo>
                  <a:lnTo>
                    <a:pt x="4100220" y="2177724"/>
                  </a:lnTo>
                  <a:lnTo>
                    <a:pt x="4144527" y="2162584"/>
                  </a:lnTo>
                  <a:close/>
                  <a:moveTo>
                    <a:pt x="4253237" y="2112065"/>
                  </a:moveTo>
                  <a:lnTo>
                    <a:pt x="4199916" y="2137751"/>
                  </a:lnTo>
                  <a:lnTo>
                    <a:pt x="4237697" y="2120812"/>
                  </a:lnTo>
                  <a:close/>
                  <a:moveTo>
                    <a:pt x="4343736" y="2058907"/>
                  </a:moveTo>
                  <a:lnTo>
                    <a:pt x="4294094" y="2089066"/>
                  </a:lnTo>
                  <a:lnTo>
                    <a:pt x="4326135" y="2071030"/>
                  </a:lnTo>
                  <a:close/>
                  <a:moveTo>
                    <a:pt x="4428591" y="1997747"/>
                  </a:moveTo>
                  <a:lnTo>
                    <a:pt x="4382547" y="2032178"/>
                  </a:lnTo>
                  <a:lnTo>
                    <a:pt x="4409376" y="2013701"/>
                  </a:lnTo>
                  <a:close/>
                  <a:moveTo>
                    <a:pt x="4496671" y="1938726"/>
                  </a:moveTo>
                  <a:lnTo>
                    <a:pt x="4464909" y="1967593"/>
                  </a:lnTo>
                  <a:lnTo>
                    <a:pt x="4486957" y="1949288"/>
                  </a:lnTo>
                  <a:close/>
                  <a:moveTo>
                    <a:pt x="4642087" y="1771329"/>
                  </a:moveTo>
                  <a:lnTo>
                    <a:pt x="4567591" y="1861619"/>
                  </a:lnTo>
                  <a:lnTo>
                    <a:pt x="4623281" y="1801070"/>
                  </a:lnTo>
                  <a:close/>
                  <a:moveTo>
                    <a:pt x="4747270" y="1590498"/>
                  </a:moveTo>
                  <a:lnTo>
                    <a:pt x="4691744" y="1692797"/>
                  </a:lnTo>
                  <a:lnTo>
                    <a:pt x="4731397" y="1630086"/>
                  </a:lnTo>
                  <a:close/>
                  <a:moveTo>
                    <a:pt x="4817458" y="1390103"/>
                  </a:moveTo>
                  <a:lnTo>
                    <a:pt x="4782618" y="1502338"/>
                  </a:lnTo>
                  <a:lnTo>
                    <a:pt x="4807593" y="1440048"/>
                  </a:lnTo>
                  <a:close/>
                  <a:moveTo>
                    <a:pt x="4851339" y="1171650"/>
                  </a:moveTo>
                  <a:lnTo>
                    <a:pt x="4848157" y="1234668"/>
                  </a:lnTo>
                  <a:lnTo>
                    <a:pt x="4848156" y="1234674"/>
                  </a:lnTo>
                  <a:lnTo>
                    <a:pt x="4848157" y="1234668"/>
                  </a:lnTo>
                  <a:close/>
                  <a:moveTo>
                    <a:pt x="1120140" y="0"/>
                  </a:moveTo>
                  <a:lnTo>
                    <a:pt x="3733800" y="0"/>
                  </a:lnTo>
                  <a:cubicBezTo>
                    <a:pt x="4352436" y="0"/>
                    <a:pt x="4853940" y="501504"/>
                    <a:pt x="4853940" y="1120140"/>
                  </a:cubicBezTo>
                  <a:lnTo>
                    <a:pt x="4853555" y="1127760"/>
                  </a:lnTo>
                  <a:lnTo>
                    <a:pt x="4853940" y="1127760"/>
                  </a:lnTo>
                  <a:lnTo>
                    <a:pt x="4853940" y="3360420"/>
                  </a:lnTo>
                  <a:cubicBezTo>
                    <a:pt x="4853940" y="2741784"/>
                    <a:pt x="4352436" y="2240280"/>
                    <a:pt x="3733800" y="2240280"/>
                  </a:cubicBezTo>
                  <a:cubicBezTo>
                    <a:pt x="3770048" y="2240280"/>
                    <a:pt x="3805894" y="2238558"/>
                    <a:pt x="3841261" y="2235192"/>
                  </a:cubicBezTo>
                  <a:lnTo>
                    <a:pt x="3844918" y="2234669"/>
                  </a:lnTo>
                  <a:lnTo>
                    <a:pt x="3733800" y="2240280"/>
                  </a:lnTo>
                  <a:lnTo>
                    <a:pt x="1120140" y="2240280"/>
                  </a:lnTo>
                  <a:cubicBezTo>
                    <a:pt x="501504" y="2240280"/>
                    <a:pt x="0" y="1738776"/>
                    <a:pt x="0" y="1120140"/>
                  </a:cubicBezTo>
                  <a:cubicBezTo>
                    <a:pt x="0" y="501504"/>
                    <a:pt x="501504" y="0"/>
                    <a:pt x="112014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45" name="Group 144">
            <a:extLst>
              <a:ext uri="{FF2B5EF4-FFF2-40B4-BE49-F238E27FC236}">
                <a16:creationId xmlns:a16="http://schemas.microsoft.com/office/drawing/2014/main" id="{472533C9-AF25-85B7-AE48-3D48E785E1DD}"/>
              </a:ext>
            </a:extLst>
          </p:cNvPr>
          <p:cNvGrpSpPr/>
          <p:nvPr/>
        </p:nvGrpSpPr>
        <p:grpSpPr>
          <a:xfrm flipH="1">
            <a:off x="7833373" y="9405207"/>
            <a:ext cx="4996600" cy="3647441"/>
            <a:chOff x="7261860" y="2857500"/>
            <a:chExt cx="4853940" cy="3543300"/>
          </a:xfrm>
        </p:grpSpPr>
        <p:sp>
          <p:nvSpPr>
            <p:cNvPr id="146" name="Freeform: Shape 145">
              <a:extLst>
                <a:ext uri="{FF2B5EF4-FFF2-40B4-BE49-F238E27FC236}">
                  <a16:creationId xmlns:a16="http://schemas.microsoft.com/office/drawing/2014/main" id="{D8921CA3-8920-A4C4-7F5E-4621465AB3AA}"/>
                </a:ext>
              </a:extLst>
            </p:cNvPr>
            <p:cNvSpPr/>
            <p:nvPr/>
          </p:nvSpPr>
          <p:spPr>
            <a:xfrm>
              <a:off x="7261860" y="2857500"/>
              <a:ext cx="4853940" cy="3543300"/>
            </a:xfrm>
            <a:custGeom>
              <a:avLst/>
              <a:gdLst>
                <a:gd name="connsiteX0" fmla="*/ 3952930 w 4853940"/>
                <a:gd name="connsiteY0" fmla="*/ 2218533 h 3360420"/>
                <a:gd name="connsiteX1" fmla="*/ 3881090 w 4853940"/>
                <a:gd name="connsiteY1" fmla="*/ 2229497 h 3360420"/>
                <a:gd name="connsiteX2" fmla="*/ 3945845 w 4853940"/>
                <a:gd name="connsiteY2" fmla="*/ 2220238 h 3360420"/>
                <a:gd name="connsiteX3" fmla="*/ 4057327 w 4853940"/>
                <a:gd name="connsiteY3" fmla="*/ 2192381 h 3360420"/>
                <a:gd name="connsiteX4" fmla="*/ 3994732 w 4853940"/>
                <a:gd name="connsiteY4" fmla="*/ 2208476 h 3360420"/>
                <a:gd name="connsiteX5" fmla="*/ 4047088 w 4853940"/>
                <a:gd name="connsiteY5" fmla="*/ 2195880 h 3360420"/>
                <a:gd name="connsiteX6" fmla="*/ 4157598 w 4853940"/>
                <a:gd name="connsiteY6" fmla="*/ 2156723 h 3360420"/>
                <a:gd name="connsiteX7" fmla="*/ 4100220 w 4853940"/>
                <a:gd name="connsiteY7" fmla="*/ 2177724 h 3360420"/>
                <a:gd name="connsiteX8" fmla="*/ 4144527 w 4853940"/>
                <a:gd name="connsiteY8" fmla="*/ 2162584 h 3360420"/>
                <a:gd name="connsiteX9" fmla="*/ 4253237 w 4853940"/>
                <a:gd name="connsiteY9" fmla="*/ 2112065 h 3360420"/>
                <a:gd name="connsiteX10" fmla="*/ 4199916 w 4853940"/>
                <a:gd name="connsiteY10" fmla="*/ 2137751 h 3360420"/>
                <a:gd name="connsiteX11" fmla="*/ 4237697 w 4853940"/>
                <a:gd name="connsiteY11" fmla="*/ 2120812 h 3360420"/>
                <a:gd name="connsiteX12" fmla="*/ 4343736 w 4853940"/>
                <a:gd name="connsiteY12" fmla="*/ 2058907 h 3360420"/>
                <a:gd name="connsiteX13" fmla="*/ 4294094 w 4853940"/>
                <a:gd name="connsiteY13" fmla="*/ 2089066 h 3360420"/>
                <a:gd name="connsiteX14" fmla="*/ 4326135 w 4853940"/>
                <a:gd name="connsiteY14" fmla="*/ 2071030 h 3360420"/>
                <a:gd name="connsiteX15" fmla="*/ 4428591 w 4853940"/>
                <a:gd name="connsiteY15" fmla="*/ 1997747 h 3360420"/>
                <a:gd name="connsiteX16" fmla="*/ 4382547 w 4853940"/>
                <a:gd name="connsiteY16" fmla="*/ 2032178 h 3360420"/>
                <a:gd name="connsiteX17" fmla="*/ 4409376 w 4853940"/>
                <a:gd name="connsiteY17" fmla="*/ 2013701 h 3360420"/>
                <a:gd name="connsiteX18" fmla="*/ 4496671 w 4853940"/>
                <a:gd name="connsiteY18" fmla="*/ 1938726 h 3360420"/>
                <a:gd name="connsiteX19" fmla="*/ 4464909 w 4853940"/>
                <a:gd name="connsiteY19" fmla="*/ 1967593 h 3360420"/>
                <a:gd name="connsiteX20" fmla="*/ 4486957 w 4853940"/>
                <a:gd name="connsiteY20" fmla="*/ 1949288 h 3360420"/>
                <a:gd name="connsiteX21" fmla="*/ 4642087 w 4853940"/>
                <a:gd name="connsiteY21" fmla="*/ 1771329 h 3360420"/>
                <a:gd name="connsiteX22" fmla="*/ 4567591 w 4853940"/>
                <a:gd name="connsiteY22" fmla="*/ 1861619 h 3360420"/>
                <a:gd name="connsiteX23" fmla="*/ 4623281 w 4853940"/>
                <a:gd name="connsiteY23" fmla="*/ 1801070 h 3360420"/>
                <a:gd name="connsiteX24" fmla="*/ 4747270 w 4853940"/>
                <a:gd name="connsiteY24" fmla="*/ 1590498 h 3360420"/>
                <a:gd name="connsiteX25" fmla="*/ 4691744 w 4853940"/>
                <a:gd name="connsiteY25" fmla="*/ 1692797 h 3360420"/>
                <a:gd name="connsiteX26" fmla="*/ 4731397 w 4853940"/>
                <a:gd name="connsiteY26" fmla="*/ 1630086 h 3360420"/>
                <a:gd name="connsiteX27" fmla="*/ 4817458 w 4853940"/>
                <a:gd name="connsiteY27" fmla="*/ 1390103 h 3360420"/>
                <a:gd name="connsiteX28" fmla="*/ 4782618 w 4853940"/>
                <a:gd name="connsiteY28" fmla="*/ 1502338 h 3360420"/>
                <a:gd name="connsiteX29" fmla="*/ 4807593 w 4853940"/>
                <a:gd name="connsiteY29" fmla="*/ 1440048 h 3360420"/>
                <a:gd name="connsiteX30" fmla="*/ 4851339 w 4853940"/>
                <a:gd name="connsiteY30" fmla="*/ 1171650 h 3360420"/>
                <a:gd name="connsiteX31" fmla="*/ 4848157 w 4853940"/>
                <a:gd name="connsiteY31" fmla="*/ 1234668 h 3360420"/>
                <a:gd name="connsiteX32" fmla="*/ 4848156 w 4853940"/>
                <a:gd name="connsiteY32" fmla="*/ 1234674 h 3360420"/>
                <a:gd name="connsiteX33" fmla="*/ 4848157 w 4853940"/>
                <a:gd name="connsiteY33" fmla="*/ 1234668 h 3360420"/>
                <a:gd name="connsiteX34" fmla="*/ 1120140 w 4853940"/>
                <a:gd name="connsiteY34" fmla="*/ 0 h 3360420"/>
                <a:gd name="connsiteX35" fmla="*/ 3733800 w 4853940"/>
                <a:gd name="connsiteY35" fmla="*/ 0 h 3360420"/>
                <a:gd name="connsiteX36" fmla="*/ 4853940 w 4853940"/>
                <a:gd name="connsiteY36" fmla="*/ 1120140 h 3360420"/>
                <a:gd name="connsiteX37" fmla="*/ 4853555 w 4853940"/>
                <a:gd name="connsiteY37" fmla="*/ 1127760 h 3360420"/>
                <a:gd name="connsiteX38" fmla="*/ 4853940 w 4853940"/>
                <a:gd name="connsiteY38" fmla="*/ 1127760 h 3360420"/>
                <a:gd name="connsiteX39" fmla="*/ 4853940 w 4853940"/>
                <a:gd name="connsiteY39" fmla="*/ 3360420 h 3360420"/>
                <a:gd name="connsiteX40" fmla="*/ 3733800 w 4853940"/>
                <a:gd name="connsiteY40" fmla="*/ 2240280 h 3360420"/>
                <a:gd name="connsiteX41" fmla="*/ 3841261 w 4853940"/>
                <a:gd name="connsiteY41" fmla="*/ 2235192 h 3360420"/>
                <a:gd name="connsiteX42" fmla="*/ 3844918 w 4853940"/>
                <a:gd name="connsiteY42" fmla="*/ 2234669 h 3360420"/>
                <a:gd name="connsiteX43" fmla="*/ 3733800 w 4853940"/>
                <a:gd name="connsiteY43" fmla="*/ 2240280 h 3360420"/>
                <a:gd name="connsiteX44" fmla="*/ 1120140 w 4853940"/>
                <a:gd name="connsiteY44" fmla="*/ 2240280 h 3360420"/>
                <a:gd name="connsiteX45" fmla="*/ 0 w 4853940"/>
                <a:gd name="connsiteY45" fmla="*/ 1120140 h 3360420"/>
                <a:gd name="connsiteX46" fmla="*/ 1120140 w 4853940"/>
                <a:gd name="connsiteY46" fmla="*/ 0 h 33604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</a:cxnLst>
              <a:rect l="l" t="t" r="r" b="b"/>
              <a:pathLst>
                <a:path w="4853940" h="3360420">
                  <a:moveTo>
                    <a:pt x="3952930" y="2218533"/>
                  </a:moveTo>
                  <a:lnTo>
                    <a:pt x="3881090" y="2229497"/>
                  </a:lnTo>
                  <a:lnTo>
                    <a:pt x="3945845" y="2220238"/>
                  </a:lnTo>
                  <a:close/>
                  <a:moveTo>
                    <a:pt x="4057327" y="2192381"/>
                  </a:moveTo>
                  <a:lnTo>
                    <a:pt x="3994732" y="2208476"/>
                  </a:lnTo>
                  <a:lnTo>
                    <a:pt x="4047088" y="2195880"/>
                  </a:lnTo>
                  <a:close/>
                  <a:moveTo>
                    <a:pt x="4157598" y="2156723"/>
                  </a:moveTo>
                  <a:lnTo>
                    <a:pt x="4100220" y="2177724"/>
                  </a:lnTo>
                  <a:lnTo>
                    <a:pt x="4144527" y="2162584"/>
                  </a:lnTo>
                  <a:close/>
                  <a:moveTo>
                    <a:pt x="4253237" y="2112065"/>
                  </a:moveTo>
                  <a:lnTo>
                    <a:pt x="4199916" y="2137751"/>
                  </a:lnTo>
                  <a:lnTo>
                    <a:pt x="4237697" y="2120812"/>
                  </a:lnTo>
                  <a:close/>
                  <a:moveTo>
                    <a:pt x="4343736" y="2058907"/>
                  </a:moveTo>
                  <a:lnTo>
                    <a:pt x="4294094" y="2089066"/>
                  </a:lnTo>
                  <a:lnTo>
                    <a:pt x="4326135" y="2071030"/>
                  </a:lnTo>
                  <a:close/>
                  <a:moveTo>
                    <a:pt x="4428591" y="1997747"/>
                  </a:moveTo>
                  <a:lnTo>
                    <a:pt x="4382547" y="2032178"/>
                  </a:lnTo>
                  <a:lnTo>
                    <a:pt x="4409376" y="2013701"/>
                  </a:lnTo>
                  <a:close/>
                  <a:moveTo>
                    <a:pt x="4496671" y="1938726"/>
                  </a:moveTo>
                  <a:lnTo>
                    <a:pt x="4464909" y="1967593"/>
                  </a:lnTo>
                  <a:lnTo>
                    <a:pt x="4486957" y="1949288"/>
                  </a:lnTo>
                  <a:close/>
                  <a:moveTo>
                    <a:pt x="4642087" y="1771329"/>
                  </a:moveTo>
                  <a:lnTo>
                    <a:pt x="4567591" y="1861619"/>
                  </a:lnTo>
                  <a:lnTo>
                    <a:pt x="4623281" y="1801070"/>
                  </a:lnTo>
                  <a:close/>
                  <a:moveTo>
                    <a:pt x="4747270" y="1590498"/>
                  </a:moveTo>
                  <a:lnTo>
                    <a:pt x="4691744" y="1692797"/>
                  </a:lnTo>
                  <a:lnTo>
                    <a:pt x="4731397" y="1630086"/>
                  </a:lnTo>
                  <a:close/>
                  <a:moveTo>
                    <a:pt x="4817458" y="1390103"/>
                  </a:moveTo>
                  <a:lnTo>
                    <a:pt x="4782618" y="1502338"/>
                  </a:lnTo>
                  <a:lnTo>
                    <a:pt x="4807593" y="1440048"/>
                  </a:lnTo>
                  <a:close/>
                  <a:moveTo>
                    <a:pt x="4851339" y="1171650"/>
                  </a:moveTo>
                  <a:lnTo>
                    <a:pt x="4848157" y="1234668"/>
                  </a:lnTo>
                  <a:lnTo>
                    <a:pt x="4848156" y="1234674"/>
                  </a:lnTo>
                  <a:lnTo>
                    <a:pt x="4848157" y="1234668"/>
                  </a:lnTo>
                  <a:close/>
                  <a:moveTo>
                    <a:pt x="1120140" y="0"/>
                  </a:moveTo>
                  <a:lnTo>
                    <a:pt x="3733800" y="0"/>
                  </a:lnTo>
                  <a:cubicBezTo>
                    <a:pt x="4352436" y="0"/>
                    <a:pt x="4853940" y="501504"/>
                    <a:pt x="4853940" y="1120140"/>
                  </a:cubicBezTo>
                  <a:lnTo>
                    <a:pt x="4853555" y="1127760"/>
                  </a:lnTo>
                  <a:lnTo>
                    <a:pt x="4853940" y="1127760"/>
                  </a:lnTo>
                  <a:lnTo>
                    <a:pt x="4853940" y="3360420"/>
                  </a:lnTo>
                  <a:cubicBezTo>
                    <a:pt x="4853940" y="2741784"/>
                    <a:pt x="4352436" y="2240280"/>
                    <a:pt x="3733800" y="2240280"/>
                  </a:cubicBezTo>
                  <a:cubicBezTo>
                    <a:pt x="3770048" y="2240280"/>
                    <a:pt x="3805894" y="2238558"/>
                    <a:pt x="3841261" y="2235192"/>
                  </a:cubicBezTo>
                  <a:lnTo>
                    <a:pt x="3844918" y="2234669"/>
                  </a:lnTo>
                  <a:lnTo>
                    <a:pt x="3733800" y="2240280"/>
                  </a:lnTo>
                  <a:lnTo>
                    <a:pt x="1120140" y="2240280"/>
                  </a:lnTo>
                  <a:cubicBezTo>
                    <a:pt x="501504" y="2240280"/>
                    <a:pt x="0" y="1738776"/>
                    <a:pt x="0" y="1120140"/>
                  </a:cubicBezTo>
                  <a:cubicBezTo>
                    <a:pt x="0" y="501504"/>
                    <a:pt x="501504" y="0"/>
                    <a:pt x="1120140" y="0"/>
                  </a:cubicBez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>
              <a:noFill/>
            </a:ln>
            <a:effectLst>
              <a:outerShdw blurRad="317500" dist="1905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7" name="Freeform: Shape 146">
              <a:extLst>
                <a:ext uri="{FF2B5EF4-FFF2-40B4-BE49-F238E27FC236}">
                  <a16:creationId xmlns:a16="http://schemas.microsoft.com/office/drawing/2014/main" id="{C750A6FB-7CD3-4469-2E19-5394867FF96B}"/>
                </a:ext>
              </a:extLst>
            </p:cNvPr>
            <p:cNvSpPr/>
            <p:nvPr/>
          </p:nvSpPr>
          <p:spPr>
            <a:xfrm>
              <a:off x="7261860" y="2857500"/>
              <a:ext cx="4853940" cy="3360420"/>
            </a:xfrm>
            <a:custGeom>
              <a:avLst/>
              <a:gdLst>
                <a:gd name="connsiteX0" fmla="*/ 3952930 w 4853940"/>
                <a:gd name="connsiteY0" fmla="*/ 2218533 h 3360420"/>
                <a:gd name="connsiteX1" fmla="*/ 3881090 w 4853940"/>
                <a:gd name="connsiteY1" fmla="*/ 2229497 h 3360420"/>
                <a:gd name="connsiteX2" fmla="*/ 3945845 w 4853940"/>
                <a:gd name="connsiteY2" fmla="*/ 2220238 h 3360420"/>
                <a:gd name="connsiteX3" fmla="*/ 4057327 w 4853940"/>
                <a:gd name="connsiteY3" fmla="*/ 2192381 h 3360420"/>
                <a:gd name="connsiteX4" fmla="*/ 3994732 w 4853940"/>
                <a:gd name="connsiteY4" fmla="*/ 2208476 h 3360420"/>
                <a:gd name="connsiteX5" fmla="*/ 4047088 w 4853940"/>
                <a:gd name="connsiteY5" fmla="*/ 2195880 h 3360420"/>
                <a:gd name="connsiteX6" fmla="*/ 4157598 w 4853940"/>
                <a:gd name="connsiteY6" fmla="*/ 2156723 h 3360420"/>
                <a:gd name="connsiteX7" fmla="*/ 4100220 w 4853940"/>
                <a:gd name="connsiteY7" fmla="*/ 2177724 h 3360420"/>
                <a:gd name="connsiteX8" fmla="*/ 4144527 w 4853940"/>
                <a:gd name="connsiteY8" fmla="*/ 2162584 h 3360420"/>
                <a:gd name="connsiteX9" fmla="*/ 4253237 w 4853940"/>
                <a:gd name="connsiteY9" fmla="*/ 2112065 h 3360420"/>
                <a:gd name="connsiteX10" fmla="*/ 4199916 w 4853940"/>
                <a:gd name="connsiteY10" fmla="*/ 2137751 h 3360420"/>
                <a:gd name="connsiteX11" fmla="*/ 4237697 w 4853940"/>
                <a:gd name="connsiteY11" fmla="*/ 2120812 h 3360420"/>
                <a:gd name="connsiteX12" fmla="*/ 4343736 w 4853940"/>
                <a:gd name="connsiteY12" fmla="*/ 2058907 h 3360420"/>
                <a:gd name="connsiteX13" fmla="*/ 4294094 w 4853940"/>
                <a:gd name="connsiteY13" fmla="*/ 2089066 h 3360420"/>
                <a:gd name="connsiteX14" fmla="*/ 4326135 w 4853940"/>
                <a:gd name="connsiteY14" fmla="*/ 2071030 h 3360420"/>
                <a:gd name="connsiteX15" fmla="*/ 4428591 w 4853940"/>
                <a:gd name="connsiteY15" fmla="*/ 1997747 h 3360420"/>
                <a:gd name="connsiteX16" fmla="*/ 4382547 w 4853940"/>
                <a:gd name="connsiteY16" fmla="*/ 2032178 h 3360420"/>
                <a:gd name="connsiteX17" fmla="*/ 4409376 w 4853940"/>
                <a:gd name="connsiteY17" fmla="*/ 2013701 h 3360420"/>
                <a:gd name="connsiteX18" fmla="*/ 4496671 w 4853940"/>
                <a:gd name="connsiteY18" fmla="*/ 1938726 h 3360420"/>
                <a:gd name="connsiteX19" fmla="*/ 4464909 w 4853940"/>
                <a:gd name="connsiteY19" fmla="*/ 1967593 h 3360420"/>
                <a:gd name="connsiteX20" fmla="*/ 4486957 w 4853940"/>
                <a:gd name="connsiteY20" fmla="*/ 1949288 h 3360420"/>
                <a:gd name="connsiteX21" fmla="*/ 4642087 w 4853940"/>
                <a:gd name="connsiteY21" fmla="*/ 1771329 h 3360420"/>
                <a:gd name="connsiteX22" fmla="*/ 4567591 w 4853940"/>
                <a:gd name="connsiteY22" fmla="*/ 1861619 h 3360420"/>
                <a:gd name="connsiteX23" fmla="*/ 4623281 w 4853940"/>
                <a:gd name="connsiteY23" fmla="*/ 1801070 h 3360420"/>
                <a:gd name="connsiteX24" fmla="*/ 4747270 w 4853940"/>
                <a:gd name="connsiteY24" fmla="*/ 1590498 h 3360420"/>
                <a:gd name="connsiteX25" fmla="*/ 4691744 w 4853940"/>
                <a:gd name="connsiteY25" fmla="*/ 1692797 h 3360420"/>
                <a:gd name="connsiteX26" fmla="*/ 4731397 w 4853940"/>
                <a:gd name="connsiteY26" fmla="*/ 1630086 h 3360420"/>
                <a:gd name="connsiteX27" fmla="*/ 4817458 w 4853940"/>
                <a:gd name="connsiteY27" fmla="*/ 1390103 h 3360420"/>
                <a:gd name="connsiteX28" fmla="*/ 4782618 w 4853940"/>
                <a:gd name="connsiteY28" fmla="*/ 1502338 h 3360420"/>
                <a:gd name="connsiteX29" fmla="*/ 4807593 w 4853940"/>
                <a:gd name="connsiteY29" fmla="*/ 1440048 h 3360420"/>
                <a:gd name="connsiteX30" fmla="*/ 4851339 w 4853940"/>
                <a:gd name="connsiteY30" fmla="*/ 1171650 h 3360420"/>
                <a:gd name="connsiteX31" fmla="*/ 4848157 w 4853940"/>
                <a:gd name="connsiteY31" fmla="*/ 1234668 h 3360420"/>
                <a:gd name="connsiteX32" fmla="*/ 4848156 w 4853940"/>
                <a:gd name="connsiteY32" fmla="*/ 1234674 h 3360420"/>
                <a:gd name="connsiteX33" fmla="*/ 4848157 w 4853940"/>
                <a:gd name="connsiteY33" fmla="*/ 1234668 h 3360420"/>
                <a:gd name="connsiteX34" fmla="*/ 1120140 w 4853940"/>
                <a:gd name="connsiteY34" fmla="*/ 0 h 3360420"/>
                <a:gd name="connsiteX35" fmla="*/ 3733800 w 4853940"/>
                <a:gd name="connsiteY35" fmla="*/ 0 h 3360420"/>
                <a:gd name="connsiteX36" fmla="*/ 4853940 w 4853940"/>
                <a:gd name="connsiteY36" fmla="*/ 1120140 h 3360420"/>
                <a:gd name="connsiteX37" fmla="*/ 4853555 w 4853940"/>
                <a:gd name="connsiteY37" fmla="*/ 1127760 h 3360420"/>
                <a:gd name="connsiteX38" fmla="*/ 4853940 w 4853940"/>
                <a:gd name="connsiteY38" fmla="*/ 1127760 h 3360420"/>
                <a:gd name="connsiteX39" fmla="*/ 4853940 w 4853940"/>
                <a:gd name="connsiteY39" fmla="*/ 3360420 h 3360420"/>
                <a:gd name="connsiteX40" fmla="*/ 3733800 w 4853940"/>
                <a:gd name="connsiteY40" fmla="*/ 2240280 h 3360420"/>
                <a:gd name="connsiteX41" fmla="*/ 3841261 w 4853940"/>
                <a:gd name="connsiteY41" fmla="*/ 2235192 h 3360420"/>
                <a:gd name="connsiteX42" fmla="*/ 3844918 w 4853940"/>
                <a:gd name="connsiteY42" fmla="*/ 2234669 h 3360420"/>
                <a:gd name="connsiteX43" fmla="*/ 3733800 w 4853940"/>
                <a:gd name="connsiteY43" fmla="*/ 2240280 h 3360420"/>
                <a:gd name="connsiteX44" fmla="*/ 1120140 w 4853940"/>
                <a:gd name="connsiteY44" fmla="*/ 2240280 h 3360420"/>
                <a:gd name="connsiteX45" fmla="*/ 0 w 4853940"/>
                <a:gd name="connsiteY45" fmla="*/ 1120140 h 3360420"/>
                <a:gd name="connsiteX46" fmla="*/ 1120140 w 4853940"/>
                <a:gd name="connsiteY46" fmla="*/ 0 h 33604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</a:cxnLst>
              <a:rect l="l" t="t" r="r" b="b"/>
              <a:pathLst>
                <a:path w="4853940" h="3360420">
                  <a:moveTo>
                    <a:pt x="3952930" y="2218533"/>
                  </a:moveTo>
                  <a:lnTo>
                    <a:pt x="3881090" y="2229497"/>
                  </a:lnTo>
                  <a:lnTo>
                    <a:pt x="3945845" y="2220238"/>
                  </a:lnTo>
                  <a:close/>
                  <a:moveTo>
                    <a:pt x="4057327" y="2192381"/>
                  </a:moveTo>
                  <a:lnTo>
                    <a:pt x="3994732" y="2208476"/>
                  </a:lnTo>
                  <a:lnTo>
                    <a:pt x="4047088" y="2195880"/>
                  </a:lnTo>
                  <a:close/>
                  <a:moveTo>
                    <a:pt x="4157598" y="2156723"/>
                  </a:moveTo>
                  <a:lnTo>
                    <a:pt x="4100220" y="2177724"/>
                  </a:lnTo>
                  <a:lnTo>
                    <a:pt x="4144527" y="2162584"/>
                  </a:lnTo>
                  <a:close/>
                  <a:moveTo>
                    <a:pt x="4253237" y="2112065"/>
                  </a:moveTo>
                  <a:lnTo>
                    <a:pt x="4199916" y="2137751"/>
                  </a:lnTo>
                  <a:lnTo>
                    <a:pt x="4237697" y="2120812"/>
                  </a:lnTo>
                  <a:close/>
                  <a:moveTo>
                    <a:pt x="4343736" y="2058907"/>
                  </a:moveTo>
                  <a:lnTo>
                    <a:pt x="4294094" y="2089066"/>
                  </a:lnTo>
                  <a:lnTo>
                    <a:pt x="4326135" y="2071030"/>
                  </a:lnTo>
                  <a:close/>
                  <a:moveTo>
                    <a:pt x="4428591" y="1997747"/>
                  </a:moveTo>
                  <a:lnTo>
                    <a:pt x="4382547" y="2032178"/>
                  </a:lnTo>
                  <a:lnTo>
                    <a:pt x="4409376" y="2013701"/>
                  </a:lnTo>
                  <a:close/>
                  <a:moveTo>
                    <a:pt x="4496671" y="1938726"/>
                  </a:moveTo>
                  <a:lnTo>
                    <a:pt x="4464909" y="1967593"/>
                  </a:lnTo>
                  <a:lnTo>
                    <a:pt x="4486957" y="1949288"/>
                  </a:lnTo>
                  <a:close/>
                  <a:moveTo>
                    <a:pt x="4642087" y="1771329"/>
                  </a:moveTo>
                  <a:lnTo>
                    <a:pt x="4567591" y="1861619"/>
                  </a:lnTo>
                  <a:lnTo>
                    <a:pt x="4623281" y="1801070"/>
                  </a:lnTo>
                  <a:close/>
                  <a:moveTo>
                    <a:pt x="4747270" y="1590498"/>
                  </a:moveTo>
                  <a:lnTo>
                    <a:pt x="4691744" y="1692797"/>
                  </a:lnTo>
                  <a:lnTo>
                    <a:pt x="4731397" y="1630086"/>
                  </a:lnTo>
                  <a:close/>
                  <a:moveTo>
                    <a:pt x="4817458" y="1390103"/>
                  </a:moveTo>
                  <a:lnTo>
                    <a:pt x="4782618" y="1502338"/>
                  </a:lnTo>
                  <a:lnTo>
                    <a:pt x="4807593" y="1440048"/>
                  </a:lnTo>
                  <a:close/>
                  <a:moveTo>
                    <a:pt x="4851339" y="1171650"/>
                  </a:moveTo>
                  <a:lnTo>
                    <a:pt x="4848157" y="1234668"/>
                  </a:lnTo>
                  <a:lnTo>
                    <a:pt x="4848156" y="1234674"/>
                  </a:lnTo>
                  <a:lnTo>
                    <a:pt x="4848157" y="1234668"/>
                  </a:lnTo>
                  <a:close/>
                  <a:moveTo>
                    <a:pt x="1120140" y="0"/>
                  </a:moveTo>
                  <a:lnTo>
                    <a:pt x="3733800" y="0"/>
                  </a:lnTo>
                  <a:cubicBezTo>
                    <a:pt x="4352436" y="0"/>
                    <a:pt x="4853940" y="501504"/>
                    <a:pt x="4853940" y="1120140"/>
                  </a:cubicBezTo>
                  <a:lnTo>
                    <a:pt x="4853555" y="1127760"/>
                  </a:lnTo>
                  <a:lnTo>
                    <a:pt x="4853940" y="1127760"/>
                  </a:lnTo>
                  <a:lnTo>
                    <a:pt x="4853940" y="3360420"/>
                  </a:lnTo>
                  <a:cubicBezTo>
                    <a:pt x="4853940" y="2741784"/>
                    <a:pt x="4352436" y="2240280"/>
                    <a:pt x="3733800" y="2240280"/>
                  </a:cubicBezTo>
                  <a:cubicBezTo>
                    <a:pt x="3770048" y="2240280"/>
                    <a:pt x="3805894" y="2238558"/>
                    <a:pt x="3841261" y="2235192"/>
                  </a:cubicBezTo>
                  <a:lnTo>
                    <a:pt x="3844918" y="2234669"/>
                  </a:lnTo>
                  <a:lnTo>
                    <a:pt x="3733800" y="2240280"/>
                  </a:lnTo>
                  <a:lnTo>
                    <a:pt x="1120140" y="2240280"/>
                  </a:lnTo>
                  <a:cubicBezTo>
                    <a:pt x="501504" y="2240280"/>
                    <a:pt x="0" y="1738776"/>
                    <a:pt x="0" y="1120140"/>
                  </a:cubicBezTo>
                  <a:cubicBezTo>
                    <a:pt x="0" y="501504"/>
                    <a:pt x="501504" y="0"/>
                    <a:pt x="1120140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48" name="Group 147">
            <a:extLst>
              <a:ext uri="{FF2B5EF4-FFF2-40B4-BE49-F238E27FC236}">
                <a16:creationId xmlns:a16="http://schemas.microsoft.com/office/drawing/2014/main" id="{438D362B-1113-E18B-9880-EBE7FE9C8D2C}"/>
              </a:ext>
            </a:extLst>
          </p:cNvPr>
          <p:cNvGrpSpPr/>
          <p:nvPr/>
        </p:nvGrpSpPr>
        <p:grpSpPr>
          <a:xfrm flipH="1">
            <a:off x="7833375" y="6757907"/>
            <a:ext cx="5621100" cy="4103316"/>
            <a:chOff x="7261860" y="2857500"/>
            <a:chExt cx="4853940" cy="3543300"/>
          </a:xfrm>
        </p:grpSpPr>
        <p:sp>
          <p:nvSpPr>
            <p:cNvPr id="149" name="Freeform: Shape 148">
              <a:extLst>
                <a:ext uri="{FF2B5EF4-FFF2-40B4-BE49-F238E27FC236}">
                  <a16:creationId xmlns:a16="http://schemas.microsoft.com/office/drawing/2014/main" id="{C7FA971B-C4D1-3E7D-904F-EE89882DF194}"/>
                </a:ext>
              </a:extLst>
            </p:cNvPr>
            <p:cNvSpPr/>
            <p:nvPr/>
          </p:nvSpPr>
          <p:spPr>
            <a:xfrm>
              <a:off x="7261860" y="2857500"/>
              <a:ext cx="4853940" cy="3543300"/>
            </a:xfrm>
            <a:custGeom>
              <a:avLst/>
              <a:gdLst>
                <a:gd name="connsiteX0" fmla="*/ 3952930 w 4853940"/>
                <a:gd name="connsiteY0" fmla="*/ 2218533 h 3360420"/>
                <a:gd name="connsiteX1" fmla="*/ 3881090 w 4853940"/>
                <a:gd name="connsiteY1" fmla="*/ 2229497 h 3360420"/>
                <a:gd name="connsiteX2" fmla="*/ 3945845 w 4853940"/>
                <a:gd name="connsiteY2" fmla="*/ 2220238 h 3360420"/>
                <a:gd name="connsiteX3" fmla="*/ 4057327 w 4853940"/>
                <a:gd name="connsiteY3" fmla="*/ 2192381 h 3360420"/>
                <a:gd name="connsiteX4" fmla="*/ 3994732 w 4853940"/>
                <a:gd name="connsiteY4" fmla="*/ 2208476 h 3360420"/>
                <a:gd name="connsiteX5" fmla="*/ 4047088 w 4853940"/>
                <a:gd name="connsiteY5" fmla="*/ 2195880 h 3360420"/>
                <a:gd name="connsiteX6" fmla="*/ 4157598 w 4853940"/>
                <a:gd name="connsiteY6" fmla="*/ 2156723 h 3360420"/>
                <a:gd name="connsiteX7" fmla="*/ 4100220 w 4853940"/>
                <a:gd name="connsiteY7" fmla="*/ 2177724 h 3360420"/>
                <a:gd name="connsiteX8" fmla="*/ 4144527 w 4853940"/>
                <a:gd name="connsiteY8" fmla="*/ 2162584 h 3360420"/>
                <a:gd name="connsiteX9" fmla="*/ 4253237 w 4853940"/>
                <a:gd name="connsiteY9" fmla="*/ 2112065 h 3360420"/>
                <a:gd name="connsiteX10" fmla="*/ 4199916 w 4853940"/>
                <a:gd name="connsiteY10" fmla="*/ 2137751 h 3360420"/>
                <a:gd name="connsiteX11" fmla="*/ 4237697 w 4853940"/>
                <a:gd name="connsiteY11" fmla="*/ 2120812 h 3360420"/>
                <a:gd name="connsiteX12" fmla="*/ 4343736 w 4853940"/>
                <a:gd name="connsiteY12" fmla="*/ 2058907 h 3360420"/>
                <a:gd name="connsiteX13" fmla="*/ 4294094 w 4853940"/>
                <a:gd name="connsiteY13" fmla="*/ 2089066 h 3360420"/>
                <a:gd name="connsiteX14" fmla="*/ 4326135 w 4853940"/>
                <a:gd name="connsiteY14" fmla="*/ 2071030 h 3360420"/>
                <a:gd name="connsiteX15" fmla="*/ 4428591 w 4853940"/>
                <a:gd name="connsiteY15" fmla="*/ 1997747 h 3360420"/>
                <a:gd name="connsiteX16" fmla="*/ 4382547 w 4853940"/>
                <a:gd name="connsiteY16" fmla="*/ 2032178 h 3360420"/>
                <a:gd name="connsiteX17" fmla="*/ 4409376 w 4853940"/>
                <a:gd name="connsiteY17" fmla="*/ 2013701 h 3360420"/>
                <a:gd name="connsiteX18" fmla="*/ 4496671 w 4853940"/>
                <a:gd name="connsiteY18" fmla="*/ 1938726 h 3360420"/>
                <a:gd name="connsiteX19" fmla="*/ 4464909 w 4853940"/>
                <a:gd name="connsiteY19" fmla="*/ 1967593 h 3360420"/>
                <a:gd name="connsiteX20" fmla="*/ 4486957 w 4853940"/>
                <a:gd name="connsiteY20" fmla="*/ 1949288 h 3360420"/>
                <a:gd name="connsiteX21" fmla="*/ 4642087 w 4853940"/>
                <a:gd name="connsiteY21" fmla="*/ 1771329 h 3360420"/>
                <a:gd name="connsiteX22" fmla="*/ 4567591 w 4853940"/>
                <a:gd name="connsiteY22" fmla="*/ 1861619 h 3360420"/>
                <a:gd name="connsiteX23" fmla="*/ 4623281 w 4853940"/>
                <a:gd name="connsiteY23" fmla="*/ 1801070 h 3360420"/>
                <a:gd name="connsiteX24" fmla="*/ 4747270 w 4853940"/>
                <a:gd name="connsiteY24" fmla="*/ 1590498 h 3360420"/>
                <a:gd name="connsiteX25" fmla="*/ 4691744 w 4853940"/>
                <a:gd name="connsiteY25" fmla="*/ 1692797 h 3360420"/>
                <a:gd name="connsiteX26" fmla="*/ 4731397 w 4853940"/>
                <a:gd name="connsiteY26" fmla="*/ 1630086 h 3360420"/>
                <a:gd name="connsiteX27" fmla="*/ 4817458 w 4853940"/>
                <a:gd name="connsiteY27" fmla="*/ 1390103 h 3360420"/>
                <a:gd name="connsiteX28" fmla="*/ 4782618 w 4853940"/>
                <a:gd name="connsiteY28" fmla="*/ 1502338 h 3360420"/>
                <a:gd name="connsiteX29" fmla="*/ 4807593 w 4853940"/>
                <a:gd name="connsiteY29" fmla="*/ 1440048 h 3360420"/>
                <a:gd name="connsiteX30" fmla="*/ 4851339 w 4853940"/>
                <a:gd name="connsiteY30" fmla="*/ 1171650 h 3360420"/>
                <a:gd name="connsiteX31" fmla="*/ 4848157 w 4853940"/>
                <a:gd name="connsiteY31" fmla="*/ 1234668 h 3360420"/>
                <a:gd name="connsiteX32" fmla="*/ 4848156 w 4853940"/>
                <a:gd name="connsiteY32" fmla="*/ 1234674 h 3360420"/>
                <a:gd name="connsiteX33" fmla="*/ 4848157 w 4853940"/>
                <a:gd name="connsiteY33" fmla="*/ 1234668 h 3360420"/>
                <a:gd name="connsiteX34" fmla="*/ 1120140 w 4853940"/>
                <a:gd name="connsiteY34" fmla="*/ 0 h 3360420"/>
                <a:gd name="connsiteX35" fmla="*/ 3733800 w 4853940"/>
                <a:gd name="connsiteY35" fmla="*/ 0 h 3360420"/>
                <a:gd name="connsiteX36" fmla="*/ 4853940 w 4853940"/>
                <a:gd name="connsiteY36" fmla="*/ 1120140 h 3360420"/>
                <a:gd name="connsiteX37" fmla="*/ 4853555 w 4853940"/>
                <a:gd name="connsiteY37" fmla="*/ 1127760 h 3360420"/>
                <a:gd name="connsiteX38" fmla="*/ 4853940 w 4853940"/>
                <a:gd name="connsiteY38" fmla="*/ 1127760 h 3360420"/>
                <a:gd name="connsiteX39" fmla="*/ 4853940 w 4853940"/>
                <a:gd name="connsiteY39" fmla="*/ 3360420 h 3360420"/>
                <a:gd name="connsiteX40" fmla="*/ 3733800 w 4853940"/>
                <a:gd name="connsiteY40" fmla="*/ 2240280 h 3360420"/>
                <a:gd name="connsiteX41" fmla="*/ 3841261 w 4853940"/>
                <a:gd name="connsiteY41" fmla="*/ 2235192 h 3360420"/>
                <a:gd name="connsiteX42" fmla="*/ 3844918 w 4853940"/>
                <a:gd name="connsiteY42" fmla="*/ 2234669 h 3360420"/>
                <a:gd name="connsiteX43" fmla="*/ 3733800 w 4853940"/>
                <a:gd name="connsiteY43" fmla="*/ 2240280 h 3360420"/>
                <a:gd name="connsiteX44" fmla="*/ 1120140 w 4853940"/>
                <a:gd name="connsiteY44" fmla="*/ 2240280 h 3360420"/>
                <a:gd name="connsiteX45" fmla="*/ 0 w 4853940"/>
                <a:gd name="connsiteY45" fmla="*/ 1120140 h 3360420"/>
                <a:gd name="connsiteX46" fmla="*/ 1120140 w 4853940"/>
                <a:gd name="connsiteY46" fmla="*/ 0 h 33604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</a:cxnLst>
              <a:rect l="l" t="t" r="r" b="b"/>
              <a:pathLst>
                <a:path w="4853940" h="3360420">
                  <a:moveTo>
                    <a:pt x="3952930" y="2218533"/>
                  </a:moveTo>
                  <a:lnTo>
                    <a:pt x="3881090" y="2229497"/>
                  </a:lnTo>
                  <a:lnTo>
                    <a:pt x="3945845" y="2220238"/>
                  </a:lnTo>
                  <a:close/>
                  <a:moveTo>
                    <a:pt x="4057327" y="2192381"/>
                  </a:moveTo>
                  <a:lnTo>
                    <a:pt x="3994732" y="2208476"/>
                  </a:lnTo>
                  <a:lnTo>
                    <a:pt x="4047088" y="2195880"/>
                  </a:lnTo>
                  <a:close/>
                  <a:moveTo>
                    <a:pt x="4157598" y="2156723"/>
                  </a:moveTo>
                  <a:lnTo>
                    <a:pt x="4100220" y="2177724"/>
                  </a:lnTo>
                  <a:lnTo>
                    <a:pt x="4144527" y="2162584"/>
                  </a:lnTo>
                  <a:close/>
                  <a:moveTo>
                    <a:pt x="4253237" y="2112065"/>
                  </a:moveTo>
                  <a:lnTo>
                    <a:pt x="4199916" y="2137751"/>
                  </a:lnTo>
                  <a:lnTo>
                    <a:pt x="4237697" y="2120812"/>
                  </a:lnTo>
                  <a:close/>
                  <a:moveTo>
                    <a:pt x="4343736" y="2058907"/>
                  </a:moveTo>
                  <a:lnTo>
                    <a:pt x="4294094" y="2089066"/>
                  </a:lnTo>
                  <a:lnTo>
                    <a:pt x="4326135" y="2071030"/>
                  </a:lnTo>
                  <a:close/>
                  <a:moveTo>
                    <a:pt x="4428591" y="1997747"/>
                  </a:moveTo>
                  <a:lnTo>
                    <a:pt x="4382547" y="2032178"/>
                  </a:lnTo>
                  <a:lnTo>
                    <a:pt x="4409376" y="2013701"/>
                  </a:lnTo>
                  <a:close/>
                  <a:moveTo>
                    <a:pt x="4496671" y="1938726"/>
                  </a:moveTo>
                  <a:lnTo>
                    <a:pt x="4464909" y="1967593"/>
                  </a:lnTo>
                  <a:lnTo>
                    <a:pt x="4486957" y="1949288"/>
                  </a:lnTo>
                  <a:close/>
                  <a:moveTo>
                    <a:pt x="4642087" y="1771329"/>
                  </a:moveTo>
                  <a:lnTo>
                    <a:pt x="4567591" y="1861619"/>
                  </a:lnTo>
                  <a:lnTo>
                    <a:pt x="4623281" y="1801070"/>
                  </a:lnTo>
                  <a:close/>
                  <a:moveTo>
                    <a:pt x="4747270" y="1590498"/>
                  </a:moveTo>
                  <a:lnTo>
                    <a:pt x="4691744" y="1692797"/>
                  </a:lnTo>
                  <a:lnTo>
                    <a:pt x="4731397" y="1630086"/>
                  </a:lnTo>
                  <a:close/>
                  <a:moveTo>
                    <a:pt x="4817458" y="1390103"/>
                  </a:moveTo>
                  <a:lnTo>
                    <a:pt x="4782618" y="1502338"/>
                  </a:lnTo>
                  <a:lnTo>
                    <a:pt x="4807593" y="1440048"/>
                  </a:lnTo>
                  <a:close/>
                  <a:moveTo>
                    <a:pt x="4851339" y="1171650"/>
                  </a:moveTo>
                  <a:lnTo>
                    <a:pt x="4848157" y="1234668"/>
                  </a:lnTo>
                  <a:lnTo>
                    <a:pt x="4848156" y="1234674"/>
                  </a:lnTo>
                  <a:lnTo>
                    <a:pt x="4848157" y="1234668"/>
                  </a:lnTo>
                  <a:close/>
                  <a:moveTo>
                    <a:pt x="1120140" y="0"/>
                  </a:moveTo>
                  <a:lnTo>
                    <a:pt x="3733800" y="0"/>
                  </a:lnTo>
                  <a:cubicBezTo>
                    <a:pt x="4352436" y="0"/>
                    <a:pt x="4853940" y="501504"/>
                    <a:pt x="4853940" y="1120140"/>
                  </a:cubicBezTo>
                  <a:lnTo>
                    <a:pt x="4853555" y="1127760"/>
                  </a:lnTo>
                  <a:lnTo>
                    <a:pt x="4853940" y="1127760"/>
                  </a:lnTo>
                  <a:lnTo>
                    <a:pt x="4853940" y="3360420"/>
                  </a:lnTo>
                  <a:cubicBezTo>
                    <a:pt x="4853940" y="2741784"/>
                    <a:pt x="4352436" y="2240280"/>
                    <a:pt x="3733800" y="2240280"/>
                  </a:cubicBezTo>
                  <a:cubicBezTo>
                    <a:pt x="3770048" y="2240280"/>
                    <a:pt x="3805894" y="2238558"/>
                    <a:pt x="3841261" y="2235192"/>
                  </a:cubicBezTo>
                  <a:lnTo>
                    <a:pt x="3844918" y="2234669"/>
                  </a:lnTo>
                  <a:lnTo>
                    <a:pt x="3733800" y="2240280"/>
                  </a:lnTo>
                  <a:lnTo>
                    <a:pt x="1120140" y="2240280"/>
                  </a:lnTo>
                  <a:cubicBezTo>
                    <a:pt x="501504" y="2240280"/>
                    <a:pt x="0" y="1738776"/>
                    <a:pt x="0" y="1120140"/>
                  </a:cubicBezTo>
                  <a:cubicBezTo>
                    <a:pt x="0" y="501504"/>
                    <a:pt x="501504" y="0"/>
                    <a:pt x="1120140" y="0"/>
                  </a:cubicBezTo>
                  <a:close/>
                </a:path>
              </a:pathLst>
            </a:custGeom>
            <a:solidFill>
              <a:schemeClr val="accent5">
                <a:lumMod val="50000"/>
              </a:schemeClr>
            </a:solidFill>
            <a:ln>
              <a:noFill/>
            </a:ln>
            <a:effectLst>
              <a:outerShdw blurRad="317500" dist="1905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0" name="Freeform: Shape 149">
              <a:extLst>
                <a:ext uri="{FF2B5EF4-FFF2-40B4-BE49-F238E27FC236}">
                  <a16:creationId xmlns:a16="http://schemas.microsoft.com/office/drawing/2014/main" id="{0912E163-2AA3-B87A-9030-A847698FF3B9}"/>
                </a:ext>
              </a:extLst>
            </p:cNvPr>
            <p:cNvSpPr/>
            <p:nvPr/>
          </p:nvSpPr>
          <p:spPr>
            <a:xfrm>
              <a:off x="7261860" y="2857500"/>
              <a:ext cx="4853940" cy="3360420"/>
            </a:xfrm>
            <a:custGeom>
              <a:avLst/>
              <a:gdLst>
                <a:gd name="connsiteX0" fmla="*/ 3952930 w 4853940"/>
                <a:gd name="connsiteY0" fmla="*/ 2218533 h 3360420"/>
                <a:gd name="connsiteX1" fmla="*/ 3881090 w 4853940"/>
                <a:gd name="connsiteY1" fmla="*/ 2229497 h 3360420"/>
                <a:gd name="connsiteX2" fmla="*/ 3945845 w 4853940"/>
                <a:gd name="connsiteY2" fmla="*/ 2220238 h 3360420"/>
                <a:gd name="connsiteX3" fmla="*/ 4057327 w 4853940"/>
                <a:gd name="connsiteY3" fmla="*/ 2192381 h 3360420"/>
                <a:gd name="connsiteX4" fmla="*/ 3994732 w 4853940"/>
                <a:gd name="connsiteY4" fmla="*/ 2208476 h 3360420"/>
                <a:gd name="connsiteX5" fmla="*/ 4047088 w 4853940"/>
                <a:gd name="connsiteY5" fmla="*/ 2195880 h 3360420"/>
                <a:gd name="connsiteX6" fmla="*/ 4157598 w 4853940"/>
                <a:gd name="connsiteY6" fmla="*/ 2156723 h 3360420"/>
                <a:gd name="connsiteX7" fmla="*/ 4100220 w 4853940"/>
                <a:gd name="connsiteY7" fmla="*/ 2177724 h 3360420"/>
                <a:gd name="connsiteX8" fmla="*/ 4144527 w 4853940"/>
                <a:gd name="connsiteY8" fmla="*/ 2162584 h 3360420"/>
                <a:gd name="connsiteX9" fmla="*/ 4253237 w 4853940"/>
                <a:gd name="connsiteY9" fmla="*/ 2112065 h 3360420"/>
                <a:gd name="connsiteX10" fmla="*/ 4199916 w 4853940"/>
                <a:gd name="connsiteY10" fmla="*/ 2137751 h 3360420"/>
                <a:gd name="connsiteX11" fmla="*/ 4237697 w 4853940"/>
                <a:gd name="connsiteY11" fmla="*/ 2120812 h 3360420"/>
                <a:gd name="connsiteX12" fmla="*/ 4343736 w 4853940"/>
                <a:gd name="connsiteY12" fmla="*/ 2058907 h 3360420"/>
                <a:gd name="connsiteX13" fmla="*/ 4294094 w 4853940"/>
                <a:gd name="connsiteY13" fmla="*/ 2089066 h 3360420"/>
                <a:gd name="connsiteX14" fmla="*/ 4326135 w 4853940"/>
                <a:gd name="connsiteY14" fmla="*/ 2071030 h 3360420"/>
                <a:gd name="connsiteX15" fmla="*/ 4428591 w 4853940"/>
                <a:gd name="connsiteY15" fmla="*/ 1997747 h 3360420"/>
                <a:gd name="connsiteX16" fmla="*/ 4382547 w 4853940"/>
                <a:gd name="connsiteY16" fmla="*/ 2032178 h 3360420"/>
                <a:gd name="connsiteX17" fmla="*/ 4409376 w 4853940"/>
                <a:gd name="connsiteY17" fmla="*/ 2013701 h 3360420"/>
                <a:gd name="connsiteX18" fmla="*/ 4496671 w 4853940"/>
                <a:gd name="connsiteY18" fmla="*/ 1938726 h 3360420"/>
                <a:gd name="connsiteX19" fmla="*/ 4464909 w 4853940"/>
                <a:gd name="connsiteY19" fmla="*/ 1967593 h 3360420"/>
                <a:gd name="connsiteX20" fmla="*/ 4486957 w 4853940"/>
                <a:gd name="connsiteY20" fmla="*/ 1949288 h 3360420"/>
                <a:gd name="connsiteX21" fmla="*/ 4642087 w 4853940"/>
                <a:gd name="connsiteY21" fmla="*/ 1771329 h 3360420"/>
                <a:gd name="connsiteX22" fmla="*/ 4567591 w 4853940"/>
                <a:gd name="connsiteY22" fmla="*/ 1861619 h 3360420"/>
                <a:gd name="connsiteX23" fmla="*/ 4623281 w 4853940"/>
                <a:gd name="connsiteY23" fmla="*/ 1801070 h 3360420"/>
                <a:gd name="connsiteX24" fmla="*/ 4747270 w 4853940"/>
                <a:gd name="connsiteY24" fmla="*/ 1590498 h 3360420"/>
                <a:gd name="connsiteX25" fmla="*/ 4691744 w 4853940"/>
                <a:gd name="connsiteY25" fmla="*/ 1692797 h 3360420"/>
                <a:gd name="connsiteX26" fmla="*/ 4731397 w 4853940"/>
                <a:gd name="connsiteY26" fmla="*/ 1630086 h 3360420"/>
                <a:gd name="connsiteX27" fmla="*/ 4817458 w 4853940"/>
                <a:gd name="connsiteY27" fmla="*/ 1390103 h 3360420"/>
                <a:gd name="connsiteX28" fmla="*/ 4782618 w 4853940"/>
                <a:gd name="connsiteY28" fmla="*/ 1502338 h 3360420"/>
                <a:gd name="connsiteX29" fmla="*/ 4807593 w 4853940"/>
                <a:gd name="connsiteY29" fmla="*/ 1440048 h 3360420"/>
                <a:gd name="connsiteX30" fmla="*/ 4851339 w 4853940"/>
                <a:gd name="connsiteY30" fmla="*/ 1171650 h 3360420"/>
                <a:gd name="connsiteX31" fmla="*/ 4848157 w 4853940"/>
                <a:gd name="connsiteY31" fmla="*/ 1234668 h 3360420"/>
                <a:gd name="connsiteX32" fmla="*/ 4848156 w 4853940"/>
                <a:gd name="connsiteY32" fmla="*/ 1234674 h 3360420"/>
                <a:gd name="connsiteX33" fmla="*/ 4848157 w 4853940"/>
                <a:gd name="connsiteY33" fmla="*/ 1234668 h 3360420"/>
                <a:gd name="connsiteX34" fmla="*/ 1120140 w 4853940"/>
                <a:gd name="connsiteY34" fmla="*/ 0 h 3360420"/>
                <a:gd name="connsiteX35" fmla="*/ 3733800 w 4853940"/>
                <a:gd name="connsiteY35" fmla="*/ 0 h 3360420"/>
                <a:gd name="connsiteX36" fmla="*/ 4853940 w 4853940"/>
                <a:gd name="connsiteY36" fmla="*/ 1120140 h 3360420"/>
                <a:gd name="connsiteX37" fmla="*/ 4853555 w 4853940"/>
                <a:gd name="connsiteY37" fmla="*/ 1127760 h 3360420"/>
                <a:gd name="connsiteX38" fmla="*/ 4853940 w 4853940"/>
                <a:gd name="connsiteY38" fmla="*/ 1127760 h 3360420"/>
                <a:gd name="connsiteX39" fmla="*/ 4853940 w 4853940"/>
                <a:gd name="connsiteY39" fmla="*/ 3360420 h 3360420"/>
                <a:gd name="connsiteX40" fmla="*/ 3733800 w 4853940"/>
                <a:gd name="connsiteY40" fmla="*/ 2240280 h 3360420"/>
                <a:gd name="connsiteX41" fmla="*/ 3841261 w 4853940"/>
                <a:gd name="connsiteY41" fmla="*/ 2235192 h 3360420"/>
                <a:gd name="connsiteX42" fmla="*/ 3844918 w 4853940"/>
                <a:gd name="connsiteY42" fmla="*/ 2234669 h 3360420"/>
                <a:gd name="connsiteX43" fmla="*/ 3733800 w 4853940"/>
                <a:gd name="connsiteY43" fmla="*/ 2240280 h 3360420"/>
                <a:gd name="connsiteX44" fmla="*/ 1120140 w 4853940"/>
                <a:gd name="connsiteY44" fmla="*/ 2240280 h 3360420"/>
                <a:gd name="connsiteX45" fmla="*/ 0 w 4853940"/>
                <a:gd name="connsiteY45" fmla="*/ 1120140 h 3360420"/>
                <a:gd name="connsiteX46" fmla="*/ 1120140 w 4853940"/>
                <a:gd name="connsiteY46" fmla="*/ 0 h 33604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</a:cxnLst>
              <a:rect l="l" t="t" r="r" b="b"/>
              <a:pathLst>
                <a:path w="4853940" h="3360420">
                  <a:moveTo>
                    <a:pt x="3952930" y="2218533"/>
                  </a:moveTo>
                  <a:lnTo>
                    <a:pt x="3881090" y="2229497"/>
                  </a:lnTo>
                  <a:lnTo>
                    <a:pt x="3945845" y="2220238"/>
                  </a:lnTo>
                  <a:close/>
                  <a:moveTo>
                    <a:pt x="4057327" y="2192381"/>
                  </a:moveTo>
                  <a:lnTo>
                    <a:pt x="3994732" y="2208476"/>
                  </a:lnTo>
                  <a:lnTo>
                    <a:pt x="4047088" y="2195880"/>
                  </a:lnTo>
                  <a:close/>
                  <a:moveTo>
                    <a:pt x="4157598" y="2156723"/>
                  </a:moveTo>
                  <a:lnTo>
                    <a:pt x="4100220" y="2177724"/>
                  </a:lnTo>
                  <a:lnTo>
                    <a:pt x="4144527" y="2162584"/>
                  </a:lnTo>
                  <a:close/>
                  <a:moveTo>
                    <a:pt x="4253237" y="2112065"/>
                  </a:moveTo>
                  <a:lnTo>
                    <a:pt x="4199916" y="2137751"/>
                  </a:lnTo>
                  <a:lnTo>
                    <a:pt x="4237697" y="2120812"/>
                  </a:lnTo>
                  <a:close/>
                  <a:moveTo>
                    <a:pt x="4343736" y="2058907"/>
                  </a:moveTo>
                  <a:lnTo>
                    <a:pt x="4294094" y="2089066"/>
                  </a:lnTo>
                  <a:lnTo>
                    <a:pt x="4326135" y="2071030"/>
                  </a:lnTo>
                  <a:close/>
                  <a:moveTo>
                    <a:pt x="4428591" y="1997747"/>
                  </a:moveTo>
                  <a:lnTo>
                    <a:pt x="4382547" y="2032178"/>
                  </a:lnTo>
                  <a:lnTo>
                    <a:pt x="4409376" y="2013701"/>
                  </a:lnTo>
                  <a:close/>
                  <a:moveTo>
                    <a:pt x="4496671" y="1938726"/>
                  </a:moveTo>
                  <a:lnTo>
                    <a:pt x="4464909" y="1967593"/>
                  </a:lnTo>
                  <a:lnTo>
                    <a:pt x="4486957" y="1949288"/>
                  </a:lnTo>
                  <a:close/>
                  <a:moveTo>
                    <a:pt x="4642087" y="1771329"/>
                  </a:moveTo>
                  <a:lnTo>
                    <a:pt x="4567591" y="1861619"/>
                  </a:lnTo>
                  <a:lnTo>
                    <a:pt x="4623281" y="1801070"/>
                  </a:lnTo>
                  <a:close/>
                  <a:moveTo>
                    <a:pt x="4747270" y="1590498"/>
                  </a:moveTo>
                  <a:lnTo>
                    <a:pt x="4691744" y="1692797"/>
                  </a:lnTo>
                  <a:lnTo>
                    <a:pt x="4731397" y="1630086"/>
                  </a:lnTo>
                  <a:close/>
                  <a:moveTo>
                    <a:pt x="4817458" y="1390103"/>
                  </a:moveTo>
                  <a:lnTo>
                    <a:pt x="4782618" y="1502338"/>
                  </a:lnTo>
                  <a:lnTo>
                    <a:pt x="4807593" y="1440048"/>
                  </a:lnTo>
                  <a:close/>
                  <a:moveTo>
                    <a:pt x="4851339" y="1171650"/>
                  </a:moveTo>
                  <a:lnTo>
                    <a:pt x="4848157" y="1234668"/>
                  </a:lnTo>
                  <a:lnTo>
                    <a:pt x="4848156" y="1234674"/>
                  </a:lnTo>
                  <a:lnTo>
                    <a:pt x="4848157" y="1234668"/>
                  </a:lnTo>
                  <a:close/>
                  <a:moveTo>
                    <a:pt x="1120140" y="0"/>
                  </a:moveTo>
                  <a:lnTo>
                    <a:pt x="3733800" y="0"/>
                  </a:lnTo>
                  <a:cubicBezTo>
                    <a:pt x="4352436" y="0"/>
                    <a:pt x="4853940" y="501504"/>
                    <a:pt x="4853940" y="1120140"/>
                  </a:cubicBezTo>
                  <a:lnTo>
                    <a:pt x="4853555" y="1127760"/>
                  </a:lnTo>
                  <a:lnTo>
                    <a:pt x="4853940" y="1127760"/>
                  </a:lnTo>
                  <a:lnTo>
                    <a:pt x="4853940" y="3360420"/>
                  </a:lnTo>
                  <a:cubicBezTo>
                    <a:pt x="4853940" y="2741784"/>
                    <a:pt x="4352436" y="2240280"/>
                    <a:pt x="3733800" y="2240280"/>
                  </a:cubicBezTo>
                  <a:cubicBezTo>
                    <a:pt x="3770048" y="2240280"/>
                    <a:pt x="3805894" y="2238558"/>
                    <a:pt x="3841261" y="2235192"/>
                  </a:cubicBezTo>
                  <a:lnTo>
                    <a:pt x="3844918" y="2234669"/>
                  </a:lnTo>
                  <a:lnTo>
                    <a:pt x="3733800" y="2240280"/>
                  </a:lnTo>
                  <a:lnTo>
                    <a:pt x="1120140" y="2240280"/>
                  </a:lnTo>
                  <a:cubicBezTo>
                    <a:pt x="501504" y="2240280"/>
                    <a:pt x="0" y="1738776"/>
                    <a:pt x="0" y="1120140"/>
                  </a:cubicBezTo>
                  <a:cubicBezTo>
                    <a:pt x="0" y="501504"/>
                    <a:pt x="501504" y="0"/>
                    <a:pt x="1120140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51" name="Group 150">
            <a:extLst>
              <a:ext uri="{FF2B5EF4-FFF2-40B4-BE49-F238E27FC236}">
                <a16:creationId xmlns:a16="http://schemas.microsoft.com/office/drawing/2014/main" id="{74C961B5-B55A-CA2F-8A10-80CF53F84B92}"/>
              </a:ext>
            </a:extLst>
          </p:cNvPr>
          <p:cNvGrpSpPr/>
          <p:nvPr/>
        </p:nvGrpSpPr>
        <p:grpSpPr>
          <a:xfrm flipH="1">
            <a:off x="7833375" y="3640964"/>
            <a:ext cx="6490113" cy="4737681"/>
            <a:chOff x="7261860" y="2857500"/>
            <a:chExt cx="4853940" cy="3543300"/>
          </a:xfrm>
        </p:grpSpPr>
        <p:sp>
          <p:nvSpPr>
            <p:cNvPr id="152" name="Freeform: Shape 151">
              <a:extLst>
                <a:ext uri="{FF2B5EF4-FFF2-40B4-BE49-F238E27FC236}">
                  <a16:creationId xmlns:a16="http://schemas.microsoft.com/office/drawing/2014/main" id="{BF675D95-D9C6-58FC-FFCC-14363C0860AF}"/>
                </a:ext>
              </a:extLst>
            </p:cNvPr>
            <p:cNvSpPr/>
            <p:nvPr/>
          </p:nvSpPr>
          <p:spPr>
            <a:xfrm>
              <a:off x="7261860" y="2857500"/>
              <a:ext cx="4853940" cy="3543300"/>
            </a:xfrm>
            <a:custGeom>
              <a:avLst/>
              <a:gdLst>
                <a:gd name="connsiteX0" fmla="*/ 3952930 w 4853940"/>
                <a:gd name="connsiteY0" fmla="*/ 2218533 h 3360420"/>
                <a:gd name="connsiteX1" fmla="*/ 3881090 w 4853940"/>
                <a:gd name="connsiteY1" fmla="*/ 2229497 h 3360420"/>
                <a:gd name="connsiteX2" fmla="*/ 3945845 w 4853940"/>
                <a:gd name="connsiteY2" fmla="*/ 2220238 h 3360420"/>
                <a:gd name="connsiteX3" fmla="*/ 4057327 w 4853940"/>
                <a:gd name="connsiteY3" fmla="*/ 2192381 h 3360420"/>
                <a:gd name="connsiteX4" fmla="*/ 3994732 w 4853940"/>
                <a:gd name="connsiteY4" fmla="*/ 2208476 h 3360420"/>
                <a:gd name="connsiteX5" fmla="*/ 4047088 w 4853940"/>
                <a:gd name="connsiteY5" fmla="*/ 2195880 h 3360420"/>
                <a:gd name="connsiteX6" fmla="*/ 4157598 w 4853940"/>
                <a:gd name="connsiteY6" fmla="*/ 2156723 h 3360420"/>
                <a:gd name="connsiteX7" fmla="*/ 4100220 w 4853940"/>
                <a:gd name="connsiteY7" fmla="*/ 2177724 h 3360420"/>
                <a:gd name="connsiteX8" fmla="*/ 4144527 w 4853940"/>
                <a:gd name="connsiteY8" fmla="*/ 2162584 h 3360420"/>
                <a:gd name="connsiteX9" fmla="*/ 4253237 w 4853940"/>
                <a:gd name="connsiteY9" fmla="*/ 2112065 h 3360420"/>
                <a:gd name="connsiteX10" fmla="*/ 4199916 w 4853940"/>
                <a:gd name="connsiteY10" fmla="*/ 2137751 h 3360420"/>
                <a:gd name="connsiteX11" fmla="*/ 4237697 w 4853940"/>
                <a:gd name="connsiteY11" fmla="*/ 2120812 h 3360420"/>
                <a:gd name="connsiteX12" fmla="*/ 4343736 w 4853940"/>
                <a:gd name="connsiteY12" fmla="*/ 2058907 h 3360420"/>
                <a:gd name="connsiteX13" fmla="*/ 4294094 w 4853940"/>
                <a:gd name="connsiteY13" fmla="*/ 2089066 h 3360420"/>
                <a:gd name="connsiteX14" fmla="*/ 4326135 w 4853940"/>
                <a:gd name="connsiteY14" fmla="*/ 2071030 h 3360420"/>
                <a:gd name="connsiteX15" fmla="*/ 4428591 w 4853940"/>
                <a:gd name="connsiteY15" fmla="*/ 1997747 h 3360420"/>
                <a:gd name="connsiteX16" fmla="*/ 4382547 w 4853940"/>
                <a:gd name="connsiteY16" fmla="*/ 2032178 h 3360420"/>
                <a:gd name="connsiteX17" fmla="*/ 4409376 w 4853940"/>
                <a:gd name="connsiteY17" fmla="*/ 2013701 h 3360420"/>
                <a:gd name="connsiteX18" fmla="*/ 4496671 w 4853940"/>
                <a:gd name="connsiteY18" fmla="*/ 1938726 h 3360420"/>
                <a:gd name="connsiteX19" fmla="*/ 4464909 w 4853940"/>
                <a:gd name="connsiteY19" fmla="*/ 1967593 h 3360420"/>
                <a:gd name="connsiteX20" fmla="*/ 4486957 w 4853940"/>
                <a:gd name="connsiteY20" fmla="*/ 1949288 h 3360420"/>
                <a:gd name="connsiteX21" fmla="*/ 4642087 w 4853940"/>
                <a:gd name="connsiteY21" fmla="*/ 1771329 h 3360420"/>
                <a:gd name="connsiteX22" fmla="*/ 4567591 w 4853940"/>
                <a:gd name="connsiteY22" fmla="*/ 1861619 h 3360420"/>
                <a:gd name="connsiteX23" fmla="*/ 4623281 w 4853940"/>
                <a:gd name="connsiteY23" fmla="*/ 1801070 h 3360420"/>
                <a:gd name="connsiteX24" fmla="*/ 4747270 w 4853940"/>
                <a:gd name="connsiteY24" fmla="*/ 1590498 h 3360420"/>
                <a:gd name="connsiteX25" fmla="*/ 4691744 w 4853940"/>
                <a:gd name="connsiteY25" fmla="*/ 1692797 h 3360420"/>
                <a:gd name="connsiteX26" fmla="*/ 4731397 w 4853940"/>
                <a:gd name="connsiteY26" fmla="*/ 1630086 h 3360420"/>
                <a:gd name="connsiteX27" fmla="*/ 4817458 w 4853940"/>
                <a:gd name="connsiteY27" fmla="*/ 1390103 h 3360420"/>
                <a:gd name="connsiteX28" fmla="*/ 4782618 w 4853940"/>
                <a:gd name="connsiteY28" fmla="*/ 1502338 h 3360420"/>
                <a:gd name="connsiteX29" fmla="*/ 4807593 w 4853940"/>
                <a:gd name="connsiteY29" fmla="*/ 1440048 h 3360420"/>
                <a:gd name="connsiteX30" fmla="*/ 4851339 w 4853940"/>
                <a:gd name="connsiteY30" fmla="*/ 1171650 h 3360420"/>
                <a:gd name="connsiteX31" fmla="*/ 4848157 w 4853940"/>
                <a:gd name="connsiteY31" fmla="*/ 1234668 h 3360420"/>
                <a:gd name="connsiteX32" fmla="*/ 4848156 w 4853940"/>
                <a:gd name="connsiteY32" fmla="*/ 1234674 h 3360420"/>
                <a:gd name="connsiteX33" fmla="*/ 4848157 w 4853940"/>
                <a:gd name="connsiteY33" fmla="*/ 1234668 h 3360420"/>
                <a:gd name="connsiteX34" fmla="*/ 1120140 w 4853940"/>
                <a:gd name="connsiteY34" fmla="*/ 0 h 3360420"/>
                <a:gd name="connsiteX35" fmla="*/ 3733800 w 4853940"/>
                <a:gd name="connsiteY35" fmla="*/ 0 h 3360420"/>
                <a:gd name="connsiteX36" fmla="*/ 4853940 w 4853940"/>
                <a:gd name="connsiteY36" fmla="*/ 1120140 h 3360420"/>
                <a:gd name="connsiteX37" fmla="*/ 4853555 w 4853940"/>
                <a:gd name="connsiteY37" fmla="*/ 1127760 h 3360420"/>
                <a:gd name="connsiteX38" fmla="*/ 4853940 w 4853940"/>
                <a:gd name="connsiteY38" fmla="*/ 1127760 h 3360420"/>
                <a:gd name="connsiteX39" fmla="*/ 4853940 w 4853940"/>
                <a:gd name="connsiteY39" fmla="*/ 3360420 h 3360420"/>
                <a:gd name="connsiteX40" fmla="*/ 3733800 w 4853940"/>
                <a:gd name="connsiteY40" fmla="*/ 2240280 h 3360420"/>
                <a:gd name="connsiteX41" fmla="*/ 3841261 w 4853940"/>
                <a:gd name="connsiteY41" fmla="*/ 2235192 h 3360420"/>
                <a:gd name="connsiteX42" fmla="*/ 3844918 w 4853940"/>
                <a:gd name="connsiteY42" fmla="*/ 2234669 h 3360420"/>
                <a:gd name="connsiteX43" fmla="*/ 3733800 w 4853940"/>
                <a:gd name="connsiteY43" fmla="*/ 2240280 h 3360420"/>
                <a:gd name="connsiteX44" fmla="*/ 1120140 w 4853940"/>
                <a:gd name="connsiteY44" fmla="*/ 2240280 h 3360420"/>
                <a:gd name="connsiteX45" fmla="*/ 0 w 4853940"/>
                <a:gd name="connsiteY45" fmla="*/ 1120140 h 3360420"/>
                <a:gd name="connsiteX46" fmla="*/ 1120140 w 4853940"/>
                <a:gd name="connsiteY46" fmla="*/ 0 h 33604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</a:cxnLst>
              <a:rect l="l" t="t" r="r" b="b"/>
              <a:pathLst>
                <a:path w="4853940" h="3360420">
                  <a:moveTo>
                    <a:pt x="3952930" y="2218533"/>
                  </a:moveTo>
                  <a:lnTo>
                    <a:pt x="3881090" y="2229497"/>
                  </a:lnTo>
                  <a:lnTo>
                    <a:pt x="3945845" y="2220238"/>
                  </a:lnTo>
                  <a:close/>
                  <a:moveTo>
                    <a:pt x="4057327" y="2192381"/>
                  </a:moveTo>
                  <a:lnTo>
                    <a:pt x="3994732" y="2208476"/>
                  </a:lnTo>
                  <a:lnTo>
                    <a:pt x="4047088" y="2195880"/>
                  </a:lnTo>
                  <a:close/>
                  <a:moveTo>
                    <a:pt x="4157598" y="2156723"/>
                  </a:moveTo>
                  <a:lnTo>
                    <a:pt x="4100220" y="2177724"/>
                  </a:lnTo>
                  <a:lnTo>
                    <a:pt x="4144527" y="2162584"/>
                  </a:lnTo>
                  <a:close/>
                  <a:moveTo>
                    <a:pt x="4253237" y="2112065"/>
                  </a:moveTo>
                  <a:lnTo>
                    <a:pt x="4199916" y="2137751"/>
                  </a:lnTo>
                  <a:lnTo>
                    <a:pt x="4237697" y="2120812"/>
                  </a:lnTo>
                  <a:close/>
                  <a:moveTo>
                    <a:pt x="4343736" y="2058907"/>
                  </a:moveTo>
                  <a:lnTo>
                    <a:pt x="4294094" y="2089066"/>
                  </a:lnTo>
                  <a:lnTo>
                    <a:pt x="4326135" y="2071030"/>
                  </a:lnTo>
                  <a:close/>
                  <a:moveTo>
                    <a:pt x="4428591" y="1997747"/>
                  </a:moveTo>
                  <a:lnTo>
                    <a:pt x="4382547" y="2032178"/>
                  </a:lnTo>
                  <a:lnTo>
                    <a:pt x="4409376" y="2013701"/>
                  </a:lnTo>
                  <a:close/>
                  <a:moveTo>
                    <a:pt x="4496671" y="1938726"/>
                  </a:moveTo>
                  <a:lnTo>
                    <a:pt x="4464909" y="1967593"/>
                  </a:lnTo>
                  <a:lnTo>
                    <a:pt x="4486957" y="1949288"/>
                  </a:lnTo>
                  <a:close/>
                  <a:moveTo>
                    <a:pt x="4642087" y="1771329"/>
                  </a:moveTo>
                  <a:lnTo>
                    <a:pt x="4567591" y="1861619"/>
                  </a:lnTo>
                  <a:lnTo>
                    <a:pt x="4623281" y="1801070"/>
                  </a:lnTo>
                  <a:close/>
                  <a:moveTo>
                    <a:pt x="4747270" y="1590498"/>
                  </a:moveTo>
                  <a:lnTo>
                    <a:pt x="4691744" y="1692797"/>
                  </a:lnTo>
                  <a:lnTo>
                    <a:pt x="4731397" y="1630086"/>
                  </a:lnTo>
                  <a:close/>
                  <a:moveTo>
                    <a:pt x="4817458" y="1390103"/>
                  </a:moveTo>
                  <a:lnTo>
                    <a:pt x="4782618" y="1502338"/>
                  </a:lnTo>
                  <a:lnTo>
                    <a:pt x="4807593" y="1440048"/>
                  </a:lnTo>
                  <a:close/>
                  <a:moveTo>
                    <a:pt x="4851339" y="1171650"/>
                  </a:moveTo>
                  <a:lnTo>
                    <a:pt x="4848157" y="1234668"/>
                  </a:lnTo>
                  <a:lnTo>
                    <a:pt x="4848156" y="1234674"/>
                  </a:lnTo>
                  <a:lnTo>
                    <a:pt x="4848157" y="1234668"/>
                  </a:lnTo>
                  <a:close/>
                  <a:moveTo>
                    <a:pt x="1120140" y="0"/>
                  </a:moveTo>
                  <a:lnTo>
                    <a:pt x="3733800" y="0"/>
                  </a:lnTo>
                  <a:cubicBezTo>
                    <a:pt x="4352436" y="0"/>
                    <a:pt x="4853940" y="501504"/>
                    <a:pt x="4853940" y="1120140"/>
                  </a:cubicBezTo>
                  <a:lnTo>
                    <a:pt x="4853555" y="1127760"/>
                  </a:lnTo>
                  <a:lnTo>
                    <a:pt x="4853940" y="1127760"/>
                  </a:lnTo>
                  <a:lnTo>
                    <a:pt x="4853940" y="3360420"/>
                  </a:lnTo>
                  <a:cubicBezTo>
                    <a:pt x="4853940" y="2741784"/>
                    <a:pt x="4352436" y="2240280"/>
                    <a:pt x="3733800" y="2240280"/>
                  </a:cubicBezTo>
                  <a:cubicBezTo>
                    <a:pt x="3770048" y="2240280"/>
                    <a:pt x="3805894" y="2238558"/>
                    <a:pt x="3841261" y="2235192"/>
                  </a:cubicBezTo>
                  <a:lnTo>
                    <a:pt x="3844918" y="2234669"/>
                  </a:lnTo>
                  <a:lnTo>
                    <a:pt x="3733800" y="2240280"/>
                  </a:lnTo>
                  <a:lnTo>
                    <a:pt x="1120140" y="2240280"/>
                  </a:lnTo>
                  <a:cubicBezTo>
                    <a:pt x="501504" y="2240280"/>
                    <a:pt x="0" y="1738776"/>
                    <a:pt x="0" y="1120140"/>
                  </a:cubicBezTo>
                  <a:cubicBezTo>
                    <a:pt x="0" y="501504"/>
                    <a:pt x="501504" y="0"/>
                    <a:pt x="1120140" y="0"/>
                  </a:cubicBezTo>
                  <a:close/>
                </a:path>
              </a:pathLst>
            </a:custGeom>
            <a:solidFill>
              <a:schemeClr val="accent4">
                <a:lumMod val="50000"/>
              </a:schemeClr>
            </a:solidFill>
            <a:ln>
              <a:noFill/>
            </a:ln>
            <a:effectLst>
              <a:outerShdw blurRad="317500" dist="1905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3" name="Freeform: Shape 152">
              <a:extLst>
                <a:ext uri="{FF2B5EF4-FFF2-40B4-BE49-F238E27FC236}">
                  <a16:creationId xmlns:a16="http://schemas.microsoft.com/office/drawing/2014/main" id="{360CC4D4-929C-0A1B-C3CB-C6C1FBA81202}"/>
                </a:ext>
              </a:extLst>
            </p:cNvPr>
            <p:cNvSpPr/>
            <p:nvPr/>
          </p:nvSpPr>
          <p:spPr>
            <a:xfrm>
              <a:off x="7261860" y="2857500"/>
              <a:ext cx="4853940" cy="3360420"/>
            </a:xfrm>
            <a:custGeom>
              <a:avLst/>
              <a:gdLst>
                <a:gd name="connsiteX0" fmla="*/ 3952930 w 4853940"/>
                <a:gd name="connsiteY0" fmla="*/ 2218533 h 3360420"/>
                <a:gd name="connsiteX1" fmla="*/ 3881090 w 4853940"/>
                <a:gd name="connsiteY1" fmla="*/ 2229497 h 3360420"/>
                <a:gd name="connsiteX2" fmla="*/ 3945845 w 4853940"/>
                <a:gd name="connsiteY2" fmla="*/ 2220238 h 3360420"/>
                <a:gd name="connsiteX3" fmla="*/ 4057327 w 4853940"/>
                <a:gd name="connsiteY3" fmla="*/ 2192381 h 3360420"/>
                <a:gd name="connsiteX4" fmla="*/ 3994732 w 4853940"/>
                <a:gd name="connsiteY4" fmla="*/ 2208476 h 3360420"/>
                <a:gd name="connsiteX5" fmla="*/ 4047088 w 4853940"/>
                <a:gd name="connsiteY5" fmla="*/ 2195880 h 3360420"/>
                <a:gd name="connsiteX6" fmla="*/ 4157598 w 4853940"/>
                <a:gd name="connsiteY6" fmla="*/ 2156723 h 3360420"/>
                <a:gd name="connsiteX7" fmla="*/ 4100220 w 4853940"/>
                <a:gd name="connsiteY7" fmla="*/ 2177724 h 3360420"/>
                <a:gd name="connsiteX8" fmla="*/ 4144527 w 4853940"/>
                <a:gd name="connsiteY8" fmla="*/ 2162584 h 3360420"/>
                <a:gd name="connsiteX9" fmla="*/ 4253237 w 4853940"/>
                <a:gd name="connsiteY9" fmla="*/ 2112065 h 3360420"/>
                <a:gd name="connsiteX10" fmla="*/ 4199916 w 4853940"/>
                <a:gd name="connsiteY10" fmla="*/ 2137751 h 3360420"/>
                <a:gd name="connsiteX11" fmla="*/ 4237697 w 4853940"/>
                <a:gd name="connsiteY11" fmla="*/ 2120812 h 3360420"/>
                <a:gd name="connsiteX12" fmla="*/ 4343736 w 4853940"/>
                <a:gd name="connsiteY12" fmla="*/ 2058907 h 3360420"/>
                <a:gd name="connsiteX13" fmla="*/ 4294094 w 4853940"/>
                <a:gd name="connsiteY13" fmla="*/ 2089066 h 3360420"/>
                <a:gd name="connsiteX14" fmla="*/ 4326135 w 4853940"/>
                <a:gd name="connsiteY14" fmla="*/ 2071030 h 3360420"/>
                <a:gd name="connsiteX15" fmla="*/ 4428591 w 4853940"/>
                <a:gd name="connsiteY15" fmla="*/ 1997747 h 3360420"/>
                <a:gd name="connsiteX16" fmla="*/ 4382547 w 4853940"/>
                <a:gd name="connsiteY16" fmla="*/ 2032178 h 3360420"/>
                <a:gd name="connsiteX17" fmla="*/ 4409376 w 4853940"/>
                <a:gd name="connsiteY17" fmla="*/ 2013701 h 3360420"/>
                <a:gd name="connsiteX18" fmla="*/ 4496671 w 4853940"/>
                <a:gd name="connsiteY18" fmla="*/ 1938726 h 3360420"/>
                <a:gd name="connsiteX19" fmla="*/ 4464909 w 4853940"/>
                <a:gd name="connsiteY19" fmla="*/ 1967593 h 3360420"/>
                <a:gd name="connsiteX20" fmla="*/ 4486957 w 4853940"/>
                <a:gd name="connsiteY20" fmla="*/ 1949288 h 3360420"/>
                <a:gd name="connsiteX21" fmla="*/ 4642087 w 4853940"/>
                <a:gd name="connsiteY21" fmla="*/ 1771329 h 3360420"/>
                <a:gd name="connsiteX22" fmla="*/ 4567591 w 4853940"/>
                <a:gd name="connsiteY22" fmla="*/ 1861619 h 3360420"/>
                <a:gd name="connsiteX23" fmla="*/ 4623281 w 4853940"/>
                <a:gd name="connsiteY23" fmla="*/ 1801070 h 3360420"/>
                <a:gd name="connsiteX24" fmla="*/ 4747270 w 4853940"/>
                <a:gd name="connsiteY24" fmla="*/ 1590498 h 3360420"/>
                <a:gd name="connsiteX25" fmla="*/ 4691744 w 4853940"/>
                <a:gd name="connsiteY25" fmla="*/ 1692797 h 3360420"/>
                <a:gd name="connsiteX26" fmla="*/ 4731397 w 4853940"/>
                <a:gd name="connsiteY26" fmla="*/ 1630086 h 3360420"/>
                <a:gd name="connsiteX27" fmla="*/ 4817458 w 4853940"/>
                <a:gd name="connsiteY27" fmla="*/ 1390103 h 3360420"/>
                <a:gd name="connsiteX28" fmla="*/ 4782618 w 4853940"/>
                <a:gd name="connsiteY28" fmla="*/ 1502338 h 3360420"/>
                <a:gd name="connsiteX29" fmla="*/ 4807593 w 4853940"/>
                <a:gd name="connsiteY29" fmla="*/ 1440048 h 3360420"/>
                <a:gd name="connsiteX30" fmla="*/ 4851339 w 4853940"/>
                <a:gd name="connsiteY30" fmla="*/ 1171650 h 3360420"/>
                <a:gd name="connsiteX31" fmla="*/ 4848157 w 4853940"/>
                <a:gd name="connsiteY31" fmla="*/ 1234668 h 3360420"/>
                <a:gd name="connsiteX32" fmla="*/ 4848156 w 4853940"/>
                <a:gd name="connsiteY32" fmla="*/ 1234674 h 3360420"/>
                <a:gd name="connsiteX33" fmla="*/ 4848157 w 4853940"/>
                <a:gd name="connsiteY33" fmla="*/ 1234668 h 3360420"/>
                <a:gd name="connsiteX34" fmla="*/ 1120140 w 4853940"/>
                <a:gd name="connsiteY34" fmla="*/ 0 h 3360420"/>
                <a:gd name="connsiteX35" fmla="*/ 3733800 w 4853940"/>
                <a:gd name="connsiteY35" fmla="*/ 0 h 3360420"/>
                <a:gd name="connsiteX36" fmla="*/ 4853940 w 4853940"/>
                <a:gd name="connsiteY36" fmla="*/ 1120140 h 3360420"/>
                <a:gd name="connsiteX37" fmla="*/ 4853555 w 4853940"/>
                <a:gd name="connsiteY37" fmla="*/ 1127760 h 3360420"/>
                <a:gd name="connsiteX38" fmla="*/ 4853940 w 4853940"/>
                <a:gd name="connsiteY38" fmla="*/ 1127760 h 3360420"/>
                <a:gd name="connsiteX39" fmla="*/ 4853940 w 4853940"/>
                <a:gd name="connsiteY39" fmla="*/ 3360420 h 3360420"/>
                <a:gd name="connsiteX40" fmla="*/ 3733800 w 4853940"/>
                <a:gd name="connsiteY40" fmla="*/ 2240280 h 3360420"/>
                <a:gd name="connsiteX41" fmla="*/ 3841261 w 4853940"/>
                <a:gd name="connsiteY41" fmla="*/ 2235192 h 3360420"/>
                <a:gd name="connsiteX42" fmla="*/ 3844918 w 4853940"/>
                <a:gd name="connsiteY42" fmla="*/ 2234669 h 3360420"/>
                <a:gd name="connsiteX43" fmla="*/ 3733800 w 4853940"/>
                <a:gd name="connsiteY43" fmla="*/ 2240280 h 3360420"/>
                <a:gd name="connsiteX44" fmla="*/ 1120140 w 4853940"/>
                <a:gd name="connsiteY44" fmla="*/ 2240280 h 3360420"/>
                <a:gd name="connsiteX45" fmla="*/ 0 w 4853940"/>
                <a:gd name="connsiteY45" fmla="*/ 1120140 h 3360420"/>
                <a:gd name="connsiteX46" fmla="*/ 1120140 w 4853940"/>
                <a:gd name="connsiteY46" fmla="*/ 0 h 33604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</a:cxnLst>
              <a:rect l="l" t="t" r="r" b="b"/>
              <a:pathLst>
                <a:path w="4853940" h="3360420">
                  <a:moveTo>
                    <a:pt x="3952930" y="2218533"/>
                  </a:moveTo>
                  <a:lnTo>
                    <a:pt x="3881090" y="2229497"/>
                  </a:lnTo>
                  <a:lnTo>
                    <a:pt x="3945845" y="2220238"/>
                  </a:lnTo>
                  <a:close/>
                  <a:moveTo>
                    <a:pt x="4057327" y="2192381"/>
                  </a:moveTo>
                  <a:lnTo>
                    <a:pt x="3994732" y="2208476"/>
                  </a:lnTo>
                  <a:lnTo>
                    <a:pt x="4047088" y="2195880"/>
                  </a:lnTo>
                  <a:close/>
                  <a:moveTo>
                    <a:pt x="4157598" y="2156723"/>
                  </a:moveTo>
                  <a:lnTo>
                    <a:pt x="4100220" y="2177724"/>
                  </a:lnTo>
                  <a:lnTo>
                    <a:pt x="4144527" y="2162584"/>
                  </a:lnTo>
                  <a:close/>
                  <a:moveTo>
                    <a:pt x="4253237" y="2112065"/>
                  </a:moveTo>
                  <a:lnTo>
                    <a:pt x="4199916" y="2137751"/>
                  </a:lnTo>
                  <a:lnTo>
                    <a:pt x="4237697" y="2120812"/>
                  </a:lnTo>
                  <a:close/>
                  <a:moveTo>
                    <a:pt x="4343736" y="2058907"/>
                  </a:moveTo>
                  <a:lnTo>
                    <a:pt x="4294094" y="2089066"/>
                  </a:lnTo>
                  <a:lnTo>
                    <a:pt x="4326135" y="2071030"/>
                  </a:lnTo>
                  <a:close/>
                  <a:moveTo>
                    <a:pt x="4428591" y="1997747"/>
                  </a:moveTo>
                  <a:lnTo>
                    <a:pt x="4382547" y="2032178"/>
                  </a:lnTo>
                  <a:lnTo>
                    <a:pt x="4409376" y="2013701"/>
                  </a:lnTo>
                  <a:close/>
                  <a:moveTo>
                    <a:pt x="4496671" y="1938726"/>
                  </a:moveTo>
                  <a:lnTo>
                    <a:pt x="4464909" y="1967593"/>
                  </a:lnTo>
                  <a:lnTo>
                    <a:pt x="4486957" y="1949288"/>
                  </a:lnTo>
                  <a:close/>
                  <a:moveTo>
                    <a:pt x="4642087" y="1771329"/>
                  </a:moveTo>
                  <a:lnTo>
                    <a:pt x="4567591" y="1861619"/>
                  </a:lnTo>
                  <a:lnTo>
                    <a:pt x="4623281" y="1801070"/>
                  </a:lnTo>
                  <a:close/>
                  <a:moveTo>
                    <a:pt x="4747270" y="1590498"/>
                  </a:moveTo>
                  <a:lnTo>
                    <a:pt x="4691744" y="1692797"/>
                  </a:lnTo>
                  <a:lnTo>
                    <a:pt x="4731397" y="1630086"/>
                  </a:lnTo>
                  <a:close/>
                  <a:moveTo>
                    <a:pt x="4817458" y="1390103"/>
                  </a:moveTo>
                  <a:lnTo>
                    <a:pt x="4782618" y="1502338"/>
                  </a:lnTo>
                  <a:lnTo>
                    <a:pt x="4807593" y="1440048"/>
                  </a:lnTo>
                  <a:close/>
                  <a:moveTo>
                    <a:pt x="4851339" y="1171650"/>
                  </a:moveTo>
                  <a:lnTo>
                    <a:pt x="4848157" y="1234668"/>
                  </a:lnTo>
                  <a:lnTo>
                    <a:pt x="4848156" y="1234674"/>
                  </a:lnTo>
                  <a:lnTo>
                    <a:pt x="4848157" y="1234668"/>
                  </a:lnTo>
                  <a:close/>
                  <a:moveTo>
                    <a:pt x="1120140" y="0"/>
                  </a:moveTo>
                  <a:lnTo>
                    <a:pt x="3733800" y="0"/>
                  </a:lnTo>
                  <a:cubicBezTo>
                    <a:pt x="4352436" y="0"/>
                    <a:pt x="4853940" y="501504"/>
                    <a:pt x="4853940" y="1120140"/>
                  </a:cubicBezTo>
                  <a:lnTo>
                    <a:pt x="4853555" y="1127760"/>
                  </a:lnTo>
                  <a:lnTo>
                    <a:pt x="4853940" y="1127760"/>
                  </a:lnTo>
                  <a:lnTo>
                    <a:pt x="4853940" y="3360420"/>
                  </a:lnTo>
                  <a:cubicBezTo>
                    <a:pt x="4853940" y="2741784"/>
                    <a:pt x="4352436" y="2240280"/>
                    <a:pt x="3733800" y="2240280"/>
                  </a:cubicBezTo>
                  <a:cubicBezTo>
                    <a:pt x="3770048" y="2240280"/>
                    <a:pt x="3805894" y="2238558"/>
                    <a:pt x="3841261" y="2235192"/>
                  </a:cubicBezTo>
                  <a:lnTo>
                    <a:pt x="3844918" y="2234669"/>
                  </a:lnTo>
                  <a:lnTo>
                    <a:pt x="3733800" y="2240280"/>
                  </a:lnTo>
                  <a:lnTo>
                    <a:pt x="1120140" y="2240280"/>
                  </a:lnTo>
                  <a:cubicBezTo>
                    <a:pt x="501504" y="2240280"/>
                    <a:pt x="0" y="1738776"/>
                    <a:pt x="0" y="1120140"/>
                  </a:cubicBezTo>
                  <a:cubicBezTo>
                    <a:pt x="0" y="501504"/>
                    <a:pt x="501504" y="0"/>
                    <a:pt x="112014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54" name="Group 153">
            <a:extLst>
              <a:ext uri="{FF2B5EF4-FFF2-40B4-BE49-F238E27FC236}">
                <a16:creationId xmlns:a16="http://schemas.microsoft.com/office/drawing/2014/main" id="{A90F8881-D08E-ADCC-B3B3-E7C710304B25}"/>
              </a:ext>
            </a:extLst>
          </p:cNvPr>
          <p:cNvGrpSpPr/>
          <p:nvPr/>
        </p:nvGrpSpPr>
        <p:grpSpPr>
          <a:xfrm flipH="1">
            <a:off x="7833373" y="1780850"/>
            <a:ext cx="4683094" cy="3418586"/>
            <a:chOff x="7261860" y="2857500"/>
            <a:chExt cx="4853940" cy="3543300"/>
          </a:xfrm>
        </p:grpSpPr>
        <p:sp>
          <p:nvSpPr>
            <p:cNvPr id="155" name="Freeform: Shape 154">
              <a:extLst>
                <a:ext uri="{FF2B5EF4-FFF2-40B4-BE49-F238E27FC236}">
                  <a16:creationId xmlns:a16="http://schemas.microsoft.com/office/drawing/2014/main" id="{CFE2CD40-CBF2-01A7-EE3B-A75CA52A5899}"/>
                </a:ext>
              </a:extLst>
            </p:cNvPr>
            <p:cNvSpPr/>
            <p:nvPr/>
          </p:nvSpPr>
          <p:spPr>
            <a:xfrm>
              <a:off x="7261860" y="2857500"/>
              <a:ext cx="4853940" cy="3543300"/>
            </a:xfrm>
            <a:custGeom>
              <a:avLst/>
              <a:gdLst>
                <a:gd name="connsiteX0" fmla="*/ 3952930 w 4853940"/>
                <a:gd name="connsiteY0" fmla="*/ 2218533 h 3360420"/>
                <a:gd name="connsiteX1" fmla="*/ 3881090 w 4853940"/>
                <a:gd name="connsiteY1" fmla="*/ 2229497 h 3360420"/>
                <a:gd name="connsiteX2" fmla="*/ 3945845 w 4853940"/>
                <a:gd name="connsiteY2" fmla="*/ 2220238 h 3360420"/>
                <a:gd name="connsiteX3" fmla="*/ 4057327 w 4853940"/>
                <a:gd name="connsiteY3" fmla="*/ 2192381 h 3360420"/>
                <a:gd name="connsiteX4" fmla="*/ 3994732 w 4853940"/>
                <a:gd name="connsiteY4" fmla="*/ 2208476 h 3360420"/>
                <a:gd name="connsiteX5" fmla="*/ 4047088 w 4853940"/>
                <a:gd name="connsiteY5" fmla="*/ 2195880 h 3360420"/>
                <a:gd name="connsiteX6" fmla="*/ 4157598 w 4853940"/>
                <a:gd name="connsiteY6" fmla="*/ 2156723 h 3360420"/>
                <a:gd name="connsiteX7" fmla="*/ 4100220 w 4853940"/>
                <a:gd name="connsiteY7" fmla="*/ 2177724 h 3360420"/>
                <a:gd name="connsiteX8" fmla="*/ 4144527 w 4853940"/>
                <a:gd name="connsiteY8" fmla="*/ 2162584 h 3360420"/>
                <a:gd name="connsiteX9" fmla="*/ 4253237 w 4853940"/>
                <a:gd name="connsiteY9" fmla="*/ 2112065 h 3360420"/>
                <a:gd name="connsiteX10" fmla="*/ 4199916 w 4853940"/>
                <a:gd name="connsiteY10" fmla="*/ 2137751 h 3360420"/>
                <a:gd name="connsiteX11" fmla="*/ 4237697 w 4853940"/>
                <a:gd name="connsiteY11" fmla="*/ 2120812 h 3360420"/>
                <a:gd name="connsiteX12" fmla="*/ 4343736 w 4853940"/>
                <a:gd name="connsiteY12" fmla="*/ 2058907 h 3360420"/>
                <a:gd name="connsiteX13" fmla="*/ 4294094 w 4853940"/>
                <a:gd name="connsiteY13" fmla="*/ 2089066 h 3360420"/>
                <a:gd name="connsiteX14" fmla="*/ 4326135 w 4853940"/>
                <a:gd name="connsiteY14" fmla="*/ 2071030 h 3360420"/>
                <a:gd name="connsiteX15" fmla="*/ 4428591 w 4853940"/>
                <a:gd name="connsiteY15" fmla="*/ 1997747 h 3360420"/>
                <a:gd name="connsiteX16" fmla="*/ 4382547 w 4853940"/>
                <a:gd name="connsiteY16" fmla="*/ 2032178 h 3360420"/>
                <a:gd name="connsiteX17" fmla="*/ 4409376 w 4853940"/>
                <a:gd name="connsiteY17" fmla="*/ 2013701 h 3360420"/>
                <a:gd name="connsiteX18" fmla="*/ 4496671 w 4853940"/>
                <a:gd name="connsiteY18" fmla="*/ 1938726 h 3360420"/>
                <a:gd name="connsiteX19" fmla="*/ 4464909 w 4853940"/>
                <a:gd name="connsiteY19" fmla="*/ 1967593 h 3360420"/>
                <a:gd name="connsiteX20" fmla="*/ 4486957 w 4853940"/>
                <a:gd name="connsiteY20" fmla="*/ 1949288 h 3360420"/>
                <a:gd name="connsiteX21" fmla="*/ 4642087 w 4853940"/>
                <a:gd name="connsiteY21" fmla="*/ 1771329 h 3360420"/>
                <a:gd name="connsiteX22" fmla="*/ 4567591 w 4853940"/>
                <a:gd name="connsiteY22" fmla="*/ 1861619 h 3360420"/>
                <a:gd name="connsiteX23" fmla="*/ 4623281 w 4853940"/>
                <a:gd name="connsiteY23" fmla="*/ 1801070 h 3360420"/>
                <a:gd name="connsiteX24" fmla="*/ 4747270 w 4853940"/>
                <a:gd name="connsiteY24" fmla="*/ 1590498 h 3360420"/>
                <a:gd name="connsiteX25" fmla="*/ 4691744 w 4853940"/>
                <a:gd name="connsiteY25" fmla="*/ 1692797 h 3360420"/>
                <a:gd name="connsiteX26" fmla="*/ 4731397 w 4853940"/>
                <a:gd name="connsiteY26" fmla="*/ 1630086 h 3360420"/>
                <a:gd name="connsiteX27" fmla="*/ 4817458 w 4853940"/>
                <a:gd name="connsiteY27" fmla="*/ 1390103 h 3360420"/>
                <a:gd name="connsiteX28" fmla="*/ 4782618 w 4853940"/>
                <a:gd name="connsiteY28" fmla="*/ 1502338 h 3360420"/>
                <a:gd name="connsiteX29" fmla="*/ 4807593 w 4853940"/>
                <a:gd name="connsiteY29" fmla="*/ 1440048 h 3360420"/>
                <a:gd name="connsiteX30" fmla="*/ 4851339 w 4853940"/>
                <a:gd name="connsiteY30" fmla="*/ 1171650 h 3360420"/>
                <a:gd name="connsiteX31" fmla="*/ 4848157 w 4853940"/>
                <a:gd name="connsiteY31" fmla="*/ 1234668 h 3360420"/>
                <a:gd name="connsiteX32" fmla="*/ 4848156 w 4853940"/>
                <a:gd name="connsiteY32" fmla="*/ 1234674 h 3360420"/>
                <a:gd name="connsiteX33" fmla="*/ 4848157 w 4853940"/>
                <a:gd name="connsiteY33" fmla="*/ 1234668 h 3360420"/>
                <a:gd name="connsiteX34" fmla="*/ 1120140 w 4853940"/>
                <a:gd name="connsiteY34" fmla="*/ 0 h 3360420"/>
                <a:gd name="connsiteX35" fmla="*/ 3733800 w 4853940"/>
                <a:gd name="connsiteY35" fmla="*/ 0 h 3360420"/>
                <a:gd name="connsiteX36" fmla="*/ 4853940 w 4853940"/>
                <a:gd name="connsiteY36" fmla="*/ 1120140 h 3360420"/>
                <a:gd name="connsiteX37" fmla="*/ 4853555 w 4853940"/>
                <a:gd name="connsiteY37" fmla="*/ 1127760 h 3360420"/>
                <a:gd name="connsiteX38" fmla="*/ 4853940 w 4853940"/>
                <a:gd name="connsiteY38" fmla="*/ 1127760 h 3360420"/>
                <a:gd name="connsiteX39" fmla="*/ 4853940 w 4853940"/>
                <a:gd name="connsiteY39" fmla="*/ 3360420 h 3360420"/>
                <a:gd name="connsiteX40" fmla="*/ 3733800 w 4853940"/>
                <a:gd name="connsiteY40" fmla="*/ 2240280 h 3360420"/>
                <a:gd name="connsiteX41" fmla="*/ 3841261 w 4853940"/>
                <a:gd name="connsiteY41" fmla="*/ 2235192 h 3360420"/>
                <a:gd name="connsiteX42" fmla="*/ 3844918 w 4853940"/>
                <a:gd name="connsiteY42" fmla="*/ 2234669 h 3360420"/>
                <a:gd name="connsiteX43" fmla="*/ 3733800 w 4853940"/>
                <a:gd name="connsiteY43" fmla="*/ 2240280 h 3360420"/>
                <a:gd name="connsiteX44" fmla="*/ 1120140 w 4853940"/>
                <a:gd name="connsiteY44" fmla="*/ 2240280 h 3360420"/>
                <a:gd name="connsiteX45" fmla="*/ 0 w 4853940"/>
                <a:gd name="connsiteY45" fmla="*/ 1120140 h 3360420"/>
                <a:gd name="connsiteX46" fmla="*/ 1120140 w 4853940"/>
                <a:gd name="connsiteY46" fmla="*/ 0 h 33604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</a:cxnLst>
              <a:rect l="l" t="t" r="r" b="b"/>
              <a:pathLst>
                <a:path w="4853940" h="3360420">
                  <a:moveTo>
                    <a:pt x="3952930" y="2218533"/>
                  </a:moveTo>
                  <a:lnTo>
                    <a:pt x="3881090" y="2229497"/>
                  </a:lnTo>
                  <a:lnTo>
                    <a:pt x="3945845" y="2220238"/>
                  </a:lnTo>
                  <a:close/>
                  <a:moveTo>
                    <a:pt x="4057327" y="2192381"/>
                  </a:moveTo>
                  <a:lnTo>
                    <a:pt x="3994732" y="2208476"/>
                  </a:lnTo>
                  <a:lnTo>
                    <a:pt x="4047088" y="2195880"/>
                  </a:lnTo>
                  <a:close/>
                  <a:moveTo>
                    <a:pt x="4157598" y="2156723"/>
                  </a:moveTo>
                  <a:lnTo>
                    <a:pt x="4100220" y="2177724"/>
                  </a:lnTo>
                  <a:lnTo>
                    <a:pt x="4144527" y="2162584"/>
                  </a:lnTo>
                  <a:close/>
                  <a:moveTo>
                    <a:pt x="4253237" y="2112065"/>
                  </a:moveTo>
                  <a:lnTo>
                    <a:pt x="4199916" y="2137751"/>
                  </a:lnTo>
                  <a:lnTo>
                    <a:pt x="4237697" y="2120812"/>
                  </a:lnTo>
                  <a:close/>
                  <a:moveTo>
                    <a:pt x="4343736" y="2058907"/>
                  </a:moveTo>
                  <a:lnTo>
                    <a:pt x="4294094" y="2089066"/>
                  </a:lnTo>
                  <a:lnTo>
                    <a:pt x="4326135" y="2071030"/>
                  </a:lnTo>
                  <a:close/>
                  <a:moveTo>
                    <a:pt x="4428591" y="1997747"/>
                  </a:moveTo>
                  <a:lnTo>
                    <a:pt x="4382547" y="2032178"/>
                  </a:lnTo>
                  <a:lnTo>
                    <a:pt x="4409376" y="2013701"/>
                  </a:lnTo>
                  <a:close/>
                  <a:moveTo>
                    <a:pt x="4496671" y="1938726"/>
                  </a:moveTo>
                  <a:lnTo>
                    <a:pt x="4464909" y="1967593"/>
                  </a:lnTo>
                  <a:lnTo>
                    <a:pt x="4486957" y="1949288"/>
                  </a:lnTo>
                  <a:close/>
                  <a:moveTo>
                    <a:pt x="4642087" y="1771329"/>
                  </a:moveTo>
                  <a:lnTo>
                    <a:pt x="4567591" y="1861619"/>
                  </a:lnTo>
                  <a:lnTo>
                    <a:pt x="4623281" y="1801070"/>
                  </a:lnTo>
                  <a:close/>
                  <a:moveTo>
                    <a:pt x="4747270" y="1590498"/>
                  </a:moveTo>
                  <a:lnTo>
                    <a:pt x="4691744" y="1692797"/>
                  </a:lnTo>
                  <a:lnTo>
                    <a:pt x="4731397" y="1630086"/>
                  </a:lnTo>
                  <a:close/>
                  <a:moveTo>
                    <a:pt x="4817458" y="1390103"/>
                  </a:moveTo>
                  <a:lnTo>
                    <a:pt x="4782618" y="1502338"/>
                  </a:lnTo>
                  <a:lnTo>
                    <a:pt x="4807593" y="1440048"/>
                  </a:lnTo>
                  <a:close/>
                  <a:moveTo>
                    <a:pt x="4851339" y="1171650"/>
                  </a:moveTo>
                  <a:lnTo>
                    <a:pt x="4848157" y="1234668"/>
                  </a:lnTo>
                  <a:lnTo>
                    <a:pt x="4848156" y="1234674"/>
                  </a:lnTo>
                  <a:lnTo>
                    <a:pt x="4848157" y="1234668"/>
                  </a:lnTo>
                  <a:close/>
                  <a:moveTo>
                    <a:pt x="1120140" y="0"/>
                  </a:moveTo>
                  <a:lnTo>
                    <a:pt x="3733800" y="0"/>
                  </a:lnTo>
                  <a:cubicBezTo>
                    <a:pt x="4352436" y="0"/>
                    <a:pt x="4853940" y="501504"/>
                    <a:pt x="4853940" y="1120140"/>
                  </a:cubicBezTo>
                  <a:lnTo>
                    <a:pt x="4853555" y="1127760"/>
                  </a:lnTo>
                  <a:lnTo>
                    <a:pt x="4853940" y="1127760"/>
                  </a:lnTo>
                  <a:lnTo>
                    <a:pt x="4853940" y="3360420"/>
                  </a:lnTo>
                  <a:cubicBezTo>
                    <a:pt x="4853940" y="2741784"/>
                    <a:pt x="4352436" y="2240280"/>
                    <a:pt x="3733800" y="2240280"/>
                  </a:cubicBezTo>
                  <a:cubicBezTo>
                    <a:pt x="3770048" y="2240280"/>
                    <a:pt x="3805894" y="2238558"/>
                    <a:pt x="3841261" y="2235192"/>
                  </a:cubicBezTo>
                  <a:lnTo>
                    <a:pt x="3844918" y="2234669"/>
                  </a:lnTo>
                  <a:lnTo>
                    <a:pt x="3733800" y="2240280"/>
                  </a:lnTo>
                  <a:lnTo>
                    <a:pt x="1120140" y="2240280"/>
                  </a:lnTo>
                  <a:cubicBezTo>
                    <a:pt x="501504" y="2240280"/>
                    <a:pt x="0" y="1738776"/>
                    <a:pt x="0" y="1120140"/>
                  </a:cubicBezTo>
                  <a:cubicBezTo>
                    <a:pt x="0" y="501504"/>
                    <a:pt x="501504" y="0"/>
                    <a:pt x="1120140" y="0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  <a:effectLst>
              <a:outerShdw blurRad="317500" dist="1905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6" name="Freeform: Shape 155">
              <a:extLst>
                <a:ext uri="{FF2B5EF4-FFF2-40B4-BE49-F238E27FC236}">
                  <a16:creationId xmlns:a16="http://schemas.microsoft.com/office/drawing/2014/main" id="{86F9D0CC-251B-4B24-0ADF-EB19AA7F70EE}"/>
                </a:ext>
              </a:extLst>
            </p:cNvPr>
            <p:cNvSpPr/>
            <p:nvPr/>
          </p:nvSpPr>
          <p:spPr>
            <a:xfrm>
              <a:off x="7261860" y="2857500"/>
              <a:ext cx="4853940" cy="3360420"/>
            </a:xfrm>
            <a:custGeom>
              <a:avLst/>
              <a:gdLst>
                <a:gd name="connsiteX0" fmla="*/ 3952930 w 4853940"/>
                <a:gd name="connsiteY0" fmla="*/ 2218533 h 3360420"/>
                <a:gd name="connsiteX1" fmla="*/ 3881090 w 4853940"/>
                <a:gd name="connsiteY1" fmla="*/ 2229497 h 3360420"/>
                <a:gd name="connsiteX2" fmla="*/ 3945845 w 4853940"/>
                <a:gd name="connsiteY2" fmla="*/ 2220238 h 3360420"/>
                <a:gd name="connsiteX3" fmla="*/ 4057327 w 4853940"/>
                <a:gd name="connsiteY3" fmla="*/ 2192381 h 3360420"/>
                <a:gd name="connsiteX4" fmla="*/ 3994732 w 4853940"/>
                <a:gd name="connsiteY4" fmla="*/ 2208476 h 3360420"/>
                <a:gd name="connsiteX5" fmla="*/ 4047088 w 4853940"/>
                <a:gd name="connsiteY5" fmla="*/ 2195880 h 3360420"/>
                <a:gd name="connsiteX6" fmla="*/ 4157598 w 4853940"/>
                <a:gd name="connsiteY6" fmla="*/ 2156723 h 3360420"/>
                <a:gd name="connsiteX7" fmla="*/ 4100220 w 4853940"/>
                <a:gd name="connsiteY7" fmla="*/ 2177724 h 3360420"/>
                <a:gd name="connsiteX8" fmla="*/ 4144527 w 4853940"/>
                <a:gd name="connsiteY8" fmla="*/ 2162584 h 3360420"/>
                <a:gd name="connsiteX9" fmla="*/ 4253237 w 4853940"/>
                <a:gd name="connsiteY9" fmla="*/ 2112065 h 3360420"/>
                <a:gd name="connsiteX10" fmla="*/ 4199916 w 4853940"/>
                <a:gd name="connsiteY10" fmla="*/ 2137751 h 3360420"/>
                <a:gd name="connsiteX11" fmla="*/ 4237697 w 4853940"/>
                <a:gd name="connsiteY11" fmla="*/ 2120812 h 3360420"/>
                <a:gd name="connsiteX12" fmla="*/ 4343736 w 4853940"/>
                <a:gd name="connsiteY12" fmla="*/ 2058907 h 3360420"/>
                <a:gd name="connsiteX13" fmla="*/ 4294094 w 4853940"/>
                <a:gd name="connsiteY13" fmla="*/ 2089066 h 3360420"/>
                <a:gd name="connsiteX14" fmla="*/ 4326135 w 4853940"/>
                <a:gd name="connsiteY14" fmla="*/ 2071030 h 3360420"/>
                <a:gd name="connsiteX15" fmla="*/ 4428591 w 4853940"/>
                <a:gd name="connsiteY15" fmla="*/ 1997747 h 3360420"/>
                <a:gd name="connsiteX16" fmla="*/ 4382547 w 4853940"/>
                <a:gd name="connsiteY16" fmla="*/ 2032178 h 3360420"/>
                <a:gd name="connsiteX17" fmla="*/ 4409376 w 4853940"/>
                <a:gd name="connsiteY17" fmla="*/ 2013701 h 3360420"/>
                <a:gd name="connsiteX18" fmla="*/ 4496671 w 4853940"/>
                <a:gd name="connsiteY18" fmla="*/ 1938726 h 3360420"/>
                <a:gd name="connsiteX19" fmla="*/ 4464909 w 4853940"/>
                <a:gd name="connsiteY19" fmla="*/ 1967593 h 3360420"/>
                <a:gd name="connsiteX20" fmla="*/ 4486957 w 4853940"/>
                <a:gd name="connsiteY20" fmla="*/ 1949288 h 3360420"/>
                <a:gd name="connsiteX21" fmla="*/ 4642087 w 4853940"/>
                <a:gd name="connsiteY21" fmla="*/ 1771329 h 3360420"/>
                <a:gd name="connsiteX22" fmla="*/ 4567591 w 4853940"/>
                <a:gd name="connsiteY22" fmla="*/ 1861619 h 3360420"/>
                <a:gd name="connsiteX23" fmla="*/ 4623281 w 4853940"/>
                <a:gd name="connsiteY23" fmla="*/ 1801070 h 3360420"/>
                <a:gd name="connsiteX24" fmla="*/ 4747270 w 4853940"/>
                <a:gd name="connsiteY24" fmla="*/ 1590498 h 3360420"/>
                <a:gd name="connsiteX25" fmla="*/ 4691744 w 4853940"/>
                <a:gd name="connsiteY25" fmla="*/ 1692797 h 3360420"/>
                <a:gd name="connsiteX26" fmla="*/ 4731397 w 4853940"/>
                <a:gd name="connsiteY26" fmla="*/ 1630086 h 3360420"/>
                <a:gd name="connsiteX27" fmla="*/ 4817458 w 4853940"/>
                <a:gd name="connsiteY27" fmla="*/ 1390103 h 3360420"/>
                <a:gd name="connsiteX28" fmla="*/ 4782618 w 4853940"/>
                <a:gd name="connsiteY28" fmla="*/ 1502338 h 3360420"/>
                <a:gd name="connsiteX29" fmla="*/ 4807593 w 4853940"/>
                <a:gd name="connsiteY29" fmla="*/ 1440048 h 3360420"/>
                <a:gd name="connsiteX30" fmla="*/ 4851339 w 4853940"/>
                <a:gd name="connsiteY30" fmla="*/ 1171650 h 3360420"/>
                <a:gd name="connsiteX31" fmla="*/ 4848157 w 4853940"/>
                <a:gd name="connsiteY31" fmla="*/ 1234668 h 3360420"/>
                <a:gd name="connsiteX32" fmla="*/ 4848156 w 4853940"/>
                <a:gd name="connsiteY32" fmla="*/ 1234674 h 3360420"/>
                <a:gd name="connsiteX33" fmla="*/ 4848157 w 4853940"/>
                <a:gd name="connsiteY33" fmla="*/ 1234668 h 3360420"/>
                <a:gd name="connsiteX34" fmla="*/ 1120140 w 4853940"/>
                <a:gd name="connsiteY34" fmla="*/ 0 h 3360420"/>
                <a:gd name="connsiteX35" fmla="*/ 3733800 w 4853940"/>
                <a:gd name="connsiteY35" fmla="*/ 0 h 3360420"/>
                <a:gd name="connsiteX36" fmla="*/ 4853940 w 4853940"/>
                <a:gd name="connsiteY36" fmla="*/ 1120140 h 3360420"/>
                <a:gd name="connsiteX37" fmla="*/ 4853555 w 4853940"/>
                <a:gd name="connsiteY37" fmla="*/ 1127760 h 3360420"/>
                <a:gd name="connsiteX38" fmla="*/ 4853940 w 4853940"/>
                <a:gd name="connsiteY38" fmla="*/ 1127760 h 3360420"/>
                <a:gd name="connsiteX39" fmla="*/ 4853940 w 4853940"/>
                <a:gd name="connsiteY39" fmla="*/ 3360420 h 3360420"/>
                <a:gd name="connsiteX40" fmla="*/ 3733800 w 4853940"/>
                <a:gd name="connsiteY40" fmla="*/ 2240280 h 3360420"/>
                <a:gd name="connsiteX41" fmla="*/ 3841261 w 4853940"/>
                <a:gd name="connsiteY41" fmla="*/ 2235192 h 3360420"/>
                <a:gd name="connsiteX42" fmla="*/ 3844918 w 4853940"/>
                <a:gd name="connsiteY42" fmla="*/ 2234669 h 3360420"/>
                <a:gd name="connsiteX43" fmla="*/ 3733800 w 4853940"/>
                <a:gd name="connsiteY43" fmla="*/ 2240280 h 3360420"/>
                <a:gd name="connsiteX44" fmla="*/ 1120140 w 4853940"/>
                <a:gd name="connsiteY44" fmla="*/ 2240280 h 3360420"/>
                <a:gd name="connsiteX45" fmla="*/ 0 w 4853940"/>
                <a:gd name="connsiteY45" fmla="*/ 1120140 h 3360420"/>
                <a:gd name="connsiteX46" fmla="*/ 1120140 w 4853940"/>
                <a:gd name="connsiteY46" fmla="*/ 0 h 33604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</a:cxnLst>
              <a:rect l="l" t="t" r="r" b="b"/>
              <a:pathLst>
                <a:path w="4853940" h="3360420">
                  <a:moveTo>
                    <a:pt x="3952930" y="2218533"/>
                  </a:moveTo>
                  <a:lnTo>
                    <a:pt x="3881090" y="2229497"/>
                  </a:lnTo>
                  <a:lnTo>
                    <a:pt x="3945845" y="2220238"/>
                  </a:lnTo>
                  <a:close/>
                  <a:moveTo>
                    <a:pt x="4057327" y="2192381"/>
                  </a:moveTo>
                  <a:lnTo>
                    <a:pt x="3994732" y="2208476"/>
                  </a:lnTo>
                  <a:lnTo>
                    <a:pt x="4047088" y="2195880"/>
                  </a:lnTo>
                  <a:close/>
                  <a:moveTo>
                    <a:pt x="4157598" y="2156723"/>
                  </a:moveTo>
                  <a:lnTo>
                    <a:pt x="4100220" y="2177724"/>
                  </a:lnTo>
                  <a:lnTo>
                    <a:pt x="4144527" y="2162584"/>
                  </a:lnTo>
                  <a:close/>
                  <a:moveTo>
                    <a:pt x="4253237" y="2112065"/>
                  </a:moveTo>
                  <a:lnTo>
                    <a:pt x="4199916" y="2137751"/>
                  </a:lnTo>
                  <a:lnTo>
                    <a:pt x="4237697" y="2120812"/>
                  </a:lnTo>
                  <a:close/>
                  <a:moveTo>
                    <a:pt x="4343736" y="2058907"/>
                  </a:moveTo>
                  <a:lnTo>
                    <a:pt x="4294094" y="2089066"/>
                  </a:lnTo>
                  <a:lnTo>
                    <a:pt x="4326135" y="2071030"/>
                  </a:lnTo>
                  <a:close/>
                  <a:moveTo>
                    <a:pt x="4428591" y="1997747"/>
                  </a:moveTo>
                  <a:lnTo>
                    <a:pt x="4382547" y="2032178"/>
                  </a:lnTo>
                  <a:lnTo>
                    <a:pt x="4409376" y="2013701"/>
                  </a:lnTo>
                  <a:close/>
                  <a:moveTo>
                    <a:pt x="4496671" y="1938726"/>
                  </a:moveTo>
                  <a:lnTo>
                    <a:pt x="4464909" y="1967593"/>
                  </a:lnTo>
                  <a:lnTo>
                    <a:pt x="4486957" y="1949288"/>
                  </a:lnTo>
                  <a:close/>
                  <a:moveTo>
                    <a:pt x="4642087" y="1771329"/>
                  </a:moveTo>
                  <a:lnTo>
                    <a:pt x="4567591" y="1861619"/>
                  </a:lnTo>
                  <a:lnTo>
                    <a:pt x="4623281" y="1801070"/>
                  </a:lnTo>
                  <a:close/>
                  <a:moveTo>
                    <a:pt x="4747270" y="1590498"/>
                  </a:moveTo>
                  <a:lnTo>
                    <a:pt x="4691744" y="1692797"/>
                  </a:lnTo>
                  <a:lnTo>
                    <a:pt x="4731397" y="1630086"/>
                  </a:lnTo>
                  <a:close/>
                  <a:moveTo>
                    <a:pt x="4817458" y="1390103"/>
                  </a:moveTo>
                  <a:lnTo>
                    <a:pt x="4782618" y="1502338"/>
                  </a:lnTo>
                  <a:lnTo>
                    <a:pt x="4807593" y="1440048"/>
                  </a:lnTo>
                  <a:close/>
                  <a:moveTo>
                    <a:pt x="4851339" y="1171650"/>
                  </a:moveTo>
                  <a:lnTo>
                    <a:pt x="4848157" y="1234668"/>
                  </a:lnTo>
                  <a:lnTo>
                    <a:pt x="4848156" y="1234674"/>
                  </a:lnTo>
                  <a:lnTo>
                    <a:pt x="4848157" y="1234668"/>
                  </a:lnTo>
                  <a:close/>
                  <a:moveTo>
                    <a:pt x="1120140" y="0"/>
                  </a:moveTo>
                  <a:lnTo>
                    <a:pt x="3733800" y="0"/>
                  </a:lnTo>
                  <a:cubicBezTo>
                    <a:pt x="4352436" y="0"/>
                    <a:pt x="4853940" y="501504"/>
                    <a:pt x="4853940" y="1120140"/>
                  </a:cubicBezTo>
                  <a:lnTo>
                    <a:pt x="4853555" y="1127760"/>
                  </a:lnTo>
                  <a:lnTo>
                    <a:pt x="4853940" y="1127760"/>
                  </a:lnTo>
                  <a:lnTo>
                    <a:pt x="4853940" y="3360420"/>
                  </a:lnTo>
                  <a:cubicBezTo>
                    <a:pt x="4853940" y="2741784"/>
                    <a:pt x="4352436" y="2240280"/>
                    <a:pt x="3733800" y="2240280"/>
                  </a:cubicBezTo>
                  <a:cubicBezTo>
                    <a:pt x="3770048" y="2240280"/>
                    <a:pt x="3805894" y="2238558"/>
                    <a:pt x="3841261" y="2235192"/>
                  </a:cubicBezTo>
                  <a:lnTo>
                    <a:pt x="3844918" y="2234669"/>
                  </a:lnTo>
                  <a:lnTo>
                    <a:pt x="3733800" y="2240280"/>
                  </a:lnTo>
                  <a:lnTo>
                    <a:pt x="1120140" y="2240280"/>
                  </a:lnTo>
                  <a:cubicBezTo>
                    <a:pt x="501504" y="2240280"/>
                    <a:pt x="0" y="1738776"/>
                    <a:pt x="0" y="1120140"/>
                  </a:cubicBezTo>
                  <a:cubicBezTo>
                    <a:pt x="0" y="501504"/>
                    <a:pt x="501504" y="0"/>
                    <a:pt x="112014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57" name="TextBox 48">
            <a:extLst>
              <a:ext uri="{FF2B5EF4-FFF2-40B4-BE49-F238E27FC236}">
                <a16:creationId xmlns:a16="http://schemas.microsoft.com/office/drawing/2014/main" id="{805C7061-95CF-4EDA-FAE6-7B3861EF87E2}"/>
              </a:ext>
            </a:extLst>
          </p:cNvPr>
          <p:cNvSpPr txBox="1"/>
          <p:nvPr/>
        </p:nvSpPr>
        <p:spPr>
          <a:xfrm flipH="1">
            <a:off x="16223156" y="2677731"/>
            <a:ext cx="2813591" cy="1107996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US" sz="660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Model</a:t>
            </a:r>
            <a:endParaRPr kumimoji="0" lang="en-US" sz="80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158" name="TextBox 48">
            <a:extLst>
              <a:ext uri="{FF2B5EF4-FFF2-40B4-BE49-F238E27FC236}">
                <a16:creationId xmlns:a16="http://schemas.microsoft.com/office/drawing/2014/main" id="{4E977B74-D4EC-EC7E-160C-4B500A24645A}"/>
              </a:ext>
            </a:extLst>
          </p:cNvPr>
          <p:cNvSpPr txBox="1"/>
          <p:nvPr/>
        </p:nvSpPr>
        <p:spPr>
          <a:xfrm flipH="1">
            <a:off x="16332884" y="1319185"/>
            <a:ext cx="5024389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159" name="Textbox 200">
            <a:extLst>
              <a:ext uri="{FF2B5EF4-FFF2-40B4-BE49-F238E27FC236}">
                <a16:creationId xmlns:a16="http://schemas.microsoft.com/office/drawing/2014/main" id="{E6BE5AE6-425E-AFC2-FAAF-B9C36B871357}"/>
              </a:ext>
            </a:extLst>
          </p:cNvPr>
          <p:cNvSpPr txBox="1"/>
          <p:nvPr/>
        </p:nvSpPr>
        <p:spPr>
          <a:xfrm>
            <a:off x="16223156" y="5658330"/>
            <a:ext cx="6236489" cy="267765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vi-VN" sz="2800" dirty="0"/>
              <a:t>Mô hình 7 bước </a:t>
            </a:r>
            <a:r>
              <a:rPr lang="en-US" sz="2800" dirty="0" err="1"/>
              <a:t>tăng</a:t>
            </a:r>
            <a:r>
              <a:rPr lang="en-US" sz="2800" dirty="0"/>
              <a:t> </a:t>
            </a:r>
            <a:r>
              <a:rPr lang="en-US" sz="2800" dirty="0" err="1"/>
              <a:t>trưởng</a:t>
            </a:r>
            <a:r>
              <a:rPr lang="en-US" sz="2800" dirty="0"/>
              <a:t>, </a:t>
            </a:r>
            <a:r>
              <a:rPr lang="vi-VN" sz="2800" dirty="0"/>
              <a:t>tượng trưng cho hành trình phát triển: từ tầm nhìn, ý tưởng, kế hoạch, đội ngũ đến hành động, kiểm tra và tăng trưởng, tất cả cùng nâng doanh nghiệp vươn cao bền vững.</a:t>
            </a:r>
            <a:endParaRPr lang="en-US" sz="2800" dirty="0">
              <a:solidFill>
                <a:schemeClr val="tx2"/>
              </a:solidFill>
            </a:endParaRPr>
          </a:p>
        </p:txBody>
      </p:sp>
      <p:sp>
        <p:nvSpPr>
          <p:cNvPr id="160" name="TextBox 48">
            <a:extLst>
              <a:ext uri="{FF2B5EF4-FFF2-40B4-BE49-F238E27FC236}">
                <a16:creationId xmlns:a16="http://schemas.microsoft.com/office/drawing/2014/main" id="{7C648EDB-817E-CB13-9C42-18C64B61A5D8}"/>
              </a:ext>
            </a:extLst>
          </p:cNvPr>
          <p:cNvSpPr txBox="1"/>
          <p:nvPr/>
        </p:nvSpPr>
        <p:spPr>
          <a:xfrm flipH="1">
            <a:off x="16193659" y="1550018"/>
            <a:ext cx="5367175" cy="144655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US" sz="8800" b="1" dirty="0">
                <a:solidFill>
                  <a:schemeClr val="accent4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GROWTH</a:t>
            </a:r>
          </a:p>
        </p:txBody>
      </p:sp>
      <p:sp>
        <p:nvSpPr>
          <p:cNvPr id="161" name="TextBox 25">
            <a:extLst>
              <a:ext uri="{FF2B5EF4-FFF2-40B4-BE49-F238E27FC236}">
                <a16:creationId xmlns:a16="http://schemas.microsoft.com/office/drawing/2014/main" id="{E42D0BE1-C4F0-B871-C11F-1E500F3F8FAB}"/>
              </a:ext>
            </a:extLst>
          </p:cNvPr>
          <p:cNvSpPr txBox="1"/>
          <p:nvPr/>
        </p:nvSpPr>
        <p:spPr>
          <a:xfrm flipH="1">
            <a:off x="16223156" y="12281163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1" u="none" dirty="0">
                <a:solidFill>
                  <a:schemeClr val="tx2"/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tx2"/>
                </a:solidFill>
                <a:latin typeface="+mn-lt"/>
              </a:rPr>
              <a:t>.net</a:t>
            </a:r>
          </a:p>
        </p:txBody>
      </p:sp>
      <p:cxnSp>
        <p:nvCxnSpPr>
          <p:cNvPr id="162" name="Straight Connector 161">
            <a:extLst>
              <a:ext uri="{FF2B5EF4-FFF2-40B4-BE49-F238E27FC236}">
                <a16:creationId xmlns:a16="http://schemas.microsoft.com/office/drawing/2014/main" id="{DD8C80BE-3136-8A18-7DD4-3C7A2B4838A3}"/>
              </a:ext>
            </a:extLst>
          </p:cNvPr>
          <p:cNvCxnSpPr>
            <a:cxnSpLocks/>
          </p:cNvCxnSpPr>
          <p:nvPr/>
        </p:nvCxnSpPr>
        <p:spPr>
          <a:xfrm flipV="1">
            <a:off x="7836579" y="4988315"/>
            <a:ext cx="0" cy="8727685"/>
          </a:xfrm>
          <a:prstGeom prst="line">
            <a:avLst/>
          </a:prstGeom>
          <a:ln w="25400" cap="rnd">
            <a:solidFill>
              <a:schemeClr val="tx1">
                <a:lumMod val="75000"/>
                <a:lumOff val="25000"/>
              </a:schemeClr>
            </a:solidFill>
          </a:ln>
          <a:effectLst>
            <a:outerShdw blurRad="50800" dist="38100" dir="10800000" algn="r" rotWithShape="0">
              <a:prstClr val="black">
                <a:alpha val="30000"/>
              </a:prst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3" name="Textbox 200">
            <a:extLst>
              <a:ext uri="{FF2B5EF4-FFF2-40B4-BE49-F238E27FC236}">
                <a16:creationId xmlns:a16="http://schemas.microsoft.com/office/drawing/2014/main" id="{A2BC4F56-3AD6-4D0F-6EB5-27E3B5FA0842}"/>
              </a:ext>
            </a:extLst>
          </p:cNvPr>
          <p:cNvSpPr txBox="1"/>
          <p:nvPr/>
        </p:nvSpPr>
        <p:spPr>
          <a:xfrm>
            <a:off x="4481714" y="2704935"/>
            <a:ext cx="907621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sz="2400" b="1" dirty="0">
                <a:solidFill>
                  <a:schemeClr val="tx2"/>
                </a:solidFill>
                <a:latin typeface="+mj-lt"/>
              </a:rPr>
              <a:t>IDEA</a:t>
            </a:r>
          </a:p>
        </p:txBody>
      </p:sp>
      <p:sp>
        <p:nvSpPr>
          <p:cNvPr id="164" name="Textbox 200">
            <a:extLst>
              <a:ext uri="{FF2B5EF4-FFF2-40B4-BE49-F238E27FC236}">
                <a16:creationId xmlns:a16="http://schemas.microsoft.com/office/drawing/2014/main" id="{1588350E-4EBF-9A25-6A44-5733B75E7CF7}"/>
              </a:ext>
            </a:extLst>
          </p:cNvPr>
          <p:cNvSpPr txBox="1"/>
          <p:nvPr/>
        </p:nvSpPr>
        <p:spPr>
          <a:xfrm>
            <a:off x="4481713" y="3215957"/>
            <a:ext cx="2548353" cy="92333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vi-VN" dirty="0">
                <a:solidFill>
                  <a:schemeClr val="tx2"/>
                </a:solidFill>
              </a:rPr>
              <a:t>Khơi nguồn ý tưởng mới mẻ, sáng tạo để đổi mới.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165" name="Textbox 200">
            <a:extLst>
              <a:ext uri="{FF2B5EF4-FFF2-40B4-BE49-F238E27FC236}">
                <a16:creationId xmlns:a16="http://schemas.microsoft.com/office/drawing/2014/main" id="{1CDBEB75-5CB2-3EF6-2176-4401F1BC02CA}"/>
              </a:ext>
            </a:extLst>
          </p:cNvPr>
          <p:cNvSpPr txBox="1"/>
          <p:nvPr/>
        </p:nvSpPr>
        <p:spPr>
          <a:xfrm>
            <a:off x="9378627" y="2117111"/>
            <a:ext cx="1277914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r"/>
            <a:r>
              <a:rPr lang="en-US" sz="2400" b="1" dirty="0">
                <a:solidFill>
                  <a:schemeClr val="tx2"/>
                </a:solidFill>
                <a:latin typeface="+mj-lt"/>
              </a:rPr>
              <a:t>VISION</a:t>
            </a:r>
          </a:p>
        </p:txBody>
      </p:sp>
      <p:sp>
        <p:nvSpPr>
          <p:cNvPr id="166" name="Textbox 200">
            <a:extLst>
              <a:ext uri="{FF2B5EF4-FFF2-40B4-BE49-F238E27FC236}">
                <a16:creationId xmlns:a16="http://schemas.microsoft.com/office/drawing/2014/main" id="{058EBB41-C603-654A-C5ED-6CE9152B0A20}"/>
              </a:ext>
            </a:extLst>
          </p:cNvPr>
          <p:cNvSpPr txBox="1"/>
          <p:nvPr/>
        </p:nvSpPr>
        <p:spPr>
          <a:xfrm>
            <a:off x="8108188" y="2628133"/>
            <a:ext cx="2548353" cy="92333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vi-VN" dirty="0">
                <a:solidFill>
                  <a:schemeClr val="tx2"/>
                </a:solidFill>
              </a:rPr>
              <a:t>Xác định tầm nhìn rõ ràng cho định hướng phát triển.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167" name="Textbox 200">
            <a:extLst>
              <a:ext uri="{FF2B5EF4-FFF2-40B4-BE49-F238E27FC236}">
                <a16:creationId xmlns:a16="http://schemas.microsoft.com/office/drawing/2014/main" id="{25B88788-AE93-3977-F07E-43D1D8B81076}"/>
              </a:ext>
            </a:extLst>
          </p:cNvPr>
          <p:cNvSpPr txBox="1"/>
          <p:nvPr/>
        </p:nvSpPr>
        <p:spPr>
          <a:xfrm>
            <a:off x="3885573" y="5366334"/>
            <a:ext cx="1016625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sz="2400" b="1" dirty="0">
                <a:solidFill>
                  <a:schemeClr val="tx2"/>
                </a:solidFill>
                <a:latin typeface="+mj-lt"/>
              </a:rPr>
              <a:t>TEAM</a:t>
            </a:r>
          </a:p>
        </p:txBody>
      </p:sp>
      <p:sp>
        <p:nvSpPr>
          <p:cNvPr id="168" name="Textbox 200">
            <a:extLst>
              <a:ext uri="{FF2B5EF4-FFF2-40B4-BE49-F238E27FC236}">
                <a16:creationId xmlns:a16="http://schemas.microsoft.com/office/drawing/2014/main" id="{23E4EA7F-CD7C-2C8F-1CDB-99CE7922D9C6}"/>
              </a:ext>
            </a:extLst>
          </p:cNvPr>
          <p:cNvSpPr txBox="1"/>
          <p:nvPr/>
        </p:nvSpPr>
        <p:spPr>
          <a:xfrm>
            <a:off x="3885572" y="5877356"/>
            <a:ext cx="2548353" cy="92333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dirty="0" err="1">
                <a:solidFill>
                  <a:schemeClr val="tx2"/>
                </a:solidFill>
              </a:rPr>
              <a:t>Xây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dựng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đội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ngũ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vững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mạnh</a:t>
            </a:r>
            <a:r>
              <a:rPr lang="en-US" dirty="0">
                <a:solidFill>
                  <a:schemeClr val="tx2"/>
                </a:solidFill>
              </a:rPr>
              <a:t>, </a:t>
            </a:r>
            <a:r>
              <a:rPr lang="en-US" dirty="0" err="1">
                <a:solidFill>
                  <a:schemeClr val="tx2"/>
                </a:solidFill>
              </a:rPr>
              <a:t>gắn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kết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và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trách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nhiệm</a:t>
            </a:r>
            <a:r>
              <a:rPr lang="en-US" dirty="0">
                <a:solidFill>
                  <a:schemeClr val="tx2"/>
                </a:solidFill>
              </a:rPr>
              <a:t>.</a:t>
            </a:r>
          </a:p>
        </p:txBody>
      </p:sp>
      <p:sp>
        <p:nvSpPr>
          <p:cNvPr id="171" name="Textbox 200">
            <a:extLst>
              <a:ext uri="{FF2B5EF4-FFF2-40B4-BE49-F238E27FC236}">
                <a16:creationId xmlns:a16="http://schemas.microsoft.com/office/drawing/2014/main" id="{7CBF456F-3047-9529-85E7-04AD997E2156}"/>
              </a:ext>
            </a:extLst>
          </p:cNvPr>
          <p:cNvSpPr txBox="1"/>
          <p:nvPr/>
        </p:nvSpPr>
        <p:spPr>
          <a:xfrm>
            <a:off x="4416008" y="8292248"/>
            <a:ext cx="1309974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sz="2400" b="1" dirty="0">
                <a:solidFill>
                  <a:schemeClr val="tx2"/>
                </a:solidFill>
                <a:latin typeface="+mj-lt"/>
              </a:rPr>
              <a:t>CHECK</a:t>
            </a:r>
          </a:p>
        </p:txBody>
      </p:sp>
      <p:sp>
        <p:nvSpPr>
          <p:cNvPr id="172" name="Textbox 200">
            <a:extLst>
              <a:ext uri="{FF2B5EF4-FFF2-40B4-BE49-F238E27FC236}">
                <a16:creationId xmlns:a16="http://schemas.microsoft.com/office/drawing/2014/main" id="{A677F8CE-4E03-7E68-6ADE-AC41BC89E64A}"/>
              </a:ext>
            </a:extLst>
          </p:cNvPr>
          <p:cNvSpPr txBox="1"/>
          <p:nvPr/>
        </p:nvSpPr>
        <p:spPr>
          <a:xfrm>
            <a:off x="4416007" y="8803270"/>
            <a:ext cx="2548353" cy="92333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vi-VN" dirty="0">
                <a:solidFill>
                  <a:schemeClr val="tx2"/>
                </a:solidFill>
              </a:rPr>
              <a:t>Theo dõi tiến độ, đo lường kết quả và điều chỉnh.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173" name="Textbox 200">
            <a:extLst>
              <a:ext uri="{FF2B5EF4-FFF2-40B4-BE49-F238E27FC236}">
                <a16:creationId xmlns:a16="http://schemas.microsoft.com/office/drawing/2014/main" id="{9ABB3690-E6F7-9DED-857F-B0535D06438E}"/>
              </a:ext>
            </a:extLst>
          </p:cNvPr>
          <p:cNvSpPr txBox="1"/>
          <p:nvPr/>
        </p:nvSpPr>
        <p:spPr>
          <a:xfrm>
            <a:off x="9828602" y="7220743"/>
            <a:ext cx="1418402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r"/>
            <a:r>
              <a:rPr lang="en-US" sz="2400" b="1" dirty="0">
                <a:solidFill>
                  <a:schemeClr val="bg1"/>
                </a:solidFill>
                <a:latin typeface="+mj-lt"/>
              </a:rPr>
              <a:t>ACTION</a:t>
            </a:r>
          </a:p>
        </p:txBody>
      </p:sp>
      <p:sp>
        <p:nvSpPr>
          <p:cNvPr id="174" name="Textbox 200">
            <a:extLst>
              <a:ext uri="{FF2B5EF4-FFF2-40B4-BE49-F238E27FC236}">
                <a16:creationId xmlns:a16="http://schemas.microsoft.com/office/drawing/2014/main" id="{8C7919B2-FEE9-9BE1-3AEB-F5021C0D2037}"/>
              </a:ext>
            </a:extLst>
          </p:cNvPr>
          <p:cNvSpPr txBox="1"/>
          <p:nvPr/>
        </p:nvSpPr>
        <p:spPr>
          <a:xfrm>
            <a:off x="8698651" y="7731765"/>
            <a:ext cx="2548353" cy="92333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dirty="0" err="1">
                <a:solidFill>
                  <a:schemeClr val="bg1"/>
                </a:solidFill>
              </a:rPr>
              <a:t>Triển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khai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hành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động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hiệu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quả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theo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kế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hoạch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đề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ra.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75" name="Textbox 200">
            <a:extLst>
              <a:ext uri="{FF2B5EF4-FFF2-40B4-BE49-F238E27FC236}">
                <a16:creationId xmlns:a16="http://schemas.microsoft.com/office/drawing/2014/main" id="{B456AD29-A2BE-2AA9-1602-FD911E28E447}"/>
              </a:ext>
            </a:extLst>
          </p:cNvPr>
          <p:cNvSpPr txBox="1"/>
          <p:nvPr/>
        </p:nvSpPr>
        <p:spPr>
          <a:xfrm>
            <a:off x="9220418" y="9798071"/>
            <a:ext cx="1596912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r"/>
            <a:r>
              <a:rPr lang="en-US" sz="2400" b="1" dirty="0">
                <a:solidFill>
                  <a:schemeClr val="bg1"/>
                </a:solidFill>
                <a:latin typeface="+mj-lt"/>
              </a:rPr>
              <a:t>GROWTH</a:t>
            </a:r>
          </a:p>
        </p:txBody>
      </p:sp>
      <p:sp>
        <p:nvSpPr>
          <p:cNvPr id="176" name="Textbox 200">
            <a:extLst>
              <a:ext uri="{FF2B5EF4-FFF2-40B4-BE49-F238E27FC236}">
                <a16:creationId xmlns:a16="http://schemas.microsoft.com/office/drawing/2014/main" id="{905325BE-297D-DFBE-27F9-531BB7D9CF4D}"/>
              </a:ext>
            </a:extLst>
          </p:cNvPr>
          <p:cNvSpPr txBox="1"/>
          <p:nvPr/>
        </p:nvSpPr>
        <p:spPr>
          <a:xfrm>
            <a:off x="8268977" y="10309093"/>
            <a:ext cx="2548353" cy="92333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vi-VN" dirty="0">
                <a:solidFill>
                  <a:schemeClr val="bg1"/>
                </a:solidFill>
              </a:rPr>
              <a:t>Mở rộng, phát triển bền vững và hướng tới thành công dài hạn.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77" name="Freeform: Shape 176">
            <a:extLst>
              <a:ext uri="{FF2B5EF4-FFF2-40B4-BE49-F238E27FC236}">
                <a16:creationId xmlns:a16="http://schemas.microsoft.com/office/drawing/2014/main" id="{FD638651-C72D-F2BE-B5D8-583AB5CAEF13}"/>
              </a:ext>
            </a:extLst>
          </p:cNvPr>
          <p:cNvSpPr/>
          <p:nvPr/>
        </p:nvSpPr>
        <p:spPr>
          <a:xfrm>
            <a:off x="10896115" y="2535330"/>
            <a:ext cx="1127466" cy="609441"/>
          </a:xfrm>
          <a:custGeom>
            <a:avLst/>
            <a:gdLst>
              <a:gd name="connsiteX0" fmla="*/ 559536 w 563880"/>
              <a:gd name="connsiteY0" fmla="*/ 152476 h 304800"/>
              <a:gd name="connsiteX1" fmla="*/ 289483 w 563880"/>
              <a:gd name="connsiteY1" fmla="*/ 285522 h 304800"/>
              <a:gd name="connsiteX2" fmla="*/ 19431 w 563880"/>
              <a:gd name="connsiteY2" fmla="*/ 152476 h 304800"/>
              <a:gd name="connsiteX3" fmla="*/ 289483 w 563880"/>
              <a:gd name="connsiteY3" fmla="*/ 19431 h 304800"/>
              <a:gd name="connsiteX4" fmla="*/ 559536 w 563880"/>
              <a:gd name="connsiteY4" fmla="*/ 152476 h 304800"/>
              <a:gd name="connsiteX5" fmla="*/ 289483 w 563880"/>
              <a:gd name="connsiteY5" fmla="*/ 54483 h 304800"/>
              <a:gd name="connsiteX6" fmla="*/ 191338 w 563880"/>
              <a:gd name="connsiteY6" fmla="*/ 152629 h 304800"/>
              <a:gd name="connsiteX7" fmla="*/ 289483 w 563880"/>
              <a:gd name="connsiteY7" fmla="*/ 250774 h 304800"/>
              <a:gd name="connsiteX8" fmla="*/ 387629 w 563880"/>
              <a:gd name="connsiteY8" fmla="*/ 152629 h 304800"/>
              <a:gd name="connsiteX9" fmla="*/ 289483 w 563880"/>
              <a:gd name="connsiteY9" fmla="*/ 54483 h 304800"/>
              <a:gd name="connsiteX10" fmla="*/ 256717 w 563880"/>
              <a:gd name="connsiteY10" fmla="*/ 183566 h 304800"/>
              <a:gd name="connsiteX11" fmla="*/ 288874 w 563880"/>
              <a:gd name="connsiteY11" fmla="*/ 196520 h 304800"/>
              <a:gd name="connsiteX12" fmla="*/ 322250 w 563880"/>
              <a:gd name="connsiteY12" fmla="*/ 173050 h 304800"/>
              <a:gd name="connsiteX13" fmla="*/ 289636 w 563880"/>
              <a:gd name="connsiteY13" fmla="*/ 149581 h 304800"/>
              <a:gd name="connsiteX14" fmla="*/ 260833 w 563880"/>
              <a:gd name="connsiteY14" fmla="*/ 129464 h 304800"/>
              <a:gd name="connsiteX15" fmla="*/ 289026 w 563880"/>
              <a:gd name="connsiteY15" fmla="*/ 108585 h 304800"/>
              <a:gd name="connsiteX16" fmla="*/ 314173 w 563880"/>
              <a:gd name="connsiteY16" fmla="*/ 117577 h 304800"/>
              <a:gd name="connsiteX17" fmla="*/ 288874 w 563880"/>
              <a:gd name="connsiteY17" fmla="*/ 196520 h 304800"/>
              <a:gd name="connsiteX18" fmla="*/ 288874 w 563880"/>
              <a:gd name="connsiteY18" fmla="*/ 212522 h 304800"/>
              <a:gd name="connsiteX19" fmla="*/ 288874 w 563880"/>
              <a:gd name="connsiteY19" fmla="*/ 92431 h 304800"/>
              <a:gd name="connsiteX20" fmla="*/ 288874 w 563880"/>
              <a:gd name="connsiteY20" fmla="*/ 108433 h 304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563880" h="304800">
                <a:moveTo>
                  <a:pt x="559536" y="152476"/>
                </a:moveTo>
                <a:cubicBezTo>
                  <a:pt x="559536" y="152476"/>
                  <a:pt x="438683" y="285522"/>
                  <a:pt x="289483" y="285522"/>
                </a:cubicBezTo>
                <a:cubicBezTo>
                  <a:pt x="140284" y="285522"/>
                  <a:pt x="19431" y="152476"/>
                  <a:pt x="19431" y="152476"/>
                </a:cubicBezTo>
                <a:cubicBezTo>
                  <a:pt x="19431" y="152476"/>
                  <a:pt x="140284" y="19431"/>
                  <a:pt x="289483" y="19431"/>
                </a:cubicBezTo>
                <a:cubicBezTo>
                  <a:pt x="438683" y="19431"/>
                  <a:pt x="559536" y="152476"/>
                  <a:pt x="559536" y="152476"/>
                </a:cubicBezTo>
                <a:close/>
                <a:moveTo>
                  <a:pt x="289483" y="54483"/>
                </a:moveTo>
                <a:cubicBezTo>
                  <a:pt x="235382" y="54483"/>
                  <a:pt x="191338" y="98374"/>
                  <a:pt x="191338" y="152629"/>
                </a:cubicBezTo>
                <a:cubicBezTo>
                  <a:pt x="191338" y="206731"/>
                  <a:pt x="235229" y="250774"/>
                  <a:pt x="289483" y="250774"/>
                </a:cubicBezTo>
                <a:cubicBezTo>
                  <a:pt x="343586" y="250774"/>
                  <a:pt x="387629" y="206883"/>
                  <a:pt x="387629" y="152629"/>
                </a:cubicBezTo>
                <a:cubicBezTo>
                  <a:pt x="387629" y="98374"/>
                  <a:pt x="343738" y="54483"/>
                  <a:pt x="289483" y="54483"/>
                </a:cubicBezTo>
                <a:close/>
                <a:moveTo>
                  <a:pt x="256717" y="183566"/>
                </a:moveTo>
                <a:cubicBezTo>
                  <a:pt x="262813" y="192405"/>
                  <a:pt x="273024" y="196520"/>
                  <a:pt x="288874" y="196520"/>
                </a:cubicBezTo>
                <a:cubicBezTo>
                  <a:pt x="296646" y="196520"/>
                  <a:pt x="322250" y="194844"/>
                  <a:pt x="322250" y="173050"/>
                </a:cubicBezTo>
                <a:cubicBezTo>
                  <a:pt x="322250" y="158725"/>
                  <a:pt x="313715" y="152476"/>
                  <a:pt x="289636" y="149581"/>
                </a:cubicBezTo>
                <a:cubicBezTo>
                  <a:pt x="280949" y="148514"/>
                  <a:pt x="260833" y="146228"/>
                  <a:pt x="260833" y="129464"/>
                </a:cubicBezTo>
                <a:cubicBezTo>
                  <a:pt x="260833" y="119863"/>
                  <a:pt x="268300" y="108585"/>
                  <a:pt x="289026" y="108585"/>
                </a:cubicBezTo>
                <a:cubicBezTo>
                  <a:pt x="298475" y="108585"/>
                  <a:pt x="307924" y="112090"/>
                  <a:pt x="314173" y="117577"/>
                </a:cubicBezTo>
                <a:moveTo>
                  <a:pt x="288874" y="196520"/>
                </a:moveTo>
                <a:lnTo>
                  <a:pt x="288874" y="212522"/>
                </a:lnTo>
                <a:moveTo>
                  <a:pt x="288874" y="92431"/>
                </a:moveTo>
                <a:lnTo>
                  <a:pt x="288874" y="108433"/>
                </a:lnTo>
              </a:path>
            </a:pathLst>
          </a:custGeom>
          <a:noFill/>
          <a:ln w="254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78" name="Freeform 230">
            <a:extLst>
              <a:ext uri="{FF2B5EF4-FFF2-40B4-BE49-F238E27FC236}">
                <a16:creationId xmlns:a16="http://schemas.microsoft.com/office/drawing/2014/main" id="{96A91CEA-06F5-E683-4960-6E3B72E03B06}"/>
              </a:ext>
            </a:extLst>
          </p:cNvPr>
          <p:cNvSpPr>
            <a:spLocks noEditPoints="1"/>
          </p:cNvSpPr>
          <p:nvPr/>
        </p:nvSpPr>
        <p:spPr bwMode="auto">
          <a:xfrm>
            <a:off x="3127095" y="2957250"/>
            <a:ext cx="664600" cy="1027612"/>
          </a:xfrm>
          <a:custGeom>
            <a:avLst/>
            <a:gdLst>
              <a:gd name="T0" fmla="*/ 41 w 496"/>
              <a:gd name="T1" fmla="*/ 386 h 768"/>
              <a:gd name="T2" fmla="*/ 0 w 496"/>
              <a:gd name="T3" fmla="*/ 249 h 768"/>
              <a:gd name="T4" fmla="*/ 248 w 496"/>
              <a:gd name="T5" fmla="*/ 0 h 768"/>
              <a:gd name="T6" fmla="*/ 496 w 496"/>
              <a:gd name="T7" fmla="*/ 249 h 768"/>
              <a:gd name="T8" fmla="*/ 456 w 496"/>
              <a:gd name="T9" fmla="*/ 386 h 768"/>
              <a:gd name="T10" fmla="*/ 391 w 496"/>
              <a:gd name="T11" fmla="*/ 547 h 768"/>
              <a:gd name="T12" fmla="*/ 105 w 496"/>
              <a:gd name="T13" fmla="*/ 547 h 768"/>
              <a:gd name="T14" fmla="*/ 41 w 496"/>
              <a:gd name="T15" fmla="*/ 386 h 768"/>
              <a:gd name="T16" fmla="*/ 136 w 496"/>
              <a:gd name="T17" fmla="*/ 657 h 768"/>
              <a:gd name="T18" fmla="*/ 361 w 496"/>
              <a:gd name="T19" fmla="*/ 657 h 768"/>
              <a:gd name="T20" fmla="*/ 171 w 496"/>
              <a:gd name="T21" fmla="*/ 768 h 768"/>
              <a:gd name="T22" fmla="*/ 325 w 496"/>
              <a:gd name="T23" fmla="*/ 768 h 7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496" h="768">
                <a:moveTo>
                  <a:pt x="41" y="386"/>
                </a:moveTo>
                <a:cubicBezTo>
                  <a:pt x="14" y="345"/>
                  <a:pt x="0" y="298"/>
                  <a:pt x="0" y="249"/>
                </a:cubicBezTo>
                <a:cubicBezTo>
                  <a:pt x="0" y="112"/>
                  <a:pt x="112" y="0"/>
                  <a:pt x="248" y="0"/>
                </a:cubicBezTo>
                <a:cubicBezTo>
                  <a:pt x="385" y="0"/>
                  <a:pt x="496" y="112"/>
                  <a:pt x="496" y="249"/>
                </a:cubicBezTo>
                <a:cubicBezTo>
                  <a:pt x="496" y="298"/>
                  <a:pt x="482" y="345"/>
                  <a:pt x="456" y="386"/>
                </a:cubicBezTo>
                <a:cubicBezTo>
                  <a:pt x="403" y="468"/>
                  <a:pt x="391" y="506"/>
                  <a:pt x="391" y="547"/>
                </a:cubicBezTo>
                <a:cubicBezTo>
                  <a:pt x="105" y="547"/>
                  <a:pt x="105" y="547"/>
                  <a:pt x="105" y="547"/>
                </a:cubicBezTo>
                <a:cubicBezTo>
                  <a:pt x="105" y="506"/>
                  <a:pt x="94" y="468"/>
                  <a:pt x="41" y="386"/>
                </a:cubicBezTo>
                <a:close/>
                <a:moveTo>
                  <a:pt x="136" y="657"/>
                </a:moveTo>
                <a:cubicBezTo>
                  <a:pt x="361" y="657"/>
                  <a:pt x="361" y="657"/>
                  <a:pt x="361" y="657"/>
                </a:cubicBezTo>
                <a:moveTo>
                  <a:pt x="171" y="768"/>
                </a:moveTo>
                <a:cubicBezTo>
                  <a:pt x="325" y="768"/>
                  <a:pt x="325" y="768"/>
                  <a:pt x="325" y="768"/>
                </a:cubicBezTo>
              </a:path>
            </a:pathLst>
          </a:custGeom>
          <a:noFill/>
          <a:ln w="254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>
              <a:solidFill>
                <a:schemeClr val="tx2"/>
              </a:solidFill>
            </a:endParaRPr>
          </a:p>
        </p:txBody>
      </p:sp>
      <p:sp>
        <p:nvSpPr>
          <p:cNvPr id="179" name="Freeform: Shape 178">
            <a:extLst>
              <a:ext uri="{FF2B5EF4-FFF2-40B4-BE49-F238E27FC236}">
                <a16:creationId xmlns:a16="http://schemas.microsoft.com/office/drawing/2014/main" id="{9DC69D35-1B72-BCB9-29C6-A1EE76A5C219}"/>
              </a:ext>
            </a:extLst>
          </p:cNvPr>
          <p:cNvSpPr/>
          <p:nvPr/>
        </p:nvSpPr>
        <p:spPr>
          <a:xfrm>
            <a:off x="12569889" y="4564737"/>
            <a:ext cx="829386" cy="1130982"/>
          </a:xfrm>
          <a:custGeom>
            <a:avLst/>
            <a:gdLst>
              <a:gd name="connsiteX0" fmla="*/ 255346 w 335280"/>
              <a:gd name="connsiteY0" fmla="*/ 81763 h 457200"/>
              <a:gd name="connsiteX1" fmla="*/ 285826 w 335280"/>
              <a:gd name="connsiteY1" fmla="*/ 81763 h 457200"/>
              <a:gd name="connsiteX2" fmla="*/ 319658 w 335280"/>
              <a:gd name="connsiteY2" fmla="*/ 115595 h 457200"/>
              <a:gd name="connsiteX3" fmla="*/ 319658 w 335280"/>
              <a:gd name="connsiteY3" fmla="*/ 413995 h 457200"/>
              <a:gd name="connsiteX4" fmla="*/ 285826 w 335280"/>
              <a:gd name="connsiteY4" fmla="*/ 447827 h 457200"/>
              <a:gd name="connsiteX5" fmla="*/ 53263 w 335280"/>
              <a:gd name="connsiteY5" fmla="*/ 447827 h 457200"/>
              <a:gd name="connsiteX6" fmla="*/ 19431 w 335280"/>
              <a:gd name="connsiteY6" fmla="*/ 413995 h 457200"/>
              <a:gd name="connsiteX7" fmla="*/ 19431 w 335280"/>
              <a:gd name="connsiteY7" fmla="*/ 115443 h 457200"/>
              <a:gd name="connsiteX8" fmla="*/ 53263 w 335280"/>
              <a:gd name="connsiteY8" fmla="*/ 81610 h 457200"/>
              <a:gd name="connsiteX9" fmla="*/ 83743 w 335280"/>
              <a:gd name="connsiteY9" fmla="*/ 81610 h 457200"/>
              <a:gd name="connsiteX10" fmla="*/ 255346 w 335280"/>
              <a:gd name="connsiteY10" fmla="*/ 96698 h 457200"/>
              <a:gd name="connsiteX11" fmla="*/ 255346 w 335280"/>
              <a:gd name="connsiteY11" fmla="*/ 66675 h 457200"/>
              <a:gd name="connsiteX12" fmla="*/ 241325 w 335280"/>
              <a:gd name="connsiteY12" fmla="*/ 52654 h 457200"/>
              <a:gd name="connsiteX13" fmla="*/ 97612 w 335280"/>
              <a:gd name="connsiteY13" fmla="*/ 52654 h 457200"/>
              <a:gd name="connsiteX14" fmla="*/ 83591 w 335280"/>
              <a:gd name="connsiteY14" fmla="*/ 66675 h 457200"/>
              <a:gd name="connsiteX15" fmla="*/ 83591 w 335280"/>
              <a:gd name="connsiteY15" fmla="*/ 96698 h 457200"/>
              <a:gd name="connsiteX16" fmla="*/ 97612 w 335280"/>
              <a:gd name="connsiteY16" fmla="*/ 110719 h 457200"/>
              <a:gd name="connsiteX17" fmla="*/ 241325 w 335280"/>
              <a:gd name="connsiteY17" fmla="*/ 110719 h 457200"/>
              <a:gd name="connsiteX18" fmla="*/ 255346 w 335280"/>
              <a:gd name="connsiteY18" fmla="*/ 96698 h 457200"/>
              <a:gd name="connsiteX19" fmla="*/ 202768 w 335280"/>
              <a:gd name="connsiteY19" fmla="*/ 52807 h 457200"/>
              <a:gd name="connsiteX20" fmla="*/ 169392 w 335280"/>
              <a:gd name="connsiteY20" fmla="*/ 19431 h 457200"/>
              <a:gd name="connsiteX21" fmla="*/ 136016 w 335280"/>
              <a:gd name="connsiteY21" fmla="*/ 52807 h 457200"/>
              <a:gd name="connsiteX22" fmla="*/ 164058 w 335280"/>
              <a:gd name="connsiteY22" fmla="*/ 205359 h 457200"/>
              <a:gd name="connsiteX23" fmla="*/ 265404 w 335280"/>
              <a:gd name="connsiteY23" fmla="*/ 205359 h 457200"/>
              <a:gd name="connsiteX24" fmla="*/ 164058 w 335280"/>
              <a:gd name="connsiteY24" fmla="*/ 278663 h 457200"/>
              <a:gd name="connsiteX25" fmla="*/ 265404 w 335280"/>
              <a:gd name="connsiteY25" fmla="*/ 278663 h 457200"/>
              <a:gd name="connsiteX26" fmla="*/ 164058 w 335280"/>
              <a:gd name="connsiteY26" fmla="*/ 352120 h 457200"/>
              <a:gd name="connsiteX27" fmla="*/ 265404 w 335280"/>
              <a:gd name="connsiteY27" fmla="*/ 352120 h 457200"/>
              <a:gd name="connsiteX28" fmla="*/ 70790 w 335280"/>
              <a:gd name="connsiteY28" fmla="*/ 188900 h 457200"/>
              <a:gd name="connsiteX29" fmla="*/ 95326 w 335280"/>
              <a:gd name="connsiteY29" fmla="*/ 205359 h 457200"/>
              <a:gd name="connsiteX30" fmla="*/ 118186 w 335280"/>
              <a:gd name="connsiteY30" fmla="*/ 164363 h 457200"/>
              <a:gd name="connsiteX31" fmla="*/ 70790 w 335280"/>
              <a:gd name="connsiteY31" fmla="*/ 276835 h 457200"/>
              <a:gd name="connsiteX32" fmla="*/ 95326 w 335280"/>
              <a:gd name="connsiteY32" fmla="*/ 293294 h 457200"/>
              <a:gd name="connsiteX33" fmla="*/ 118186 w 335280"/>
              <a:gd name="connsiteY33" fmla="*/ 252298 h 457200"/>
              <a:gd name="connsiteX34" fmla="*/ 70790 w 335280"/>
              <a:gd name="connsiteY34" fmla="*/ 364617 h 457200"/>
              <a:gd name="connsiteX35" fmla="*/ 95326 w 335280"/>
              <a:gd name="connsiteY35" fmla="*/ 381076 h 457200"/>
              <a:gd name="connsiteX36" fmla="*/ 118186 w 335280"/>
              <a:gd name="connsiteY36" fmla="*/ 340081 h 45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</a:cxnLst>
            <a:rect l="l" t="t" r="r" b="b"/>
            <a:pathLst>
              <a:path w="335280" h="457200">
                <a:moveTo>
                  <a:pt x="255346" y="81763"/>
                </a:moveTo>
                <a:lnTo>
                  <a:pt x="285826" y="81763"/>
                </a:lnTo>
                <a:cubicBezTo>
                  <a:pt x="304571" y="81763"/>
                  <a:pt x="319658" y="96850"/>
                  <a:pt x="319658" y="115595"/>
                </a:cubicBezTo>
                <a:lnTo>
                  <a:pt x="319658" y="413995"/>
                </a:lnTo>
                <a:cubicBezTo>
                  <a:pt x="319658" y="432740"/>
                  <a:pt x="304571" y="447827"/>
                  <a:pt x="285826" y="447827"/>
                </a:cubicBezTo>
                <a:lnTo>
                  <a:pt x="53263" y="447827"/>
                </a:lnTo>
                <a:cubicBezTo>
                  <a:pt x="34518" y="447827"/>
                  <a:pt x="19431" y="432740"/>
                  <a:pt x="19431" y="413995"/>
                </a:cubicBezTo>
                <a:lnTo>
                  <a:pt x="19431" y="115443"/>
                </a:lnTo>
                <a:cubicBezTo>
                  <a:pt x="19431" y="96698"/>
                  <a:pt x="34518" y="81610"/>
                  <a:pt x="53263" y="81610"/>
                </a:cubicBezTo>
                <a:lnTo>
                  <a:pt x="83743" y="81610"/>
                </a:lnTo>
                <a:moveTo>
                  <a:pt x="255346" y="96698"/>
                </a:moveTo>
                <a:lnTo>
                  <a:pt x="255346" y="66675"/>
                </a:lnTo>
                <a:cubicBezTo>
                  <a:pt x="255346" y="58903"/>
                  <a:pt x="249098" y="52654"/>
                  <a:pt x="241325" y="52654"/>
                </a:cubicBezTo>
                <a:lnTo>
                  <a:pt x="97612" y="52654"/>
                </a:lnTo>
                <a:cubicBezTo>
                  <a:pt x="89840" y="52654"/>
                  <a:pt x="83591" y="58903"/>
                  <a:pt x="83591" y="66675"/>
                </a:cubicBezTo>
                <a:lnTo>
                  <a:pt x="83591" y="96698"/>
                </a:lnTo>
                <a:cubicBezTo>
                  <a:pt x="83591" y="104470"/>
                  <a:pt x="89840" y="110719"/>
                  <a:pt x="97612" y="110719"/>
                </a:cubicBezTo>
                <a:lnTo>
                  <a:pt x="241325" y="110719"/>
                </a:lnTo>
                <a:cubicBezTo>
                  <a:pt x="249098" y="110719"/>
                  <a:pt x="255346" y="104470"/>
                  <a:pt x="255346" y="96698"/>
                </a:cubicBezTo>
                <a:close/>
                <a:moveTo>
                  <a:pt x="202768" y="52807"/>
                </a:moveTo>
                <a:cubicBezTo>
                  <a:pt x="202768" y="34366"/>
                  <a:pt x="187833" y="19431"/>
                  <a:pt x="169392" y="19431"/>
                </a:cubicBezTo>
                <a:cubicBezTo>
                  <a:pt x="150952" y="19431"/>
                  <a:pt x="136016" y="34366"/>
                  <a:pt x="136016" y="52807"/>
                </a:cubicBezTo>
                <a:moveTo>
                  <a:pt x="164058" y="205359"/>
                </a:moveTo>
                <a:lnTo>
                  <a:pt x="265404" y="205359"/>
                </a:lnTo>
                <a:moveTo>
                  <a:pt x="164058" y="278663"/>
                </a:moveTo>
                <a:lnTo>
                  <a:pt x="265404" y="278663"/>
                </a:lnTo>
                <a:moveTo>
                  <a:pt x="164058" y="352120"/>
                </a:moveTo>
                <a:lnTo>
                  <a:pt x="265404" y="352120"/>
                </a:lnTo>
                <a:moveTo>
                  <a:pt x="70790" y="188900"/>
                </a:moveTo>
                <a:lnTo>
                  <a:pt x="95326" y="205359"/>
                </a:lnTo>
                <a:lnTo>
                  <a:pt x="118186" y="164363"/>
                </a:lnTo>
                <a:moveTo>
                  <a:pt x="70790" y="276835"/>
                </a:moveTo>
                <a:lnTo>
                  <a:pt x="95326" y="293294"/>
                </a:lnTo>
                <a:lnTo>
                  <a:pt x="118186" y="252298"/>
                </a:lnTo>
                <a:moveTo>
                  <a:pt x="70790" y="364617"/>
                </a:moveTo>
                <a:lnTo>
                  <a:pt x="95326" y="381076"/>
                </a:lnTo>
                <a:lnTo>
                  <a:pt x="118186" y="340081"/>
                </a:lnTo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>
              <a:solidFill>
                <a:schemeClr val="accent4"/>
              </a:solidFill>
            </a:endParaRPr>
          </a:p>
        </p:txBody>
      </p:sp>
      <p:sp>
        <p:nvSpPr>
          <p:cNvPr id="180" name="Freeform: Shape 179">
            <a:extLst>
              <a:ext uri="{FF2B5EF4-FFF2-40B4-BE49-F238E27FC236}">
                <a16:creationId xmlns:a16="http://schemas.microsoft.com/office/drawing/2014/main" id="{3D944CA2-3C76-F5B6-C772-4E79E8CFD18E}"/>
              </a:ext>
            </a:extLst>
          </p:cNvPr>
          <p:cNvSpPr/>
          <p:nvPr/>
        </p:nvSpPr>
        <p:spPr>
          <a:xfrm>
            <a:off x="1970743" y="5806847"/>
            <a:ext cx="1391028" cy="834618"/>
          </a:xfrm>
          <a:custGeom>
            <a:avLst/>
            <a:gdLst>
              <a:gd name="connsiteX0" fmla="*/ 339318 w 533400"/>
              <a:gd name="connsiteY0" fmla="*/ 85725 h 320040"/>
              <a:gd name="connsiteX1" fmla="*/ 273025 w 533400"/>
              <a:gd name="connsiteY1" fmla="*/ 152019 h 320040"/>
              <a:gd name="connsiteX2" fmla="*/ 206730 w 533400"/>
              <a:gd name="connsiteY2" fmla="*/ 85725 h 320040"/>
              <a:gd name="connsiteX3" fmla="*/ 273025 w 533400"/>
              <a:gd name="connsiteY3" fmla="*/ 19431 h 320040"/>
              <a:gd name="connsiteX4" fmla="*/ 339318 w 533400"/>
              <a:gd name="connsiteY4" fmla="*/ 85725 h 320040"/>
              <a:gd name="connsiteX5" fmla="*/ 397840 w 533400"/>
              <a:gd name="connsiteY5" fmla="*/ 308686 h 320040"/>
              <a:gd name="connsiteX6" fmla="*/ 273025 w 533400"/>
              <a:gd name="connsiteY6" fmla="*/ 198044 h 320040"/>
              <a:gd name="connsiteX7" fmla="*/ 148209 w 533400"/>
              <a:gd name="connsiteY7" fmla="*/ 308686 h 320040"/>
              <a:gd name="connsiteX8" fmla="*/ 437921 w 533400"/>
              <a:gd name="connsiteY8" fmla="*/ 45187 h 320040"/>
              <a:gd name="connsiteX9" fmla="*/ 390830 w 533400"/>
              <a:gd name="connsiteY9" fmla="*/ 92278 h 320040"/>
              <a:gd name="connsiteX10" fmla="*/ 437921 w 533400"/>
              <a:gd name="connsiteY10" fmla="*/ 139370 h 320040"/>
              <a:gd name="connsiteX11" fmla="*/ 485013 w 533400"/>
              <a:gd name="connsiteY11" fmla="*/ 92278 h 320040"/>
              <a:gd name="connsiteX12" fmla="*/ 437921 w 533400"/>
              <a:gd name="connsiteY12" fmla="*/ 45187 h 320040"/>
              <a:gd name="connsiteX13" fmla="*/ 526618 w 533400"/>
              <a:gd name="connsiteY13" fmla="*/ 259461 h 320040"/>
              <a:gd name="connsiteX14" fmla="*/ 437921 w 533400"/>
              <a:gd name="connsiteY14" fmla="*/ 180975 h 320040"/>
              <a:gd name="connsiteX15" fmla="*/ 390830 w 533400"/>
              <a:gd name="connsiteY15" fmla="*/ 193015 h 320040"/>
              <a:gd name="connsiteX16" fmla="*/ 60883 w 533400"/>
              <a:gd name="connsiteY16" fmla="*/ 92278 h 320040"/>
              <a:gd name="connsiteX17" fmla="*/ 107975 w 533400"/>
              <a:gd name="connsiteY17" fmla="*/ 139370 h 320040"/>
              <a:gd name="connsiteX18" fmla="*/ 155066 w 533400"/>
              <a:gd name="connsiteY18" fmla="*/ 92278 h 320040"/>
              <a:gd name="connsiteX19" fmla="*/ 107975 w 533400"/>
              <a:gd name="connsiteY19" fmla="*/ 45187 h 320040"/>
              <a:gd name="connsiteX20" fmla="*/ 60883 w 533400"/>
              <a:gd name="connsiteY20" fmla="*/ 92278 h 320040"/>
              <a:gd name="connsiteX21" fmla="*/ 155219 w 533400"/>
              <a:gd name="connsiteY21" fmla="*/ 193015 h 320040"/>
              <a:gd name="connsiteX22" fmla="*/ 108128 w 533400"/>
              <a:gd name="connsiteY22" fmla="*/ 180975 h 320040"/>
              <a:gd name="connsiteX23" fmla="*/ 19431 w 533400"/>
              <a:gd name="connsiteY23" fmla="*/ 259461 h 320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533400" h="320040">
                <a:moveTo>
                  <a:pt x="339318" y="85725"/>
                </a:moveTo>
                <a:cubicBezTo>
                  <a:pt x="339318" y="122301"/>
                  <a:pt x="309600" y="152019"/>
                  <a:pt x="273025" y="152019"/>
                </a:cubicBezTo>
                <a:cubicBezTo>
                  <a:pt x="236448" y="152019"/>
                  <a:pt x="206730" y="122301"/>
                  <a:pt x="206730" y="85725"/>
                </a:cubicBezTo>
                <a:cubicBezTo>
                  <a:pt x="206730" y="49149"/>
                  <a:pt x="236448" y="19431"/>
                  <a:pt x="273025" y="19431"/>
                </a:cubicBezTo>
                <a:cubicBezTo>
                  <a:pt x="309600" y="19431"/>
                  <a:pt x="339318" y="48997"/>
                  <a:pt x="339318" y="85725"/>
                </a:cubicBezTo>
                <a:close/>
                <a:moveTo>
                  <a:pt x="397840" y="308686"/>
                </a:moveTo>
                <a:cubicBezTo>
                  <a:pt x="397840" y="247574"/>
                  <a:pt x="341909" y="198044"/>
                  <a:pt x="273025" y="198044"/>
                </a:cubicBezTo>
                <a:cubicBezTo>
                  <a:pt x="204140" y="198044"/>
                  <a:pt x="148209" y="247574"/>
                  <a:pt x="148209" y="308686"/>
                </a:cubicBezTo>
                <a:moveTo>
                  <a:pt x="437921" y="45187"/>
                </a:moveTo>
                <a:cubicBezTo>
                  <a:pt x="411861" y="45187"/>
                  <a:pt x="390830" y="66218"/>
                  <a:pt x="390830" y="92278"/>
                </a:cubicBezTo>
                <a:cubicBezTo>
                  <a:pt x="390830" y="118339"/>
                  <a:pt x="411861" y="139370"/>
                  <a:pt x="437921" y="139370"/>
                </a:cubicBezTo>
                <a:cubicBezTo>
                  <a:pt x="463982" y="139370"/>
                  <a:pt x="485013" y="118339"/>
                  <a:pt x="485013" y="92278"/>
                </a:cubicBezTo>
                <a:cubicBezTo>
                  <a:pt x="485013" y="66218"/>
                  <a:pt x="463982" y="45187"/>
                  <a:pt x="437921" y="45187"/>
                </a:cubicBezTo>
                <a:close/>
                <a:moveTo>
                  <a:pt x="526618" y="259461"/>
                </a:moveTo>
                <a:cubicBezTo>
                  <a:pt x="526618" y="216027"/>
                  <a:pt x="486994" y="180975"/>
                  <a:pt x="437921" y="180975"/>
                </a:cubicBezTo>
                <a:cubicBezTo>
                  <a:pt x="420548" y="180975"/>
                  <a:pt x="404394" y="185395"/>
                  <a:pt x="390830" y="193015"/>
                </a:cubicBezTo>
                <a:moveTo>
                  <a:pt x="60883" y="92278"/>
                </a:moveTo>
                <a:cubicBezTo>
                  <a:pt x="60883" y="118339"/>
                  <a:pt x="81915" y="139370"/>
                  <a:pt x="107975" y="139370"/>
                </a:cubicBezTo>
                <a:cubicBezTo>
                  <a:pt x="134035" y="139370"/>
                  <a:pt x="155066" y="118339"/>
                  <a:pt x="155066" y="92278"/>
                </a:cubicBezTo>
                <a:cubicBezTo>
                  <a:pt x="155066" y="66218"/>
                  <a:pt x="134035" y="45187"/>
                  <a:pt x="107975" y="45187"/>
                </a:cubicBezTo>
                <a:cubicBezTo>
                  <a:pt x="82067" y="45187"/>
                  <a:pt x="60883" y="66218"/>
                  <a:pt x="60883" y="92278"/>
                </a:cubicBezTo>
                <a:close/>
                <a:moveTo>
                  <a:pt x="155219" y="193015"/>
                </a:moveTo>
                <a:cubicBezTo>
                  <a:pt x="141504" y="185395"/>
                  <a:pt x="125349" y="180975"/>
                  <a:pt x="108128" y="180975"/>
                </a:cubicBezTo>
                <a:cubicBezTo>
                  <a:pt x="59207" y="180975"/>
                  <a:pt x="19431" y="216179"/>
                  <a:pt x="19431" y="259461"/>
                </a:cubicBezTo>
              </a:path>
            </a:pathLst>
          </a:custGeom>
          <a:noFill/>
          <a:ln w="254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81" name="Freeform 171">
            <a:extLst>
              <a:ext uri="{FF2B5EF4-FFF2-40B4-BE49-F238E27FC236}">
                <a16:creationId xmlns:a16="http://schemas.microsoft.com/office/drawing/2014/main" id="{610AD323-CAD5-B2B5-99EF-11B7DB7F89BC}"/>
              </a:ext>
            </a:extLst>
          </p:cNvPr>
          <p:cNvSpPr>
            <a:spLocks noEditPoints="1"/>
          </p:cNvSpPr>
          <p:nvPr/>
        </p:nvSpPr>
        <p:spPr bwMode="auto">
          <a:xfrm>
            <a:off x="11752128" y="7517141"/>
            <a:ext cx="924998" cy="978680"/>
          </a:xfrm>
          <a:custGeom>
            <a:avLst/>
            <a:gdLst>
              <a:gd name="T0" fmla="*/ 384 w 934"/>
              <a:gd name="T1" fmla="*/ 817 h 987"/>
              <a:gd name="T2" fmla="*/ 0 w 934"/>
              <a:gd name="T3" fmla="*/ 408 h 987"/>
              <a:gd name="T4" fmla="*/ 409 w 934"/>
              <a:gd name="T5" fmla="*/ 0 h 987"/>
              <a:gd name="T6" fmla="*/ 818 w 934"/>
              <a:gd name="T7" fmla="*/ 408 h 987"/>
              <a:gd name="T8" fmla="*/ 814 w 934"/>
              <a:gd name="T9" fmla="*/ 462 h 987"/>
              <a:gd name="T10" fmla="*/ 579 w 934"/>
              <a:gd name="T11" fmla="*/ 356 h 987"/>
              <a:gd name="T12" fmla="*/ 409 w 934"/>
              <a:gd name="T13" fmla="*/ 231 h 987"/>
              <a:gd name="T14" fmla="*/ 231 w 934"/>
              <a:gd name="T15" fmla="*/ 408 h 987"/>
              <a:gd name="T16" fmla="*/ 325 w 934"/>
              <a:gd name="T17" fmla="*/ 565 h 987"/>
              <a:gd name="T18" fmla="*/ 409 w 934"/>
              <a:gd name="T19" fmla="*/ 408 h 987"/>
              <a:gd name="T20" fmla="*/ 569 w 934"/>
              <a:gd name="T21" fmla="*/ 969 h 987"/>
              <a:gd name="T22" fmla="*/ 668 w 934"/>
              <a:gd name="T23" fmla="*/ 716 h 987"/>
              <a:gd name="T24" fmla="*/ 934 w 934"/>
              <a:gd name="T25" fmla="*/ 662 h 987"/>
              <a:gd name="T26" fmla="*/ 409 w 934"/>
              <a:gd name="T27" fmla="*/ 408 h 987"/>
              <a:gd name="T28" fmla="*/ 668 w 934"/>
              <a:gd name="T29" fmla="*/ 716 h 987"/>
              <a:gd name="T30" fmla="*/ 896 w 934"/>
              <a:gd name="T31" fmla="*/ 987 h 9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934" h="987">
                <a:moveTo>
                  <a:pt x="384" y="817"/>
                </a:moveTo>
                <a:cubicBezTo>
                  <a:pt x="170" y="803"/>
                  <a:pt x="0" y="625"/>
                  <a:pt x="0" y="408"/>
                </a:cubicBezTo>
                <a:cubicBezTo>
                  <a:pt x="0" y="183"/>
                  <a:pt x="184" y="0"/>
                  <a:pt x="409" y="0"/>
                </a:cubicBezTo>
                <a:cubicBezTo>
                  <a:pt x="634" y="0"/>
                  <a:pt x="818" y="183"/>
                  <a:pt x="818" y="408"/>
                </a:cubicBezTo>
                <a:cubicBezTo>
                  <a:pt x="818" y="427"/>
                  <a:pt x="817" y="445"/>
                  <a:pt x="814" y="462"/>
                </a:cubicBezTo>
                <a:moveTo>
                  <a:pt x="579" y="356"/>
                </a:moveTo>
                <a:cubicBezTo>
                  <a:pt x="556" y="283"/>
                  <a:pt x="489" y="231"/>
                  <a:pt x="409" y="231"/>
                </a:cubicBezTo>
                <a:cubicBezTo>
                  <a:pt x="311" y="231"/>
                  <a:pt x="231" y="310"/>
                  <a:pt x="231" y="408"/>
                </a:cubicBezTo>
                <a:cubicBezTo>
                  <a:pt x="231" y="476"/>
                  <a:pt x="269" y="535"/>
                  <a:pt x="325" y="565"/>
                </a:cubicBezTo>
                <a:moveTo>
                  <a:pt x="409" y="408"/>
                </a:moveTo>
                <a:cubicBezTo>
                  <a:pt x="569" y="969"/>
                  <a:pt x="569" y="969"/>
                  <a:pt x="569" y="969"/>
                </a:cubicBezTo>
                <a:cubicBezTo>
                  <a:pt x="668" y="716"/>
                  <a:pt x="668" y="716"/>
                  <a:pt x="668" y="716"/>
                </a:cubicBezTo>
                <a:cubicBezTo>
                  <a:pt x="934" y="662"/>
                  <a:pt x="934" y="662"/>
                  <a:pt x="934" y="662"/>
                </a:cubicBezTo>
                <a:lnTo>
                  <a:pt x="409" y="408"/>
                </a:lnTo>
                <a:close/>
                <a:moveTo>
                  <a:pt x="668" y="716"/>
                </a:moveTo>
                <a:cubicBezTo>
                  <a:pt x="896" y="987"/>
                  <a:pt x="896" y="987"/>
                  <a:pt x="896" y="987"/>
                </a:cubicBezTo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82" name="Freeform 142">
            <a:extLst>
              <a:ext uri="{FF2B5EF4-FFF2-40B4-BE49-F238E27FC236}">
                <a16:creationId xmlns:a16="http://schemas.microsoft.com/office/drawing/2014/main" id="{CD72DE4E-10B9-B155-8F27-B5EABD311AAB}"/>
              </a:ext>
            </a:extLst>
          </p:cNvPr>
          <p:cNvSpPr>
            <a:spLocks noEditPoints="1"/>
          </p:cNvSpPr>
          <p:nvPr/>
        </p:nvSpPr>
        <p:spPr bwMode="auto">
          <a:xfrm>
            <a:off x="3032169" y="8718793"/>
            <a:ext cx="866550" cy="866550"/>
          </a:xfrm>
          <a:custGeom>
            <a:avLst/>
            <a:gdLst>
              <a:gd name="T0" fmla="*/ 910 w 1138"/>
              <a:gd name="T1" fmla="*/ 455 h 1138"/>
              <a:gd name="T2" fmla="*/ 455 w 1138"/>
              <a:gd name="T3" fmla="*/ 910 h 1138"/>
              <a:gd name="T4" fmla="*/ 0 w 1138"/>
              <a:gd name="T5" fmla="*/ 455 h 1138"/>
              <a:gd name="T6" fmla="*/ 455 w 1138"/>
              <a:gd name="T7" fmla="*/ 0 h 1138"/>
              <a:gd name="T8" fmla="*/ 910 w 1138"/>
              <a:gd name="T9" fmla="*/ 455 h 1138"/>
              <a:gd name="T10" fmla="*/ 777 w 1138"/>
              <a:gd name="T11" fmla="*/ 777 h 1138"/>
              <a:gd name="T12" fmla="*/ 1138 w 1138"/>
              <a:gd name="T13" fmla="*/ 1138 h 1138"/>
              <a:gd name="T14" fmla="*/ 683 w 1138"/>
              <a:gd name="T15" fmla="*/ 455 h 1138"/>
              <a:gd name="T16" fmla="*/ 679 w 1138"/>
              <a:gd name="T17" fmla="*/ 413 h 1138"/>
              <a:gd name="T18" fmla="*/ 749 w 1138"/>
              <a:gd name="T19" fmla="*/ 338 h 1138"/>
              <a:gd name="T20" fmla="*/ 703 w 1138"/>
              <a:gd name="T21" fmla="*/ 259 h 1138"/>
              <a:gd name="T22" fmla="*/ 604 w 1138"/>
              <a:gd name="T23" fmla="*/ 283 h 1138"/>
              <a:gd name="T24" fmla="*/ 530 w 1138"/>
              <a:gd name="T25" fmla="*/ 241 h 1138"/>
              <a:gd name="T26" fmla="*/ 501 w 1138"/>
              <a:gd name="T27" fmla="*/ 142 h 1138"/>
              <a:gd name="T28" fmla="*/ 409 w 1138"/>
              <a:gd name="T29" fmla="*/ 142 h 1138"/>
              <a:gd name="T30" fmla="*/ 380 w 1138"/>
              <a:gd name="T31" fmla="*/ 241 h 1138"/>
              <a:gd name="T32" fmla="*/ 307 w 1138"/>
              <a:gd name="T33" fmla="*/ 283 h 1138"/>
              <a:gd name="T34" fmla="*/ 207 w 1138"/>
              <a:gd name="T35" fmla="*/ 259 h 1138"/>
              <a:gd name="T36" fmla="*/ 161 w 1138"/>
              <a:gd name="T37" fmla="*/ 338 h 1138"/>
              <a:gd name="T38" fmla="*/ 232 w 1138"/>
              <a:gd name="T39" fmla="*/ 413 h 1138"/>
              <a:gd name="T40" fmla="*/ 228 w 1138"/>
              <a:gd name="T41" fmla="*/ 455 h 1138"/>
              <a:gd name="T42" fmla="*/ 232 w 1138"/>
              <a:gd name="T43" fmla="*/ 498 h 1138"/>
              <a:gd name="T44" fmla="*/ 161 w 1138"/>
              <a:gd name="T45" fmla="*/ 572 h 1138"/>
              <a:gd name="T46" fmla="*/ 207 w 1138"/>
              <a:gd name="T47" fmla="*/ 651 h 1138"/>
              <a:gd name="T48" fmla="*/ 307 w 1138"/>
              <a:gd name="T49" fmla="*/ 628 h 1138"/>
              <a:gd name="T50" fmla="*/ 380 w 1138"/>
              <a:gd name="T51" fmla="*/ 670 h 1138"/>
              <a:gd name="T52" fmla="*/ 409 w 1138"/>
              <a:gd name="T53" fmla="*/ 768 h 1138"/>
              <a:gd name="T54" fmla="*/ 501 w 1138"/>
              <a:gd name="T55" fmla="*/ 768 h 1138"/>
              <a:gd name="T56" fmla="*/ 530 w 1138"/>
              <a:gd name="T57" fmla="*/ 670 h 1138"/>
              <a:gd name="T58" fmla="*/ 604 w 1138"/>
              <a:gd name="T59" fmla="*/ 628 h 1138"/>
              <a:gd name="T60" fmla="*/ 703 w 1138"/>
              <a:gd name="T61" fmla="*/ 651 h 1138"/>
              <a:gd name="T62" fmla="*/ 749 w 1138"/>
              <a:gd name="T63" fmla="*/ 572 h 1138"/>
              <a:gd name="T64" fmla="*/ 679 w 1138"/>
              <a:gd name="T65" fmla="*/ 498 h 1138"/>
              <a:gd name="T66" fmla="*/ 683 w 1138"/>
              <a:gd name="T67" fmla="*/ 455 h 1138"/>
              <a:gd name="T68" fmla="*/ 455 w 1138"/>
              <a:gd name="T69" fmla="*/ 341 h 1138"/>
              <a:gd name="T70" fmla="*/ 341 w 1138"/>
              <a:gd name="T71" fmla="*/ 455 h 1138"/>
              <a:gd name="T72" fmla="*/ 455 w 1138"/>
              <a:gd name="T73" fmla="*/ 569 h 1138"/>
              <a:gd name="T74" fmla="*/ 569 w 1138"/>
              <a:gd name="T75" fmla="*/ 455 h 1138"/>
              <a:gd name="T76" fmla="*/ 455 w 1138"/>
              <a:gd name="T77" fmla="*/ 341 h 11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138" h="1138">
                <a:moveTo>
                  <a:pt x="910" y="455"/>
                </a:moveTo>
                <a:cubicBezTo>
                  <a:pt x="910" y="707"/>
                  <a:pt x="707" y="910"/>
                  <a:pt x="455" y="910"/>
                </a:cubicBezTo>
                <a:cubicBezTo>
                  <a:pt x="204" y="910"/>
                  <a:pt x="0" y="707"/>
                  <a:pt x="0" y="455"/>
                </a:cubicBezTo>
                <a:cubicBezTo>
                  <a:pt x="0" y="204"/>
                  <a:pt x="204" y="0"/>
                  <a:pt x="455" y="0"/>
                </a:cubicBezTo>
                <a:cubicBezTo>
                  <a:pt x="707" y="0"/>
                  <a:pt x="910" y="204"/>
                  <a:pt x="910" y="455"/>
                </a:cubicBezTo>
                <a:close/>
                <a:moveTo>
                  <a:pt x="777" y="777"/>
                </a:moveTo>
                <a:cubicBezTo>
                  <a:pt x="1138" y="1138"/>
                  <a:pt x="1138" y="1138"/>
                  <a:pt x="1138" y="1138"/>
                </a:cubicBezTo>
                <a:moveTo>
                  <a:pt x="683" y="455"/>
                </a:moveTo>
                <a:cubicBezTo>
                  <a:pt x="683" y="441"/>
                  <a:pt x="681" y="427"/>
                  <a:pt x="679" y="413"/>
                </a:cubicBezTo>
                <a:cubicBezTo>
                  <a:pt x="749" y="338"/>
                  <a:pt x="749" y="338"/>
                  <a:pt x="749" y="338"/>
                </a:cubicBezTo>
                <a:cubicBezTo>
                  <a:pt x="703" y="259"/>
                  <a:pt x="703" y="259"/>
                  <a:pt x="703" y="259"/>
                </a:cubicBezTo>
                <a:cubicBezTo>
                  <a:pt x="604" y="283"/>
                  <a:pt x="604" y="283"/>
                  <a:pt x="604" y="283"/>
                </a:cubicBezTo>
                <a:cubicBezTo>
                  <a:pt x="582" y="265"/>
                  <a:pt x="558" y="250"/>
                  <a:pt x="530" y="241"/>
                </a:cubicBezTo>
                <a:cubicBezTo>
                  <a:pt x="501" y="142"/>
                  <a:pt x="501" y="142"/>
                  <a:pt x="501" y="142"/>
                </a:cubicBezTo>
                <a:cubicBezTo>
                  <a:pt x="409" y="142"/>
                  <a:pt x="409" y="142"/>
                  <a:pt x="409" y="142"/>
                </a:cubicBezTo>
                <a:cubicBezTo>
                  <a:pt x="380" y="241"/>
                  <a:pt x="380" y="241"/>
                  <a:pt x="380" y="241"/>
                </a:cubicBezTo>
                <a:cubicBezTo>
                  <a:pt x="353" y="250"/>
                  <a:pt x="328" y="265"/>
                  <a:pt x="307" y="283"/>
                </a:cubicBezTo>
                <a:cubicBezTo>
                  <a:pt x="207" y="259"/>
                  <a:pt x="207" y="259"/>
                  <a:pt x="207" y="259"/>
                </a:cubicBezTo>
                <a:cubicBezTo>
                  <a:pt x="161" y="338"/>
                  <a:pt x="161" y="338"/>
                  <a:pt x="161" y="338"/>
                </a:cubicBezTo>
                <a:cubicBezTo>
                  <a:pt x="232" y="413"/>
                  <a:pt x="232" y="413"/>
                  <a:pt x="232" y="413"/>
                </a:cubicBezTo>
                <a:cubicBezTo>
                  <a:pt x="229" y="427"/>
                  <a:pt x="228" y="441"/>
                  <a:pt x="228" y="455"/>
                </a:cubicBezTo>
                <a:cubicBezTo>
                  <a:pt x="228" y="470"/>
                  <a:pt x="229" y="484"/>
                  <a:pt x="232" y="498"/>
                </a:cubicBezTo>
                <a:cubicBezTo>
                  <a:pt x="161" y="572"/>
                  <a:pt x="161" y="572"/>
                  <a:pt x="161" y="572"/>
                </a:cubicBezTo>
                <a:cubicBezTo>
                  <a:pt x="207" y="651"/>
                  <a:pt x="207" y="651"/>
                  <a:pt x="207" y="651"/>
                </a:cubicBezTo>
                <a:cubicBezTo>
                  <a:pt x="307" y="628"/>
                  <a:pt x="307" y="628"/>
                  <a:pt x="307" y="628"/>
                </a:cubicBezTo>
                <a:cubicBezTo>
                  <a:pt x="328" y="646"/>
                  <a:pt x="353" y="660"/>
                  <a:pt x="380" y="670"/>
                </a:cubicBezTo>
                <a:cubicBezTo>
                  <a:pt x="409" y="768"/>
                  <a:pt x="409" y="768"/>
                  <a:pt x="409" y="768"/>
                </a:cubicBezTo>
                <a:cubicBezTo>
                  <a:pt x="501" y="768"/>
                  <a:pt x="501" y="768"/>
                  <a:pt x="501" y="768"/>
                </a:cubicBezTo>
                <a:cubicBezTo>
                  <a:pt x="530" y="670"/>
                  <a:pt x="530" y="670"/>
                  <a:pt x="530" y="670"/>
                </a:cubicBezTo>
                <a:cubicBezTo>
                  <a:pt x="558" y="660"/>
                  <a:pt x="582" y="646"/>
                  <a:pt x="604" y="628"/>
                </a:cubicBezTo>
                <a:cubicBezTo>
                  <a:pt x="703" y="651"/>
                  <a:pt x="703" y="651"/>
                  <a:pt x="703" y="651"/>
                </a:cubicBezTo>
                <a:cubicBezTo>
                  <a:pt x="749" y="572"/>
                  <a:pt x="749" y="572"/>
                  <a:pt x="749" y="572"/>
                </a:cubicBezTo>
                <a:cubicBezTo>
                  <a:pt x="679" y="498"/>
                  <a:pt x="679" y="498"/>
                  <a:pt x="679" y="498"/>
                </a:cubicBezTo>
                <a:cubicBezTo>
                  <a:pt x="681" y="484"/>
                  <a:pt x="683" y="470"/>
                  <a:pt x="683" y="455"/>
                </a:cubicBezTo>
                <a:close/>
                <a:moveTo>
                  <a:pt x="455" y="341"/>
                </a:moveTo>
                <a:cubicBezTo>
                  <a:pt x="392" y="341"/>
                  <a:pt x="341" y="392"/>
                  <a:pt x="341" y="455"/>
                </a:cubicBezTo>
                <a:cubicBezTo>
                  <a:pt x="341" y="518"/>
                  <a:pt x="392" y="569"/>
                  <a:pt x="455" y="569"/>
                </a:cubicBezTo>
                <a:cubicBezTo>
                  <a:pt x="518" y="569"/>
                  <a:pt x="569" y="518"/>
                  <a:pt x="569" y="455"/>
                </a:cubicBezTo>
                <a:cubicBezTo>
                  <a:pt x="569" y="392"/>
                  <a:pt x="518" y="341"/>
                  <a:pt x="455" y="341"/>
                </a:cubicBezTo>
                <a:close/>
              </a:path>
            </a:pathLst>
          </a:custGeom>
          <a:noFill/>
          <a:ln w="254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>
              <a:solidFill>
                <a:schemeClr val="tx2"/>
              </a:solidFill>
            </a:endParaRPr>
          </a:p>
        </p:txBody>
      </p:sp>
      <p:sp>
        <p:nvSpPr>
          <p:cNvPr id="183" name="Freeform: Shape 182">
            <a:extLst>
              <a:ext uri="{FF2B5EF4-FFF2-40B4-BE49-F238E27FC236}">
                <a16:creationId xmlns:a16="http://schemas.microsoft.com/office/drawing/2014/main" id="{50352410-C258-7005-9F84-DAD9993F58C9}"/>
              </a:ext>
            </a:extLst>
          </p:cNvPr>
          <p:cNvSpPr/>
          <p:nvPr/>
        </p:nvSpPr>
        <p:spPr>
          <a:xfrm>
            <a:off x="11232930" y="10113559"/>
            <a:ext cx="906826" cy="906826"/>
          </a:xfrm>
          <a:custGeom>
            <a:avLst/>
            <a:gdLst>
              <a:gd name="connsiteX0" fmla="*/ 54940 w 381000"/>
              <a:gd name="connsiteY0" fmla="*/ 363093 h 381000"/>
              <a:gd name="connsiteX1" fmla="*/ 54940 w 381000"/>
              <a:gd name="connsiteY1" fmla="*/ 363093 h 381000"/>
              <a:gd name="connsiteX2" fmla="*/ 19431 w 381000"/>
              <a:gd name="connsiteY2" fmla="*/ 327584 h 381000"/>
              <a:gd name="connsiteX3" fmla="*/ 19431 w 381000"/>
              <a:gd name="connsiteY3" fmla="*/ 295732 h 381000"/>
              <a:gd name="connsiteX4" fmla="*/ 54940 w 381000"/>
              <a:gd name="connsiteY4" fmla="*/ 260223 h 381000"/>
              <a:gd name="connsiteX5" fmla="*/ 54940 w 381000"/>
              <a:gd name="connsiteY5" fmla="*/ 260223 h 381000"/>
              <a:gd name="connsiteX6" fmla="*/ 90449 w 381000"/>
              <a:gd name="connsiteY6" fmla="*/ 295732 h 381000"/>
              <a:gd name="connsiteX7" fmla="*/ 90449 w 381000"/>
              <a:gd name="connsiteY7" fmla="*/ 327584 h 381000"/>
              <a:gd name="connsiteX8" fmla="*/ 54940 w 381000"/>
              <a:gd name="connsiteY8" fmla="*/ 363093 h 381000"/>
              <a:gd name="connsiteX9" fmla="*/ 230200 w 381000"/>
              <a:gd name="connsiteY9" fmla="*/ 327584 h 381000"/>
              <a:gd name="connsiteX10" fmla="*/ 230200 w 381000"/>
              <a:gd name="connsiteY10" fmla="*/ 234925 h 381000"/>
              <a:gd name="connsiteX11" fmla="*/ 194691 w 381000"/>
              <a:gd name="connsiteY11" fmla="*/ 199415 h 381000"/>
              <a:gd name="connsiteX12" fmla="*/ 194691 w 381000"/>
              <a:gd name="connsiteY12" fmla="*/ 199415 h 381000"/>
              <a:gd name="connsiteX13" fmla="*/ 159182 w 381000"/>
              <a:gd name="connsiteY13" fmla="*/ 234925 h 381000"/>
              <a:gd name="connsiteX14" fmla="*/ 159182 w 381000"/>
              <a:gd name="connsiteY14" fmla="*/ 327584 h 381000"/>
              <a:gd name="connsiteX15" fmla="*/ 194691 w 381000"/>
              <a:gd name="connsiteY15" fmla="*/ 363093 h 381000"/>
              <a:gd name="connsiteX16" fmla="*/ 194691 w 381000"/>
              <a:gd name="connsiteY16" fmla="*/ 363093 h 381000"/>
              <a:gd name="connsiteX17" fmla="*/ 230200 w 381000"/>
              <a:gd name="connsiteY17" fmla="*/ 327584 h 381000"/>
              <a:gd name="connsiteX18" fmla="*/ 369951 w 381000"/>
              <a:gd name="connsiteY18" fmla="*/ 327584 h 381000"/>
              <a:gd name="connsiteX19" fmla="*/ 369951 w 381000"/>
              <a:gd name="connsiteY19" fmla="*/ 174117 h 381000"/>
              <a:gd name="connsiteX20" fmla="*/ 334442 w 381000"/>
              <a:gd name="connsiteY20" fmla="*/ 138608 h 381000"/>
              <a:gd name="connsiteX21" fmla="*/ 334442 w 381000"/>
              <a:gd name="connsiteY21" fmla="*/ 138608 h 381000"/>
              <a:gd name="connsiteX22" fmla="*/ 298933 w 381000"/>
              <a:gd name="connsiteY22" fmla="*/ 174117 h 381000"/>
              <a:gd name="connsiteX23" fmla="*/ 298933 w 381000"/>
              <a:gd name="connsiteY23" fmla="*/ 327584 h 381000"/>
              <a:gd name="connsiteX24" fmla="*/ 334442 w 381000"/>
              <a:gd name="connsiteY24" fmla="*/ 363093 h 381000"/>
              <a:gd name="connsiteX25" fmla="*/ 334442 w 381000"/>
              <a:gd name="connsiteY25" fmla="*/ 363093 h 381000"/>
              <a:gd name="connsiteX26" fmla="*/ 369951 w 381000"/>
              <a:gd name="connsiteY26" fmla="*/ 327584 h 381000"/>
              <a:gd name="connsiteX27" fmla="*/ 348158 w 381000"/>
              <a:gd name="connsiteY27" fmla="*/ 79781 h 381000"/>
              <a:gd name="connsiteX28" fmla="*/ 352882 w 381000"/>
              <a:gd name="connsiteY28" fmla="*/ 28880 h 381000"/>
              <a:gd name="connsiteX29" fmla="*/ 302590 w 381000"/>
              <a:gd name="connsiteY29" fmla="*/ 19431 h 381000"/>
              <a:gd name="connsiteX30" fmla="*/ 38938 w 381000"/>
              <a:gd name="connsiteY30" fmla="*/ 173507 h 381000"/>
              <a:gd name="connsiteX31" fmla="*/ 353187 w 381000"/>
              <a:gd name="connsiteY31" fmla="*/ 29642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381000" h="381000">
                <a:moveTo>
                  <a:pt x="54940" y="363093"/>
                </a:moveTo>
                <a:lnTo>
                  <a:pt x="54940" y="363093"/>
                </a:lnTo>
                <a:cubicBezTo>
                  <a:pt x="35433" y="363093"/>
                  <a:pt x="19431" y="347243"/>
                  <a:pt x="19431" y="327584"/>
                </a:cubicBezTo>
                <a:lnTo>
                  <a:pt x="19431" y="295732"/>
                </a:lnTo>
                <a:cubicBezTo>
                  <a:pt x="19431" y="276225"/>
                  <a:pt x="35281" y="260223"/>
                  <a:pt x="54940" y="260223"/>
                </a:cubicBezTo>
                <a:lnTo>
                  <a:pt x="54940" y="260223"/>
                </a:lnTo>
                <a:cubicBezTo>
                  <a:pt x="74447" y="260223"/>
                  <a:pt x="90449" y="276073"/>
                  <a:pt x="90449" y="295732"/>
                </a:cubicBezTo>
                <a:lnTo>
                  <a:pt x="90449" y="327584"/>
                </a:lnTo>
                <a:cubicBezTo>
                  <a:pt x="90297" y="347243"/>
                  <a:pt x="74447" y="363093"/>
                  <a:pt x="54940" y="363093"/>
                </a:cubicBezTo>
                <a:close/>
                <a:moveTo>
                  <a:pt x="230200" y="327584"/>
                </a:moveTo>
                <a:lnTo>
                  <a:pt x="230200" y="234925"/>
                </a:lnTo>
                <a:cubicBezTo>
                  <a:pt x="230200" y="215417"/>
                  <a:pt x="214351" y="199415"/>
                  <a:pt x="194691" y="199415"/>
                </a:cubicBezTo>
                <a:lnTo>
                  <a:pt x="194691" y="199415"/>
                </a:lnTo>
                <a:cubicBezTo>
                  <a:pt x="175184" y="199415"/>
                  <a:pt x="159182" y="215265"/>
                  <a:pt x="159182" y="234925"/>
                </a:cubicBezTo>
                <a:lnTo>
                  <a:pt x="159182" y="327584"/>
                </a:lnTo>
                <a:cubicBezTo>
                  <a:pt x="159182" y="347091"/>
                  <a:pt x="175031" y="363093"/>
                  <a:pt x="194691" y="363093"/>
                </a:cubicBezTo>
                <a:lnTo>
                  <a:pt x="194691" y="363093"/>
                </a:lnTo>
                <a:cubicBezTo>
                  <a:pt x="214198" y="363093"/>
                  <a:pt x="230200" y="347243"/>
                  <a:pt x="230200" y="327584"/>
                </a:cubicBezTo>
                <a:close/>
                <a:moveTo>
                  <a:pt x="369951" y="327584"/>
                </a:moveTo>
                <a:lnTo>
                  <a:pt x="369951" y="174117"/>
                </a:lnTo>
                <a:cubicBezTo>
                  <a:pt x="369951" y="154610"/>
                  <a:pt x="354101" y="138608"/>
                  <a:pt x="334442" y="138608"/>
                </a:cubicBezTo>
                <a:lnTo>
                  <a:pt x="334442" y="138608"/>
                </a:lnTo>
                <a:cubicBezTo>
                  <a:pt x="314935" y="138608"/>
                  <a:pt x="298933" y="154457"/>
                  <a:pt x="298933" y="174117"/>
                </a:cubicBezTo>
                <a:lnTo>
                  <a:pt x="298933" y="327584"/>
                </a:lnTo>
                <a:cubicBezTo>
                  <a:pt x="298933" y="347091"/>
                  <a:pt x="314782" y="363093"/>
                  <a:pt x="334442" y="363093"/>
                </a:cubicBezTo>
                <a:lnTo>
                  <a:pt x="334442" y="363093"/>
                </a:lnTo>
                <a:cubicBezTo>
                  <a:pt x="354101" y="363093"/>
                  <a:pt x="369951" y="347243"/>
                  <a:pt x="369951" y="327584"/>
                </a:cubicBezTo>
                <a:close/>
                <a:moveTo>
                  <a:pt x="348158" y="79781"/>
                </a:moveTo>
                <a:lnTo>
                  <a:pt x="352882" y="28880"/>
                </a:lnTo>
                <a:lnTo>
                  <a:pt x="302590" y="19431"/>
                </a:lnTo>
                <a:moveTo>
                  <a:pt x="38938" y="173507"/>
                </a:moveTo>
                <a:cubicBezTo>
                  <a:pt x="97765" y="173507"/>
                  <a:pt x="278206" y="105080"/>
                  <a:pt x="353187" y="29642"/>
                </a:cubicBezTo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84" name="Textbox 200">
            <a:extLst>
              <a:ext uri="{FF2B5EF4-FFF2-40B4-BE49-F238E27FC236}">
                <a16:creationId xmlns:a16="http://schemas.microsoft.com/office/drawing/2014/main" id="{FBC4F922-3483-6AA7-E05A-218F1EA1AF02}"/>
              </a:ext>
            </a:extLst>
          </p:cNvPr>
          <p:cNvSpPr txBox="1"/>
          <p:nvPr/>
        </p:nvSpPr>
        <p:spPr>
          <a:xfrm>
            <a:off x="10822109" y="4496941"/>
            <a:ext cx="992003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r"/>
            <a:r>
              <a:rPr lang="en-US" sz="2400" b="1" dirty="0">
                <a:solidFill>
                  <a:schemeClr val="bg1"/>
                </a:solidFill>
                <a:latin typeface="+mj-lt"/>
              </a:rPr>
              <a:t>PLAN</a:t>
            </a:r>
          </a:p>
        </p:txBody>
      </p:sp>
      <p:sp>
        <p:nvSpPr>
          <p:cNvPr id="185" name="Textbox 200">
            <a:extLst>
              <a:ext uri="{FF2B5EF4-FFF2-40B4-BE49-F238E27FC236}">
                <a16:creationId xmlns:a16="http://schemas.microsoft.com/office/drawing/2014/main" id="{0D1FAB05-9980-CAC0-8EAC-571FD4B63288}"/>
              </a:ext>
            </a:extLst>
          </p:cNvPr>
          <p:cNvSpPr txBox="1"/>
          <p:nvPr/>
        </p:nvSpPr>
        <p:spPr>
          <a:xfrm>
            <a:off x="9265759" y="5007963"/>
            <a:ext cx="2548353" cy="92333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dirty="0" err="1">
                <a:solidFill>
                  <a:schemeClr val="bg1"/>
                </a:solidFill>
              </a:rPr>
              <a:t>Lập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kế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hoạch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cụ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thể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với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mục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tiêu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và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lộ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trình</a:t>
            </a:r>
            <a:r>
              <a:rPr lang="en-US" dirty="0">
                <a:solidFill>
                  <a:schemeClr val="bg1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8187611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250" fill="hold"/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250" fill="hold"/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250" fill="hold"/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250" fill="hold"/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2" decel="5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2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4" fill="hold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3" dur="1000" fill="hold"/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4" dur="1000" fill="hold"/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7" dur="750"/>
                                            <p:tgtEl>
                                              <p:spTgt spid="16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8" dur="750" fill="hold"/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750" fill="hold"/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2" dur="750"/>
                                            <p:tgtEl>
                                              <p:spTgt spid="16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3" dur="750" fill="hold"/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750" fill="hold"/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1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4" fill="hold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3" dur="1000" fill="hold"/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4" dur="1000" fill="hold"/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17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17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17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0" dur="500"/>
                                            <p:tgtEl>
                                              <p:spTgt spid="1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2" presetClass="entr" presetSubtype="4" fill="hold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3" dur="1000" fill="hold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4" dur="1000" fill="hold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7" dur="750"/>
                                            <p:tgtEl>
                                              <p:spTgt spid="17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8" dur="750" fill="hold"/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750" fill="hold"/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0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2" dur="750"/>
                                            <p:tgtEl>
                                              <p:spTgt spid="17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3" dur="750" fill="hold"/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750" fill="hold"/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18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500" fill="hold"/>
                                            <p:tgtEl>
                                              <p:spTgt spid="18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500" fill="hold"/>
                                            <p:tgtEl>
                                              <p:spTgt spid="18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0" dur="500"/>
                                            <p:tgtEl>
                                              <p:spTgt spid="1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2" presetClass="entr" presetSubtype="4" fill="hold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3" dur="1000" fill="hold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74" dur="1000" fill="hold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5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7" dur="750"/>
                                            <p:tgtEl>
                                              <p:spTgt spid="17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8" dur="750" fill="hold"/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750" fill="hold"/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0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2" dur="750"/>
                                            <p:tgtEl>
                                              <p:spTgt spid="17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3" dur="750" fill="hold"/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750" fill="hold"/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5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7" dur="500" fill="hold"/>
                                            <p:tgtEl>
                                              <p:spTgt spid="18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500" fill="hold"/>
                                            <p:tgtEl>
                                              <p:spTgt spid="18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500" fill="hold"/>
                                            <p:tgtEl>
                                              <p:spTgt spid="18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0" dur="500"/>
                                            <p:tgtEl>
                                              <p:spTgt spid="1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1" presetID="2" presetClass="entr" presetSubtype="4" fill="hold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93" dur="1000" fill="hold"/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94" dur="1000" fill="hold"/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5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7" dur="750"/>
                                            <p:tgtEl>
                                              <p:spTgt spid="16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8" dur="75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75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0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2" dur="750"/>
                                            <p:tgtEl>
                                              <p:spTgt spid="16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3" dur="750" fill="hold"/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4" dur="750" fill="hold"/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5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7" dur="500" fill="hold"/>
                                            <p:tgtEl>
                                              <p:spTgt spid="17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8" dur="500" fill="hold"/>
                                            <p:tgtEl>
                                              <p:spTgt spid="17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9" dur="500" fill="hold"/>
                                            <p:tgtEl>
                                              <p:spTgt spid="17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0" dur="500"/>
                                            <p:tgtEl>
                                              <p:spTgt spid="1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1" presetID="2" presetClass="entr" presetSubtype="4" fill="hold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3" dur="1000" fill="hold"/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14" dur="1000" fill="hold"/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5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7" dur="750"/>
                                            <p:tgtEl>
                                              <p:spTgt spid="16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8" dur="750" fill="hold"/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9" dur="750" fill="hold"/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0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2" dur="750"/>
                                            <p:tgtEl>
                                              <p:spTgt spid="16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3" dur="750" fill="hold"/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4" dur="750" fill="hold"/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5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7" dur="500" fill="hold"/>
                                            <p:tgtEl>
                                              <p:spTgt spid="18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8" dur="500" fill="hold"/>
                                            <p:tgtEl>
                                              <p:spTgt spid="18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9" dur="500" fill="hold"/>
                                            <p:tgtEl>
                                              <p:spTgt spid="18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0" dur="500"/>
                                            <p:tgtEl>
                                              <p:spTgt spid="1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1" presetID="2" presetClass="entr" presetSubtype="4" fill="hold" nodeType="withEffect" p14:presetBounceEnd="5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33" dur="1000" fill="hold"/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34" dur="1000" fill="hold"/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5" presetID="42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7" dur="750"/>
                                            <p:tgtEl>
                                              <p:spTgt spid="17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8" dur="750" fill="hold"/>
                                            <p:tgtEl>
                                              <p:spTgt spid="1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9" dur="750" fill="hold"/>
                                            <p:tgtEl>
                                              <p:spTgt spid="1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0" presetID="42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2" dur="750"/>
                                            <p:tgtEl>
                                              <p:spTgt spid="17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3" dur="750" fill="hold"/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4" dur="750" fill="hold"/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5" presetID="31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7" dur="500" fill="hold"/>
                                            <p:tgtEl>
                                              <p:spTgt spid="18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8" dur="500" fill="hold"/>
                                            <p:tgtEl>
                                              <p:spTgt spid="18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9" dur="500" fill="hold"/>
                                            <p:tgtEl>
                                              <p:spTgt spid="18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0" dur="500"/>
                                            <p:tgtEl>
                                              <p:spTgt spid="18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1" presetID="2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53" dur="2250"/>
                                            <p:tgtEl>
                                              <p:spTgt spid="1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4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6" dur="750"/>
                                            <p:tgtEl>
                                              <p:spTgt spid="18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7" dur="750" fill="hold"/>
                                            <p:tgtEl>
                                              <p:spTgt spid="1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8" dur="750" fill="hold"/>
                                            <p:tgtEl>
                                              <p:spTgt spid="1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9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1" dur="750"/>
                                            <p:tgtEl>
                                              <p:spTgt spid="18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62" dur="750" fill="hold"/>
                                            <p:tgtEl>
                                              <p:spTgt spid="18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3" dur="750" fill="hold"/>
                                            <p:tgtEl>
                                              <p:spTgt spid="18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57" grpId="0"/>
          <p:bldP spid="158" grpId="0"/>
          <p:bldP spid="159" grpId="0"/>
          <p:bldP spid="160" grpId="0"/>
          <p:bldP spid="163" grpId="0"/>
          <p:bldP spid="164" grpId="0"/>
          <p:bldP spid="165" grpId="0"/>
          <p:bldP spid="166" grpId="0"/>
          <p:bldP spid="167" grpId="0"/>
          <p:bldP spid="168" grpId="0"/>
          <p:bldP spid="171" grpId="0"/>
          <p:bldP spid="172" grpId="0"/>
          <p:bldP spid="173" grpId="0"/>
          <p:bldP spid="174" grpId="0"/>
          <p:bldP spid="175" grpId="0"/>
          <p:bldP spid="176" grpId="0"/>
          <p:bldP spid="177" grpId="0" animBg="1"/>
          <p:bldP spid="178" grpId="0" animBg="1"/>
          <p:bldP spid="179" grpId="0" animBg="1"/>
          <p:bldP spid="180" grpId="0" animBg="1"/>
          <p:bldP spid="181" grpId="0" animBg="1"/>
          <p:bldP spid="182" grpId="0" animBg="1"/>
          <p:bldP spid="183" grpId="0" animBg="1"/>
          <p:bldP spid="184" grpId="0"/>
          <p:bldP spid="185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250" fill="hold"/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250" fill="hold"/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250" fill="hold"/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250" fill="hold"/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2" decel="5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2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000" fill="hold"/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7" dur="750"/>
                                            <p:tgtEl>
                                              <p:spTgt spid="16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8" dur="750" fill="hold"/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750" fill="hold"/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2" dur="750"/>
                                            <p:tgtEl>
                                              <p:spTgt spid="16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3" dur="750" fill="hold"/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750" fill="hold"/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1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4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1000" fill="hold"/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1000" fill="hold"/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17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17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17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0" dur="500"/>
                                            <p:tgtEl>
                                              <p:spTgt spid="1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2" presetClass="entr" presetSubtype="4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3" dur="1000" fill="hold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4" dur="1000" fill="hold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7" dur="750"/>
                                            <p:tgtEl>
                                              <p:spTgt spid="17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8" dur="750" fill="hold"/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750" fill="hold"/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0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2" dur="750"/>
                                            <p:tgtEl>
                                              <p:spTgt spid="17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3" dur="750" fill="hold"/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750" fill="hold"/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18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500" fill="hold"/>
                                            <p:tgtEl>
                                              <p:spTgt spid="18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500" fill="hold"/>
                                            <p:tgtEl>
                                              <p:spTgt spid="18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0" dur="500"/>
                                            <p:tgtEl>
                                              <p:spTgt spid="1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3" dur="1000" fill="hold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4" dur="1000" fill="hold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5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7" dur="750"/>
                                            <p:tgtEl>
                                              <p:spTgt spid="17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8" dur="750" fill="hold"/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750" fill="hold"/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0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2" dur="750"/>
                                            <p:tgtEl>
                                              <p:spTgt spid="17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3" dur="750" fill="hold"/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750" fill="hold"/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5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7" dur="500" fill="hold"/>
                                            <p:tgtEl>
                                              <p:spTgt spid="18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500" fill="hold"/>
                                            <p:tgtEl>
                                              <p:spTgt spid="18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500" fill="hold"/>
                                            <p:tgtEl>
                                              <p:spTgt spid="18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0" dur="500"/>
                                            <p:tgtEl>
                                              <p:spTgt spid="1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1" presetID="2" presetClass="entr" presetSubtype="4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3" dur="1000" fill="hold"/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4" dur="1000" fill="hold"/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5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7" dur="750"/>
                                            <p:tgtEl>
                                              <p:spTgt spid="16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8" dur="75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75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0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2" dur="750"/>
                                            <p:tgtEl>
                                              <p:spTgt spid="16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3" dur="750" fill="hold"/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4" dur="750" fill="hold"/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5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7" dur="500" fill="hold"/>
                                            <p:tgtEl>
                                              <p:spTgt spid="17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8" dur="500" fill="hold"/>
                                            <p:tgtEl>
                                              <p:spTgt spid="17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9" dur="500" fill="hold"/>
                                            <p:tgtEl>
                                              <p:spTgt spid="17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0" dur="500"/>
                                            <p:tgtEl>
                                              <p:spTgt spid="1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1" presetID="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3" dur="1000" fill="hold"/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4" dur="1000" fill="hold"/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5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7" dur="750"/>
                                            <p:tgtEl>
                                              <p:spTgt spid="16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8" dur="750" fill="hold"/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9" dur="750" fill="hold"/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0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2" dur="750"/>
                                            <p:tgtEl>
                                              <p:spTgt spid="16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3" dur="750" fill="hold"/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4" dur="750" fill="hold"/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5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7" dur="500" fill="hold"/>
                                            <p:tgtEl>
                                              <p:spTgt spid="18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8" dur="500" fill="hold"/>
                                            <p:tgtEl>
                                              <p:spTgt spid="18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9" dur="500" fill="hold"/>
                                            <p:tgtEl>
                                              <p:spTgt spid="18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0" dur="500"/>
                                            <p:tgtEl>
                                              <p:spTgt spid="1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1" presetID="2" presetClass="entr" presetSubtype="4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3" dur="1000" fill="hold"/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4" dur="1000" fill="hold"/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5" presetID="42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7" dur="750"/>
                                            <p:tgtEl>
                                              <p:spTgt spid="17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8" dur="750" fill="hold"/>
                                            <p:tgtEl>
                                              <p:spTgt spid="1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9" dur="750" fill="hold"/>
                                            <p:tgtEl>
                                              <p:spTgt spid="1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0" presetID="42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2" dur="750"/>
                                            <p:tgtEl>
                                              <p:spTgt spid="17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3" dur="750" fill="hold"/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4" dur="750" fill="hold"/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5" presetID="31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7" dur="500" fill="hold"/>
                                            <p:tgtEl>
                                              <p:spTgt spid="18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8" dur="500" fill="hold"/>
                                            <p:tgtEl>
                                              <p:spTgt spid="18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9" dur="500" fill="hold"/>
                                            <p:tgtEl>
                                              <p:spTgt spid="18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0" dur="500"/>
                                            <p:tgtEl>
                                              <p:spTgt spid="18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1" presetID="2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53" dur="2250"/>
                                            <p:tgtEl>
                                              <p:spTgt spid="1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4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6" dur="750"/>
                                            <p:tgtEl>
                                              <p:spTgt spid="18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7" dur="750" fill="hold"/>
                                            <p:tgtEl>
                                              <p:spTgt spid="1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8" dur="750" fill="hold"/>
                                            <p:tgtEl>
                                              <p:spTgt spid="1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9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1" dur="750"/>
                                            <p:tgtEl>
                                              <p:spTgt spid="18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62" dur="750" fill="hold"/>
                                            <p:tgtEl>
                                              <p:spTgt spid="18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3" dur="750" fill="hold"/>
                                            <p:tgtEl>
                                              <p:spTgt spid="18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57" grpId="0"/>
          <p:bldP spid="158" grpId="0"/>
          <p:bldP spid="159" grpId="0"/>
          <p:bldP spid="160" grpId="0"/>
          <p:bldP spid="163" grpId="0"/>
          <p:bldP spid="164" grpId="0"/>
          <p:bldP spid="165" grpId="0"/>
          <p:bldP spid="166" grpId="0"/>
          <p:bldP spid="167" grpId="0"/>
          <p:bldP spid="168" grpId="0"/>
          <p:bldP spid="171" grpId="0"/>
          <p:bldP spid="172" grpId="0"/>
          <p:bldP spid="173" grpId="0"/>
          <p:bldP spid="174" grpId="0"/>
          <p:bldP spid="175" grpId="0"/>
          <p:bldP spid="176" grpId="0"/>
          <p:bldP spid="177" grpId="0" animBg="1"/>
          <p:bldP spid="178" grpId="0" animBg="1"/>
          <p:bldP spid="179" grpId="0" animBg="1"/>
          <p:bldP spid="180" grpId="0" animBg="1"/>
          <p:bldP spid="181" grpId="0" animBg="1"/>
          <p:bldP spid="182" grpId="0" animBg="1"/>
          <p:bldP spid="183" grpId="0" animBg="1"/>
          <p:bldP spid="184" grpId="0"/>
          <p:bldP spid="185" grpId="0"/>
        </p:bldLst>
      </p:timing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90000"/>
            <a:lumOff val="1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" name="Group 31">
            <a:extLst>
              <a:ext uri="{FF2B5EF4-FFF2-40B4-BE49-F238E27FC236}">
                <a16:creationId xmlns:a16="http://schemas.microsoft.com/office/drawing/2014/main" id="{B217F29B-4BC4-6C30-7C80-147C2ACE9917}"/>
              </a:ext>
            </a:extLst>
          </p:cNvPr>
          <p:cNvGrpSpPr/>
          <p:nvPr/>
        </p:nvGrpSpPr>
        <p:grpSpPr>
          <a:xfrm>
            <a:off x="2212274" y="7815714"/>
            <a:ext cx="5621101" cy="4103316"/>
            <a:chOff x="7261860" y="2857500"/>
            <a:chExt cx="4853940" cy="3543300"/>
          </a:xfrm>
        </p:grpSpPr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5408F3CB-350C-8D7D-E687-EC4247E3A1C6}"/>
                </a:ext>
              </a:extLst>
            </p:cNvPr>
            <p:cNvSpPr/>
            <p:nvPr/>
          </p:nvSpPr>
          <p:spPr>
            <a:xfrm>
              <a:off x="7261860" y="2857500"/>
              <a:ext cx="4853940" cy="3543300"/>
            </a:xfrm>
            <a:custGeom>
              <a:avLst/>
              <a:gdLst>
                <a:gd name="connsiteX0" fmla="*/ 3952930 w 4853940"/>
                <a:gd name="connsiteY0" fmla="*/ 2218533 h 3360420"/>
                <a:gd name="connsiteX1" fmla="*/ 3881090 w 4853940"/>
                <a:gd name="connsiteY1" fmla="*/ 2229497 h 3360420"/>
                <a:gd name="connsiteX2" fmla="*/ 3945845 w 4853940"/>
                <a:gd name="connsiteY2" fmla="*/ 2220238 h 3360420"/>
                <a:gd name="connsiteX3" fmla="*/ 4057327 w 4853940"/>
                <a:gd name="connsiteY3" fmla="*/ 2192381 h 3360420"/>
                <a:gd name="connsiteX4" fmla="*/ 3994732 w 4853940"/>
                <a:gd name="connsiteY4" fmla="*/ 2208476 h 3360420"/>
                <a:gd name="connsiteX5" fmla="*/ 4047088 w 4853940"/>
                <a:gd name="connsiteY5" fmla="*/ 2195880 h 3360420"/>
                <a:gd name="connsiteX6" fmla="*/ 4157598 w 4853940"/>
                <a:gd name="connsiteY6" fmla="*/ 2156723 h 3360420"/>
                <a:gd name="connsiteX7" fmla="*/ 4100220 w 4853940"/>
                <a:gd name="connsiteY7" fmla="*/ 2177724 h 3360420"/>
                <a:gd name="connsiteX8" fmla="*/ 4144527 w 4853940"/>
                <a:gd name="connsiteY8" fmla="*/ 2162584 h 3360420"/>
                <a:gd name="connsiteX9" fmla="*/ 4253237 w 4853940"/>
                <a:gd name="connsiteY9" fmla="*/ 2112065 h 3360420"/>
                <a:gd name="connsiteX10" fmla="*/ 4199916 w 4853940"/>
                <a:gd name="connsiteY10" fmla="*/ 2137751 h 3360420"/>
                <a:gd name="connsiteX11" fmla="*/ 4237697 w 4853940"/>
                <a:gd name="connsiteY11" fmla="*/ 2120812 h 3360420"/>
                <a:gd name="connsiteX12" fmla="*/ 4343736 w 4853940"/>
                <a:gd name="connsiteY12" fmla="*/ 2058907 h 3360420"/>
                <a:gd name="connsiteX13" fmla="*/ 4294094 w 4853940"/>
                <a:gd name="connsiteY13" fmla="*/ 2089066 h 3360420"/>
                <a:gd name="connsiteX14" fmla="*/ 4326135 w 4853940"/>
                <a:gd name="connsiteY14" fmla="*/ 2071030 h 3360420"/>
                <a:gd name="connsiteX15" fmla="*/ 4428591 w 4853940"/>
                <a:gd name="connsiteY15" fmla="*/ 1997747 h 3360420"/>
                <a:gd name="connsiteX16" fmla="*/ 4382547 w 4853940"/>
                <a:gd name="connsiteY16" fmla="*/ 2032178 h 3360420"/>
                <a:gd name="connsiteX17" fmla="*/ 4409376 w 4853940"/>
                <a:gd name="connsiteY17" fmla="*/ 2013701 h 3360420"/>
                <a:gd name="connsiteX18" fmla="*/ 4496671 w 4853940"/>
                <a:gd name="connsiteY18" fmla="*/ 1938726 h 3360420"/>
                <a:gd name="connsiteX19" fmla="*/ 4464909 w 4853940"/>
                <a:gd name="connsiteY19" fmla="*/ 1967593 h 3360420"/>
                <a:gd name="connsiteX20" fmla="*/ 4486957 w 4853940"/>
                <a:gd name="connsiteY20" fmla="*/ 1949288 h 3360420"/>
                <a:gd name="connsiteX21" fmla="*/ 4642087 w 4853940"/>
                <a:gd name="connsiteY21" fmla="*/ 1771329 h 3360420"/>
                <a:gd name="connsiteX22" fmla="*/ 4567591 w 4853940"/>
                <a:gd name="connsiteY22" fmla="*/ 1861619 h 3360420"/>
                <a:gd name="connsiteX23" fmla="*/ 4623281 w 4853940"/>
                <a:gd name="connsiteY23" fmla="*/ 1801070 h 3360420"/>
                <a:gd name="connsiteX24" fmla="*/ 4747270 w 4853940"/>
                <a:gd name="connsiteY24" fmla="*/ 1590498 h 3360420"/>
                <a:gd name="connsiteX25" fmla="*/ 4691744 w 4853940"/>
                <a:gd name="connsiteY25" fmla="*/ 1692797 h 3360420"/>
                <a:gd name="connsiteX26" fmla="*/ 4731397 w 4853940"/>
                <a:gd name="connsiteY26" fmla="*/ 1630086 h 3360420"/>
                <a:gd name="connsiteX27" fmla="*/ 4817458 w 4853940"/>
                <a:gd name="connsiteY27" fmla="*/ 1390103 h 3360420"/>
                <a:gd name="connsiteX28" fmla="*/ 4782618 w 4853940"/>
                <a:gd name="connsiteY28" fmla="*/ 1502338 h 3360420"/>
                <a:gd name="connsiteX29" fmla="*/ 4807593 w 4853940"/>
                <a:gd name="connsiteY29" fmla="*/ 1440048 h 3360420"/>
                <a:gd name="connsiteX30" fmla="*/ 4851339 w 4853940"/>
                <a:gd name="connsiteY30" fmla="*/ 1171650 h 3360420"/>
                <a:gd name="connsiteX31" fmla="*/ 4848157 w 4853940"/>
                <a:gd name="connsiteY31" fmla="*/ 1234668 h 3360420"/>
                <a:gd name="connsiteX32" fmla="*/ 4848156 w 4853940"/>
                <a:gd name="connsiteY32" fmla="*/ 1234674 h 3360420"/>
                <a:gd name="connsiteX33" fmla="*/ 4848157 w 4853940"/>
                <a:gd name="connsiteY33" fmla="*/ 1234668 h 3360420"/>
                <a:gd name="connsiteX34" fmla="*/ 1120140 w 4853940"/>
                <a:gd name="connsiteY34" fmla="*/ 0 h 3360420"/>
                <a:gd name="connsiteX35" fmla="*/ 3733800 w 4853940"/>
                <a:gd name="connsiteY35" fmla="*/ 0 h 3360420"/>
                <a:gd name="connsiteX36" fmla="*/ 4853940 w 4853940"/>
                <a:gd name="connsiteY36" fmla="*/ 1120140 h 3360420"/>
                <a:gd name="connsiteX37" fmla="*/ 4853555 w 4853940"/>
                <a:gd name="connsiteY37" fmla="*/ 1127760 h 3360420"/>
                <a:gd name="connsiteX38" fmla="*/ 4853940 w 4853940"/>
                <a:gd name="connsiteY38" fmla="*/ 1127760 h 3360420"/>
                <a:gd name="connsiteX39" fmla="*/ 4853940 w 4853940"/>
                <a:gd name="connsiteY39" fmla="*/ 3360420 h 3360420"/>
                <a:gd name="connsiteX40" fmla="*/ 3733800 w 4853940"/>
                <a:gd name="connsiteY40" fmla="*/ 2240280 h 3360420"/>
                <a:gd name="connsiteX41" fmla="*/ 3841261 w 4853940"/>
                <a:gd name="connsiteY41" fmla="*/ 2235192 h 3360420"/>
                <a:gd name="connsiteX42" fmla="*/ 3844918 w 4853940"/>
                <a:gd name="connsiteY42" fmla="*/ 2234669 h 3360420"/>
                <a:gd name="connsiteX43" fmla="*/ 3733800 w 4853940"/>
                <a:gd name="connsiteY43" fmla="*/ 2240280 h 3360420"/>
                <a:gd name="connsiteX44" fmla="*/ 1120140 w 4853940"/>
                <a:gd name="connsiteY44" fmla="*/ 2240280 h 3360420"/>
                <a:gd name="connsiteX45" fmla="*/ 0 w 4853940"/>
                <a:gd name="connsiteY45" fmla="*/ 1120140 h 3360420"/>
                <a:gd name="connsiteX46" fmla="*/ 1120140 w 4853940"/>
                <a:gd name="connsiteY46" fmla="*/ 0 h 33604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</a:cxnLst>
              <a:rect l="l" t="t" r="r" b="b"/>
              <a:pathLst>
                <a:path w="4853940" h="3360420">
                  <a:moveTo>
                    <a:pt x="3952930" y="2218533"/>
                  </a:moveTo>
                  <a:lnTo>
                    <a:pt x="3881090" y="2229497"/>
                  </a:lnTo>
                  <a:lnTo>
                    <a:pt x="3945845" y="2220238"/>
                  </a:lnTo>
                  <a:close/>
                  <a:moveTo>
                    <a:pt x="4057327" y="2192381"/>
                  </a:moveTo>
                  <a:lnTo>
                    <a:pt x="3994732" y="2208476"/>
                  </a:lnTo>
                  <a:lnTo>
                    <a:pt x="4047088" y="2195880"/>
                  </a:lnTo>
                  <a:close/>
                  <a:moveTo>
                    <a:pt x="4157598" y="2156723"/>
                  </a:moveTo>
                  <a:lnTo>
                    <a:pt x="4100220" y="2177724"/>
                  </a:lnTo>
                  <a:lnTo>
                    <a:pt x="4144527" y="2162584"/>
                  </a:lnTo>
                  <a:close/>
                  <a:moveTo>
                    <a:pt x="4253237" y="2112065"/>
                  </a:moveTo>
                  <a:lnTo>
                    <a:pt x="4199916" y="2137751"/>
                  </a:lnTo>
                  <a:lnTo>
                    <a:pt x="4237697" y="2120812"/>
                  </a:lnTo>
                  <a:close/>
                  <a:moveTo>
                    <a:pt x="4343736" y="2058907"/>
                  </a:moveTo>
                  <a:lnTo>
                    <a:pt x="4294094" y="2089066"/>
                  </a:lnTo>
                  <a:lnTo>
                    <a:pt x="4326135" y="2071030"/>
                  </a:lnTo>
                  <a:close/>
                  <a:moveTo>
                    <a:pt x="4428591" y="1997747"/>
                  </a:moveTo>
                  <a:lnTo>
                    <a:pt x="4382547" y="2032178"/>
                  </a:lnTo>
                  <a:lnTo>
                    <a:pt x="4409376" y="2013701"/>
                  </a:lnTo>
                  <a:close/>
                  <a:moveTo>
                    <a:pt x="4496671" y="1938726"/>
                  </a:moveTo>
                  <a:lnTo>
                    <a:pt x="4464909" y="1967593"/>
                  </a:lnTo>
                  <a:lnTo>
                    <a:pt x="4486957" y="1949288"/>
                  </a:lnTo>
                  <a:close/>
                  <a:moveTo>
                    <a:pt x="4642087" y="1771329"/>
                  </a:moveTo>
                  <a:lnTo>
                    <a:pt x="4567591" y="1861619"/>
                  </a:lnTo>
                  <a:lnTo>
                    <a:pt x="4623281" y="1801070"/>
                  </a:lnTo>
                  <a:close/>
                  <a:moveTo>
                    <a:pt x="4747270" y="1590498"/>
                  </a:moveTo>
                  <a:lnTo>
                    <a:pt x="4691744" y="1692797"/>
                  </a:lnTo>
                  <a:lnTo>
                    <a:pt x="4731397" y="1630086"/>
                  </a:lnTo>
                  <a:close/>
                  <a:moveTo>
                    <a:pt x="4817458" y="1390103"/>
                  </a:moveTo>
                  <a:lnTo>
                    <a:pt x="4782618" y="1502338"/>
                  </a:lnTo>
                  <a:lnTo>
                    <a:pt x="4807593" y="1440048"/>
                  </a:lnTo>
                  <a:close/>
                  <a:moveTo>
                    <a:pt x="4851339" y="1171650"/>
                  </a:moveTo>
                  <a:lnTo>
                    <a:pt x="4848157" y="1234668"/>
                  </a:lnTo>
                  <a:lnTo>
                    <a:pt x="4848156" y="1234674"/>
                  </a:lnTo>
                  <a:lnTo>
                    <a:pt x="4848157" y="1234668"/>
                  </a:lnTo>
                  <a:close/>
                  <a:moveTo>
                    <a:pt x="1120140" y="0"/>
                  </a:moveTo>
                  <a:lnTo>
                    <a:pt x="3733800" y="0"/>
                  </a:lnTo>
                  <a:cubicBezTo>
                    <a:pt x="4352436" y="0"/>
                    <a:pt x="4853940" y="501504"/>
                    <a:pt x="4853940" y="1120140"/>
                  </a:cubicBezTo>
                  <a:lnTo>
                    <a:pt x="4853555" y="1127760"/>
                  </a:lnTo>
                  <a:lnTo>
                    <a:pt x="4853940" y="1127760"/>
                  </a:lnTo>
                  <a:lnTo>
                    <a:pt x="4853940" y="3360420"/>
                  </a:lnTo>
                  <a:cubicBezTo>
                    <a:pt x="4853940" y="2741784"/>
                    <a:pt x="4352436" y="2240280"/>
                    <a:pt x="3733800" y="2240280"/>
                  </a:cubicBezTo>
                  <a:cubicBezTo>
                    <a:pt x="3770048" y="2240280"/>
                    <a:pt x="3805894" y="2238558"/>
                    <a:pt x="3841261" y="2235192"/>
                  </a:cubicBezTo>
                  <a:lnTo>
                    <a:pt x="3844918" y="2234669"/>
                  </a:lnTo>
                  <a:lnTo>
                    <a:pt x="3733800" y="2240280"/>
                  </a:lnTo>
                  <a:lnTo>
                    <a:pt x="1120140" y="2240280"/>
                  </a:lnTo>
                  <a:cubicBezTo>
                    <a:pt x="501504" y="2240280"/>
                    <a:pt x="0" y="1738776"/>
                    <a:pt x="0" y="1120140"/>
                  </a:cubicBezTo>
                  <a:cubicBezTo>
                    <a:pt x="0" y="501504"/>
                    <a:pt x="501504" y="0"/>
                    <a:pt x="1120140" y="0"/>
                  </a:cubicBez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>
              <a:noFill/>
            </a:ln>
            <a:effectLst>
              <a:outerShdw blurRad="317500" dist="1905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E3A7FAFE-E16C-2ED6-A67B-98C348827D51}"/>
                </a:ext>
              </a:extLst>
            </p:cNvPr>
            <p:cNvSpPr/>
            <p:nvPr/>
          </p:nvSpPr>
          <p:spPr>
            <a:xfrm>
              <a:off x="7261860" y="2857500"/>
              <a:ext cx="4853940" cy="3360420"/>
            </a:xfrm>
            <a:custGeom>
              <a:avLst/>
              <a:gdLst>
                <a:gd name="connsiteX0" fmla="*/ 3952930 w 4853940"/>
                <a:gd name="connsiteY0" fmla="*/ 2218533 h 3360420"/>
                <a:gd name="connsiteX1" fmla="*/ 3881090 w 4853940"/>
                <a:gd name="connsiteY1" fmla="*/ 2229497 h 3360420"/>
                <a:gd name="connsiteX2" fmla="*/ 3945845 w 4853940"/>
                <a:gd name="connsiteY2" fmla="*/ 2220238 h 3360420"/>
                <a:gd name="connsiteX3" fmla="*/ 4057327 w 4853940"/>
                <a:gd name="connsiteY3" fmla="*/ 2192381 h 3360420"/>
                <a:gd name="connsiteX4" fmla="*/ 3994732 w 4853940"/>
                <a:gd name="connsiteY4" fmla="*/ 2208476 h 3360420"/>
                <a:gd name="connsiteX5" fmla="*/ 4047088 w 4853940"/>
                <a:gd name="connsiteY5" fmla="*/ 2195880 h 3360420"/>
                <a:gd name="connsiteX6" fmla="*/ 4157598 w 4853940"/>
                <a:gd name="connsiteY6" fmla="*/ 2156723 h 3360420"/>
                <a:gd name="connsiteX7" fmla="*/ 4100220 w 4853940"/>
                <a:gd name="connsiteY7" fmla="*/ 2177724 h 3360420"/>
                <a:gd name="connsiteX8" fmla="*/ 4144527 w 4853940"/>
                <a:gd name="connsiteY8" fmla="*/ 2162584 h 3360420"/>
                <a:gd name="connsiteX9" fmla="*/ 4253237 w 4853940"/>
                <a:gd name="connsiteY9" fmla="*/ 2112065 h 3360420"/>
                <a:gd name="connsiteX10" fmla="*/ 4199916 w 4853940"/>
                <a:gd name="connsiteY10" fmla="*/ 2137751 h 3360420"/>
                <a:gd name="connsiteX11" fmla="*/ 4237697 w 4853940"/>
                <a:gd name="connsiteY11" fmla="*/ 2120812 h 3360420"/>
                <a:gd name="connsiteX12" fmla="*/ 4343736 w 4853940"/>
                <a:gd name="connsiteY12" fmla="*/ 2058907 h 3360420"/>
                <a:gd name="connsiteX13" fmla="*/ 4294094 w 4853940"/>
                <a:gd name="connsiteY13" fmla="*/ 2089066 h 3360420"/>
                <a:gd name="connsiteX14" fmla="*/ 4326135 w 4853940"/>
                <a:gd name="connsiteY14" fmla="*/ 2071030 h 3360420"/>
                <a:gd name="connsiteX15" fmla="*/ 4428591 w 4853940"/>
                <a:gd name="connsiteY15" fmla="*/ 1997747 h 3360420"/>
                <a:gd name="connsiteX16" fmla="*/ 4382547 w 4853940"/>
                <a:gd name="connsiteY16" fmla="*/ 2032178 h 3360420"/>
                <a:gd name="connsiteX17" fmla="*/ 4409376 w 4853940"/>
                <a:gd name="connsiteY17" fmla="*/ 2013701 h 3360420"/>
                <a:gd name="connsiteX18" fmla="*/ 4496671 w 4853940"/>
                <a:gd name="connsiteY18" fmla="*/ 1938726 h 3360420"/>
                <a:gd name="connsiteX19" fmla="*/ 4464909 w 4853940"/>
                <a:gd name="connsiteY19" fmla="*/ 1967593 h 3360420"/>
                <a:gd name="connsiteX20" fmla="*/ 4486957 w 4853940"/>
                <a:gd name="connsiteY20" fmla="*/ 1949288 h 3360420"/>
                <a:gd name="connsiteX21" fmla="*/ 4642087 w 4853940"/>
                <a:gd name="connsiteY21" fmla="*/ 1771329 h 3360420"/>
                <a:gd name="connsiteX22" fmla="*/ 4567591 w 4853940"/>
                <a:gd name="connsiteY22" fmla="*/ 1861619 h 3360420"/>
                <a:gd name="connsiteX23" fmla="*/ 4623281 w 4853940"/>
                <a:gd name="connsiteY23" fmla="*/ 1801070 h 3360420"/>
                <a:gd name="connsiteX24" fmla="*/ 4747270 w 4853940"/>
                <a:gd name="connsiteY24" fmla="*/ 1590498 h 3360420"/>
                <a:gd name="connsiteX25" fmla="*/ 4691744 w 4853940"/>
                <a:gd name="connsiteY25" fmla="*/ 1692797 h 3360420"/>
                <a:gd name="connsiteX26" fmla="*/ 4731397 w 4853940"/>
                <a:gd name="connsiteY26" fmla="*/ 1630086 h 3360420"/>
                <a:gd name="connsiteX27" fmla="*/ 4817458 w 4853940"/>
                <a:gd name="connsiteY27" fmla="*/ 1390103 h 3360420"/>
                <a:gd name="connsiteX28" fmla="*/ 4782618 w 4853940"/>
                <a:gd name="connsiteY28" fmla="*/ 1502338 h 3360420"/>
                <a:gd name="connsiteX29" fmla="*/ 4807593 w 4853940"/>
                <a:gd name="connsiteY29" fmla="*/ 1440048 h 3360420"/>
                <a:gd name="connsiteX30" fmla="*/ 4851339 w 4853940"/>
                <a:gd name="connsiteY30" fmla="*/ 1171650 h 3360420"/>
                <a:gd name="connsiteX31" fmla="*/ 4848157 w 4853940"/>
                <a:gd name="connsiteY31" fmla="*/ 1234668 h 3360420"/>
                <a:gd name="connsiteX32" fmla="*/ 4848156 w 4853940"/>
                <a:gd name="connsiteY32" fmla="*/ 1234674 h 3360420"/>
                <a:gd name="connsiteX33" fmla="*/ 4848157 w 4853940"/>
                <a:gd name="connsiteY33" fmla="*/ 1234668 h 3360420"/>
                <a:gd name="connsiteX34" fmla="*/ 1120140 w 4853940"/>
                <a:gd name="connsiteY34" fmla="*/ 0 h 3360420"/>
                <a:gd name="connsiteX35" fmla="*/ 3733800 w 4853940"/>
                <a:gd name="connsiteY35" fmla="*/ 0 h 3360420"/>
                <a:gd name="connsiteX36" fmla="*/ 4853940 w 4853940"/>
                <a:gd name="connsiteY36" fmla="*/ 1120140 h 3360420"/>
                <a:gd name="connsiteX37" fmla="*/ 4853555 w 4853940"/>
                <a:gd name="connsiteY37" fmla="*/ 1127760 h 3360420"/>
                <a:gd name="connsiteX38" fmla="*/ 4853940 w 4853940"/>
                <a:gd name="connsiteY38" fmla="*/ 1127760 h 3360420"/>
                <a:gd name="connsiteX39" fmla="*/ 4853940 w 4853940"/>
                <a:gd name="connsiteY39" fmla="*/ 3360420 h 3360420"/>
                <a:gd name="connsiteX40" fmla="*/ 3733800 w 4853940"/>
                <a:gd name="connsiteY40" fmla="*/ 2240280 h 3360420"/>
                <a:gd name="connsiteX41" fmla="*/ 3841261 w 4853940"/>
                <a:gd name="connsiteY41" fmla="*/ 2235192 h 3360420"/>
                <a:gd name="connsiteX42" fmla="*/ 3844918 w 4853940"/>
                <a:gd name="connsiteY42" fmla="*/ 2234669 h 3360420"/>
                <a:gd name="connsiteX43" fmla="*/ 3733800 w 4853940"/>
                <a:gd name="connsiteY43" fmla="*/ 2240280 h 3360420"/>
                <a:gd name="connsiteX44" fmla="*/ 1120140 w 4853940"/>
                <a:gd name="connsiteY44" fmla="*/ 2240280 h 3360420"/>
                <a:gd name="connsiteX45" fmla="*/ 0 w 4853940"/>
                <a:gd name="connsiteY45" fmla="*/ 1120140 h 3360420"/>
                <a:gd name="connsiteX46" fmla="*/ 1120140 w 4853940"/>
                <a:gd name="connsiteY46" fmla="*/ 0 h 33604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</a:cxnLst>
              <a:rect l="l" t="t" r="r" b="b"/>
              <a:pathLst>
                <a:path w="4853940" h="3360420">
                  <a:moveTo>
                    <a:pt x="3952930" y="2218533"/>
                  </a:moveTo>
                  <a:lnTo>
                    <a:pt x="3881090" y="2229497"/>
                  </a:lnTo>
                  <a:lnTo>
                    <a:pt x="3945845" y="2220238"/>
                  </a:lnTo>
                  <a:close/>
                  <a:moveTo>
                    <a:pt x="4057327" y="2192381"/>
                  </a:moveTo>
                  <a:lnTo>
                    <a:pt x="3994732" y="2208476"/>
                  </a:lnTo>
                  <a:lnTo>
                    <a:pt x="4047088" y="2195880"/>
                  </a:lnTo>
                  <a:close/>
                  <a:moveTo>
                    <a:pt x="4157598" y="2156723"/>
                  </a:moveTo>
                  <a:lnTo>
                    <a:pt x="4100220" y="2177724"/>
                  </a:lnTo>
                  <a:lnTo>
                    <a:pt x="4144527" y="2162584"/>
                  </a:lnTo>
                  <a:close/>
                  <a:moveTo>
                    <a:pt x="4253237" y="2112065"/>
                  </a:moveTo>
                  <a:lnTo>
                    <a:pt x="4199916" y="2137751"/>
                  </a:lnTo>
                  <a:lnTo>
                    <a:pt x="4237697" y="2120812"/>
                  </a:lnTo>
                  <a:close/>
                  <a:moveTo>
                    <a:pt x="4343736" y="2058907"/>
                  </a:moveTo>
                  <a:lnTo>
                    <a:pt x="4294094" y="2089066"/>
                  </a:lnTo>
                  <a:lnTo>
                    <a:pt x="4326135" y="2071030"/>
                  </a:lnTo>
                  <a:close/>
                  <a:moveTo>
                    <a:pt x="4428591" y="1997747"/>
                  </a:moveTo>
                  <a:lnTo>
                    <a:pt x="4382547" y="2032178"/>
                  </a:lnTo>
                  <a:lnTo>
                    <a:pt x="4409376" y="2013701"/>
                  </a:lnTo>
                  <a:close/>
                  <a:moveTo>
                    <a:pt x="4496671" y="1938726"/>
                  </a:moveTo>
                  <a:lnTo>
                    <a:pt x="4464909" y="1967593"/>
                  </a:lnTo>
                  <a:lnTo>
                    <a:pt x="4486957" y="1949288"/>
                  </a:lnTo>
                  <a:close/>
                  <a:moveTo>
                    <a:pt x="4642087" y="1771329"/>
                  </a:moveTo>
                  <a:lnTo>
                    <a:pt x="4567591" y="1861619"/>
                  </a:lnTo>
                  <a:lnTo>
                    <a:pt x="4623281" y="1801070"/>
                  </a:lnTo>
                  <a:close/>
                  <a:moveTo>
                    <a:pt x="4747270" y="1590498"/>
                  </a:moveTo>
                  <a:lnTo>
                    <a:pt x="4691744" y="1692797"/>
                  </a:lnTo>
                  <a:lnTo>
                    <a:pt x="4731397" y="1630086"/>
                  </a:lnTo>
                  <a:close/>
                  <a:moveTo>
                    <a:pt x="4817458" y="1390103"/>
                  </a:moveTo>
                  <a:lnTo>
                    <a:pt x="4782618" y="1502338"/>
                  </a:lnTo>
                  <a:lnTo>
                    <a:pt x="4807593" y="1440048"/>
                  </a:lnTo>
                  <a:close/>
                  <a:moveTo>
                    <a:pt x="4851339" y="1171650"/>
                  </a:moveTo>
                  <a:lnTo>
                    <a:pt x="4848157" y="1234668"/>
                  </a:lnTo>
                  <a:lnTo>
                    <a:pt x="4848156" y="1234674"/>
                  </a:lnTo>
                  <a:lnTo>
                    <a:pt x="4848157" y="1234668"/>
                  </a:lnTo>
                  <a:close/>
                  <a:moveTo>
                    <a:pt x="1120140" y="0"/>
                  </a:moveTo>
                  <a:lnTo>
                    <a:pt x="3733800" y="0"/>
                  </a:lnTo>
                  <a:cubicBezTo>
                    <a:pt x="4352436" y="0"/>
                    <a:pt x="4853940" y="501504"/>
                    <a:pt x="4853940" y="1120140"/>
                  </a:cubicBezTo>
                  <a:lnTo>
                    <a:pt x="4853555" y="1127760"/>
                  </a:lnTo>
                  <a:lnTo>
                    <a:pt x="4853940" y="1127760"/>
                  </a:lnTo>
                  <a:lnTo>
                    <a:pt x="4853940" y="3360420"/>
                  </a:lnTo>
                  <a:cubicBezTo>
                    <a:pt x="4853940" y="2741784"/>
                    <a:pt x="4352436" y="2240280"/>
                    <a:pt x="3733800" y="2240280"/>
                  </a:cubicBezTo>
                  <a:cubicBezTo>
                    <a:pt x="3770048" y="2240280"/>
                    <a:pt x="3805894" y="2238558"/>
                    <a:pt x="3841261" y="2235192"/>
                  </a:cubicBezTo>
                  <a:lnTo>
                    <a:pt x="3844918" y="2234669"/>
                  </a:lnTo>
                  <a:lnTo>
                    <a:pt x="3733800" y="2240280"/>
                  </a:lnTo>
                  <a:lnTo>
                    <a:pt x="1120140" y="2240280"/>
                  </a:lnTo>
                  <a:cubicBezTo>
                    <a:pt x="501504" y="2240280"/>
                    <a:pt x="0" y="1738776"/>
                    <a:pt x="0" y="1120140"/>
                  </a:cubicBezTo>
                  <a:cubicBezTo>
                    <a:pt x="0" y="501504"/>
                    <a:pt x="501504" y="0"/>
                    <a:pt x="1120140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1" name="Group 60">
            <a:extLst>
              <a:ext uri="{FF2B5EF4-FFF2-40B4-BE49-F238E27FC236}">
                <a16:creationId xmlns:a16="http://schemas.microsoft.com/office/drawing/2014/main" id="{02DD5165-BF15-87D7-BB1C-BCDA62892021}"/>
              </a:ext>
            </a:extLst>
          </p:cNvPr>
          <p:cNvGrpSpPr/>
          <p:nvPr/>
        </p:nvGrpSpPr>
        <p:grpSpPr>
          <a:xfrm>
            <a:off x="1171002" y="4628070"/>
            <a:ext cx="6662373" cy="4863428"/>
            <a:chOff x="7261860" y="2857500"/>
            <a:chExt cx="4853940" cy="3543300"/>
          </a:xfrm>
        </p:grpSpPr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7012AD56-30A5-FFBC-C6EE-56D66EFB81A5}"/>
                </a:ext>
              </a:extLst>
            </p:cNvPr>
            <p:cNvSpPr/>
            <p:nvPr/>
          </p:nvSpPr>
          <p:spPr>
            <a:xfrm>
              <a:off x="7261860" y="2857500"/>
              <a:ext cx="4853940" cy="3543300"/>
            </a:xfrm>
            <a:custGeom>
              <a:avLst/>
              <a:gdLst>
                <a:gd name="connsiteX0" fmla="*/ 3952930 w 4853940"/>
                <a:gd name="connsiteY0" fmla="*/ 2218533 h 3360420"/>
                <a:gd name="connsiteX1" fmla="*/ 3881090 w 4853940"/>
                <a:gd name="connsiteY1" fmla="*/ 2229497 h 3360420"/>
                <a:gd name="connsiteX2" fmla="*/ 3945845 w 4853940"/>
                <a:gd name="connsiteY2" fmla="*/ 2220238 h 3360420"/>
                <a:gd name="connsiteX3" fmla="*/ 4057327 w 4853940"/>
                <a:gd name="connsiteY3" fmla="*/ 2192381 h 3360420"/>
                <a:gd name="connsiteX4" fmla="*/ 3994732 w 4853940"/>
                <a:gd name="connsiteY4" fmla="*/ 2208476 h 3360420"/>
                <a:gd name="connsiteX5" fmla="*/ 4047088 w 4853940"/>
                <a:gd name="connsiteY5" fmla="*/ 2195880 h 3360420"/>
                <a:gd name="connsiteX6" fmla="*/ 4157598 w 4853940"/>
                <a:gd name="connsiteY6" fmla="*/ 2156723 h 3360420"/>
                <a:gd name="connsiteX7" fmla="*/ 4100220 w 4853940"/>
                <a:gd name="connsiteY7" fmla="*/ 2177724 h 3360420"/>
                <a:gd name="connsiteX8" fmla="*/ 4144527 w 4853940"/>
                <a:gd name="connsiteY8" fmla="*/ 2162584 h 3360420"/>
                <a:gd name="connsiteX9" fmla="*/ 4253237 w 4853940"/>
                <a:gd name="connsiteY9" fmla="*/ 2112065 h 3360420"/>
                <a:gd name="connsiteX10" fmla="*/ 4199916 w 4853940"/>
                <a:gd name="connsiteY10" fmla="*/ 2137751 h 3360420"/>
                <a:gd name="connsiteX11" fmla="*/ 4237697 w 4853940"/>
                <a:gd name="connsiteY11" fmla="*/ 2120812 h 3360420"/>
                <a:gd name="connsiteX12" fmla="*/ 4343736 w 4853940"/>
                <a:gd name="connsiteY12" fmla="*/ 2058907 h 3360420"/>
                <a:gd name="connsiteX13" fmla="*/ 4294094 w 4853940"/>
                <a:gd name="connsiteY13" fmla="*/ 2089066 h 3360420"/>
                <a:gd name="connsiteX14" fmla="*/ 4326135 w 4853940"/>
                <a:gd name="connsiteY14" fmla="*/ 2071030 h 3360420"/>
                <a:gd name="connsiteX15" fmla="*/ 4428591 w 4853940"/>
                <a:gd name="connsiteY15" fmla="*/ 1997747 h 3360420"/>
                <a:gd name="connsiteX16" fmla="*/ 4382547 w 4853940"/>
                <a:gd name="connsiteY16" fmla="*/ 2032178 h 3360420"/>
                <a:gd name="connsiteX17" fmla="*/ 4409376 w 4853940"/>
                <a:gd name="connsiteY17" fmla="*/ 2013701 h 3360420"/>
                <a:gd name="connsiteX18" fmla="*/ 4496671 w 4853940"/>
                <a:gd name="connsiteY18" fmla="*/ 1938726 h 3360420"/>
                <a:gd name="connsiteX19" fmla="*/ 4464909 w 4853940"/>
                <a:gd name="connsiteY19" fmla="*/ 1967593 h 3360420"/>
                <a:gd name="connsiteX20" fmla="*/ 4486957 w 4853940"/>
                <a:gd name="connsiteY20" fmla="*/ 1949288 h 3360420"/>
                <a:gd name="connsiteX21" fmla="*/ 4642087 w 4853940"/>
                <a:gd name="connsiteY21" fmla="*/ 1771329 h 3360420"/>
                <a:gd name="connsiteX22" fmla="*/ 4567591 w 4853940"/>
                <a:gd name="connsiteY22" fmla="*/ 1861619 h 3360420"/>
                <a:gd name="connsiteX23" fmla="*/ 4623281 w 4853940"/>
                <a:gd name="connsiteY23" fmla="*/ 1801070 h 3360420"/>
                <a:gd name="connsiteX24" fmla="*/ 4747270 w 4853940"/>
                <a:gd name="connsiteY24" fmla="*/ 1590498 h 3360420"/>
                <a:gd name="connsiteX25" fmla="*/ 4691744 w 4853940"/>
                <a:gd name="connsiteY25" fmla="*/ 1692797 h 3360420"/>
                <a:gd name="connsiteX26" fmla="*/ 4731397 w 4853940"/>
                <a:gd name="connsiteY26" fmla="*/ 1630086 h 3360420"/>
                <a:gd name="connsiteX27" fmla="*/ 4817458 w 4853940"/>
                <a:gd name="connsiteY27" fmla="*/ 1390103 h 3360420"/>
                <a:gd name="connsiteX28" fmla="*/ 4782618 w 4853940"/>
                <a:gd name="connsiteY28" fmla="*/ 1502338 h 3360420"/>
                <a:gd name="connsiteX29" fmla="*/ 4807593 w 4853940"/>
                <a:gd name="connsiteY29" fmla="*/ 1440048 h 3360420"/>
                <a:gd name="connsiteX30" fmla="*/ 4851339 w 4853940"/>
                <a:gd name="connsiteY30" fmla="*/ 1171650 h 3360420"/>
                <a:gd name="connsiteX31" fmla="*/ 4848157 w 4853940"/>
                <a:gd name="connsiteY31" fmla="*/ 1234668 h 3360420"/>
                <a:gd name="connsiteX32" fmla="*/ 4848156 w 4853940"/>
                <a:gd name="connsiteY32" fmla="*/ 1234674 h 3360420"/>
                <a:gd name="connsiteX33" fmla="*/ 4848157 w 4853940"/>
                <a:gd name="connsiteY33" fmla="*/ 1234668 h 3360420"/>
                <a:gd name="connsiteX34" fmla="*/ 1120140 w 4853940"/>
                <a:gd name="connsiteY34" fmla="*/ 0 h 3360420"/>
                <a:gd name="connsiteX35" fmla="*/ 3733800 w 4853940"/>
                <a:gd name="connsiteY35" fmla="*/ 0 h 3360420"/>
                <a:gd name="connsiteX36" fmla="*/ 4853940 w 4853940"/>
                <a:gd name="connsiteY36" fmla="*/ 1120140 h 3360420"/>
                <a:gd name="connsiteX37" fmla="*/ 4853555 w 4853940"/>
                <a:gd name="connsiteY37" fmla="*/ 1127760 h 3360420"/>
                <a:gd name="connsiteX38" fmla="*/ 4853940 w 4853940"/>
                <a:gd name="connsiteY38" fmla="*/ 1127760 h 3360420"/>
                <a:gd name="connsiteX39" fmla="*/ 4853940 w 4853940"/>
                <a:gd name="connsiteY39" fmla="*/ 3360420 h 3360420"/>
                <a:gd name="connsiteX40" fmla="*/ 3733800 w 4853940"/>
                <a:gd name="connsiteY40" fmla="*/ 2240280 h 3360420"/>
                <a:gd name="connsiteX41" fmla="*/ 3841261 w 4853940"/>
                <a:gd name="connsiteY41" fmla="*/ 2235192 h 3360420"/>
                <a:gd name="connsiteX42" fmla="*/ 3844918 w 4853940"/>
                <a:gd name="connsiteY42" fmla="*/ 2234669 h 3360420"/>
                <a:gd name="connsiteX43" fmla="*/ 3733800 w 4853940"/>
                <a:gd name="connsiteY43" fmla="*/ 2240280 h 3360420"/>
                <a:gd name="connsiteX44" fmla="*/ 1120140 w 4853940"/>
                <a:gd name="connsiteY44" fmla="*/ 2240280 h 3360420"/>
                <a:gd name="connsiteX45" fmla="*/ 0 w 4853940"/>
                <a:gd name="connsiteY45" fmla="*/ 1120140 h 3360420"/>
                <a:gd name="connsiteX46" fmla="*/ 1120140 w 4853940"/>
                <a:gd name="connsiteY46" fmla="*/ 0 h 33604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</a:cxnLst>
              <a:rect l="l" t="t" r="r" b="b"/>
              <a:pathLst>
                <a:path w="4853940" h="3360420">
                  <a:moveTo>
                    <a:pt x="3952930" y="2218533"/>
                  </a:moveTo>
                  <a:lnTo>
                    <a:pt x="3881090" y="2229497"/>
                  </a:lnTo>
                  <a:lnTo>
                    <a:pt x="3945845" y="2220238"/>
                  </a:lnTo>
                  <a:close/>
                  <a:moveTo>
                    <a:pt x="4057327" y="2192381"/>
                  </a:moveTo>
                  <a:lnTo>
                    <a:pt x="3994732" y="2208476"/>
                  </a:lnTo>
                  <a:lnTo>
                    <a:pt x="4047088" y="2195880"/>
                  </a:lnTo>
                  <a:close/>
                  <a:moveTo>
                    <a:pt x="4157598" y="2156723"/>
                  </a:moveTo>
                  <a:lnTo>
                    <a:pt x="4100220" y="2177724"/>
                  </a:lnTo>
                  <a:lnTo>
                    <a:pt x="4144527" y="2162584"/>
                  </a:lnTo>
                  <a:close/>
                  <a:moveTo>
                    <a:pt x="4253237" y="2112065"/>
                  </a:moveTo>
                  <a:lnTo>
                    <a:pt x="4199916" y="2137751"/>
                  </a:lnTo>
                  <a:lnTo>
                    <a:pt x="4237697" y="2120812"/>
                  </a:lnTo>
                  <a:close/>
                  <a:moveTo>
                    <a:pt x="4343736" y="2058907"/>
                  </a:moveTo>
                  <a:lnTo>
                    <a:pt x="4294094" y="2089066"/>
                  </a:lnTo>
                  <a:lnTo>
                    <a:pt x="4326135" y="2071030"/>
                  </a:lnTo>
                  <a:close/>
                  <a:moveTo>
                    <a:pt x="4428591" y="1997747"/>
                  </a:moveTo>
                  <a:lnTo>
                    <a:pt x="4382547" y="2032178"/>
                  </a:lnTo>
                  <a:lnTo>
                    <a:pt x="4409376" y="2013701"/>
                  </a:lnTo>
                  <a:close/>
                  <a:moveTo>
                    <a:pt x="4496671" y="1938726"/>
                  </a:moveTo>
                  <a:lnTo>
                    <a:pt x="4464909" y="1967593"/>
                  </a:lnTo>
                  <a:lnTo>
                    <a:pt x="4486957" y="1949288"/>
                  </a:lnTo>
                  <a:close/>
                  <a:moveTo>
                    <a:pt x="4642087" y="1771329"/>
                  </a:moveTo>
                  <a:lnTo>
                    <a:pt x="4567591" y="1861619"/>
                  </a:lnTo>
                  <a:lnTo>
                    <a:pt x="4623281" y="1801070"/>
                  </a:lnTo>
                  <a:close/>
                  <a:moveTo>
                    <a:pt x="4747270" y="1590498"/>
                  </a:moveTo>
                  <a:lnTo>
                    <a:pt x="4691744" y="1692797"/>
                  </a:lnTo>
                  <a:lnTo>
                    <a:pt x="4731397" y="1630086"/>
                  </a:lnTo>
                  <a:close/>
                  <a:moveTo>
                    <a:pt x="4817458" y="1390103"/>
                  </a:moveTo>
                  <a:lnTo>
                    <a:pt x="4782618" y="1502338"/>
                  </a:lnTo>
                  <a:lnTo>
                    <a:pt x="4807593" y="1440048"/>
                  </a:lnTo>
                  <a:close/>
                  <a:moveTo>
                    <a:pt x="4851339" y="1171650"/>
                  </a:moveTo>
                  <a:lnTo>
                    <a:pt x="4848157" y="1234668"/>
                  </a:lnTo>
                  <a:lnTo>
                    <a:pt x="4848156" y="1234674"/>
                  </a:lnTo>
                  <a:lnTo>
                    <a:pt x="4848157" y="1234668"/>
                  </a:lnTo>
                  <a:close/>
                  <a:moveTo>
                    <a:pt x="1120140" y="0"/>
                  </a:moveTo>
                  <a:lnTo>
                    <a:pt x="3733800" y="0"/>
                  </a:lnTo>
                  <a:cubicBezTo>
                    <a:pt x="4352436" y="0"/>
                    <a:pt x="4853940" y="501504"/>
                    <a:pt x="4853940" y="1120140"/>
                  </a:cubicBezTo>
                  <a:lnTo>
                    <a:pt x="4853555" y="1127760"/>
                  </a:lnTo>
                  <a:lnTo>
                    <a:pt x="4853940" y="1127760"/>
                  </a:lnTo>
                  <a:lnTo>
                    <a:pt x="4853940" y="3360420"/>
                  </a:lnTo>
                  <a:cubicBezTo>
                    <a:pt x="4853940" y="2741784"/>
                    <a:pt x="4352436" y="2240280"/>
                    <a:pt x="3733800" y="2240280"/>
                  </a:cubicBezTo>
                  <a:cubicBezTo>
                    <a:pt x="3770048" y="2240280"/>
                    <a:pt x="3805894" y="2238558"/>
                    <a:pt x="3841261" y="2235192"/>
                  </a:cubicBezTo>
                  <a:lnTo>
                    <a:pt x="3844918" y="2234669"/>
                  </a:lnTo>
                  <a:lnTo>
                    <a:pt x="3733800" y="2240280"/>
                  </a:lnTo>
                  <a:lnTo>
                    <a:pt x="1120140" y="2240280"/>
                  </a:lnTo>
                  <a:cubicBezTo>
                    <a:pt x="501504" y="2240280"/>
                    <a:pt x="0" y="1738776"/>
                    <a:pt x="0" y="1120140"/>
                  </a:cubicBezTo>
                  <a:cubicBezTo>
                    <a:pt x="0" y="501504"/>
                    <a:pt x="501504" y="0"/>
                    <a:pt x="1120140" y="0"/>
                  </a:cubicBez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>
              <a:noFill/>
            </a:ln>
            <a:effectLst>
              <a:outerShdw blurRad="317500" dist="1905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CB5DE498-1BA0-AC98-E79E-440DE586C10C}"/>
                </a:ext>
              </a:extLst>
            </p:cNvPr>
            <p:cNvSpPr/>
            <p:nvPr/>
          </p:nvSpPr>
          <p:spPr>
            <a:xfrm>
              <a:off x="7261860" y="2857500"/>
              <a:ext cx="4853940" cy="3360420"/>
            </a:xfrm>
            <a:custGeom>
              <a:avLst/>
              <a:gdLst>
                <a:gd name="connsiteX0" fmla="*/ 3952930 w 4853940"/>
                <a:gd name="connsiteY0" fmla="*/ 2218533 h 3360420"/>
                <a:gd name="connsiteX1" fmla="*/ 3881090 w 4853940"/>
                <a:gd name="connsiteY1" fmla="*/ 2229497 h 3360420"/>
                <a:gd name="connsiteX2" fmla="*/ 3945845 w 4853940"/>
                <a:gd name="connsiteY2" fmla="*/ 2220238 h 3360420"/>
                <a:gd name="connsiteX3" fmla="*/ 4057327 w 4853940"/>
                <a:gd name="connsiteY3" fmla="*/ 2192381 h 3360420"/>
                <a:gd name="connsiteX4" fmla="*/ 3994732 w 4853940"/>
                <a:gd name="connsiteY4" fmla="*/ 2208476 h 3360420"/>
                <a:gd name="connsiteX5" fmla="*/ 4047088 w 4853940"/>
                <a:gd name="connsiteY5" fmla="*/ 2195880 h 3360420"/>
                <a:gd name="connsiteX6" fmla="*/ 4157598 w 4853940"/>
                <a:gd name="connsiteY6" fmla="*/ 2156723 h 3360420"/>
                <a:gd name="connsiteX7" fmla="*/ 4100220 w 4853940"/>
                <a:gd name="connsiteY7" fmla="*/ 2177724 h 3360420"/>
                <a:gd name="connsiteX8" fmla="*/ 4144527 w 4853940"/>
                <a:gd name="connsiteY8" fmla="*/ 2162584 h 3360420"/>
                <a:gd name="connsiteX9" fmla="*/ 4253237 w 4853940"/>
                <a:gd name="connsiteY9" fmla="*/ 2112065 h 3360420"/>
                <a:gd name="connsiteX10" fmla="*/ 4199916 w 4853940"/>
                <a:gd name="connsiteY10" fmla="*/ 2137751 h 3360420"/>
                <a:gd name="connsiteX11" fmla="*/ 4237697 w 4853940"/>
                <a:gd name="connsiteY11" fmla="*/ 2120812 h 3360420"/>
                <a:gd name="connsiteX12" fmla="*/ 4343736 w 4853940"/>
                <a:gd name="connsiteY12" fmla="*/ 2058907 h 3360420"/>
                <a:gd name="connsiteX13" fmla="*/ 4294094 w 4853940"/>
                <a:gd name="connsiteY13" fmla="*/ 2089066 h 3360420"/>
                <a:gd name="connsiteX14" fmla="*/ 4326135 w 4853940"/>
                <a:gd name="connsiteY14" fmla="*/ 2071030 h 3360420"/>
                <a:gd name="connsiteX15" fmla="*/ 4428591 w 4853940"/>
                <a:gd name="connsiteY15" fmla="*/ 1997747 h 3360420"/>
                <a:gd name="connsiteX16" fmla="*/ 4382547 w 4853940"/>
                <a:gd name="connsiteY16" fmla="*/ 2032178 h 3360420"/>
                <a:gd name="connsiteX17" fmla="*/ 4409376 w 4853940"/>
                <a:gd name="connsiteY17" fmla="*/ 2013701 h 3360420"/>
                <a:gd name="connsiteX18" fmla="*/ 4496671 w 4853940"/>
                <a:gd name="connsiteY18" fmla="*/ 1938726 h 3360420"/>
                <a:gd name="connsiteX19" fmla="*/ 4464909 w 4853940"/>
                <a:gd name="connsiteY19" fmla="*/ 1967593 h 3360420"/>
                <a:gd name="connsiteX20" fmla="*/ 4486957 w 4853940"/>
                <a:gd name="connsiteY20" fmla="*/ 1949288 h 3360420"/>
                <a:gd name="connsiteX21" fmla="*/ 4642087 w 4853940"/>
                <a:gd name="connsiteY21" fmla="*/ 1771329 h 3360420"/>
                <a:gd name="connsiteX22" fmla="*/ 4567591 w 4853940"/>
                <a:gd name="connsiteY22" fmla="*/ 1861619 h 3360420"/>
                <a:gd name="connsiteX23" fmla="*/ 4623281 w 4853940"/>
                <a:gd name="connsiteY23" fmla="*/ 1801070 h 3360420"/>
                <a:gd name="connsiteX24" fmla="*/ 4747270 w 4853940"/>
                <a:gd name="connsiteY24" fmla="*/ 1590498 h 3360420"/>
                <a:gd name="connsiteX25" fmla="*/ 4691744 w 4853940"/>
                <a:gd name="connsiteY25" fmla="*/ 1692797 h 3360420"/>
                <a:gd name="connsiteX26" fmla="*/ 4731397 w 4853940"/>
                <a:gd name="connsiteY26" fmla="*/ 1630086 h 3360420"/>
                <a:gd name="connsiteX27" fmla="*/ 4817458 w 4853940"/>
                <a:gd name="connsiteY27" fmla="*/ 1390103 h 3360420"/>
                <a:gd name="connsiteX28" fmla="*/ 4782618 w 4853940"/>
                <a:gd name="connsiteY28" fmla="*/ 1502338 h 3360420"/>
                <a:gd name="connsiteX29" fmla="*/ 4807593 w 4853940"/>
                <a:gd name="connsiteY29" fmla="*/ 1440048 h 3360420"/>
                <a:gd name="connsiteX30" fmla="*/ 4851339 w 4853940"/>
                <a:gd name="connsiteY30" fmla="*/ 1171650 h 3360420"/>
                <a:gd name="connsiteX31" fmla="*/ 4848157 w 4853940"/>
                <a:gd name="connsiteY31" fmla="*/ 1234668 h 3360420"/>
                <a:gd name="connsiteX32" fmla="*/ 4848156 w 4853940"/>
                <a:gd name="connsiteY32" fmla="*/ 1234674 h 3360420"/>
                <a:gd name="connsiteX33" fmla="*/ 4848157 w 4853940"/>
                <a:gd name="connsiteY33" fmla="*/ 1234668 h 3360420"/>
                <a:gd name="connsiteX34" fmla="*/ 1120140 w 4853940"/>
                <a:gd name="connsiteY34" fmla="*/ 0 h 3360420"/>
                <a:gd name="connsiteX35" fmla="*/ 3733800 w 4853940"/>
                <a:gd name="connsiteY35" fmla="*/ 0 h 3360420"/>
                <a:gd name="connsiteX36" fmla="*/ 4853940 w 4853940"/>
                <a:gd name="connsiteY36" fmla="*/ 1120140 h 3360420"/>
                <a:gd name="connsiteX37" fmla="*/ 4853555 w 4853940"/>
                <a:gd name="connsiteY37" fmla="*/ 1127760 h 3360420"/>
                <a:gd name="connsiteX38" fmla="*/ 4853940 w 4853940"/>
                <a:gd name="connsiteY38" fmla="*/ 1127760 h 3360420"/>
                <a:gd name="connsiteX39" fmla="*/ 4853940 w 4853940"/>
                <a:gd name="connsiteY39" fmla="*/ 3360420 h 3360420"/>
                <a:gd name="connsiteX40" fmla="*/ 3733800 w 4853940"/>
                <a:gd name="connsiteY40" fmla="*/ 2240280 h 3360420"/>
                <a:gd name="connsiteX41" fmla="*/ 3841261 w 4853940"/>
                <a:gd name="connsiteY41" fmla="*/ 2235192 h 3360420"/>
                <a:gd name="connsiteX42" fmla="*/ 3844918 w 4853940"/>
                <a:gd name="connsiteY42" fmla="*/ 2234669 h 3360420"/>
                <a:gd name="connsiteX43" fmla="*/ 3733800 w 4853940"/>
                <a:gd name="connsiteY43" fmla="*/ 2240280 h 3360420"/>
                <a:gd name="connsiteX44" fmla="*/ 1120140 w 4853940"/>
                <a:gd name="connsiteY44" fmla="*/ 2240280 h 3360420"/>
                <a:gd name="connsiteX45" fmla="*/ 0 w 4853940"/>
                <a:gd name="connsiteY45" fmla="*/ 1120140 h 3360420"/>
                <a:gd name="connsiteX46" fmla="*/ 1120140 w 4853940"/>
                <a:gd name="connsiteY46" fmla="*/ 0 h 33604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</a:cxnLst>
              <a:rect l="l" t="t" r="r" b="b"/>
              <a:pathLst>
                <a:path w="4853940" h="3360420">
                  <a:moveTo>
                    <a:pt x="3952930" y="2218533"/>
                  </a:moveTo>
                  <a:lnTo>
                    <a:pt x="3881090" y="2229497"/>
                  </a:lnTo>
                  <a:lnTo>
                    <a:pt x="3945845" y="2220238"/>
                  </a:lnTo>
                  <a:close/>
                  <a:moveTo>
                    <a:pt x="4057327" y="2192381"/>
                  </a:moveTo>
                  <a:lnTo>
                    <a:pt x="3994732" y="2208476"/>
                  </a:lnTo>
                  <a:lnTo>
                    <a:pt x="4047088" y="2195880"/>
                  </a:lnTo>
                  <a:close/>
                  <a:moveTo>
                    <a:pt x="4157598" y="2156723"/>
                  </a:moveTo>
                  <a:lnTo>
                    <a:pt x="4100220" y="2177724"/>
                  </a:lnTo>
                  <a:lnTo>
                    <a:pt x="4144527" y="2162584"/>
                  </a:lnTo>
                  <a:close/>
                  <a:moveTo>
                    <a:pt x="4253237" y="2112065"/>
                  </a:moveTo>
                  <a:lnTo>
                    <a:pt x="4199916" y="2137751"/>
                  </a:lnTo>
                  <a:lnTo>
                    <a:pt x="4237697" y="2120812"/>
                  </a:lnTo>
                  <a:close/>
                  <a:moveTo>
                    <a:pt x="4343736" y="2058907"/>
                  </a:moveTo>
                  <a:lnTo>
                    <a:pt x="4294094" y="2089066"/>
                  </a:lnTo>
                  <a:lnTo>
                    <a:pt x="4326135" y="2071030"/>
                  </a:lnTo>
                  <a:close/>
                  <a:moveTo>
                    <a:pt x="4428591" y="1997747"/>
                  </a:moveTo>
                  <a:lnTo>
                    <a:pt x="4382547" y="2032178"/>
                  </a:lnTo>
                  <a:lnTo>
                    <a:pt x="4409376" y="2013701"/>
                  </a:lnTo>
                  <a:close/>
                  <a:moveTo>
                    <a:pt x="4496671" y="1938726"/>
                  </a:moveTo>
                  <a:lnTo>
                    <a:pt x="4464909" y="1967593"/>
                  </a:lnTo>
                  <a:lnTo>
                    <a:pt x="4486957" y="1949288"/>
                  </a:lnTo>
                  <a:close/>
                  <a:moveTo>
                    <a:pt x="4642087" y="1771329"/>
                  </a:moveTo>
                  <a:lnTo>
                    <a:pt x="4567591" y="1861619"/>
                  </a:lnTo>
                  <a:lnTo>
                    <a:pt x="4623281" y="1801070"/>
                  </a:lnTo>
                  <a:close/>
                  <a:moveTo>
                    <a:pt x="4747270" y="1590498"/>
                  </a:moveTo>
                  <a:lnTo>
                    <a:pt x="4691744" y="1692797"/>
                  </a:lnTo>
                  <a:lnTo>
                    <a:pt x="4731397" y="1630086"/>
                  </a:lnTo>
                  <a:close/>
                  <a:moveTo>
                    <a:pt x="4817458" y="1390103"/>
                  </a:moveTo>
                  <a:lnTo>
                    <a:pt x="4782618" y="1502338"/>
                  </a:lnTo>
                  <a:lnTo>
                    <a:pt x="4807593" y="1440048"/>
                  </a:lnTo>
                  <a:close/>
                  <a:moveTo>
                    <a:pt x="4851339" y="1171650"/>
                  </a:moveTo>
                  <a:lnTo>
                    <a:pt x="4848157" y="1234668"/>
                  </a:lnTo>
                  <a:lnTo>
                    <a:pt x="4848156" y="1234674"/>
                  </a:lnTo>
                  <a:lnTo>
                    <a:pt x="4848157" y="1234668"/>
                  </a:lnTo>
                  <a:close/>
                  <a:moveTo>
                    <a:pt x="1120140" y="0"/>
                  </a:moveTo>
                  <a:lnTo>
                    <a:pt x="3733800" y="0"/>
                  </a:lnTo>
                  <a:cubicBezTo>
                    <a:pt x="4352436" y="0"/>
                    <a:pt x="4853940" y="501504"/>
                    <a:pt x="4853940" y="1120140"/>
                  </a:cubicBezTo>
                  <a:lnTo>
                    <a:pt x="4853555" y="1127760"/>
                  </a:lnTo>
                  <a:lnTo>
                    <a:pt x="4853940" y="1127760"/>
                  </a:lnTo>
                  <a:lnTo>
                    <a:pt x="4853940" y="3360420"/>
                  </a:lnTo>
                  <a:cubicBezTo>
                    <a:pt x="4853940" y="2741784"/>
                    <a:pt x="4352436" y="2240280"/>
                    <a:pt x="3733800" y="2240280"/>
                  </a:cubicBezTo>
                  <a:cubicBezTo>
                    <a:pt x="3770048" y="2240280"/>
                    <a:pt x="3805894" y="2238558"/>
                    <a:pt x="3841261" y="2235192"/>
                  </a:cubicBezTo>
                  <a:lnTo>
                    <a:pt x="3844918" y="2234669"/>
                  </a:lnTo>
                  <a:lnTo>
                    <a:pt x="3733800" y="2240280"/>
                  </a:lnTo>
                  <a:lnTo>
                    <a:pt x="1120140" y="2240280"/>
                  </a:lnTo>
                  <a:cubicBezTo>
                    <a:pt x="501504" y="2240280"/>
                    <a:pt x="0" y="1738776"/>
                    <a:pt x="0" y="1120140"/>
                  </a:cubicBezTo>
                  <a:cubicBezTo>
                    <a:pt x="0" y="501504"/>
                    <a:pt x="501504" y="0"/>
                    <a:pt x="11201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4" name="Group 63">
            <a:extLst>
              <a:ext uri="{FF2B5EF4-FFF2-40B4-BE49-F238E27FC236}">
                <a16:creationId xmlns:a16="http://schemas.microsoft.com/office/drawing/2014/main" id="{5BB5C06B-C583-6B13-931F-D7015FF2E9A7}"/>
              </a:ext>
            </a:extLst>
          </p:cNvPr>
          <p:cNvGrpSpPr/>
          <p:nvPr/>
        </p:nvGrpSpPr>
        <p:grpSpPr>
          <a:xfrm>
            <a:off x="2212274" y="2184949"/>
            <a:ext cx="5621101" cy="4103316"/>
            <a:chOff x="7261860" y="2857500"/>
            <a:chExt cx="4853940" cy="3543300"/>
          </a:xfrm>
        </p:grpSpPr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B498A503-8309-621B-B771-5DB9516659A4}"/>
                </a:ext>
              </a:extLst>
            </p:cNvPr>
            <p:cNvSpPr/>
            <p:nvPr/>
          </p:nvSpPr>
          <p:spPr>
            <a:xfrm>
              <a:off x="7261860" y="2857500"/>
              <a:ext cx="4853940" cy="3543300"/>
            </a:xfrm>
            <a:custGeom>
              <a:avLst/>
              <a:gdLst>
                <a:gd name="connsiteX0" fmla="*/ 3952930 w 4853940"/>
                <a:gd name="connsiteY0" fmla="*/ 2218533 h 3360420"/>
                <a:gd name="connsiteX1" fmla="*/ 3881090 w 4853940"/>
                <a:gd name="connsiteY1" fmla="*/ 2229497 h 3360420"/>
                <a:gd name="connsiteX2" fmla="*/ 3945845 w 4853940"/>
                <a:gd name="connsiteY2" fmla="*/ 2220238 h 3360420"/>
                <a:gd name="connsiteX3" fmla="*/ 4057327 w 4853940"/>
                <a:gd name="connsiteY3" fmla="*/ 2192381 h 3360420"/>
                <a:gd name="connsiteX4" fmla="*/ 3994732 w 4853940"/>
                <a:gd name="connsiteY4" fmla="*/ 2208476 h 3360420"/>
                <a:gd name="connsiteX5" fmla="*/ 4047088 w 4853940"/>
                <a:gd name="connsiteY5" fmla="*/ 2195880 h 3360420"/>
                <a:gd name="connsiteX6" fmla="*/ 4157598 w 4853940"/>
                <a:gd name="connsiteY6" fmla="*/ 2156723 h 3360420"/>
                <a:gd name="connsiteX7" fmla="*/ 4100220 w 4853940"/>
                <a:gd name="connsiteY7" fmla="*/ 2177724 h 3360420"/>
                <a:gd name="connsiteX8" fmla="*/ 4144527 w 4853940"/>
                <a:gd name="connsiteY8" fmla="*/ 2162584 h 3360420"/>
                <a:gd name="connsiteX9" fmla="*/ 4253237 w 4853940"/>
                <a:gd name="connsiteY9" fmla="*/ 2112065 h 3360420"/>
                <a:gd name="connsiteX10" fmla="*/ 4199916 w 4853940"/>
                <a:gd name="connsiteY10" fmla="*/ 2137751 h 3360420"/>
                <a:gd name="connsiteX11" fmla="*/ 4237697 w 4853940"/>
                <a:gd name="connsiteY11" fmla="*/ 2120812 h 3360420"/>
                <a:gd name="connsiteX12" fmla="*/ 4343736 w 4853940"/>
                <a:gd name="connsiteY12" fmla="*/ 2058907 h 3360420"/>
                <a:gd name="connsiteX13" fmla="*/ 4294094 w 4853940"/>
                <a:gd name="connsiteY13" fmla="*/ 2089066 h 3360420"/>
                <a:gd name="connsiteX14" fmla="*/ 4326135 w 4853940"/>
                <a:gd name="connsiteY14" fmla="*/ 2071030 h 3360420"/>
                <a:gd name="connsiteX15" fmla="*/ 4428591 w 4853940"/>
                <a:gd name="connsiteY15" fmla="*/ 1997747 h 3360420"/>
                <a:gd name="connsiteX16" fmla="*/ 4382547 w 4853940"/>
                <a:gd name="connsiteY16" fmla="*/ 2032178 h 3360420"/>
                <a:gd name="connsiteX17" fmla="*/ 4409376 w 4853940"/>
                <a:gd name="connsiteY17" fmla="*/ 2013701 h 3360420"/>
                <a:gd name="connsiteX18" fmla="*/ 4496671 w 4853940"/>
                <a:gd name="connsiteY18" fmla="*/ 1938726 h 3360420"/>
                <a:gd name="connsiteX19" fmla="*/ 4464909 w 4853940"/>
                <a:gd name="connsiteY19" fmla="*/ 1967593 h 3360420"/>
                <a:gd name="connsiteX20" fmla="*/ 4486957 w 4853940"/>
                <a:gd name="connsiteY20" fmla="*/ 1949288 h 3360420"/>
                <a:gd name="connsiteX21" fmla="*/ 4642087 w 4853940"/>
                <a:gd name="connsiteY21" fmla="*/ 1771329 h 3360420"/>
                <a:gd name="connsiteX22" fmla="*/ 4567591 w 4853940"/>
                <a:gd name="connsiteY22" fmla="*/ 1861619 h 3360420"/>
                <a:gd name="connsiteX23" fmla="*/ 4623281 w 4853940"/>
                <a:gd name="connsiteY23" fmla="*/ 1801070 h 3360420"/>
                <a:gd name="connsiteX24" fmla="*/ 4747270 w 4853940"/>
                <a:gd name="connsiteY24" fmla="*/ 1590498 h 3360420"/>
                <a:gd name="connsiteX25" fmla="*/ 4691744 w 4853940"/>
                <a:gd name="connsiteY25" fmla="*/ 1692797 h 3360420"/>
                <a:gd name="connsiteX26" fmla="*/ 4731397 w 4853940"/>
                <a:gd name="connsiteY26" fmla="*/ 1630086 h 3360420"/>
                <a:gd name="connsiteX27" fmla="*/ 4817458 w 4853940"/>
                <a:gd name="connsiteY27" fmla="*/ 1390103 h 3360420"/>
                <a:gd name="connsiteX28" fmla="*/ 4782618 w 4853940"/>
                <a:gd name="connsiteY28" fmla="*/ 1502338 h 3360420"/>
                <a:gd name="connsiteX29" fmla="*/ 4807593 w 4853940"/>
                <a:gd name="connsiteY29" fmla="*/ 1440048 h 3360420"/>
                <a:gd name="connsiteX30" fmla="*/ 4851339 w 4853940"/>
                <a:gd name="connsiteY30" fmla="*/ 1171650 h 3360420"/>
                <a:gd name="connsiteX31" fmla="*/ 4848157 w 4853940"/>
                <a:gd name="connsiteY31" fmla="*/ 1234668 h 3360420"/>
                <a:gd name="connsiteX32" fmla="*/ 4848156 w 4853940"/>
                <a:gd name="connsiteY32" fmla="*/ 1234674 h 3360420"/>
                <a:gd name="connsiteX33" fmla="*/ 4848157 w 4853940"/>
                <a:gd name="connsiteY33" fmla="*/ 1234668 h 3360420"/>
                <a:gd name="connsiteX34" fmla="*/ 1120140 w 4853940"/>
                <a:gd name="connsiteY34" fmla="*/ 0 h 3360420"/>
                <a:gd name="connsiteX35" fmla="*/ 3733800 w 4853940"/>
                <a:gd name="connsiteY35" fmla="*/ 0 h 3360420"/>
                <a:gd name="connsiteX36" fmla="*/ 4853940 w 4853940"/>
                <a:gd name="connsiteY36" fmla="*/ 1120140 h 3360420"/>
                <a:gd name="connsiteX37" fmla="*/ 4853555 w 4853940"/>
                <a:gd name="connsiteY37" fmla="*/ 1127760 h 3360420"/>
                <a:gd name="connsiteX38" fmla="*/ 4853940 w 4853940"/>
                <a:gd name="connsiteY38" fmla="*/ 1127760 h 3360420"/>
                <a:gd name="connsiteX39" fmla="*/ 4853940 w 4853940"/>
                <a:gd name="connsiteY39" fmla="*/ 3360420 h 3360420"/>
                <a:gd name="connsiteX40" fmla="*/ 3733800 w 4853940"/>
                <a:gd name="connsiteY40" fmla="*/ 2240280 h 3360420"/>
                <a:gd name="connsiteX41" fmla="*/ 3841261 w 4853940"/>
                <a:gd name="connsiteY41" fmla="*/ 2235192 h 3360420"/>
                <a:gd name="connsiteX42" fmla="*/ 3844918 w 4853940"/>
                <a:gd name="connsiteY42" fmla="*/ 2234669 h 3360420"/>
                <a:gd name="connsiteX43" fmla="*/ 3733800 w 4853940"/>
                <a:gd name="connsiteY43" fmla="*/ 2240280 h 3360420"/>
                <a:gd name="connsiteX44" fmla="*/ 1120140 w 4853940"/>
                <a:gd name="connsiteY44" fmla="*/ 2240280 h 3360420"/>
                <a:gd name="connsiteX45" fmla="*/ 0 w 4853940"/>
                <a:gd name="connsiteY45" fmla="*/ 1120140 h 3360420"/>
                <a:gd name="connsiteX46" fmla="*/ 1120140 w 4853940"/>
                <a:gd name="connsiteY46" fmla="*/ 0 h 33604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</a:cxnLst>
              <a:rect l="l" t="t" r="r" b="b"/>
              <a:pathLst>
                <a:path w="4853940" h="3360420">
                  <a:moveTo>
                    <a:pt x="3952930" y="2218533"/>
                  </a:moveTo>
                  <a:lnTo>
                    <a:pt x="3881090" y="2229497"/>
                  </a:lnTo>
                  <a:lnTo>
                    <a:pt x="3945845" y="2220238"/>
                  </a:lnTo>
                  <a:close/>
                  <a:moveTo>
                    <a:pt x="4057327" y="2192381"/>
                  </a:moveTo>
                  <a:lnTo>
                    <a:pt x="3994732" y="2208476"/>
                  </a:lnTo>
                  <a:lnTo>
                    <a:pt x="4047088" y="2195880"/>
                  </a:lnTo>
                  <a:close/>
                  <a:moveTo>
                    <a:pt x="4157598" y="2156723"/>
                  </a:moveTo>
                  <a:lnTo>
                    <a:pt x="4100220" y="2177724"/>
                  </a:lnTo>
                  <a:lnTo>
                    <a:pt x="4144527" y="2162584"/>
                  </a:lnTo>
                  <a:close/>
                  <a:moveTo>
                    <a:pt x="4253237" y="2112065"/>
                  </a:moveTo>
                  <a:lnTo>
                    <a:pt x="4199916" y="2137751"/>
                  </a:lnTo>
                  <a:lnTo>
                    <a:pt x="4237697" y="2120812"/>
                  </a:lnTo>
                  <a:close/>
                  <a:moveTo>
                    <a:pt x="4343736" y="2058907"/>
                  </a:moveTo>
                  <a:lnTo>
                    <a:pt x="4294094" y="2089066"/>
                  </a:lnTo>
                  <a:lnTo>
                    <a:pt x="4326135" y="2071030"/>
                  </a:lnTo>
                  <a:close/>
                  <a:moveTo>
                    <a:pt x="4428591" y="1997747"/>
                  </a:moveTo>
                  <a:lnTo>
                    <a:pt x="4382547" y="2032178"/>
                  </a:lnTo>
                  <a:lnTo>
                    <a:pt x="4409376" y="2013701"/>
                  </a:lnTo>
                  <a:close/>
                  <a:moveTo>
                    <a:pt x="4496671" y="1938726"/>
                  </a:moveTo>
                  <a:lnTo>
                    <a:pt x="4464909" y="1967593"/>
                  </a:lnTo>
                  <a:lnTo>
                    <a:pt x="4486957" y="1949288"/>
                  </a:lnTo>
                  <a:close/>
                  <a:moveTo>
                    <a:pt x="4642087" y="1771329"/>
                  </a:moveTo>
                  <a:lnTo>
                    <a:pt x="4567591" y="1861619"/>
                  </a:lnTo>
                  <a:lnTo>
                    <a:pt x="4623281" y="1801070"/>
                  </a:lnTo>
                  <a:close/>
                  <a:moveTo>
                    <a:pt x="4747270" y="1590498"/>
                  </a:moveTo>
                  <a:lnTo>
                    <a:pt x="4691744" y="1692797"/>
                  </a:lnTo>
                  <a:lnTo>
                    <a:pt x="4731397" y="1630086"/>
                  </a:lnTo>
                  <a:close/>
                  <a:moveTo>
                    <a:pt x="4817458" y="1390103"/>
                  </a:moveTo>
                  <a:lnTo>
                    <a:pt x="4782618" y="1502338"/>
                  </a:lnTo>
                  <a:lnTo>
                    <a:pt x="4807593" y="1440048"/>
                  </a:lnTo>
                  <a:close/>
                  <a:moveTo>
                    <a:pt x="4851339" y="1171650"/>
                  </a:moveTo>
                  <a:lnTo>
                    <a:pt x="4848157" y="1234668"/>
                  </a:lnTo>
                  <a:lnTo>
                    <a:pt x="4848156" y="1234674"/>
                  </a:lnTo>
                  <a:lnTo>
                    <a:pt x="4848157" y="1234668"/>
                  </a:lnTo>
                  <a:close/>
                  <a:moveTo>
                    <a:pt x="1120140" y="0"/>
                  </a:moveTo>
                  <a:lnTo>
                    <a:pt x="3733800" y="0"/>
                  </a:lnTo>
                  <a:cubicBezTo>
                    <a:pt x="4352436" y="0"/>
                    <a:pt x="4853940" y="501504"/>
                    <a:pt x="4853940" y="1120140"/>
                  </a:cubicBezTo>
                  <a:lnTo>
                    <a:pt x="4853555" y="1127760"/>
                  </a:lnTo>
                  <a:lnTo>
                    <a:pt x="4853940" y="1127760"/>
                  </a:lnTo>
                  <a:lnTo>
                    <a:pt x="4853940" y="3360420"/>
                  </a:lnTo>
                  <a:cubicBezTo>
                    <a:pt x="4853940" y="2741784"/>
                    <a:pt x="4352436" y="2240280"/>
                    <a:pt x="3733800" y="2240280"/>
                  </a:cubicBezTo>
                  <a:cubicBezTo>
                    <a:pt x="3770048" y="2240280"/>
                    <a:pt x="3805894" y="2238558"/>
                    <a:pt x="3841261" y="2235192"/>
                  </a:cubicBezTo>
                  <a:lnTo>
                    <a:pt x="3844918" y="2234669"/>
                  </a:lnTo>
                  <a:lnTo>
                    <a:pt x="3733800" y="2240280"/>
                  </a:lnTo>
                  <a:lnTo>
                    <a:pt x="1120140" y="2240280"/>
                  </a:lnTo>
                  <a:cubicBezTo>
                    <a:pt x="501504" y="2240280"/>
                    <a:pt x="0" y="1738776"/>
                    <a:pt x="0" y="1120140"/>
                  </a:cubicBezTo>
                  <a:cubicBezTo>
                    <a:pt x="0" y="501504"/>
                    <a:pt x="501504" y="0"/>
                    <a:pt x="1120140" y="0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ffectLst>
              <a:outerShdw blurRad="317500" dist="1905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F8449DB5-D796-3D58-463E-53B212CC8DC6}"/>
                </a:ext>
              </a:extLst>
            </p:cNvPr>
            <p:cNvSpPr/>
            <p:nvPr/>
          </p:nvSpPr>
          <p:spPr>
            <a:xfrm>
              <a:off x="7261860" y="2857500"/>
              <a:ext cx="4853940" cy="3360420"/>
            </a:xfrm>
            <a:custGeom>
              <a:avLst/>
              <a:gdLst>
                <a:gd name="connsiteX0" fmla="*/ 3952930 w 4853940"/>
                <a:gd name="connsiteY0" fmla="*/ 2218533 h 3360420"/>
                <a:gd name="connsiteX1" fmla="*/ 3881090 w 4853940"/>
                <a:gd name="connsiteY1" fmla="*/ 2229497 h 3360420"/>
                <a:gd name="connsiteX2" fmla="*/ 3945845 w 4853940"/>
                <a:gd name="connsiteY2" fmla="*/ 2220238 h 3360420"/>
                <a:gd name="connsiteX3" fmla="*/ 4057327 w 4853940"/>
                <a:gd name="connsiteY3" fmla="*/ 2192381 h 3360420"/>
                <a:gd name="connsiteX4" fmla="*/ 3994732 w 4853940"/>
                <a:gd name="connsiteY4" fmla="*/ 2208476 h 3360420"/>
                <a:gd name="connsiteX5" fmla="*/ 4047088 w 4853940"/>
                <a:gd name="connsiteY5" fmla="*/ 2195880 h 3360420"/>
                <a:gd name="connsiteX6" fmla="*/ 4157598 w 4853940"/>
                <a:gd name="connsiteY6" fmla="*/ 2156723 h 3360420"/>
                <a:gd name="connsiteX7" fmla="*/ 4100220 w 4853940"/>
                <a:gd name="connsiteY7" fmla="*/ 2177724 h 3360420"/>
                <a:gd name="connsiteX8" fmla="*/ 4144527 w 4853940"/>
                <a:gd name="connsiteY8" fmla="*/ 2162584 h 3360420"/>
                <a:gd name="connsiteX9" fmla="*/ 4253237 w 4853940"/>
                <a:gd name="connsiteY9" fmla="*/ 2112065 h 3360420"/>
                <a:gd name="connsiteX10" fmla="*/ 4199916 w 4853940"/>
                <a:gd name="connsiteY10" fmla="*/ 2137751 h 3360420"/>
                <a:gd name="connsiteX11" fmla="*/ 4237697 w 4853940"/>
                <a:gd name="connsiteY11" fmla="*/ 2120812 h 3360420"/>
                <a:gd name="connsiteX12" fmla="*/ 4343736 w 4853940"/>
                <a:gd name="connsiteY12" fmla="*/ 2058907 h 3360420"/>
                <a:gd name="connsiteX13" fmla="*/ 4294094 w 4853940"/>
                <a:gd name="connsiteY13" fmla="*/ 2089066 h 3360420"/>
                <a:gd name="connsiteX14" fmla="*/ 4326135 w 4853940"/>
                <a:gd name="connsiteY14" fmla="*/ 2071030 h 3360420"/>
                <a:gd name="connsiteX15" fmla="*/ 4428591 w 4853940"/>
                <a:gd name="connsiteY15" fmla="*/ 1997747 h 3360420"/>
                <a:gd name="connsiteX16" fmla="*/ 4382547 w 4853940"/>
                <a:gd name="connsiteY16" fmla="*/ 2032178 h 3360420"/>
                <a:gd name="connsiteX17" fmla="*/ 4409376 w 4853940"/>
                <a:gd name="connsiteY17" fmla="*/ 2013701 h 3360420"/>
                <a:gd name="connsiteX18" fmla="*/ 4496671 w 4853940"/>
                <a:gd name="connsiteY18" fmla="*/ 1938726 h 3360420"/>
                <a:gd name="connsiteX19" fmla="*/ 4464909 w 4853940"/>
                <a:gd name="connsiteY19" fmla="*/ 1967593 h 3360420"/>
                <a:gd name="connsiteX20" fmla="*/ 4486957 w 4853940"/>
                <a:gd name="connsiteY20" fmla="*/ 1949288 h 3360420"/>
                <a:gd name="connsiteX21" fmla="*/ 4642087 w 4853940"/>
                <a:gd name="connsiteY21" fmla="*/ 1771329 h 3360420"/>
                <a:gd name="connsiteX22" fmla="*/ 4567591 w 4853940"/>
                <a:gd name="connsiteY22" fmla="*/ 1861619 h 3360420"/>
                <a:gd name="connsiteX23" fmla="*/ 4623281 w 4853940"/>
                <a:gd name="connsiteY23" fmla="*/ 1801070 h 3360420"/>
                <a:gd name="connsiteX24" fmla="*/ 4747270 w 4853940"/>
                <a:gd name="connsiteY24" fmla="*/ 1590498 h 3360420"/>
                <a:gd name="connsiteX25" fmla="*/ 4691744 w 4853940"/>
                <a:gd name="connsiteY25" fmla="*/ 1692797 h 3360420"/>
                <a:gd name="connsiteX26" fmla="*/ 4731397 w 4853940"/>
                <a:gd name="connsiteY26" fmla="*/ 1630086 h 3360420"/>
                <a:gd name="connsiteX27" fmla="*/ 4817458 w 4853940"/>
                <a:gd name="connsiteY27" fmla="*/ 1390103 h 3360420"/>
                <a:gd name="connsiteX28" fmla="*/ 4782618 w 4853940"/>
                <a:gd name="connsiteY28" fmla="*/ 1502338 h 3360420"/>
                <a:gd name="connsiteX29" fmla="*/ 4807593 w 4853940"/>
                <a:gd name="connsiteY29" fmla="*/ 1440048 h 3360420"/>
                <a:gd name="connsiteX30" fmla="*/ 4851339 w 4853940"/>
                <a:gd name="connsiteY30" fmla="*/ 1171650 h 3360420"/>
                <a:gd name="connsiteX31" fmla="*/ 4848157 w 4853940"/>
                <a:gd name="connsiteY31" fmla="*/ 1234668 h 3360420"/>
                <a:gd name="connsiteX32" fmla="*/ 4848156 w 4853940"/>
                <a:gd name="connsiteY32" fmla="*/ 1234674 h 3360420"/>
                <a:gd name="connsiteX33" fmla="*/ 4848157 w 4853940"/>
                <a:gd name="connsiteY33" fmla="*/ 1234668 h 3360420"/>
                <a:gd name="connsiteX34" fmla="*/ 1120140 w 4853940"/>
                <a:gd name="connsiteY34" fmla="*/ 0 h 3360420"/>
                <a:gd name="connsiteX35" fmla="*/ 3733800 w 4853940"/>
                <a:gd name="connsiteY35" fmla="*/ 0 h 3360420"/>
                <a:gd name="connsiteX36" fmla="*/ 4853940 w 4853940"/>
                <a:gd name="connsiteY36" fmla="*/ 1120140 h 3360420"/>
                <a:gd name="connsiteX37" fmla="*/ 4853555 w 4853940"/>
                <a:gd name="connsiteY37" fmla="*/ 1127760 h 3360420"/>
                <a:gd name="connsiteX38" fmla="*/ 4853940 w 4853940"/>
                <a:gd name="connsiteY38" fmla="*/ 1127760 h 3360420"/>
                <a:gd name="connsiteX39" fmla="*/ 4853940 w 4853940"/>
                <a:gd name="connsiteY39" fmla="*/ 3360420 h 3360420"/>
                <a:gd name="connsiteX40" fmla="*/ 3733800 w 4853940"/>
                <a:gd name="connsiteY40" fmla="*/ 2240280 h 3360420"/>
                <a:gd name="connsiteX41" fmla="*/ 3841261 w 4853940"/>
                <a:gd name="connsiteY41" fmla="*/ 2235192 h 3360420"/>
                <a:gd name="connsiteX42" fmla="*/ 3844918 w 4853940"/>
                <a:gd name="connsiteY42" fmla="*/ 2234669 h 3360420"/>
                <a:gd name="connsiteX43" fmla="*/ 3733800 w 4853940"/>
                <a:gd name="connsiteY43" fmla="*/ 2240280 h 3360420"/>
                <a:gd name="connsiteX44" fmla="*/ 1120140 w 4853940"/>
                <a:gd name="connsiteY44" fmla="*/ 2240280 h 3360420"/>
                <a:gd name="connsiteX45" fmla="*/ 0 w 4853940"/>
                <a:gd name="connsiteY45" fmla="*/ 1120140 h 3360420"/>
                <a:gd name="connsiteX46" fmla="*/ 1120140 w 4853940"/>
                <a:gd name="connsiteY46" fmla="*/ 0 h 33604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</a:cxnLst>
              <a:rect l="l" t="t" r="r" b="b"/>
              <a:pathLst>
                <a:path w="4853940" h="3360420">
                  <a:moveTo>
                    <a:pt x="3952930" y="2218533"/>
                  </a:moveTo>
                  <a:lnTo>
                    <a:pt x="3881090" y="2229497"/>
                  </a:lnTo>
                  <a:lnTo>
                    <a:pt x="3945845" y="2220238"/>
                  </a:lnTo>
                  <a:close/>
                  <a:moveTo>
                    <a:pt x="4057327" y="2192381"/>
                  </a:moveTo>
                  <a:lnTo>
                    <a:pt x="3994732" y="2208476"/>
                  </a:lnTo>
                  <a:lnTo>
                    <a:pt x="4047088" y="2195880"/>
                  </a:lnTo>
                  <a:close/>
                  <a:moveTo>
                    <a:pt x="4157598" y="2156723"/>
                  </a:moveTo>
                  <a:lnTo>
                    <a:pt x="4100220" y="2177724"/>
                  </a:lnTo>
                  <a:lnTo>
                    <a:pt x="4144527" y="2162584"/>
                  </a:lnTo>
                  <a:close/>
                  <a:moveTo>
                    <a:pt x="4253237" y="2112065"/>
                  </a:moveTo>
                  <a:lnTo>
                    <a:pt x="4199916" y="2137751"/>
                  </a:lnTo>
                  <a:lnTo>
                    <a:pt x="4237697" y="2120812"/>
                  </a:lnTo>
                  <a:close/>
                  <a:moveTo>
                    <a:pt x="4343736" y="2058907"/>
                  </a:moveTo>
                  <a:lnTo>
                    <a:pt x="4294094" y="2089066"/>
                  </a:lnTo>
                  <a:lnTo>
                    <a:pt x="4326135" y="2071030"/>
                  </a:lnTo>
                  <a:close/>
                  <a:moveTo>
                    <a:pt x="4428591" y="1997747"/>
                  </a:moveTo>
                  <a:lnTo>
                    <a:pt x="4382547" y="2032178"/>
                  </a:lnTo>
                  <a:lnTo>
                    <a:pt x="4409376" y="2013701"/>
                  </a:lnTo>
                  <a:close/>
                  <a:moveTo>
                    <a:pt x="4496671" y="1938726"/>
                  </a:moveTo>
                  <a:lnTo>
                    <a:pt x="4464909" y="1967593"/>
                  </a:lnTo>
                  <a:lnTo>
                    <a:pt x="4486957" y="1949288"/>
                  </a:lnTo>
                  <a:close/>
                  <a:moveTo>
                    <a:pt x="4642087" y="1771329"/>
                  </a:moveTo>
                  <a:lnTo>
                    <a:pt x="4567591" y="1861619"/>
                  </a:lnTo>
                  <a:lnTo>
                    <a:pt x="4623281" y="1801070"/>
                  </a:lnTo>
                  <a:close/>
                  <a:moveTo>
                    <a:pt x="4747270" y="1590498"/>
                  </a:moveTo>
                  <a:lnTo>
                    <a:pt x="4691744" y="1692797"/>
                  </a:lnTo>
                  <a:lnTo>
                    <a:pt x="4731397" y="1630086"/>
                  </a:lnTo>
                  <a:close/>
                  <a:moveTo>
                    <a:pt x="4817458" y="1390103"/>
                  </a:moveTo>
                  <a:lnTo>
                    <a:pt x="4782618" y="1502338"/>
                  </a:lnTo>
                  <a:lnTo>
                    <a:pt x="4807593" y="1440048"/>
                  </a:lnTo>
                  <a:close/>
                  <a:moveTo>
                    <a:pt x="4851339" y="1171650"/>
                  </a:moveTo>
                  <a:lnTo>
                    <a:pt x="4848157" y="1234668"/>
                  </a:lnTo>
                  <a:lnTo>
                    <a:pt x="4848156" y="1234674"/>
                  </a:lnTo>
                  <a:lnTo>
                    <a:pt x="4848157" y="1234668"/>
                  </a:lnTo>
                  <a:close/>
                  <a:moveTo>
                    <a:pt x="1120140" y="0"/>
                  </a:moveTo>
                  <a:lnTo>
                    <a:pt x="3733800" y="0"/>
                  </a:lnTo>
                  <a:cubicBezTo>
                    <a:pt x="4352436" y="0"/>
                    <a:pt x="4853940" y="501504"/>
                    <a:pt x="4853940" y="1120140"/>
                  </a:cubicBezTo>
                  <a:lnTo>
                    <a:pt x="4853555" y="1127760"/>
                  </a:lnTo>
                  <a:lnTo>
                    <a:pt x="4853940" y="1127760"/>
                  </a:lnTo>
                  <a:lnTo>
                    <a:pt x="4853940" y="3360420"/>
                  </a:lnTo>
                  <a:cubicBezTo>
                    <a:pt x="4853940" y="2741784"/>
                    <a:pt x="4352436" y="2240280"/>
                    <a:pt x="3733800" y="2240280"/>
                  </a:cubicBezTo>
                  <a:cubicBezTo>
                    <a:pt x="3770048" y="2240280"/>
                    <a:pt x="3805894" y="2238558"/>
                    <a:pt x="3841261" y="2235192"/>
                  </a:cubicBezTo>
                  <a:lnTo>
                    <a:pt x="3844918" y="2234669"/>
                  </a:lnTo>
                  <a:lnTo>
                    <a:pt x="3733800" y="2240280"/>
                  </a:lnTo>
                  <a:lnTo>
                    <a:pt x="1120140" y="2240280"/>
                  </a:lnTo>
                  <a:cubicBezTo>
                    <a:pt x="501504" y="2240280"/>
                    <a:pt x="0" y="1738776"/>
                    <a:pt x="0" y="1120140"/>
                  </a:cubicBezTo>
                  <a:cubicBezTo>
                    <a:pt x="0" y="501504"/>
                    <a:pt x="501504" y="0"/>
                    <a:pt x="112014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9" name="Group 68">
            <a:extLst>
              <a:ext uri="{FF2B5EF4-FFF2-40B4-BE49-F238E27FC236}">
                <a16:creationId xmlns:a16="http://schemas.microsoft.com/office/drawing/2014/main" id="{D68922DC-90EB-8906-9715-1F7C273C95B8}"/>
              </a:ext>
            </a:extLst>
          </p:cNvPr>
          <p:cNvGrpSpPr/>
          <p:nvPr/>
        </p:nvGrpSpPr>
        <p:grpSpPr>
          <a:xfrm flipH="1">
            <a:off x="7833373" y="9405207"/>
            <a:ext cx="4996600" cy="3647441"/>
            <a:chOff x="7261860" y="2857500"/>
            <a:chExt cx="4853940" cy="3543300"/>
          </a:xfrm>
        </p:grpSpPr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0710148B-5DF9-C00D-356E-CA99A05F8A2D}"/>
                </a:ext>
              </a:extLst>
            </p:cNvPr>
            <p:cNvSpPr/>
            <p:nvPr/>
          </p:nvSpPr>
          <p:spPr>
            <a:xfrm>
              <a:off x="7261860" y="2857500"/>
              <a:ext cx="4853940" cy="3543300"/>
            </a:xfrm>
            <a:custGeom>
              <a:avLst/>
              <a:gdLst>
                <a:gd name="connsiteX0" fmla="*/ 3952930 w 4853940"/>
                <a:gd name="connsiteY0" fmla="*/ 2218533 h 3360420"/>
                <a:gd name="connsiteX1" fmla="*/ 3881090 w 4853940"/>
                <a:gd name="connsiteY1" fmla="*/ 2229497 h 3360420"/>
                <a:gd name="connsiteX2" fmla="*/ 3945845 w 4853940"/>
                <a:gd name="connsiteY2" fmla="*/ 2220238 h 3360420"/>
                <a:gd name="connsiteX3" fmla="*/ 4057327 w 4853940"/>
                <a:gd name="connsiteY3" fmla="*/ 2192381 h 3360420"/>
                <a:gd name="connsiteX4" fmla="*/ 3994732 w 4853940"/>
                <a:gd name="connsiteY4" fmla="*/ 2208476 h 3360420"/>
                <a:gd name="connsiteX5" fmla="*/ 4047088 w 4853940"/>
                <a:gd name="connsiteY5" fmla="*/ 2195880 h 3360420"/>
                <a:gd name="connsiteX6" fmla="*/ 4157598 w 4853940"/>
                <a:gd name="connsiteY6" fmla="*/ 2156723 h 3360420"/>
                <a:gd name="connsiteX7" fmla="*/ 4100220 w 4853940"/>
                <a:gd name="connsiteY7" fmla="*/ 2177724 h 3360420"/>
                <a:gd name="connsiteX8" fmla="*/ 4144527 w 4853940"/>
                <a:gd name="connsiteY8" fmla="*/ 2162584 h 3360420"/>
                <a:gd name="connsiteX9" fmla="*/ 4253237 w 4853940"/>
                <a:gd name="connsiteY9" fmla="*/ 2112065 h 3360420"/>
                <a:gd name="connsiteX10" fmla="*/ 4199916 w 4853940"/>
                <a:gd name="connsiteY10" fmla="*/ 2137751 h 3360420"/>
                <a:gd name="connsiteX11" fmla="*/ 4237697 w 4853940"/>
                <a:gd name="connsiteY11" fmla="*/ 2120812 h 3360420"/>
                <a:gd name="connsiteX12" fmla="*/ 4343736 w 4853940"/>
                <a:gd name="connsiteY12" fmla="*/ 2058907 h 3360420"/>
                <a:gd name="connsiteX13" fmla="*/ 4294094 w 4853940"/>
                <a:gd name="connsiteY13" fmla="*/ 2089066 h 3360420"/>
                <a:gd name="connsiteX14" fmla="*/ 4326135 w 4853940"/>
                <a:gd name="connsiteY14" fmla="*/ 2071030 h 3360420"/>
                <a:gd name="connsiteX15" fmla="*/ 4428591 w 4853940"/>
                <a:gd name="connsiteY15" fmla="*/ 1997747 h 3360420"/>
                <a:gd name="connsiteX16" fmla="*/ 4382547 w 4853940"/>
                <a:gd name="connsiteY16" fmla="*/ 2032178 h 3360420"/>
                <a:gd name="connsiteX17" fmla="*/ 4409376 w 4853940"/>
                <a:gd name="connsiteY17" fmla="*/ 2013701 h 3360420"/>
                <a:gd name="connsiteX18" fmla="*/ 4496671 w 4853940"/>
                <a:gd name="connsiteY18" fmla="*/ 1938726 h 3360420"/>
                <a:gd name="connsiteX19" fmla="*/ 4464909 w 4853940"/>
                <a:gd name="connsiteY19" fmla="*/ 1967593 h 3360420"/>
                <a:gd name="connsiteX20" fmla="*/ 4486957 w 4853940"/>
                <a:gd name="connsiteY20" fmla="*/ 1949288 h 3360420"/>
                <a:gd name="connsiteX21" fmla="*/ 4642087 w 4853940"/>
                <a:gd name="connsiteY21" fmla="*/ 1771329 h 3360420"/>
                <a:gd name="connsiteX22" fmla="*/ 4567591 w 4853940"/>
                <a:gd name="connsiteY22" fmla="*/ 1861619 h 3360420"/>
                <a:gd name="connsiteX23" fmla="*/ 4623281 w 4853940"/>
                <a:gd name="connsiteY23" fmla="*/ 1801070 h 3360420"/>
                <a:gd name="connsiteX24" fmla="*/ 4747270 w 4853940"/>
                <a:gd name="connsiteY24" fmla="*/ 1590498 h 3360420"/>
                <a:gd name="connsiteX25" fmla="*/ 4691744 w 4853940"/>
                <a:gd name="connsiteY25" fmla="*/ 1692797 h 3360420"/>
                <a:gd name="connsiteX26" fmla="*/ 4731397 w 4853940"/>
                <a:gd name="connsiteY26" fmla="*/ 1630086 h 3360420"/>
                <a:gd name="connsiteX27" fmla="*/ 4817458 w 4853940"/>
                <a:gd name="connsiteY27" fmla="*/ 1390103 h 3360420"/>
                <a:gd name="connsiteX28" fmla="*/ 4782618 w 4853940"/>
                <a:gd name="connsiteY28" fmla="*/ 1502338 h 3360420"/>
                <a:gd name="connsiteX29" fmla="*/ 4807593 w 4853940"/>
                <a:gd name="connsiteY29" fmla="*/ 1440048 h 3360420"/>
                <a:gd name="connsiteX30" fmla="*/ 4851339 w 4853940"/>
                <a:gd name="connsiteY30" fmla="*/ 1171650 h 3360420"/>
                <a:gd name="connsiteX31" fmla="*/ 4848157 w 4853940"/>
                <a:gd name="connsiteY31" fmla="*/ 1234668 h 3360420"/>
                <a:gd name="connsiteX32" fmla="*/ 4848156 w 4853940"/>
                <a:gd name="connsiteY32" fmla="*/ 1234674 h 3360420"/>
                <a:gd name="connsiteX33" fmla="*/ 4848157 w 4853940"/>
                <a:gd name="connsiteY33" fmla="*/ 1234668 h 3360420"/>
                <a:gd name="connsiteX34" fmla="*/ 1120140 w 4853940"/>
                <a:gd name="connsiteY34" fmla="*/ 0 h 3360420"/>
                <a:gd name="connsiteX35" fmla="*/ 3733800 w 4853940"/>
                <a:gd name="connsiteY35" fmla="*/ 0 h 3360420"/>
                <a:gd name="connsiteX36" fmla="*/ 4853940 w 4853940"/>
                <a:gd name="connsiteY36" fmla="*/ 1120140 h 3360420"/>
                <a:gd name="connsiteX37" fmla="*/ 4853555 w 4853940"/>
                <a:gd name="connsiteY37" fmla="*/ 1127760 h 3360420"/>
                <a:gd name="connsiteX38" fmla="*/ 4853940 w 4853940"/>
                <a:gd name="connsiteY38" fmla="*/ 1127760 h 3360420"/>
                <a:gd name="connsiteX39" fmla="*/ 4853940 w 4853940"/>
                <a:gd name="connsiteY39" fmla="*/ 3360420 h 3360420"/>
                <a:gd name="connsiteX40" fmla="*/ 3733800 w 4853940"/>
                <a:gd name="connsiteY40" fmla="*/ 2240280 h 3360420"/>
                <a:gd name="connsiteX41" fmla="*/ 3841261 w 4853940"/>
                <a:gd name="connsiteY41" fmla="*/ 2235192 h 3360420"/>
                <a:gd name="connsiteX42" fmla="*/ 3844918 w 4853940"/>
                <a:gd name="connsiteY42" fmla="*/ 2234669 h 3360420"/>
                <a:gd name="connsiteX43" fmla="*/ 3733800 w 4853940"/>
                <a:gd name="connsiteY43" fmla="*/ 2240280 h 3360420"/>
                <a:gd name="connsiteX44" fmla="*/ 1120140 w 4853940"/>
                <a:gd name="connsiteY44" fmla="*/ 2240280 h 3360420"/>
                <a:gd name="connsiteX45" fmla="*/ 0 w 4853940"/>
                <a:gd name="connsiteY45" fmla="*/ 1120140 h 3360420"/>
                <a:gd name="connsiteX46" fmla="*/ 1120140 w 4853940"/>
                <a:gd name="connsiteY46" fmla="*/ 0 h 33604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</a:cxnLst>
              <a:rect l="l" t="t" r="r" b="b"/>
              <a:pathLst>
                <a:path w="4853940" h="3360420">
                  <a:moveTo>
                    <a:pt x="3952930" y="2218533"/>
                  </a:moveTo>
                  <a:lnTo>
                    <a:pt x="3881090" y="2229497"/>
                  </a:lnTo>
                  <a:lnTo>
                    <a:pt x="3945845" y="2220238"/>
                  </a:lnTo>
                  <a:close/>
                  <a:moveTo>
                    <a:pt x="4057327" y="2192381"/>
                  </a:moveTo>
                  <a:lnTo>
                    <a:pt x="3994732" y="2208476"/>
                  </a:lnTo>
                  <a:lnTo>
                    <a:pt x="4047088" y="2195880"/>
                  </a:lnTo>
                  <a:close/>
                  <a:moveTo>
                    <a:pt x="4157598" y="2156723"/>
                  </a:moveTo>
                  <a:lnTo>
                    <a:pt x="4100220" y="2177724"/>
                  </a:lnTo>
                  <a:lnTo>
                    <a:pt x="4144527" y="2162584"/>
                  </a:lnTo>
                  <a:close/>
                  <a:moveTo>
                    <a:pt x="4253237" y="2112065"/>
                  </a:moveTo>
                  <a:lnTo>
                    <a:pt x="4199916" y="2137751"/>
                  </a:lnTo>
                  <a:lnTo>
                    <a:pt x="4237697" y="2120812"/>
                  </a:lnTo>
                  <a:close/>
                  <a:moveTo>
                    <a:pt x="4343736" y="2058907"/>
                  </a:moveTo>
                  <a:lnTo>
                    <a:pt x="4294094" y="2089066"/>
                  </a:lnTo>
                  <a:lnTo>
                    <a:pt x="4326135" y="2071030"/>
                  </a:lnTo>
                  <a:close/>
                  <a:moveTo>
                    <a:pt x="4428591" y="1997747"/>
                  </a:moveTo>
                  <a:lnTo>
                    <a:pt x="4382547" y="2032178"/>
                  </a:lnTo>
                  <a:lnTo>
                    <a:pt x="4409376" y="2013701"/>
                  </a:lnTo>
                  <a:close/>
                  <a:moveTo>
                    <a:pt x="4496671" y="1938726"/>
                  </a:moveTo>
                  <a:lnTo>
                    <a:pt x="4464909" y="1967593"/>
                  </a:lnTo>
                  <a:lnTo>
                    <a:pt x="4486957" y="1949288"/>
                  </a:lnTo>
                  <a:close/>
                  <a:moveTo>
                    <a:pt x="4642087" y="1771329"/>
                  </a:moveTo>
                  <a:lnTo>
                    <a:pt x="4567591" y="1861619"/>
                  </a:lnTo>
                  <a:lnTo>
                    <a:pt x="4623281" y="1801070"/>
                  </a:lnTo>
                  <a:close/>
                  <a:moveTo>
                    <a:pt x="4747270" y="1590498"/>
                  </a:moveTo>
                  <a:lnTo>
                    <a:pt x="4691744" y="1692797"/>
                  </a:lnTo>
                  <a:lnTo>
                    <a:pt x="4731397" y="1630086"/>
                  </a:lnTo>
                  <a:close/>
                  <a:moveTo>
                    <a:pt x="4817458" y="1390103"/>
                  </a:moveTo>
                  <a:lnTo>
                    <a:pt x="4782618" y="1502338"/>
                  </a:lnTo>
                  <a:lnTo>
                    <a:pt x="4807593" y="1440048"/>
                  </a:lnTo>
                  <a:close/>
                  <a:moveTo>
                    <a:pt x="4851339" y="1171650"/>
                  </a:moveTo>
                  <a:lnTo>
                    <a:pt x="4848157" y="1234668"/>
                  </a:lnTo>
                  <a:lnTo>
                    <a:pt x="4848156" y="1234674"/>
                  </a:lnTo>
                  <a:lnTo>
                    <a:pt x="4848157" y="1234668"/>
                  </a:lnTo>
                  <a:close/>
                  <a:moveTo>
                    <a:pt x="1120140" y="0"/>
                  </a:moveTo>
                  <a:lnTo>
                    <a:pt x="3733800" y="0"/>
                  </a:lnTo>
                  <a:cubicBezTo>
                    <a:pt x="4352436" y="0"/>
                    <a:pt x="4853940" y="501504"/>
                    <a:pt x="4853940" y="1120140"/>
                  </a:cubicBezTo>
                  <a:lnTo>
                    <a:pt x="4853555" y="1127760"/>
                  </a:lnTo>
                  <a:lnTo>
                    <a:pt x="4853940" y="1127760"/>
                  </a:lnTo>
                  <a:lnTo>
                    <a:pt x="4853940" y="3360420"/>
                  </a:lnTo>
                  <a:cubicBezTo>
                    <a:pt x="4853940" y="2741784"/>
                    <a:pt x="4352436" y="2240280"/>
                    <a:pt x="3733800" y="2240280"/>
                  </a:cubicBezTo>
                  <a:cubicBezTo>
                    <a:pt x="3770048" y="2240280"/>
                    <a:pt x="3805894" y="2238558"/>
                    <a:pt x="3841261" y="2235192"/>
                  </a:cubicBezTo>
                  <a:lnTo>
                    <a:pt x="3844918" y="2234669"/>
                  </a:lnTo>
                  <a:lnTo>
                    <a:pt x="3733800" y="2240280"/>
                  </a:lnTo>
                  <a:lnTo>
                    <a:pt x="1120140" y="2240280"/>
                  </a:lnTo>
                  <a:cubicBezTo>
                    <a:pt x="501504" y="2240280"/>
                    <a:pt x="0" y="1738776"/>
                    <a:pt x="0" y="1120140"/>
                  </a:cubicBezTo>
                  <a:cubicBezTo>
                    <a:pt x="0" y="501504"/>
                    <a:pt x="501504" y="0"/>
                    <a:pt x="1120140" y="0"/>
                  </a:cubicBez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>
              <a:noFill/>
            </a:ln>
            <a:effectLst>
              <a:outerShdw blurRad="317500" dist="1905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E21597A1-8EE7-9644-493E-25DF133AAC14}"/>
                </a:ext>
              </a:extLst>
            </p:cNvPr>
            <p:cNvSpPr/>
            <p:nvPr/>
          </p:nvSpPr>
          <p:spPr>
            <a:xfrm>
              <a:off x="7261860" y="2857500"/>
              <a:ext cx="4853940" cy="3360420"/>
            </a:xfrm>
            <a:custGeom>
              <a:avLst/>
              <a:gdLst>
                <a:gd name="connsiteX0" fmla="*/ 3952930 w 4853940"/>
                <a:gd name="connsiteY0" fmla="*/ 2218533 h 3360420"/>
                <a:gd name="connsiteX1" fmla="*/ 3881090 w 4853940"/>
                <a:gd name="connsiteY1" fmla="*/ 2229497 h 3360420"/>
                <a:gd name="connsiteX2" fmla="*/ 3945845 w 4853940"/>
                <a:gd name="connsiteY2" fmla="*/ 2220238 h 3360420"/>
                <a:gd name="connsiteX3" fmla="*/ 4057327 w 4853940"/>
                <a:gd name="connsiteY3" fmla="*/ 2192381 h 3360420"/>
                <a:gd name="connsiteX4" fmla="*/ 3994732 w 4853940"/>
                <a:gd name="connsiteY4" fmla="*/ 2208476 h 3360420"/>
                <a:gd name="connsiteX5" fmla="*/ 4047088 w 4853940"/>
                <a:gd name="connsiteY5" fmla="*/ 2195880 h 3360420"/>
                <a:gd name="connsiteX6" fmla="*/ 4157598 w 4853940"/>
                <a:gd name="connsiteY6" fmla="*/ 2156723 h 3360420"/>
                <a:gd name="connsiteX7" fmla="*/ 4100220 w 4853940"/>
                <a:gd name="connsiteY7" fmla="*/ 2177724 h 3360420"/>
                <a:gd name="connsiteX8" fmla="*/ 4144527 w 4853940"/>
                <a:gd name="connsiteY8" fmla="*/ 2162584 h 3360420"/>
                <a:gd name="connsiteX9" fmla="*/ 4253237 w 4853940"/>
                <a:gd name="connsiteY9" fmla="*/ 2112065 h 3360420"/>
                <a:gd name="connsiteX10" fmla="*/ 4199916 w 4853940"/>
                <a:gd name="connsiteY10" fmla="*/ 2137751 h 3360420"/>
                <a:gd name="connsiteX11" fmla="*/ 4237697 w 4853940"/>
                <a:gd name="connsiteY11" fmla="*/ 2120812 h 3360420"/>
                <a:gd name="connsiteX12" fmla="*/ 4343736 w 4853940"/>
                <a:gd name="connsiteY12" fmla="*/ 2058907 h 3360420"/>
                <a:gd name="connsiteX13" fmla="*/ 4294094 w 4853940"/>
                <a:gd name="connsiteY13" fmla="*/ 2089066 h 3360420"/>
                <a:gd name="connsiteX14" fmla="*/ 4326135 w 4853940"/>
                <a:gd name="connsiteY14" fmla="*/ 2071030 h 3360420"/>
                <a:gd name="connsiteX15" fmla="*/ 4428591 w 4853940"/>
                <a:gd name="connsiteY15" fmla="*/ 1997747 h 3360420"/>
                <a:gd name="connsiteX16" fmla="*/ 4382547 w 4853940"/>
                <a:gd name="connsiteY16" fmla="*/ 2032178 h 3360420"/>
                <a:gd name="connsiteX17" fmla="*/ 4409376 w 4853940"/>
                <a:gd name="connsiteY17" fmla="*/ 2013701 h 3360420"/>
                <a:gd name="connsiteX18" fmla="*/ 4496671 w 4853940"/>
                <a:gd name="connsiteY18" fmla="*/ 1938726 h 3360420"/>
                <a:gd name="connsiteX19" fmla="*/ 4464909 w 4853940"/>
                <a:gd name="connsiteY19" fmla="*/ 1967593 h 3360420"/>
                <a:gd name="connsiteX20" fmla="*/ 4486957 w 4853940"/>
                <a:gd name="connsiteY20" fmla="*/ 1949288 h 3360420"/>
                <a:gd name="connsiteX21" fmla="*/ 4642087 w 4853940"/>
                <a:gd name="connsiteY21" fmla="*/ 1771329 h 3360420"/>
                <a:gd name="connsiteX22" fmla="*/ 4567591 w 4853940"/>
                <a:gd name="connsiteY22" fmla="*/ 1861619 h 3360420"/>
                <a:gd name="connsiteX23" fmla="*/ 4623281 w 4853940"/>
                <a:gd name="connsiteY23" fmla="*/ 1801070 h 3360420"/>
                <a:gd name="connsiteX24" fmla="*/ 4747270 w 4853940"/>
                <a:gd name="connsiteY24" fmla="*/ 1590498 h 3360420"/>
                <a:gd name="connsiteX25" fmla="*/ 4691744 w 4853940"/>
                <a:gd name="connsiteY25" fmla="*/ 1692797 h 3360420"/>
                <a:gd name="connsiteX26" fmla="*/ 4731397 w 4853940"/>
                <a:gd name="connsiteY26" fmla="*/ 1630086 h 3360420"/>
                <a:gd name="connsiteX27" fmla="*/ 4817458 w 4853940"/>
                <a:gd name="connsiteY27" fmla="*/ 1390103 h 3360420"/>
                <a:gd name="connsiteX28" fmla="*/ 4782618 w 4853940"/>
                <a:gd name="connsiteY28" fmla="*/ 1502338 h 3360420"/>
                <a:gd name="connsiteX29" fmla="*/ 4807593 w 4853940"/>
                <a:gd name="connsiteY29" fmla="*/ 1440048 h 3360420"/>
                <a:gd name="connsiteX30" fmla="*/ 4851339 w 4853940"/>
                <a:gd name="connsiteY30" fmla="*/ 1171650 h 3360420"/>
                <a:gd name="connsiteX31" fmla="*/ 4848157 w 4853940"/>
                <a:gd name="connsiteY31" fmla="*/ 1234668 h 3360420"/>
                <a:gd name="connsiteX32" fmla="*/ 4848156 w 4853940"/>
                <a:gd name="connsiteY32" fmla="*/ 1234674 h 3360420"/>
                <a:gd name="connsiteX33" fmla="*/ 4848157 w 4853940"/>
                <a:gd name="connsiteY33" fmla="*/ 1234668 h 3360420"/>
                <a:gd name="connsiteX34" fmla="*/ 1120140 w 4853940"/>
                <a:gd name="connsiteY34" fmla="*/ 0 h 3360420"/>
                <a:gd name="connsiteX35" fmla="*/ 3733800 w 4853940"/>
                <a:gd name="connsiteY35" fmla="*/ 0 h 3360420"/>
                <a:gd name="connsiteX36" fmla="*/ 4853940 w 4853940"/>
                <a:gd name="connsiteY36" fmla="*/ 1120140 h 3360420"/>
                <a:gd name="connsiteX37" fmla="*/ 4853555 w 4853940"/>
                <a:gd name="connsiteY37" fmla="*/ 1127760 h 3360420"/>
                <a:gd name="connsiteX38" fmla="*/ 4853940 w 4853940"/>
                <a:gd name="connsiteY38" fmla="*/ 1127760 h 3360420"/>
                <a:gd name="connsiteX39" fmla="*/ 4853940 w 4853940"/>
                <a:gd name="connsiteY39" fmla="*/ 3360420 h 3360420"/>
                <a:gd name="connsiteX40" fmla="*/ 3733800 w 4853940"/>
                <a:gd name="connsiteY40" fmla="*/ 2240280 h 3360420"/>
                <a:gd name="connsiteX41" fmla="*/ 3841261 w 4853940"/>
                <a:gd name="connsiteY41" fmla="*/ 2235192 h 3360420"/>
                <a:gd name="connsiteX42" fmla="*/ 3844918 w 4853940"/>
                <a:gd name="connsiteY42" fmla="*/ 2234669 h 3360420"/>
                <a:gd name="connsiteX43" fmla="*/ 3733800 w 4853940"/>
                <a:gd name="connsiteY43" fmla="*/ 2240280 h 3360420"/>
                <a:gd name="connsiteX44" fmla="*/ 1120140 w 4853940"/>
                <a:gd name="connsiteY44" fmla="*/ 2240280 h 3360420"/>
                <a:gd name="connsiteX45" fmla="*/ 0 w 4853940"/>
                <a:gd name="connsiteY45" fmla="*/ 1120140 h 3360420"/>
                <a:gd name="connsiteX46" fmla="*/ 1120140 w 4853940"/>
                <a:gd name="connsiteY46" fmla="*/ 0 h 33604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</a:cxnLst>
              <a:rect l="l" t="t" r="r" b="b"/>
              <a:pathLst>
                <a:path w="4853940" h="3360420">
                  <a:moveTo>
                    <a:pt x="3952930" y="2218533"/>
                  </a:moveTo>
                  <a:lnTo>
                    <a:pt x="3881090" y="2229497"/>
                  </a:lnTo>
                  <a:lnTo>
                    <a:pt x="3945845" y="2220238"/>
                  </a:lnTo>
                  <a:close/>
                  <a:moveTo>
                    <a:pt x="4057327" y="2192381"/>
                  </a:moveTo>
                  <a:lnTo>
                    <a:pt x="3994732" y="2208476"/>
                  </a:lnTo>
                  <a:lnTo>
                    <a:pt x="4047088" y="2195880"/>
                  </a:lnTo>
                  <a:close/>
                  <a:moveTo>
                    <a:pt x="4157598" y="2156723"/>
                  </a:moveTo>
                  <a:lnTo>
                    <a:pt x="4100220" y="2177724"/>
                  </a:lnTo>
                  <a:lnTo>
                    <a:pt x="4144527" y="2162584"/>
                  </a:lnTo>
                  <a:close/>
                  <a:moveTo>
                    <a:pt x="4253237" y="2112065"/>
                  </a:moveTo>
                  <a:lnTo>
                    <a:pt x="4199916" y="2137751"/>
                  </a:lnTo>
                  <a:lnTo>
                    <a:pt x="4237697" y="2120812"/>
                  </a:lnTo>
                  <a:close/>
                  <a:moveTo>
                    <a:pt x="4343736" y="2058907"/>
                  </a:moveTo>
                  <a:lnTo>
                    <a:pt x="4294094" y="2089066"/>
                  </a:lnTo>
                  <a:lnTo>
                    <a:pt x="4326135" y="2071030"/>
                  </a:lnTo>
                  <a:close/>
                  <a:moveTo>
                    <a:pt x="4428591" y="1997747"/>
                  </a:moveTo>
                  <a:lnTo>
                    <a:pt x="4382547" y="2032178"/>
                  </a:lnTo>
                  <a:lnTo>
                    <a:pt x="4409376" y="2013701"/>
                  </a:lnTo>
                  <a:close/>
                  <a:moveTo>
                    <a:pt x="4496671" y="1938726"/>
                  </a:moveTo>
                  <a:lnTo>
                    <a:pt x="4464909" y="1967593"/>
                  </a:lnTo>
                  <a:lnTo>
                    <a:pt x="4486957" y="1949288"/>
                  </a:lnTo>
                  <a:close/>
                  <a:moveTo>
                    <a:pt x="4642087" y="1771329"/>
                  </a:moveTo>
                  <a:lnTo>
                    <a:pt x="4567591" y="1861619"/>
                  </a:lnTo>
                  <a:lnTo>
                    <a:pt x="4623281" y="1801070"/>
                  </a:lnTo>
                  <a:close/>
                  <a:moveTo>
                    <a:pt x="4747270" y="1590498"/>
                  </a:moveTo>
                  <a:lnTo>
                    <a:pt x="4691744" y="1692797"/>
                  </a:lnTo>
                  <a:lnTo>
                    <a:pt x="4731397" y="1630086"/>
                  </a:lnTo>
                  <a:close/>
                  <a:moveTo>
                    <a:pt x="4817458" y="1390103"/>
                  </a:moveTo>
                  <a:lnTo>
                    <a:pt x="4782618" y="1502338"/>
                  </a:lnTo>
                  <a:lnTo>
                    <a:pt x="4807593" y="1440048"/>
                  </a:lnTo>
                  <a:close/>
                  <a:moveTo>
                    <a:pt x="4851339" y="1171650"/>
                  </a:moveTo>
                  <a:lnTo>
                    <a:pt x="4848157" y="1234668"/>
                  </a:lnTo>
                  <a:lnTo>
                    <a:pt x="4848156" y="1234674"/>
                  </a:lnTo>
                  <a:lnTo>
                    <a:pt x="4848157" y="1234668"/>
                  </a:lnTo>
                  <a:close/>
                  <a:moveTo>
                    <a:pt x="1120140" y="0"/>
                  </a:moveTo>
                  <a:lnTo>
                    <a:pt x="3733800" y="0"/>
                  </a:lnTo>
                  <a:cubicBezTo>
                    <a:pt x="4352436" y="0"/>
                    <a:pt x="4853940" y="501504"/>
                    <a:pt x="4853940" y="1120140"/>
                  </a:cubicBezTo>
                  <a:lnTo>
                    <a:pt x="4853555" y="1127760"/>
                  </a:lnTo>
                  <a:lnTo>
                    <a:pt x="4853940" y="1127760"/>
                  </a:lnTo>
                  <a:lnTo>
                    <a:pt x="4853940" y="3360420"/>
                  </a:lnTo>
                  <a:cubicBezTo>
                    <a:pt x="4853940" y="2741784"/>
                    <a:pt x="4352436" y="2240280"/>
                    <a:pt x="3733800" y="2240280"/>
                  </a:cubicBezTo>
                  <a:cubicBezTo>
                    <a:pt x="3770048" y="2240280"/>
                    <a:pt x="3805894" y="2238558"/>
                    <a:pt x="3841261" y="2235192"/>
                  </a:cubicBezTo>
                  <a:lnTo>
                    <a:pt x="3844918" y="2234669"/>
                  </a:lnTo>
                  <a:lnTo>
                    <a:pt x="3733800" y="2240280"/>
                  </a:lnTo>
                  <a:lnTo>
                    <a:pt x="1120140" y="2240280"/>
                  </a:lnTo>
                  <a:cubicBezTo>
                    <a:pt x="501504" y="2240280"/>
                    <a:pt x="0" y="1738776"/>
                    <a:pt x="0" y="1120140"/>
                  </a:cubicBezTo>
                  <a:cubicBezTo>
                    <a:pt x="0" y="501504"/>
                    <a:pt x="501504" y="0"/>
                    <a:pt x="1120140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4" name="Group 83">
            <a:extLst>
              <a:ext uri="{FF2B5EF4-FFF2-40B4-BE49-F238E27FC236}">
                <a16:creationId xmlns:a16="http://schemas.microsoft.com/office/drawing/2014/main" id="{892F3E94-7D46-6FFD-800D-5683DA46CC69}"/>
              </a:ext>
            </a:extLst>
          </p:cNvPr>
          <p:cNvGrpSpPr/>
          <p:nvPr/>
        </p:nvGrpSpPr>
        <p:grpSpPr>
          <a:xfrm flipH="1">
            <a:off x="7833375" y="6757907"/>
            <a:ext cx="5621100" cy="4103316"/>
            <a:chOff x="7261860" y="2857500"/>
            <a:chExt cx="4853940" cy="3543300"/>
          </a:xfrm>
        </p:grpSpPr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06E78B67-2173-648E-35BE-84638DD9B4B3}"/>
                </a:ext>
              </a:extLst>
            </p:cNvPr>
            <p:cNvSpPr/>
            <p:nvPr/>
          </p:nvSpPr>
          <p:spPr>
            <a:xfrm>
              <a:off x="7261860" y="2857500"/>
              <a:ext cx="4853940" cy="3543300"/>
            </a:xfrm>
            <a:custGeom>
              <a:avLst/>
              <a:gdLst>
                <a:gd name="connsiteX0" fmla="*/ 3952930 w 4853940"/>
                <a:gd name="connsiteY0" fmla="*/ 2218533 h 3360420"/>
                <a:gd name="connsiteX1" fmla="*/ 3881090 w 4853940"/>
                <a:gd name="connsiteY1" fmla="*/ 2229497 h 3360420"/>
                <a:gd name="connsiteX2" fmla="*/ 3945845 w 4853940"/>
                <a:gd name="connsiteY2" fmla="*/ 2220238 h 3360420"/>
                <a:gd name="connsiteX3" fmla="*/ 4057327 w 4853940"/>
                <a:gd name="connsiteY3" fmla="*/ 2192381 h 3360420"/>
                <a:gd name="connsiteX4" fmla="*/ 3994732 w 4853940"/>
                <a:gd name="connsiteY4" fmla="*/ 2208476 h 3360420"/>
                <a:gd name="connsiteX5" fmla="*/ 4047088 w 4853940"/>
                <a:gd name="connsiteY5" fmla="*/ 2195880 h 3360420"/>
                <a:gd name="connsiteX6" fmla="*/ 4157598 w 4853940"/>
                <a:gd name="connsiteY6" fmla="*/ 2156723 h 3360420"/>
                <a:gd name="connsiteX7" fmla="*/ 4100220 w 4853940"/>
                <a:gd name="connsiteY7" fmla="*/ 2177724 h 3360420"/>
                <a:gd name="connsiteX8" fmla="*/ 4144527 w 4853940"/>
                <a:gd name="connsiteY8" fmla="*/ 2162584 h 3360420"/>
                <a:gd name="connsiteX9" fmla="*/ 4253237 w 4853940"/>
                <a:gd name="connsiteY9" fmla="*/ 2112065 h 3360420"/>
                <a:gd name="connsiteX10" fmla="*/ 4199916 w 4853940"/>
                <a:gd name="connsiteY10" fmla="*/ 2137751 h 3360420"/>
                <a:gd name="connsiteX11" fmla="*/ 4237697 w 4853940"/>
                <a:gd name="connsiteY11" fmla="*/ 2120812 h 3360420"/>
                <a:gd name="connsiteX12" fmla="*/ 4343736 w 4853940"/>
                <a:gd name="connsiteY12" fmla="*/ 2058907 h 3360420"/>
                <a:gd name="connsiteX13" fmla="*/ 4294094 w 4853940"/>
                <a:gd name="connsiteY13" fmla="*/ 2089066 h 3360420"/>
                <a:gd name="connsiteX14" fmla="*/ 4326135 w 4853940"/>
                <a:gd name="connsiteY14" fmla="*/ 2071030 h 3360420"/>
                <a:gd name="connsiteX15" fmla="*/ 4428591 w 4853940"/>
                <a:gd name="connsiteY15" fmla="*/ 1997747 h 3360420"/>
                <a:gd name="connsiteX16" fmla="*/ 4382547 w 4853940"/>
                <a:gd name="connsiteY16" fmla="*/ 2032178 h 3360420"/>
                <a:gd name="connsiteX17" fmla="*/ 4409376 w 4853940"/>
                <a:gd name="connsiteY17" fmla="*/ 2013701 h 3360420"/>
                <a:gd name="connsiteX18" fmla="*/ 4496671 w 4853940"/>
                <a:gd name="connsiteY18" fmla="*/ 1938726 h 3360420"/>
                <a:gd name="connsiteX19" fmla="*/ 4464909 w 4853940"/>
                <a:gd name="connsiteY19" fmla="*/ 1967593 h 3360420"/>
                <a:gd name="connsiteX20" fmla="*/ 4486957 w 4853940"/>
                <a:gd name="connsiteY20" fmla="*/ 1949288 h 3360420"/>
                <a:gd name="connsiteX21" fmla="*/ 4642087 w 4853940"/>
                <a:gd name="connsiteY21" fmla="*/ 1771329 h 3360420"/>
                <a:gd name="connsiteX22" fmla="*/ 4567591 w 4853940"/>
                <a:gd name="connsiteY22" fmla="*/ 1861619 h 3360420"/>
                <a:gd name="connsiteX23" fmla="*/ 4623281 w 4853940"/>
                <a:gd name="connsiteY23" fmla="*/ 1801070 h 3360420"/>
                <a:gd name="connsiteX24" fmla="*/ 4747270 w 4853940"/>
                <a:gd name="connsiteY24" fmla="*/ 1590498 h 3360420"/>
                <a:gd name="connsiteX25" fmla="*/ 4691744 w 4853940"/>
                <a:gd name="connsiteY25" fmla="*/ 1692797 h 3360420"/>
                <a:gd name="connsiteX26" fmla="*/ 4731397 w 4853940"/>
                <a:gd name="connsiteY26" fmla="*/ 1630086 h 3360420"/>
                <a:gd name="connsiteX27" fmla="*/ 4817458 w 4853940"/>
                <a:gd name="connsiteY27" fmla="*/ 1390103 h 3360420"/>
                <a:gd name="connsiteX28" fmla="*/ 4782618 w 4853940"/>
                <a:gd name="connsiteY28" fmla="*/ 1502338 h 3360420"/>
                <a:gd name="connsiteX29" fmla="*/ 4807593 w 4853940"/>
                <a:gd name="connsiteY29" fmla="*/ 1440048 h 3360420"/>
                <a:gd name="connsiteX30" fmla="*/ 4851339 w 4853940"/>
                <a:gd name="connsiteY30" fmla="*/ 1171650 h 3360420"/>
                <a:gd name="connsiteX31" fmla="*/ 4848157 w 4853940"/>
                <a:gd name="connsiteY31" fmla="*/ 1234668 h 3360420"/>
                <a:gd name="connsiteX32" fmla="*/ 4848156 w 4853940"/>
                <a:gd name="connsiteY32" fmla="*/ 1234674 h 3360420"/>
                <a:gd name="connsiteX33" fmla="*/ 4848157 w 4853940"/>
                <a:gd name="connsiteY33" fmla="*/ 1234668 h 3360420"/>
                <a:gd name="connsiteX34" fmla="*/ 1120140 w 4853940"/>
                <a:gd name="connsiteY34" fmla="*/ 0 h 3360420"/>
                <a:gd name="connsiteX35" fmla="*/ 3733800 w 4853940"/>
                <a:gd name="connsiteY35" fmla="*/ 0 h 3360420"/>
                <a:gd name="connsiteX36" fmla="*/ 4853940 w 4853940"/>
                <a:gd name="connsiteY36" fmla="*/ 1120140 h 3360420"/>
                <a:gd name="connsiteX37" fmla="*/ 4853555 w 4853940"/>
                <a:gd name="connsiteY37" fmla="*/ 1127760 h 3360420"/>
                <a:gd name="connsiteX38" fmla="*/ 4853940 w 4853940"/>
                <a:gd name="connsiteY38" fmla="*/ 1127760 h 3360420"/>
                <a:gd name="connsiteX39" fmla="*/ 4853940 w 4853940"/>
                <a:gd name="connsiteY39" fmla="*/ 3360420 h 3360420"/>
                <a:gd name="connsiteX40" fmla="*/ 3733800 w 4853940"/>
                <a:gd name="connsiteY40" fmla="*/ 2240280 h 3360420"/>
                <a:gd name="connsiteX41" fmla="*/ 3841261 w 4853940"/>
                <a:gd name="connsiteY41" fmla="*/ 2235192 h 3360420"/>
                <a:gd name="connsiteX42" fmla="*/ 3844918 w 4853940"/>
                <a:gd name="connsiteY42" fmla="*/ 2234669 h 3360420"/>
                <a:gd name="connsiteX43" fmla="*/ 3733800 w 4853940"/>
                <a:gd name="connsiteY43" fmla="*/ 2240280 h 3360420"/>
                <a:gd name="connsiteX44" fmla="*/ 1120140 w 4853940"/>
                <a:gd name="connsiteY44" fmla="*/ 2240280 h 3360420"/>
                <a:gd name="connsiteX45" fmla="*/ 0 w 4853940"/>
                <a:gd name="connsiteY45" fmla="*/ 1120140 h 3360420"/>
                <a:gd name="connsiteX46" fmla="*/ 1120140 w 4853940"/>
                <a:gd name="connsiteY46" fmla="*/ 0 h 33604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</a:cxnLst>
              <a:rect l="l" t="t" r="r" b="b"/>
              <a:pathLst>
                <a:path w="4853940" h="3360420">
                  <a:moveTo>
                    <a:pt x="3952930" y="2218533"/>
                  </a:moveTo>
                  <a:lnTo>
                    <a:pt x="3881090" y="2229497"/>
                  </a:lnTo>
                  <a:lnTo>
                    <a:pt x="3945845" y="2220238"/>
                  </a:lnTo>
                  <a:close/>
                  <a:moveTo>
                    <a:pt x="4057327" y="2192381"/>
                  </a:moveTo>
                  <a:lnTo>
                    <a:pt x="3994732" y="2208476"/>
                  </a:lnTo>
                  <a:lnTo>
                    <a:pt x="4047088" y="2195880"/>
                  </a:lnTo>
                  <a:close/>
                  <a:moveTo>
                    <a:pt x="4157598" y="2156723"/>
                  </a:moveTo>
                  <a:lnTo>
                    <a:pt x="4100220" y="2177724"/>
                  </a:lnTo>
                  <a:lnTo>
                    <a:pt x="4144527" y="2162584"/>
                  </a:lnTo>
                  <a:close/>
                  <a:moveTo>
                    <a:pt x="4253237" y="2112065"/>
                  </a:moveTo>
                  <a:lnTo>
                    <a:pt x="4199916" y="2137751"/>
                  </a:lnTo>
                  <a:lnTo>
                    <a:pt x="4237697" y="2120812"/>
                  </a:lnTo>
                  <a:close/>
                  <a:moveTo>
                    <a:pt x="4343736" y="2058907"/>
                  </a:moveTo>
                  <a:lnTo>
                    <a:pt x="4294094" y="2089066"/>
                  </a:lnTo>
                  <a:lnTo>
                    <a:pt x="4326135" y="2071030"/>
                  </a:lnTo>
                  <a:close/>
                  <a:moveTo>
                    <a:pt x="4428591" y="1997747"/>
                  </a:moveTo>
                  <a:lnTo>
                    <a:pt x="4382547" y="2032178"/>
                  </a:lnTo>
                  <a:lnTo>
                    <a:pt x="4409376" y="2013701"/>
                  </a:lnTo>
                  <a:close/>
                  <a:moveTo>
                    <a:pt x="4496671" y="1938726"/>
                  </a:moveTo>
                  <a:lnTo>
                    <a:pt x="4464909" y="1967593"/>
                  </a:lnTo>
                  <a:lnTo>
                    <a:pt x="4486957" y="1949288"/>
                  </a:lnTo>
                  <a:close/>
                  <a:moveTo>
                    <a:pt x="4642087" y="1771329"/>
                  </a:moveTo>
                  <a:lnTo>
                    <a:pt x="4567591" y="1861619"/>
                  </a:lnTo>
                  <a:lnTo>
                    <a:pt x="4623281" y="1801070"/>
                  </a:lnTo>
                  <a:close/>
                  <a:moveTo>
                    <a:pt x="4747270" y="1590498"/>
                  </a:moveTo>
                  <a:lnTo>
                    <a:pt x="4691744" y="1692797"/>
                  </a:lnTo>
                  <a:lnTo>
                    <a:pt x="4731397" y="1630086"/>
                  </a:lnTo>
                  <a:close/>
                  <a:moveTo>
                    <a:pt x="4817458" y="1390103"/>
                  </a:moveTo>
                  <a:lnTo>
                    <a:pt x="4782618" y="1502338"/>
                  </a:lnTo>
                  <a:lnTo>
                    <a:pt x="4807593" y="1440048"/>
                  </a:lnTo>
                  <a:close/>
                  <a:moveTo>
                    <a:pt x="4851339" y="1171650"/>
                  </a:moveTo>
                  <a:lnTo>
                    <a:pt x="4848157" y="1234668"/>
                  </a:lnTo>
                  <a:lnTo>
                    <a:pt x="4848156" y="1234674"/>
                  </a:lnTo>
                  <a:lnTo>
                    <a:pt x="4848157" y="1234668"/>
                  </a:lnTo>
                  <a:close/>
                  <a:moveTo>
                    <a:pt x="1120140" y="0"/>
                  </a:moveTo>
                  <a:lnTo>
                    <a:pt x="3733800" y="0"/>
                  </a:lnTo>
                  <a:cubicBezTo>
                    <a:pt x="4352436" y="0"/>
                    <a:pt x="4853940" y="501504"/>
                    <a:pt x="4853940" y="1120140"/>
                  </a:cubicBezTo>
                  <a:lnTo>
                    <a:pt x="4853555" y="1127760"/>
                  </a:lnTo>
                  <a:lnTo>
                    <a:pt x="4853940" y="1127760"/>
                  </a:lnTo>
                  <a:lnTo>
                    <a:pt x="4853940" y="3360420"/>
                  </a:lnTo>
                  <a:cubicBezTo>
                    <a:pt x="4853940" y="2741784"/>
                    <a:pt x="4352436" y="2240280"/>
                    <a:pt x="3733800" y="2240280"/>
                  </a:cubicBezTo>
                  <a:cubicBezTo>
                    <a:pt x="3770048" y="2240280"/>
                    <a:pt x="3805894" y="2238558"/>
                    <a:pt x="3841261" y="2235192"/>
                  </a:cubicBezTo>
                  <a:lnTo>
                    <a:pt x="3844918" y="2234669"/>
                  </a:lnTo>
                  <a:lnTo>
                    <a:pt x="3733800" y="2240280"/>
                  </a:lnTo>
                  <a:lnTo>
                    <a:pt x="1120140" y="2240280"/>
                  </a:lnTo>
                  <a:cubicBezTo>
                    <a:pt x="501504" y="2240280"/>
                    <a:pt x="0" y="1738776"/>
                    <a:pt x="0" y="1120140"/>
                  </a:cubicBezTo>
                  <a:cubicBezTo>
                    <a:pt x="0" y="501504"/>
                    <a:pt x="501504" y="0"/>
                    <a:pt x="1120140" y="0"/>
                  </a:cubicBezTo>
                  <a:close/>
                </a:path>
              </a:pathLst>
            </a:custGeom>
            <a:solidFill>
              <a:schemeClr val="accent5">
                <a:lumMod val="50000"/>
              </a:schemeClr>
            </a:solidFill>
            <a:ln>
              <a:noFill/>
            </a:ln>
            <a:effectLst>
              <a:outerShdw blurRad="317500" dist="1905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27B96C51-6707-8BC2-5488-8D143B7C4E11}"/>
                </a:ext>
              </a:extLst>
            </p:cNvPr>
            <p:cNvSpPr/>
            <p:nvPr/>
          </p:nvSpPr>
          <p:spPr>
            <a:xfrm>
              <a:off x="7261860" y="2857500"/>
              <a:ext cx="4853940" cy="3360420"/>
            </a:xfrm>
            <a:custGeom>
              <a:avLst/>
              <a:gdLst>
                <a:gd name="connsiteX0" fmla="*/ 3952930 w 4853940"/>
                <a:gd name="connsiteY0" fmla="*/ 2218533 h 3360420"/>
                <a:gd name="connsiteX1" fmla="*/ 3881090 w 4853940"/>
                <a:gd name="connsiteY1" fmla="*/ 2229497 h 3360420"/>
                <a:gd name="connsiteX2" fmla="*/ 3945845 w 4853940"/>
                <a:gd name="connsiteY2" fmla="*/ 2220238 h 3360420"/>
                <a:gd name="connsiteX3" fmla="*/ 4057327 w 4853940"/>
                <a:gd name="connsiteY3" fmla="*/ 2192381 h 3360420"/>
                <a:gd name="connsiteX4" fmla="*/ 3994732 w 4853940"/>
                <a:gd name="connsiteY4" fmla="*/ 2208476 h 3360420"/>
                <a:gd name="connsiteX5" fmla="*/ 4047088 w 4853940"/>
                <a:gd name="connsiteY5" fmla="*/ 2195880 h 3360420"/>
                <a:gd name="connsiteX6" fmla="*/ 4157598 w 4853940"/>
                <a:gd name="connsiteY6" fmla="*/ 2156723 h 3360420"/>
                <a:gd name="connsiteX7" fmla="*/ 4100220 w 4853940"/>
                <a:gd name="connsiteY7" fmla="*/ 2177724 h 3360420"/>
                <a:gd name="connsiteX8" fmla="*/ 4144527 w 4853940"/>
                <a:gd name="connsiteY8" fmla="*/ 2162584 h 3360420"/>
                <a:gd name="connsiteX9" fmla="*/ 4253237 w 4853940"/>
                <a:gd name="connsiteY9" fmla="*/ 2112065 h 3360420"/>
                <a:gd name="connsiteX10" fmla="*/ 4199916 w 4853940"/>
                <a:gd name="connsiteY10" fmla="*/ 2137751 h 3360420"/>
                <a:gd name="connsiteX11" fmla="*/ 4237697 w 4853940"/>
                <a:gd name="connsiteY11" fmla="*/ 2120812 h 3360420"/>
                <a:gd name="connsiteX12" fmla="*/ 4343736 w 4853940"/>
                <a:gd name="connsiteY12" fmla="*/ 2058907 h 3360420"/>
                <a:gd name="connsiteX13" fmla="*/ 4294094 w 4853940"/>
                <a:gd name="connsiteY13" fmla="*/ 2089066 h 3360420"/>
                <a:gd name="connsiteX14" fmla="*/ 4326135 w 4853940"/>
                <a:gd name="connsiteY14" fmla="*/ 2071030 h 3360420"/>
                <a:gd name="connsiteX15" fmla="*/ 4428591 w 4853940"/>
                <a:gd name="connsiteY15" fmla="*/ 1997747 h 3360420"/>
                <a:gd name="connsiteX16" fmla="*/ 4382547 w 4853940"/>
                <a:gd name="connsiteY16" fmla="*/ 2032178 h 3360420"/>
                <a:gd name="connsiteX17" fmla="*/ 4409376 w 4853940"/>
                <a:gd name="connsiteY17" fmla="*/ 2013701 h 3360420"/>
                <a:gd name="connsiteX18" fmla="*/ 4496671 w 4853940"/>
                <a:gd name="connsiteY18" fmla="*/ 1938726 h 3360420"/>
                <a:gd name="connsiteX19" fmla="*/ 4464909 w 4853940"/>
                <a:gd name="connsiteY19" fmla="*/ 1967593 h 3360420"/>
                <a:gd name="connsiteX20" fmla="*/ 4486957 w 4853940"/>
                <a:gd name="connsiteY20" fmla="*/ 1949288 h 3360420"/>
                <a:gd name="connsiteX21" fmla="*/ 4642087 w 4853940"/>
                <a:gd name="connsiteY21" fmla="*/ 1771329 h 3360420"/>
                <a:gd name="connsiteX22" fmla="*/ 4567591 w 4853940"/>
                <a:gd name="connsiteY22" fmla="*/ 1861619 h 3360420"/>
                <a:gd name="connsiteX23" fmla="*/ 4623281 w 4853940"/>
                <a:gd name="connsiteY23" fmla="*/ 1801070 h 3360420"/>
                <a:gd name="connsiteX24" fmla="*/ 4747270 w 4853940"/>
                <a:gd name="connsiteY24" fmla="*/ 1590498 h 3360420"/>
                <a:gd name="connsiteX25" fmla="*/ 4691744 w 4853940"/>
                <a:gd name="connsiteY25" fmla="*/ 1692797 h 3360420"/>
                <a:gd name="connsiteX26" fmla="*/ 4731397 w 4853940"/>
                <a:gd name="connsiteY26" fmla="*/ 1630086 h 3360420"/>
                <a:gd name="connsiteX27" fmla="*/ 4817458 w 4853940"/>
                <a:gd name="connsiteY27" fmla="*/ 1390103 h 3360420"/>
                <a:gd name="connsiteX28" fmla="*/ 4782618 w 4853940"/>
                <a:gd name="connsiteY28" fmla="*/ 1502338 h 3360420"/>
                <a:gd name="connsiteX29" fmla="*/ 4807593 w 4853940"/>
                <a:gd name="connsiteY29" fmla="*/ 1440048 h 3360420"/>
                <a:gd name="connsiteX30" fmla="*/ 4851339 w 4853940"/>
                <a:gd name="connsiteY30" fmla="*/ 1171650 h 3360420"/>
                <a:gd name="connsiteX31" fmla="*/ 4848157 w 4853940"/>
                <a:gd name="connsiteY31" fmla="*/ 1234668 h 3360420"/>
                <a:gd name="connsiteX32" fmla="*/ 4848156 w 4853940"/>
                <a:gd name="connsiteY32" fmla="*/ 1234674 h 3360420"/>
                <a:gd name="connsiteX33" fmla="*/ 4848157 w 4853940"/>
                <a:gd name="connsiteY33" fmla="*/ 1234668 h 3360420"/>
                <a:gd name="connsiteX34" fmla="*/ 1120140 w 4853940"/>
                <a:gd name="connsiteY34" fmla="*/ 0 h 3360420"/>
                <a:gd name="connsiteX35" fmla="*/ 3733800 w 4853940"/>
                <a:gd name="connsiteY35" fmla="*/ 0 h 3360420"/>
                <a:gd name="connsiteX36" fmla="*/ 4853940 w 4853940"/>
                <a:gd name="connsiteY36" fmla="*/ 1120140 h 3360420"/>
                <a:gd name="connsiteX37" fmla="*/ 4853555 w 4853940"/>
                <a:gd name="connsiteY37" fmla="*/ 1127760 h 3360420"/>
                <a:gd name="connsiteX38" fmla="*/ 4853940 w 4853940"/>
                <a:gd name="connsiteY38" fmla="*/ 1127760 h 3360420"/>
                <a:gd name="connsiteX39" fmla="*/ 4853940 w 4853940"/>
                <a:gd name="connsiteY39" fmla="*/ 3360420 h 3360420"/>
                <a:gd name="connsiteX40" fmla="*/ 3733800 w 4853940"/>
                <a:gd name="connsiteY40" fmla="*/ 2240280 h 3360420"/>
                <a:gd name="connsiteX41" fmla="*/ 3841261 w 4853940"/>
                <a:gd name="connsiteY41" fmla="*/ 2235192 h 3360420"/>
                <a:gd name="connsiteX42" fmla="*/ 3844918 w 4853940"/>
                <a:gd name="connsiteY42" fmla="*/ 2234669 h 3360420"/>
                <a:gd name="connsiteX43" fmla="*/ 3733800 w 4853940"/>
                <a:gd name="connsiteY43" fmla="*/ 2240280 h 3360420"/>
                <a:gd name="connsiteX44" fmla="*/ 1120140 w 4853940"/>
                <a:gd name="connsiteY44" fmla="*/ 2240280 h 3360420"/>
                <a:gd name="connsiteX45" fmla="*/ 0 w 4853940"/>
                <a:gd name="connsiteY45" fmla="*/ 1120140 h 3360420"/>
                <a:gd name="connsiteX46" fmla="*/ 1120140 w 4853940"/>
                <a:gd name="connsiteY46" fmla="*/ 0 h 33604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</a:cxnLst>
              <a:rect l="l" t="t" r="r" b="b"/>
              <a:pathLst>
                <a:path w="4853940" h="3360420">
                  <a:moveTo>
                    <a:pt x="3952930" y="2218533"/>
                  </a:moveTo>
                  <a:lnTo>
                    <a:pt x="3881090" y="2229497"/>
                  </a:lnTo>
                  <a:lnTo>
                    <a:pt x="3945845" y="2220238"/>
                  </a:lnTo>
                  <a:close/>
                  <a:moveTo>
                    <a:pt x="4057327" y="2192381"/>
                  </a:moveTo>
                  <a:lnTo>
                    <a:pt x="3994732" y="2208476"/>
                  </a:lnTo>
                  <a:lnTo>
                    <a:pt x="4047088" y="2195880"/>
                  </a:lnTo>
                  <a:close/>
                  <a:moveTo>
                    <a:pt x="4157598" y="2156723"/>
                  </a:moveTo>
                  <a:lnTo>
                    <a:pt x="4100220" y="2177724"/>
                  </a:lnTo>
                  <a:lnTo>
                    <a:pt x="4144527" y="2162584"/>
                  </a:lnTo>
                  <a:close/>
                  <a:moveTo>
                    <a:pt x="4253237" y="2112065"/>
                  </a:moveTo>
                  <a:lnTo>
                    <a:pt x="4199916" y="2137751"/>
                  </a:lnTo>
                  <a:lnTo>
                    <a:pt x="4237697" y="2120812"/>
                  </a:lnTo>
                  <a:close/>
                  <a:moveTo>
                    <a:pt x="4343736" y="2058907"/>
                  </a:moveTo>
                  <a:lnTo>
                    <a:pt x="4294094" y="2089066"/>
                  </a:lnTo>
                  <a:lnTo>
                    <a:pt x="4326135" y="2071030"/>
                  </a:lnTo>
                  <a:close/>
                  <a:moveTo>
                    <a:pt x="4428591" y="1997747"/>
                  </a:moveTo>
                  <a:lnTo>
                    <a:pt x="4382547" y="2032178"/>
                  </a:lnTo>
                  <a:lnTo>
                    <a:pt x="4409376" y="2013701"/>
                  </a:lnTo>
                  <a:close/>
                  <a:moveTo>
                    <a:pt x="4496671" y="1938726"/>
                  </a:moveTo>
                  <a:lnTo>
                    <a:pt x="4464909" y="1967593"/>
                  </a:lnTo>
                  <a:lnTo>
                    <a:pt x="4486957" y="1949288"/>
                  </a:lnTo>
                  <a:close/>
                  <a:moveTo>
                    <a:pt x="4642087" y="1771329"/>
                  </a:moveTo>
                  <a:lnTo>
                    <a:pt x="4567591" y="1861619"/>
                  </a:lnTo>
                  <a:lnTo>
                    <a:pt x="4623281" y="1801070"/>
                  </a:lnTo>
                  <a:close/>
                  <a:moveTo>
                    <a:pt x="4747270" y="1590498"/>
                  </a:moveTo>
                  <a:lnTo>
                    <a:pt x="4691744" y="1692797"/>
                  </a:lnTo>
                  <a:lnTo>
                    <a:pt x="4731397" y="1630086"/>
                  </a:lnTo>
                  <a:close/>
                  <a:moveTo>
                    <a:pt x="4817458" y="1390103"/>
                  </a:moveTo>
                  <a:lnTo>
                    <a:pt x="4782618" y="1502338"/>
                  </a:lnTo>
                  <a:lnTo>
                    <a:pt x="4807593" y="1440048"/>
                  </a:lnTo>
                  <a:close/>
                  <a:moveTo>
                    <a:pt x="4851339" y="1171650"/>
                  </a:moveTo>
                  <a:lnTo>
                    <a:pt x="4848157" y="1234668"/>
                  </a:lnTo>
                  <a:lnTo>
                    <a:pt x="4848156" y="1234674"/>
                  </a:lnTo>
                  <a:lnTo>
                    <a:pt x="4848157" y="1234668"/>
                  </a:lnTo>
                  <a:close/>
                  <a:moveTo>
                    <a:pt x="1120140" y="0"/>
                  </a:moveTo>
                  <a:lnTo>
                    <a:pt x="3733800" y="0"/>
                  </a:lnTo>
                  <a:cubicBezTo>
                    <a:pt x="4352436" y="0"/>
                    <a:pt x="4853940" y="501504"/>
                    <a:pt x="4853940" y="1120140"/>
                  </a:cubicBezTo>
                  <a:lnTo>
                    <a:pt x="4853555" y="1127760"/>
                  </a:lnTo>
                  <a:lnTo>
                    <a:pt x="4853940" y="1127760"/>
                  </a:lnTo>
                  <a:lnTo>
                    <a:pt x="4853940" y="3360420"/>
                  </a:lnTo>
                  <a:cubicBezTo>
                    <a:pt x="4853940" y="2741784"/>
                    <a:pt x="4352436" y="2240280"/>
                    <a:pt x="3733800" y="2240280"/>
                  </a:cubicBezTo>
                  <a:cubicBezTo>
                    <a:pt x="3770048" y="2240280"/>
                    <a:pt x="3805894" y="2238558"/>
                    <a:pt x="3841261" y="2235192"/>
                  </a:cubicBezTo>
                  <a:lnTo>
                    <a:pt x="3844918" y="2234669"/>
                  </a:lnTo>
                  <a:lnTo>
                    <a:pt x="3733800" y="2240280"/>
                  </a:lnTo>
                  <a:lnTo>
                    <a:pt x="1120140" y="2240280"/>
                  </a:lnTo>
                  <a:cubicBezTo>
                    <a:pt x="501504" y="2240280"/>
                    <a:pt x="0" y="1738776"/>
                    <a:pt x="0" y="1120140"/>
                  </a:cubicBezTo>
                  <a:cubicBezTo>
                    <a:pt x="0" y="501504"/>
                    <a:pt x="501504" y="0"/>
                    <a:pt x="1120140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7" name="Group 86">
            <a:extLst>
              <a:ext uri="{FF2B5EF4-FFF2-40B4-BE49-F238E27FC236}">
                <a16:creationId xmlns:a16="http://schemas.microsoft.com/office/drawing/2014/main" id="{197E5192-FCCF-C57A-EC88-DEDC39EC5009}"/>
              </a:ext>
            </a:extLst>
          </p:cNvPr>
          <p:cNvGrpSpPr/>
          <p:nvPr/>
        </p:nvGrpSpPr>
        <p:grpSpPr>
          <a:xfrm flipH="1">
            <a:off x="7833375" y="3640964"/>
            <a:ext cx="6490113" cy="4737681"/>
            <a:chOff x="7261860" y="2857500"/>
            <a:chExt cx="4853940" cy="3543300"/>
          </a:xfrm>
        </p:grpSpPr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8C4DD999-F554-0591-1A52-BA03371BCA28}"/>
                </a:ext>
              </a:extLst>
            </p:cNvPr>
            <p:cNvSpPr/>
            <p:nvPr/>
          </p:nvSpPr>
          <p:spPr>
            <a:xfrm>
              <a:off x="7261860" y="2857500"/>
              <a:ext cx="4853940" cy="3543300"/>
            </a:xfrm>
            <a:custGeom>
              <a:avLst/>
              <a:gdLst>
                <a:gd name="connsiteX0" fmla="*/ 3952930 w 4853940"/>
                <a:gd name="connsiteY0" fmla="*/ 2218533 h 3360420"/>
                <a:gd name="connsiteX1" fmla="*/ 3881090 w 4853940"/>
                <a:gd name="connsiteY1" fmla="*/ 2229497 h 3360420"/>
                <a:gd name="connsiteX2" fmla="*/ 3945845 w 4853940"/>
                <a:gd name="connsiteY2" fmla="*/ 2220238 h 3360420"/>
                <a:gd name="connsiteX3" fmla="*/ 4057327 w 4853940"/>
                <a:gd name="connsiteY3" fmla="*/ 2192381 h 3360420"/>
                <a:gd name="connsiteX4" fmla="*/ 3994732 w 4853940"/>
                <a:gd name="connsiteY4" fmla="*/ 2208476 h 3360420"/>
                <a:gd name="connsiteX5" fmla="*/ 4047088 w 4853940"/>
                <a:gd name="connsiteY5" fmla="*/ 2195880 h 3360420"/>
                <a:gd name="connsiteX6" fmla="*/ 4157598 w 4853940"/>
                <a:gd name="connsiteY6" fmla="*/ 2156723 h 3360420"/>
                <a:gd name="connsiteX7" fmla="*/ 4100220 w 4853940"/>
                <a:gd name="connsiteY7" fmla="*/ 2177724 h 3360420"/>
                <a:gd name="connsiteX8" fmla="*/ 4144527 w 4853940"/>
                <a:gd name="connsiteY8" fmla="*/ 2162584 h 3360420"/>
                <a:gd name="connsiteX9" fmla="*/ 4253237 w 4853940"/>
                <a:gd name="connsiteY9" fmla="*/ 2112065 h 3360420"/>
                <a:gd name="connsiteX10" fmla="*/ 4199916 w 4853940"/>
                <a:gd name="connsiteY10" fmla="*/ 2137751 h 3360420"/>
                <a:gd name="connsiteX11" fmla="*/ 4237697 w 4853940"/>
                <a:gd name="connsiteY11" fmla="*/ 2120812 h 3360420"/>
                <a:gd name="connsiteX12" fmla="*/ 4343736 w 4853940"/>
                <a:gd name="connsiteY12" fmla="*/ 2058907 h 3360420"/>
                <a:gd name="connsiteX13" fmla="*/ 4294094 w 4853940"/>
                <a:gd name="connsiteY13" fmla="*/ 2089066 h 3360420"/>
                <a:gd name="connsiteX14" fmla="*/ 4326135 w 4853940"/>
                <a:gd name="connsiteY14" fmla="*/ 2071030 h 3360420"/>
                <a:gd name="connsiteX15" fmla="*/ 4428591 w 4853940"/>
                <a:gd name="connsiteY15" fmla="*/ 1997747 h 3360420"/>
                <a:gd name="connsiteX16" fmla="*/ 4382547 w 4853940"/>
                <a:gd name="connsiteY16" fmla="*/ 2032178 h 3360420"/>
                <a:gd name="connsiteX17" fmla="*/ 4409376 w 4853940"/>
                <a:gd name="connsiteY17" fmla="*/ 2013701 h 3360420"/>
                <a:gd name="connsiteX18" fmla="*/ 4496671 w 4853940"/>
                <a:gd name="connsiteY18" fmla="*/ 1938726 h 3360420"/>
                <a:gd name="connsiteX19" fmla="*/ 4464909 w 4853940"/>
                <a:gd name="connsiteY19" fmla="*/ 1967593 h 3360420"/>
                <a:gd name="connsiteX20" fmla="*/ 4486957 w 4853940"/>
                <a:gd name="connsiteY20" fmla="*/ 1949288 h 3360420"/>
                <a:gd name="connsiteX21" fmla="*/ 4642087 w 4853940"/>
                <a:gd name="connsiteY21" fmla="*/ 1771329 h 3360420"/>
                <a:gd name="connsiteX22" fmla="*/ 4567591 w 4853940"/>
                <a:gd name="connsiteY22" fmla="*/ 1861619 h 3360420"/>
                <a:gd name="connsiteX23" fmla="*/ 4623281 w 4853940"/>
                <a:gd name="connsiteY23" fmla="*/ 1801070 h 3360420"/>
                <a:gd name="connsiteX24" fmla="*/ 4747270 w 4853940"/>
                <a:gd name="connsiteY24" fmla="*/ 1590498 h 3360420"/>
                <a:gd name="connsiteX25" fmla="*/ 4691744 w 4853940"/>
                <a:gd name="connsiteY25" fmla="*/ 1692797 h 3360420"/>
                <a:gd name="connsiteX26" fmla="*/ 4731397 w 4853940"/>
                <a:gd name="connsiteY26" fmla="*/ 1630086 h 3360420"/>
                <a:gd name="connsiteX27" fmla="*/ 4817458 w 4853940"/>
                <a:gd name="connsiteY27" fmla="*/ 1390103 h 3360420"/>
                <a:gd name="connsiteX28" fmla="*/ 4782618 w 4853940"/>
                <a:gd name="connsiteY28" fmla="*/ 1502338 h 3360420"/>
                <a:gd name="connsiteX29" fmla="*/ 4807593 w 4853940"/>
                <a:gd name="connsiteY29" fmla="*/ 1440048 h 3360420"/>
                <a:gd name="connsiteX30" fmla="*/ 4851339 w 4853940"/>
                <a:gd name="connsiteY30" fmla="*/ 1171650 h 3360420"/>
                <a:gd name="connsiteX31" fmla="*/ 4848157 w 4853940"/>
                <a:gd name="connsiteY31" fmla="*/ 1234668 h 3360420"/>
                <a:gd name="connsiteX32" fmla="*/ 4848156 w 4853940"/>
                <a:gd name="connsiteY32" fmla="*/ 1234674 h 3360420"/>
                <a:gd name="connsiteX33" fmla="*/ 4848157 w 4853940"/>
                <a:gd name="connsiteY33" fmla="*/ 1234668 h 3360420"/>
                <a:gd name="connsiteX34" fmla="*/ 1120140 w 4853940"/>
                <a:gd name="connsiteY34" fmla="*/ 0 h 3360420"/>
                <a:gd name="connsiteX35" fmla="*/ 3733800 w 4853940"/>
                <a:gd name="connsiteY35" fmla="*/ 0 h 3360420"/>
                <a:gd name="connsiteX36" fmla="*/ 4853940 w 4853940"/>
                <a:gd name="connsiteY36" fmla="*/ 1120140 h 3360420"/>
                <a:gd name="connsiteX37" fmla="*/ 4853555 w 4853940"/>
                <a:gd name="connsiteY37" fmla="*/ 1127760 h 3360420"/>
                <a:gd name="connsiteX38" fmla="*/ 4853940 w 4853940"/>
                <a:gd name="connsiteY38" fmla="*/ 1127760 h 3360420"/>
                <a:gd name="connsiteX39" fmla="*/ 4853940 w 4853940"/>
                <a:gd name="connsiteY39" fmla="*/ 3360420 h 3360420"/>
                <a:gd name="connsiteX40" fmla="*/ 3733800 w 4853940"/>
                <a:gd name="connsiteY40" fmla="*/ 2240280 h 3360420"/>
                <a:gd name="connsiteX41" fmla="*/ 3841261 w 4853940"/>
                <a:gd name="connsiteY41" fmla="*/ 2235192 h 3360420"/>
                <a:gd name="connsiteX42" fmla="*/ 3844918 w 4853940"/>
                <a:gd name="connsiteY42" fmla="*/ 2234669 h 3360420"/>
                <a:gd name="connsiteX43" fmla="*/ 3733800 w 4853940"/>
                <a:gd name="connsiteY43" fmla="*/ 2240280 h 3360420"/>
                <a:gd name="connsiteX44" fmla="*/ 1120140 w 4853940"/>
                <a:gd name="connsiteY44" fmla="*/ 2240280 h 3360420"/>
                <a:gd name="connsiteX45" fmla="*/ 0 w 4853940"/>
                <a:gd name="connsiteY45" fmla="*/ 1120140 h 3360420"/>
                <a:gd name="connsiteX46" fmla="*/ 1120140 w 4853940"/>
                <a:gd name="connsiteY46" fmla="*/ 0 h 33604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</a:cxnLst>
              <a:rect l="l" t="t" r="r" b="b"/>
              <a:pathLst>
                <a:path w="4853940" h="3360420">
                  <a:moveTo>
                    <a:pt x="3952930" y="2218533"/>
                  </a:moveTo>
                  <a:lnTo>
                    <a:pt x="3881090" y="2229497"/>
                  </a:lnTo>
                  <a:lnTo>
                    <a:pt x="3945845" y="2220238"/>
                  </a:lnTo>
                  <a:close/>
                  <a:moveTo>
                    <a:pt x="4057327" y="2192381"/>
                  </a:moveTo>
                  <a:lnTo>
                    <a:pt x="3994732" y="2208476"/>
                  </a:lnTo>
                  <a:lnTo>
                    <a:pt x="4047088" y="2195880"/>
                  </a:lnTo>
                  <a:close/>
                  <a:moveTo>
                    <a:pt x="4157598" y="2156723"/>
                  </a:moveTo>
                  <a:lnTo>
                    <a:pt x="4100220" y="2177724"/>
                  </a:lnTo>
                  <a:lnTo>
                    <a:pt x="4144527" y="2162584"/>
                  </a:lnTo>
                  <a:close/>
                  <a:moveTo>
                    <a:pt x="4253237" y="2112065"/>
                  </a:moveTo>
                  <a:lnTo>
                    <a:pt x="4199916" y="2137751"/>
                  </a:lnTo>
                  <a:lnTo>
                    <a:pt x="4237697" y="2120812"/>
                  </a:lnTo>
                  <a:close/>
                  <a:moveTo>
                    <a:pt x="4343736" y="2058907"/>
                  </a:moveTo>
                  <a:lnTo>
                    <a:pt x="4294094" y="2089066"/>
                  </a:lnTo>
                  <a:lnTo>
                    <a:pt x="4326135" y="2071030"/>
                  </a:lnTo>
                  <a:close/>
                  <a:moveTo>
                    <a:pt x="4428591" y="1997747"/>
                  </a:moveTo>
                  <a:lnTo>
                    <a:pt x="4382547" y="2032178"/>
                  </a:lnTo>
                  <a:lnTo>
                    <a:pt x="4409376" y="2013701"/>
                  </a:lnTo>
                  <a:close/>
                  <a:moveTo>
                    <a:pt x="4496671" y="1938726"/>
                  </a:moveTo>
                  <a:lnTo>
                    <a:pt x="4464909" y="1967593"/>
                  </a:lnTo>
                  <a:lnTo>
                    <a:pt x="4486957" y="1949288"/>
                  </a:lnTo>
                  <a:close/>
                  <a:moveTo>
                    <a:pt x="4642087" y="1771329"/>
                  </a:moveTo>
                  <a:lnTo>
                    <a:pt x="4567591" y="1861619"/>
                  </a:lnTo>
                  <a:lnTo>
                    <a:pt x="4623281" y="1801070"/>
                  </a:lnTo>
                  <a:close/>
                  <a:moveTo>
                    <a:pt x="4747270" y="1590498"/>
                  </a:moveTo>
                  <a:lnTo>
                    <a:pt x="4691744" y="1692797"/>
                  </a:lnTo>
                  <a:lnTo>
                    <a:pt x="4731397" y="1630086"/>
                  </a:lnTo>
                  <a:close/>
                  <a:moveTo>
                    <a:pt x="4817458" y="1390103"/>
                  </a:moveTo>
                  <a:lnTo>
                    <a:pt x="4782618" y="1502338"/>
                  </a:lnTo>
                  <a:lnTo>
                    <a:pt x="4807593" y="1440048"/>
                  </a:lnTo>
                  <a:close/>
                  <a:moveTo>
                    <a:pt x="4851339" y="1171650"/>
                  </a:moveTo>
                  <a:lnTo>
                    <a:pt x="4848157" y="1234668"/>
                  </a:lnTo>
                  <a:lnTo>
                    <a:pt x="4848156" y="1234674"/>
                  </a:lnTo>
                  <a:lnTo>
                    <a:pt x="4848157" y="1234668"/>
                  </a:lnTo>
                  <a:close/>
                  <a:moveTo>
                    <a:pt x="1120140" y="0"/>
                  </a:moveTo>
                  <a:lnTo>
                    <a:pt x="3733800" y="0"/>
                  </a:lnTo>
                  <a:cubicBezTo>
                    <a:pt x="4352436" y="0"/>
                    <a:pt x="4853940" y="501504"/>
                    <a:pt x="4853940" y="1120140"/>
                  </a:cubicBezTo>
                  <a:lnTo>
                    <a:pt x="4853555" y="1127760"/>
                  </a:lnTo>
                  <a:lnTo>
                    <a:pt x="4853940" y="1127760"/>
                  </a:lnTo>
                  <a:lnTo>
                    <a:pt x="4853940" y="3360420"/>
                  </a:lnTo>
                  <a:cubicBezTo>
                    <a:pt x="4853940" y="2741784"/>
                    <a:pt x="4352436" y="2240280"/>
                    <a:pt x="3733800" y="2240280"/>
                  </a:cubicBezTo>
                  <a:cubicBezTo>
                    <a:pt x="3770048" y="2240280"/>
                    <a:pt x="3805894" y="2238558"/>
                    <a:pt x="3841261" y="2235192"/>
                  </a:cubicBezTo>
                  <a:lnTo>
                    <a:pt x="3844918" y="2234669"/>
                  </a:lnTo>
                  <a:lnTo>
                    <a:pt x="3733800" y="2240280"/>
                  </a:lnTo>
                  <a:lnTo>
                    <a:pt x="1120140" y="2240280"/>
                  </a:lnTo>
                  <a:cubicBezTo>
                    <a:pt x="501504" y="2240280"/>
                    <a:pt x="0" y="1738776"/>
                    <a:pt x="0" y="1120140"/>
                  </a:cubicBezTo>
                  <a:cubicBezTo>
                    <a:pt x="0" y="501504"/>
                    <a:pt x="501504" y="0"/>
                    <a:pt x="1120140" y="0"/>
                  </a:cubicBezTo>
                  <a:close/>
                </a:path>
              </a:pathLst>
            </a:custGeom>
            <a:solidFill>
              <a:schemeClr val="accent4">
                <a:lumMod val="50000"/>
              </a:schemeClr>
            </a:solidFill>
            <a:ln>
              <a:noFill/>
            </a:ln>
            <a:effectLst>
              <a:outerShdw blurRad="317500" dist="1905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055DA7CF-39FD-056A-23F5-62FEF74F0D43}"/>
                </a:ext>
              </a:extLst>
            </p:cNvPr>
            <p:cNvSpPr/>
            <p:nvPr/>
          </p:nvSpPr>
          <p:spPr>
            <a:xfrm>
              <a:off x="7261860" y="2857500"/>
              <a:ext cx="4853940" cy="3360420"/>
            </a:xfrm>
            <a:custGeom>
              <a:avLst/>
              <a:gdLst>
                <a:gd name="connsiteX0" fmla="*/ 3952930 w 4853940"/>
                <a:gd name="connsiteY0" fmla="*/ 2218533 h 3360420"/>
                <a:gd name="connsiteX1" fmla="*/ 3881090 w 4853940"/>
                <a:gd name="connsiteY1" fmla="*/ 2229497 h 3360420"/>
                <a:gd name="connsiteX2" fmla="*/ 3945845 w 4853940"/>
                <a:gd name="connsiteY2" fmla="*/ 2220238 h 3360420"/>
                <a:gd name="connsiteX3" fmla="*/ 4057327 w 4853940"/>
                <a:gd name="connsiteY3" fmla="*/ 2192381 h 3360420"/>
                <a:gd name="connsiteX4" fmla="*/ 3994732 w 4853940"/>
                <a:gd name="connsiteY4" fmla="*/ 2208476 h 3360420"/>
                <a:gd name="connsiteX5" fmla="*/ 4047088 w 4853940"/>
                <a:gd name="connsiteY5" fmla="*/ 2195880 h 3360420"/>
                <a:gd name="connsiteX6" fmla="*/ 4157598 w 4853940"/>
                <a:gd name="connsiteY6" fmla="*/ 2156723 h 3360420"/>
                <a:gd name="connsiteX7" fmla="*/ 4100220 w 4853940"/>
                <a:gd name="connsiteY7" fmla="*/ 2177724 h 3360420"/>
                <a:gd name="connsiteX8" fmla="*/ 4144527 w 4853940"/>
                <a:gd name="connsiteY8" fmla="*/ 2162584 h 3360420"/>
                <a:gd name="connsiteX9" fmla="*/ 4253237 w 4853940"/>
                <a:gd name="connsiteY9" fmla="*/ 2112065 h 3360420"/>
                <a:gd name="connsiteX10" fmla="*/ 4199916 w 4853940"/>
                <a:gd name="connsiteY10" fmla="*/ 2137751 h 3360420"/>
                <a:gd name="connsiteX11" fmla="*/ 4237697 w 4853940"/>
                <a:gd name="connsiteY11" fmla="*/ 2120812 h 3360420"/>
                <a:gd name="connsiteX12" fmla="*/ 4343736 w 4853940"/>
                <a:gd name="connsiteY12" fmla="*/ 2058907 h 3360420"/>
                <a:gd name="connsiteX13" fmla="*/ 4294094 w 4853940"/>
                <a:gd name="connsiteY13" fmla="*/ 2089066 h 3360420"/>
                <a:gd name="connsiteX14" fmla="*/ 4326135 w 4853940"/>
                <a:gd name="connsiteY14" fmla="*/ 2071030 h 3360420"/>
                <a:gd name="connsiteX15" fmla="*/ 4428591 w 4853940"/>
                <a:gd name="connsiteY15" fmla="*/ 1997747 h 3360420"/>
                <a:gd name="connsiteX16" fmla="*/ 4382547 w 4853940"/>
                <a:gd name="connsiteY16" fmla="*/ 2032178 h 3360420"/>
                <a:gd name="connsiteX17" fmla="*/ 4409376 w 4853940"/>
                <a:gd name="connsiteY17" fmla="*/ 2013701 h 3360420"/>
                <a:gd name="connsiteX18" fmla="*/ 4496671 w 4853940"/>
                <a:gd name="connsiteY18" fmla="*/ 1938726 h 3360420"/>
                <a:gd name="connsiteX19" fmla="*/ 4464909 w 4853940"/>
                <a:gd name="connsiteY19" fmla="*/ 1967593 h 3360420"/>
                <a:gd name="connsiteX20" fmla="*/ 4486957 w 4853940"/>
                <a:gd name="connsiteY20" fmla="*/ 1949288 h 3360420"/>
                <a:gd name="connsiteX21" fmla="*/ 4642087 w 4853940"/>
                <a:gd name="connsiteY21" fmla="*/ 1771329 h 3360420"/>
                <a:gd name="connsiteX22" fmla="*/ 4567591 w 4853940"/>
                <a:gd name="connsiteY22" fmla="*/ 1861619 h 3360420"/>
                <a:gd name="connsiteX23" fmla="*/ 4623281 w 4853940"/>
                <a:gd name="connsiteY23" fmla="*/ 1801070 h 3360420"/>
                <a:gd name="connsiteX24" fmla="*/ 4747270 w 4853940"/>
                <a:gd name="connsiteY24" fmla="*/ 1590498 h 3360420"/>
                <a:gd name="connsiteX25" fmla="*/ 4691744 w 4853940"/>
                <a:gd name="connsiteY25" fmla="*/ 1692797 h 3360420"/>
                <a:gd name="connsiteX26" fmla="*/ 4731397 w 4853940"/>
                <a:gd name="connsiteY26" fmla="*/ 1630086 h 3360420"/>
                <a:gd name="connsiteX27" fmla="*/ 4817458 w 4853940"/>
                <a:gd name="connsiteY27" fmla="*/ 1390103 h 3360420"/>
                <a:gd name="connsiteX28" fmla="*/ 4782618 w 4853940"/>
                <a:gd name="connsiteY28" fmla="*/ 1502338 h 3360420"/>
                <a:gd name="connsiteX29" fmla="*/ 4807593 w 4853940"/>
                <a:gd name="connsiteY29" fmla="*/ 1440048 h 3360420"/>
                <a:gd name="connsiteX30" fmla="*/ 4851339 w 4853940"/>
                <a:gd name="connsiteY30" fmla="*/ 1171650 h 3360420"/>
                <a:gd name="connsiteX31" fmla="*/ 4848157 w 4853940"/>
                <a:gd name="connsiteY31" fmla="*/ 1234668 h 3360420"/>
                <a:gd name="connsiteX32" fmla="*/ 4848156 w 4853940"/>
                <a:gd name="connsiteY32" fmla="*/ 1234674 h 3360420"/>
                <a:gd name="connsiteX33" fmla="*/ 4848157 w 4853940"/>
                <a:gd name="connsiteY33" fmla="*/ 1234668 h 3360420"/>
                <a:gd name="connsiteX34" fmla="*/ 1120140 w 4853940"/>
                <a:gd name="connsiteY34" fmla="*/ 0 h 3360420"/>
                <a:gd name="connsiteX35" fmla="*/ 3733800 w 4853940"/>
                <a:gd name="connsiteY35" fmla="*/ 0 h 3360420"/>
                <a:gd name="connsiteX36" fmla="*/ 4853940 w 4853940"/>
                <a:gd name="connsiteY36" fmla="*/ 1120140 h 3360420"/>
                <a:gd name="connsiteX37" fmla="*/ 4853555 w 4853940"/>
                <a:gd name="connsiteY37" fmla="*/ 1127760 h 3360420"/>
                <a:gd name="connsiteX38" fmla="*/ 4853940 w 4853940"/>
                <a:gd name="connsiteY38" fmla="*/ 1127760 h 3360420"/>
                <a:gd name="connsiteX39" fmla="*/ 4853940 w 4853940"/>
                <a:gd name="connsiteY39" fmla="*/ 3360420 h 3360420"/>
                <a:gd name="connsiteX40" fmla="*/ 3733800 w 4853940"/>
                <a:gd name="connsiteY40" fmla="*/ 2240280 h 3360420"/>
                <a:gd name="connsiteX41" fmla="*/ 3841261 w 4853940"/>
                <a:gd name="connsiteY41" fmla="*/ 2235192 h 3360420"/>
                <a:gd name="connsiteX42" fmla="*/ 3844918 w 4853940"/>
                <a:gd name="connsiteY42" fmla="*/ 2234669 h 3360420"/>
                <a:gd name="connsiteX43" fmla="*/ 3733800 w 4853940"/>
                <a:gd name="connsiteY43" fmla="*/ 2240280 h 3360420"/>
                <a:gd name="connsiteX44" fmla="*/ 1120140 w 4853940"/>
                <a:gd name="connsiteY44" fmla="*/ 2240280 h 3360420"/>
                <a:gd name="connsiteX45" fmla="*/ 0 w 4853940"/>
                <a:gd name="connsiteY45" fmla="*/ 1120140 h 3360420"/>
                <a:gd name="connsiteX46" fmla="*/ 1120140 w 4853940"/>
                <a:gd name="connsiteY46" fmla="*/ 0 h 33604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</a:cxnLst>
              <a:rect l="l" t="t" r="r" b="b"/>
              <a:pathLst>
                <a:path w="4853940" h="3360420">
                  <a:moveTo>
                    <a:pt x="3952930" y="2218533"/>
                  </a:moveTo>
                  <a:lnTo>
                    <a:pt x="3881090" y="2229497"/>
                  </a:lnTo>
                  <a:lnTo>
                    <a:pt x="3945845" y="2220238"/>
                  </a:lnTo>
                  <a:close/>
                  <a:moveTo>
                    <a:pt x="4057327" y="2192381"/>
                  </a:moveTo>
                  <a:lnTo>
                    <a:pt x="3994732" y="2208476"/>
                  </a:lnTo>
                  <a:lnTo>
                    <a:pt x="4047088" y="2195880"/>
                  </a:lnTo>
                  <a:close/>
                  <a:moveTo>
                    <a:pt x="4157598" y="2156723"/>
                  </a:moveTo>
                  <a:lnTo>
                    <a:pt x="4100220" y="2177724"/>
                  </a:lnTo>
                  <a:lnTo>
                    <a:pt x="4144527" y="2162584"/>
                  </a:lnTo>
                  <a:close/>
                  <a:moveTo>
                    <a:pt x="4253237" y="2112065"/>
                  </a:moveTo>
                  <a:lnTo>
                    <a:pt x="4199916" y="2137751"/>
                  </a:lnTo>
                  <a:lnTo>
                    <a:pt x="4237697" y="2120812"/>
                  </a:lnTo>
                  <a:close/>
                  <a:moveTo>
                    <a:pt x="4343736" y="2058907"/>
                  </a:moveTo>
                  <a:lnTo>
                    <a:pt x="4294094" y="2089066"/>
                  </a:lnTo>
                  <a:lnTo>
                    <a:pt x="4326135" y="2071030"/>
                  </a:lnTo>
                  <a:close/>
                  <a:moveTo>
                    <a:pt x="4428591" y="1997747"/>
                  </a:moveTo>
                  <a:lnTo>
                    <a:pt x="4382547" y="2032178"/>
                  </a:lnTo>
                  <a:lnTo>
                    <a:pt x="4409376" y="2013701"/>
                  </a:lnTo>
                  <a:close/>
                  <a:moveTo>
                    <a:pt x="4496671" y="1938726"/>
                  </a:moveTo>
                  <a:lnTo>
                    <a:pt x="4464909" y="1967593"/>
                  </a:lnTo>
                  <a:lnTo>
                    <a:pt x="4486957" y="1949288"/>
                  </a:lnTo>
                  <a:close/>
                  <a:moveTo>
                    <a:pt x="4642087" y="1771329"/>
                  </a:moveTo>
                  <a:lnTo>
                    <a:pt x="4567591" y="1861619"/>
                  </a:lnTo>
                  <a:lnTo>
                    <a:pt x="4623281" y="1801070"/>
                  </a:lnTo>
                  <a:close/>
                  <a:moveTo>
                    <a:pt x="4747270" y="1590498"/>
                  </a:moveTo>
                  <a:lnTo>
                    <a:pt x="4691744" y="1692797"/>
                  </a:lnTo>
                  <a:lnTo>
                    <a:pt x="4731397" y="1630086"/>
                  </a:lnTo>
                  <a:close/>
                  <a:moveTo>
                    <a:pt x="4817458" y="1390103"/>
                  </a:moveTo>
                  <a:lnTo>
                    <a:pt x="4782618" y="1502338"/>
                  </a:lnTo>
                  <a:lnTo>
                    <a:pt x="4807593" y="1440048"/>
                  </a:lnTo>
                  <a:close/>
                  <a:moveTo>
                    <a:pt x="4851339" y="1171650"/>
                  </a:moveTo>
                  <a:lnTo>
                    <a:pt x="4848157" y="1234668"/>
                  </a:lnTo>
                  <a:lnTo>
                    <a:pt x="4848156" y="1234674"/>
                  </a:lnTo>
                  <a:lnTo>
                    <a:pt x="4848157" y="1234668"/>
                  </a:lnTo>
                  <a:close/>
                  <a:moveTo>
                    <a:pt x="1120140" y="0"/>
                  </a:moveTo>
                  <a:lnTo>
                    <a:pt x="3733800" y="0"/>
                  </a:lnTo>
                  <a:cubicBezTo>
                    <a:pt x="4352436" y="0"/>
                    <a:pt x="4853940" y="501504"/>
                    <a:pt x="4853940" y="1120140"/>
                  </a:cubicBezTo>
                  <a:lnTo>
                    <a:pt x="4853555" y="1127760"/>
                  </a:lnTo>
                  <a:lnTo>
                    <a:pt x="4853940" y="1127760"/>
                  </a:lnTo>
                  <a:lnTo>
                    <a:pt x="4853940" y="3360420"/>
                  </a:lnTo>
                  <a:cubicBezTo>
                    <a:pt x="4853940" y="2741784"/>
                    <a:pt x="4352436" y="2240280"/>
                    <a:pt x="3733800" y="2240280"/>
                  </a:cubicBezTo>
                  <a:cubicBezTo>
                    <a:pt x="3770048" y="2240280"/>
                    <a:pt x="3805894" y="2238558"/>
                    <a:pt x="3841261" y="2235192"/>
                  </a:cubicBezTo>
                  <a:lnTo>
                    <a:pt x="3844918" y="2234669"/>
                  </a:lnTo>
                  <a:lnTo>
                    <a:pt x="3733800" y="2240280"/>
                  </a:lnTo>
                  <a:lnTo>
                    <a:pt x="1120140" y="2240280"/>
                  </a:lnTo>
                  <a:cubicBezTo>
                    <a:pt x="501504" y="2240280"/>
                    <a:pt x="0" y="1738776"/>
                    <a:pt x="0" y="1120140"/>
                  </a:cubicBezTo>
                  <a:cubicBezTo>
                    <a:pt x="0" y="501504"/>
                    <a:pt x="501504" y="0"/>
                    <a:pt x="112014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90" name="Group 89">
            <a:extLst>
              <a:ext uri="{FF2B5EF4-FFF2-40B4-BE49-F238E27FC236}">
                <a16:creationId xmlns:a16="http://schemas.microsoft.com/office/drawing/2014/main" id="{D605B352-9317-94F5-6D44-0869D2A4BC2A}"/>
              </a:ext>
            </a:extLst>
          </p:cNvPr>
          <p:cNvGrpSpPr/>
          <p:nvPr/>
        </p:nvGrpSpPr>
        <p:grpSpPr>
          <a:xfrm flipH="1">
            <a:off x="7833373" y="1780850"/>
            <a:ext cx="4683094" cy="3418586"/>
            <a:chOff x="7261860" y="2857500"/>
            <a:chExt cx="4853940" cy="3543300"/>
          </a:xfrm>
        </p:grpSpPr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F5B97383-2AAA-4273-1B58-A7362F66F532}"/>
                </a:ext>
              </a:extLst>
            </p:cNvPr>
            <p:cNvSpPr/>
            <p:nvPr/>
          </p:nvSpPr>
          <p:spPr>
            <a:xfrm>
              <a:off x="7261860" y="2857500"/>
              <a:ext cx="4853940" cy="3543300"/>
            </a:xfrm>
            <a:custGeom>
              <a:avLst/>
              <a:gdLst>
                <a:gd name="connsiteX0" fmla="*/ 3952930 w 4853940"/>
                <a:gd name="connsiteY0" fmla="*/ 2218533 h 3360420"/>
                <a:gd name="connsiteX1" fmla="*/ 3881090 w 4853940"/>
                <a:gd name="connsiteY1" fmla="*/ 2229497 h 3360420"/>
                <a:gd name="connsiteX2" fmla="*/ 3945845 w 4853940"/>
                <a:gd name="connsiteY2" fmla="*/ 2220238 h 3360420"/>
                <a:gd name="connsiteX3" fmla="*/ 4057327 w 4853940"/>
                <a:gd name="connsiteY3" fmla="*/ 2192381 h 3360420"/>
                <a:gd name="connsiteX4" fmla="*/ 3994732 w 4853940"/>
                <a:gd name="connsiteY4" fmla="*/ 2208476 h 3360420"/>
                <a:gd name="connsiteX5" fmla="*/ 4047088 w 4853940"/>
                <a:gd name="connsiteY5" fmla="*/ 2195880 h 3360420"/>
                <a:gd name="connsiteX6" fmla="*/ 4157598 w 4853940"/>
                <a:gd name="connsiteY6" fmla="*/ 2156723 h 3360420"/>
                <a:gd name="connsiteX7" fmla="*/ 4100220 w 4853940"/>
                <a:gd name="connsiteY7" fmla="*/ 2177724 h 3360420"/>
                <a:gd name="connsiteX8" fmla="*/ 4144527 w 4853940"/>
                <a:gd name="connsiteY8" fmla="*/ 2162584 h 3360420"/>
                <a:gd name="connsiteX9" fmla="*/ 4253237 w 4853940"/>
                <a:gd name="connsiteY9" fmla="*/ 2112065 h 3360420"/>
                <a:gd name="connsiteX10" fmla="*/ 4199916 w 4853940"/>
                <a:gd name="connsiteY10" fmla="*/ 2137751 h 3360420"/>
                <a:gd name="connsiteX11" fmla="*/ 4237697 w 4853940"/>
                <a:gd name="connsiteY11" fmla="*/ 2120812 h 3360420"/>
                <a:gd name="connsiteX12" fmla="*/ 4343736 w 4853940"/>
                <a:gd name="connsiteY12" fmla="*/ 2058907 h 3360420"/>
                <a:gd name="connsiteX13" fmla="*/ 4294094 w 4853940"/>
                <a:gd name="connsiteY13" fmla="*/ 2089066 h 3360420"/>
                <a:gd name="connsiteX14" fmla="*/ 4326135 w 4853940"/>
                <a:gd name="connsiteY14" fmla="*/ 2071030 h 3360420"/>
                <a:gd name="connsiteX15" fmla="*/ 4428591 w 4853940"/>
                <a:gd name="connsiteY15" fmla="*/ 1997747 h 3360420"/>
                <a:gd name="connsiteX16" fmla="*/ 4382547 w 4853940"/>
                <a:gd name="connsiteY16" fmla="*/ 2032178 h 3360420"/>
                <a:gd name="connsiteX17" fmla="*/ 4409376 w 4853940"/>
                <a:gd name="connsiteY17" fmla="*/ 2013701 h 3360420"/>
                <a:gd name="connsiteX18" fmla="*/ 4496671 w 4853940"/>
                <a:gd name="connsiteY18" fmla="*/ 1938726 h 3360420"/>
                <a:gd name="connsiteX19" fmla="*/ 4464909 w 4853940"/>
                <a:gd name="connsiteY19" fmla="*/ 1967593 h 3360420"/>
                <a:gd name="connsiteX20" fmla="*/ 4486957 w 4853940"/>
                <a:gd name="connsiteY20" fmla="*/ 1949288 h 3360420"/>
                <a:gd name="connsiteX21" fmla="*/ 4642087 w 4853940"/>
                <a:gd name="connsiteY21" fmla="*/ 1771329 h 3360420"/>
                <a:gd name="connsiteX22" fmla="*/ 4567591 w 4853940"/>
                <a:gd name="connsiteY22" fmla="*/ 1861619 h 3360420"/>
                <a:gd name="connsiteX23" fmla="*/ 4623281 w 4853940"/>
                <a:gd name="connsiteY23" fmla="*/ 1801070 h 3360420"/>
                <a:gd name="connsiteX24" fmla="*/ 4747270 w 4853940"/>
                <a:gd name="connsiteY24" fmla="*/ 1590498 h 3360420"/>
                <a:gd name="connsiteX25" fmla="*/ 4691744 w 4853940"/>
                <a:gd name="connsiteY25" fmla="*/ 1692797 h 3360420"/>
                <a:gd name="connsiteX26" fmla="*/ 4731397 w 4853940"/>
                <a:gd name="connsiteY26" fmla="*/ 1630086 h 3360420"/>
                <a:gd name="connsiteX27" fmla="*/ 4817458 w 4853940"/>
                <a:gd name="connsiteY27" fmla="*/ 1390103 h 3360420"/>
                <a:gd name="connsiteX28" fmla="*/ 4782618 w 4853940"/>
                <a:gd name="connsiteY28" fmla="*/ 1502338 h 3360420"/>
                <a:gd name="connsiteX29" fmla="*/ 4807593 w 4853940"/>
                <a:gd name="connsiteY29" fmla="*/ 1440048 h 3360420"/>
                <a:gd name="connsiteX30" fmla="*/ 4851339 w 4853940"/>
                <a:gd name="connsiteY30" fmla="*/ 1171650 h 3360420"/>
                <a:gd name="connsiteX31" fmla="*/ 4848157 w 4853940"/>
                <a:gd name="connsiteY31" fmla="*/ 1234668 h 3360420"/>
                <a:gd name="connsiteX32" fmla="*/ 4848156 w 4853940"/>
                <a:gd name="connsiteY32" fmla="*/ 1234674 h 3360420"/>
                <a:gd name="connsiteX33" fmla="*/ 4848157 w 4853940"/>
                <a:gd name="connsiteY33" fmla="*/ 1234668 h 3360420"/>
                <a:gd name="connsiteX34" fmla="*/ 1120140 w 4853940"/>
                <a:gd name="connsiteY34" fmla="*/ 0 h 3360420"/>
                <a:gd name="connsiteX35" fmla="*/ 3733800 w 4853940"/>
                <a:gd name="connsiteY35" fmla="*/ 0 h 3360420"/>
                <a:gd name="connsiteX36" fmla="*/ 4853940 w 4853940"/>
                <a:gd name="connsiteY36" fmla="*/ 1120140 h 3360420"/>
                <a:gd name="connsiteX37" fmla="*/ 4853555 w 4853940"/>
                <a:gd name="connsiteY37" fmla="*/ 1127760 h 3360420"/>
                <a:gd name="connsiteX38" fmla="*/ 4853940 w 4853940"/>
                <a:gd name="connsiteY38" fmla="*/ 1127760 h 3360420"/>
                <a:gd name="connsiteX39" fmla="*/ 4853940 w 4853940"/>
                <a:gd name="connsiteY39" fmla="*/ 3360420 h 3360420"/>
                <a:gd name="connsiteX40" fmla="*/ 3733800 w 4853940"/>
                <a:gd name="connsiteY40" fmla="*/ 2240280 h 3360420"/>
                <a:gd name="connsiteX41" fmla="*/ 3841261 w 4853940"/>
                <a:gd name="connsiteY41" fmla="*/ 2235192 h 3360420"/>
                <a:gd name="connsiteX42" fmla="*/ 3844918 w 4853940"/>
                <a:gd name="connsiteY42" fmla="*/ 2234669 h 3360420"/>
                <a:gd name="connsiteX43" fmla="*/ 3733800 w 4853940"/>
                <a:gd name="connsiteY43" fmla="*/ 2240280 h 3360420"/>
                <a:gd name="connsiteX44" fmla="*/ 1120140 w 4853940"/>
                <a:gd name="connsiteY44" fmla="*/ 2240280 h 3360420"/>
                <a:gd name="connsiteX45" fmla="*/ 0 w 4853940"/>
                <a:gd name="connsiteY45" fmla="*/ 1120140 h 3360420"/>
                <a:gd name="connsiteX46" fmla="*/ 1120140 w 4853940"/>
                <a:gd name="connsiteY46" fmla="*/ 0 h 33604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</a:cxnLst>
              <a:rect l="l" t="t" r="r" b="b"/>
              <a:pathLst>
                <a:path w="4853940" h="3360420">
                  <a:moveTo>
                    <a:pt x="3952930" y="2218533"/>
                  </a:moveTo>
                  <a:lnTo>
                    <a:pt x="3881090" y="2229497"/>
                  </a:lnTo>
                  <a:lnTo>
                    <a:pt x="3945845" y="2220238"/>
                  </a:lnTo>
                  <a:close/>
                  <a:moveTo>
                    <a:pt x="4057327" y="2192381"/>
                  </a:moveTo>
                  <a:lnTo>
                    <a:pt x="3994732" y="2208476"/>
                  </a:lnTo>
                  <a:lnTo>
                    <a:pt x="4047088" y="2195880"/>
                  </a:lnTo>
                  <a:close/>
                  <a:moveTo>
                    <a:pt x="4157598" y="2156723"/>
                  </a:moveTo>
                  <a:lnTo>
                    <a:pt x="4100220" y="2177724"/>
                  </a:lnTo>
                  <a:lnTo>
                    <a:pt x="4144527" y="2162584"/>
                  </a:lnTo>
                  <a:close/>
                  <a:moveTo>
                    <a:pt x="4253237" y="2112065"/>
                  </a:moveTo>
                  <a:lnTo>
                    <a:pt x="4199916" y="2137751"/>
                  </a:lnTo>
                  <a:lnTo>
                    <a:pt x="4237697" y="2120812"/>
                  </a:lnTo>
                  <a:close/>
                  <a:moveTo>
                    <a:pt x="4343736" y="2058907"/>
                  </a:moveTo>
                  <a:lnTo>
                    <a:pt x="4294094" y="2089066"/>
                  </a:lnTo>
                  <a:lnTo>
                    <a:pt x="4326135" y="2071030"/>
                  </a:lnTo>
                  <a:close/>
                  <a:moveTo>
                    <a:pt x="4428591" y="1997747"/>
                  </a:moveTo>
                  <a:lnTo>
                    <a:pt x="4382547" y="2032178"/>
                  </a:lnTo>
                  <a:lnTo>
                    <a:pt x="4409376" y="2013701"/>
                  </a:lnTo>
                  <a:close/>
                  <a:moveTo>
                    <a:pt x="4496671" y="1938726"/>
                  </a:moveTo>
                  <a:lnTo>
                    <a:pt x="4464909" y="1967593"/>
                  </a:lnTo>
                  <a:lnTo>
                    <a:pt x="4486957" y="1949288"/>
                  </a:lnTo>
                  <a:close/>
                  <a:moveTo>
                    <a:pt x="4642087" y="1771329"/>
                  </a:moveTo>
                  <a:lnTo>
                    <a:pt x="4567591" y="1861619"/>
                  </a:lnTo>
                  <a:lnTo>
                    <a:pt x="4623281" y="1801070"/>
                  </a:lnTo>
                  <a:close/>
                  <a:moveTo>
                    <a:pt x="4747270" y="1590498"/>
                  </a:moveTo>
                  <a:lnTo>
                    <a:pt x="4691744" y="1692797"/>
                  </a:lnTo>
                  <a:lnTo>
                    <a:pt x="4731397" y="1630086"/>
                  </a:lnTo>
                  <a:close/>
                  <a:moveTo>
                    <a:pt x="4817458" y="1390103"/>
                  </a:moveTo>
                  <a:lnTo>
                    <a:pt x="4782618" y="1502338"/>
                  </a:lnTo>
                  <a:lnTo>
                    <a:pt x="4807593" y="1440048"/>
                  </a:lnTo>
                  <a:close/>
                  <a:moveTo>
                    <a:pt x="4851339" y="1171650"/>
                  </a:moveTo>
                  <a:lnTo>
                    <a:pt x="4848157" y="1234668"/>
                  </a:lnTo>
                  <a:lnTo>
                    <a:pt x="4848156" y="1234674"/>
                  </a:lnTo>
                  <a:lnTo>
                    <a:pt x="4848157" y="1234668"/>
                  </a:lnTo>
                  <a:close/>
                  <a:moveTo>
                    <a:pt x="1120140" y="0"/>
                  </a:moveTo>
                  <a:lnTo>
                    <a:pt x="3733800" y="0"/>
                  </a:lnTo>
                  <a:cubicBezTo>
                    <a:pt x="4352436" y="0"/>
                    <a:pt x="4853940" y="501504"/>
                    <a:pt x="4853940" y="1120140"/>
                  </a:cubicBezTo>
                  <a:lnTo>
                    <a:pt x="4853555" y="1127760"/>
                  </a:lnTo>
                  <a:lnTo>
                    <a:pt x="4853940" y="1127760"/>
                  </a:lnTo>
                  <a:lnTo>
                    <a:pt x="4853940" y="3360420"/>
                  </a:lnTo>
                  <a:cubicBezTo>
                    <a:pt x="4853940" y="2741784"/>
                    <a:pt x="4352436" y="2240280"/>
                    <a:pt x="3733800" y="2240280"/>
                  </a:cubicBezTo>
                  <a:cubicBezTo>
                    <a:pt x="3770048" y="2240280"/>
                    <a:pt x="3805894" y="2238558"/>
                    <a:pt x="3841261" y="2235192"/>
                  </a:cubicBezTo>
                  <a:lnTo>
                    <a:pt x="3844918" y="2234669"/>
                  </a:lnTo>
                  <a:lnTo>
                    <a:pt x="3733800" y="2240280"/>
                  </a:lnTo>
                  <a:lnTo>
                    <a:pt x="1120140" y="2240280"/>
                  </a:lnTo>
                  <a:cubicBezTo>
                    <a:pt x="501504" y="2240280"/>
                    <a:pt x="0" y="1738776"/>
                    <a:pt x="0" y="1120140"/>
                  </a:cubicBezTo>
                  <a:cubicBezTo>
                    <a:pt x="0" y="501504"/>
                    <a:pt x="501504" y="0"/>
                    <a:pt x="1120140" y="0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  <a:effectLst>
              <a:outerShdw blurRad="317500" dist="1905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4BD09C71-9575-B09D-E659-8918F8E93A00}"/>
                </a:ext>
              </a:extLst>
            </p:cNvPr>
            <p:cNvSpPr/>
            <p:nvPr/>
          </p:nvSpPr>
          <p:spPr>
            <a:xfrm>
              <a:off x="7261860" y="2857500"/>
              <a:ext cx="4853940" cy="3360420"/>
            </a:xfrm>
            <a:custGeom>
              <a:avLst/>
              <a:gdLst>
                <a:gd name="connsiteX0" fmla="*/ 3952930 w 4853940"/>
                <a:gd name="connsiteY0" fmla="*/ 2218533 h 3360420"/>
                <a:gd name="connsiteX1" fmla="*/ 3881090 w 4853940"/>
                <a:gd name="connsiteY1" fmla="*/ 2229497 h 3360420"/>
                <a:gd name="connsiteX2" fmla="*/ 3945845 w 4853940"/>
                <a:gd name="connsiteY2" fmla="*/ 2220238 h 3360420"/>
                <a:gd name="connsiteX3" fmla="*/ 4057327 w 4853940"/>
                <a:gd name="connsiteY3" fmla="*/ 2192381 h 3360420"/>
                <a:gd name="connsiteX4" fmla="*/ 3994732 w 4853940"/>
                <a:gd name="connsiteY4" fmla="*/ 2208476 h 3360420"/>
                <a:gd name="connsiteX5" fmla="*/ 4047088 w 4853940"/>
                <a:gd name="connsiteY5" fmla="*/ 2195880 h 3360420"/>
                <a:gd name="connsiteX6" fmla="*/ 4157598 w 4853940"/>
                <a:gd name="connsiteY6" fmla="*/ 2156723 h 3360420"/>
                <a:gd name="connsiteX7" fmla="*/ 4100220 w 4853940"/>
                <a:gd name="connsiteY7" fmla="*/ 2177724 h 3360420"/>
                <a:gd name="connsiteX8" fmla="*/ 4144527 w 4853940"/>
                <a:gd name="connsiteY8" fmla="*/ 2162584 h 3360420"/>
                <a:gd name="connsiteX9" fmla="*/ 4253237 w 4853940"/>
                <a:gd name="connsiteY9" fmla="*/ 2112065 h 3360420"/>
                <a:gd name="connsiteX10" fmla="*/ 4199916 w 4853940"/>
                <a:gd name="connsiteY10" fmla="*/ 2137751 h 3360420"/>
                <a:gd name="connsiteX11" fmla="*/ 4237697 w 4853940"/>
                <a:gd name="connsiteY11" fmla="*/ 2120812 h 3360420"/>
                <a:gd name="connsiteX12" fmla="*/ 4343736 w 4853940"/>
                <a:gd name="connsiteY12" fmla="*/ 2058907 h 3360420"/>
                <a:gd name="connsiteX13" fmla="*/ 4294094 w 4853940"/>
                <a:gd name="connsiteY13" fmla="*/ 2089066 h 3360420"/>
                <a:gd name="connsiteX14" fmla="*/ 4326135 w 4853940"/>
                <a:gd name="connsiteY14" fmla="*/ 2071030 h 3360420"/>
                <a:gd name="connsiteX15" fmla="*/ 4428591 w 4853940"/>
                <a:gd name="connsiteY15" fmla="*/ 1997747 h 3360420"/>
                <a:gd name="connsiteX16" fmla="*/ 4382547 w 4853940"/>
                <a:gd name="connsiteY16" fmla="*/ 2032178 h 3360420"/>
                <a:gd name="connsiteX17" fmla="*/ 4409376 w 4853940"/>
                <a:gd name="connsiteY17" fmla="*/ 2013701 h 3360420"/>
                <a:gd name="connsiteX18" fmla="*/ 4496671 w 4853940"/>
                <a:gd name="connsiteY18" fmla="*/ 1938726 h 3360420"/>
                <a:gd name="connsiteX19" fmla="*/ 4464909 w 4853940"/>
                <a:gd name="connsiteY19" fmla="*/ 1967593 h 3360420"/>
                <a:gd name="connsiteX20" fmla="*/ 4486957 w 4853940"/>
                <a:gd name="connsiteY20" fmla="*/ 1949288 h 3360420"/>
                <a:gd name="connsiteX21" fmla="*/ 4642087 w 4853940"/>
                <a:gd name="connsiteY21" fmla="*/ 1771329 h 3360420"/>
                <a:gd name="connsiteX22" fmla="*/ 4567591 w 4853940"/>
                <a:gd name="connsiteY22" fmla="*/ 1861619 h 3360420"/>
                <a:gd name="connsiteX23" fmla="*/ 4623281 w 4853940"/>
                <a:gd name="connsiteY23" fmla="*/ 1801070 h 3360420"/>
                <a:gd name="connsiteX24" fmla="*/ 4747270 w 4853940"/>
                <a:gd name="connsiteY24" fmla="*/ 1590498 h 3360420"/>
                <a:gd name="connsiteX25" fmla="*/ 4691744 w 4853940"/>
                <a:gd name="connsiteY25" fmla="*/ 1692797 h 3360420"/>
                <a:gd name="connsiteX26" fmla="*/ 4731397 w 4853940"/>
                <a:gd name="connsiteY26" fmla="*/ 1630086 h 3360420"/>
                <a:gd name="connsiteX27" fmla="*/ 4817458 w 4853940"/>
                <a:gd name="connsiteY27" fmla="*/ 1390103 h 3360420"/>
                <a:gd name="connsiteX28" fmla="*/ 4782618 w 4853940"/>
                <a:gd name="connsiteY28" fmla="*/ 1502338 h 3360420"/>
                <a:gd name="connsiteX29" fmla="*/ 4807593 w 4853940"/>
                <a:gd name="connsiteY29" fmla="*/ 1440048 h 3360420"/>
                <a:gd name="connsiteX30" fmla="*/ 4851339 w 4853940"/>
                <a:gd name="connsiteY30" fmla="*/ 1171650 h 3360420"/>
                <a:gd name="connsiteX31" fmla="*/ 4848157 w 4853940"/>
                <a:gd name="connsiteY31" fmla="*/ 1234668 h 3360420"/>
                <a:gd name="connsiteX32" fmla="*/ 4848156 w 4853940"/>
                <a:gd name="connsiteY32" fmla="*/ 1234674 h 3360420"/>
                <a:gd name="connsiteX33" fmla="*/ 4848157 w 4853940"/>
                <a:gd name="connsiteY33" fmla="*/ 1234668 h 3360420"/>
                <a:gd name="connsiteX34" fmla="*/ 1120140 w 4853940"/>
                <a:gd name="connsiteY34" fmla="*/ 0 h 3360420"/>
                <a:gd name="connsiteX35" fmla="*/ 3733800 w 4853940"/>
                <a:gd name="connsiteY35" fmla="*/ 0 h 3360420"/>
                <a:gd name="connsiteX36" fmla="*/ 4853940 w 4853940"/>
                <a:gd name="connsiteY36" fmla="*/ 1120140 h 3360420"/>
                <a:gd name="connsiteX37" fmla="*/ 4853555 w 4853940"/>
                <a:gd name="connsiteY37" fmla="*/ 1127760 h 3360420"/>
                <a:gd name="connsiteX38" fmla="*/ 4853940 w 4853940"/>
                <a:gd name="connsiteY38" fmla="*/ 1127760 h 3360420"/>
                <a:gd name="connsiteX39" fmla="*/ 4853940 w 4853940"/>
                <a:gd name="connsiteY39" fmla="*/ 3360420 h 3360420"/>
                <a:gd name="connsiteX40" fmla="*/ 3733800 w 4853940"/>
                <a:gd name="connsiteY40" fmla="*/ 2240280 h 3360420"/>
                <a:gd name="connsiteX41" fmla="*/ 3841261 w 4853940"/>
                <a:gd name="connsiteY41" fmla="*/ 2235192 h 3360420"/>
                <a:gd name="connsiteX42" fmla="*/ 3844918 w 4853940"/>
                <a:gd name="connsiteY42" fmla="*/ 2234669 h 3360420"/>
                <a:gd name="connsiteX43" fmla="*/ 3733800 w 4853940"/>
                <a:gd name="connsiteY43" fmla="*/ 2240280 h 3360420"/>
                <a:gd name="connsiteX44" fmla="*/ 1120140 w 4853940"/>
                <a:gd name="connsiteY44" fmla="*/ 2240280 h 3360420"/>
                <a:gd name="connsiteX45" fmla="*/ 0 w 4853940"/>
                <a:gd name="connsiteY45" fmla="*/ 1120140 h 3360420"/>
                <a:gd name="connsiteX46" fmla="*/ 1120140 w 4853940"/>
                <a:gd name="connsiteY46" fmla="*/ 0 h 33604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</a:cxnLst>
              <a:rect l="l" t="t" r="r" b="b"/>
              <a:pathLst>
                <a:path w="4853940" h="3360420">
                  <a:moveTo>
                    <a:pt x="3952930" y="2218533"/>
                  </a:moveTo>
                  <a:lnTo>
                    <a:pt x="3881090" y="2229497"/>
                  </a:lnTo>
                  <a:lnTo>
                    <a:pt x="3945845" y="2220238"/>
                  </a:lnTo>
                  <a:close/>
                  <a:moveTo>
                    <a:pt x="4057327" y="2192381"/>
                  </a:moveTo>
                  <a:lnTo>
                    <a:pt x="3994732" y="2208476"/>
                  </a:lnTo>
                  <a:lnTo>
                    <a:pt x="4047088" y="2195880"/>
                  </a:lnTo>
                  <a:close/>
                  <a:moveTo>
                    <a:pt x="4157598" y="2156723"/>
                  </a:moveTo>
                  <a:lnTo>
                    <a:pt x="4100220" y="2177724"/>
                  </a:lnTo>
                  <a:lnTo>
                    <a:pt x="4144527" y="2162584"/>
                  </a:lnTo>
                  <a:close/>
                  <a:moveTo>
                    <a:pt x="4253237" y="2112065"/>
                  </a:moveTo>
                  <a:lnTo>
                    <a:pt x="4199916" y="2137751"/>
                  </a:lnTo>
                  <a:lnTo>
                    <a:pt x="4237697" y="2120812"/>
                  </a:lnTo>
                  <a:close/>
                  <a:moveTo>
                    <a:pt x="4343736" y="2058907"/>
                  </a:moveTo>
                  <a:lnTo>
                    <a:pt x="4294094" y="2089066"/>
                  </a:lnTo>
                  <a:lnTo>
                    <a:pt x="4326135" y="2071030"/>
                  </a:lnTo>
                  <a:close/>
                  <a:moveTo>
                    <a:pt x="4428591" y="1997747"/>
                  </a:moveTo>
                  <a:lnTo>
                    <a:pt x="4382547" y="2032178"/>
                  </a:lnTo>
                  <a:lnTo>
                    <a:pt x="4409376" y="2013701"/>
                  </a:lnTo>
                  <a:close/>
                  <a:moveTo>
                    <a:pt x="4496671" y="1938726"/>
                  </a:moveTo>
                  <a:lnTo>
                    <a:pt x="4464909" y="1967593"/>
                  </a:lnTo>
                  <a:lnTo>
                    <a:pt x="4486957" y="1949288"/>
                  </a:lnTo>
                  <a:close/>
                  <a:moveTo>
                    <a:pt x="4642087" y="1771329"/>
                  </a:moveTo>
                  <a:lnTo>
                    <a:pt x="4567591" y="1861619"/>
                  </a:lnTo>
                  <a:lnTo>
                    <a:pt x="4623281" y="1801070"/>
                  </a:lnTo>
                  <a:close/>
                  <a:moveTo>
                    <a:pt x="4747270" y="1590498"/>
                  </a:moveTo>
                  <a:lnTo>
                    <a:pt x="4691744" y="1692797"/>
                  </a:lnTo>
                  <a:lnTo>
                    <a:pt x="4731397" y="1630086"/>
                  </a:lnTo>
                  <a:close/>
                  <a:moveTo>
                    <a:pt x="4817458" y="1390103"/>
                  </a:moveTo>
                  <a:lnTo>
                    <a:pt x="4782618" y="1502338"/>
                  </a:lnTo>
                  <a:lnTo>
                    <a:pt x="4807593" y="1440048"/>
                  </a:lnTo>
                  <a:close/>
                  <a:moveTo>
                    <a:pt x="4851339" y="1171650"/>
                  </a:moveTo>
                  <a:lnTo>
                    <a:pt x="4848157" y="1234668"/>
                  </a:lnTo>
                  <a:lnTo>
                    <a:pt x="4848156" y="1234674"/>
                  </a:lnTo>
                  <a:lnTo>
                    <a:pt x="4848157" y="1234668"/>
                  </a:lnTo>
                  <a:close/>
                  <a:moveTo>
                    <a:pt x="1120140" y="0"/>
                  </a:moveTo>
                  <a:lnTo>
                    <a:pt x="3733800" y="0"/>
                  </a:lnTo>
                  <a:cubicBezTo>
                    <a:pt x="4352436" y="0"/>
                    <a:pt x="4853940" y="501504"/>
                    <a:pt x="4853940" y="1120140"/>
                  </a:cubicBezTo>
                  <a:lnTo>
                    <a:pt x="4853555" y="1127760"/>
                  </a:lnTo>
                  <a:lnTo>
                    <a:pt x="4853940" y="1127760"/>
                  </a:lnTo>
                  <a:lnTo>
                    <a:pt x="4853940" y="3360420"/>
                  </a:lnTo>
                  <a:cubicBezTo>
                    <a:pt x="4853940" y="2741784"/>
                    <a:pt x="4352436" y="2240280"/>
                    <a:pt x="3733800" y="2240280"/>
                  </a:cubicBezTo>
                  <a:cubicBezTo>
                    <a:pt x="3770048" y="2240280"/>
                    <a:pt x="3805894" y="2238558"/>
                    <a:pt x="3841261" y="2235192"/>
                  </a:cubicBezTo>
                  <a:lnTo>
                    <a:pt x="3844918" y="2234669"/>
                  </a:lnTo>
                  <a:lnTo>
                    <a:pt x="3733800" y="2240280"/>
                  </a:lnTo>
                  <a:lnTo>
                    <a:pt x="1120140" y="2240280"/>
                  </a:lnTo>
                  <a:cubicBezTo>
                    <a:pt x="501504" y="2240280"/>
                    <a:pt x="0" y="1738776"/>
                    <a:pt x="0" y="1120140"/>
                  </a:cubicBezTo>
                  <a:cubicBezTo>
                    <a:pt x="0" y="501504"/>
                    <a:pt x="501504" y="0"/>
                    <a:pt x="112014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3" name="TextBox 48">
            <a:extLst>
              <a:ext uri="{FF2B5EF4-FFF2-40B4-BE49-F238E27FC236}">
                <a16:creationId xmlns:a16="http://schemas.microsoft.com/office/drawing/2014/main" id="{24B4643B-04AB-C4AD-25A9-427C467BAA07}"/>
              </a:ext>
            </a:extLst>
          </p:cNvPr>
          <p:cNvSpPr txBox="1"/>
          <p:nvPr/>
        </p:nvSpPr>
        <p:spPr>
          <a:xfrm flipH="1">
            <a:off x="16223156" y="2677731"/>
            <a:ext cx="2813591" cy="1107996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US" sz="660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Model</a:t>
            </a:r>
            <a:endParaRPr kumimoji="0" lang="en-US" sz="80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94" name="TextBox 48">
            <a:extLst>
              <a:ext uri="{FF2B5EF4-FFF2-40B4-BE49-F238E27FC236}">
                <a16:creationId xmlns:a16="http://schemas.microsoft.com/office/drawing/2014/main" id="{DB80C8EB-7EEF-D331-D3BE-430F6C2CB3F0}"/>
              </a:ext>
            </a:extLst>
          </p:cNvPr>
          <p:cNvSpPr txBox="1"/>
          <p:nvPr/>
        </p:nvSpPr>
        <p:spPr>
          <a:xfrm flipH="1">
            <a:off x="16332884" y="1319185"/>
            <a:ext cx="5024389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95" name="Textbox 200">
            <a:extLst>
              <a:ext uri="{FF2B5EF4-FFF2-40B4-BE49-F238E27FC236}">
                <a16:creationId xmlns:a16="http://schemas.microsoft.com/office/drawing/2014/main" id="{2D8E205D-77E0-21C9-D8FB-0D075D08731F}"/>
              </a:ext>
            </a:extLst>
          </p:cNvPr>
          <p:cNvSpPr txBox="1"/>
          <p:nvPr/>
        </p:nvSpPr>
        <p:spPr>
          <a:xfrm>
            <a:off x="16223156" y="5658330"/>
            <a:ext cx="6236489" cy="267765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vi-VN" sz="2800" dirty="0"/>
              <a:t>Mô hình 7 bước </a:t>
            </a:r>
            <a:r>
              <a:rPr lang="en-US" sz="2800" dirty="0" err="1"/>
              <a:t>tăng</a:t>
            </a:r>
            <a:r>
              <a:rPr lang="en-US" sz="2800" dirty="0"/>
              <a:t> </a:t>
            </a:r>
            <a:r>
              <a:rPr lang="en-US" sz="2800" dirty="0" err="1"/>
              <a:t>trưởng</a:t>
            </a:r>
            <a:r>
              <a:rPr lang="en-US" sz="2800" dirty="0"/>
              <a:t>, </a:t>
            </a:r>
            <a:r>
              <a:rPr lang="vi-VN" sz="2800" dirty="0"/>
              <a:t>tượng trưng cho hành trình phát triển: từ tầm nhìn, ý tưởng, kế hoạch, đội ngũ đến hành động, kiểm tra và tăng trưởng, tất cả cùng nâng doanh nghiệp vươn cao bền vững.</a:t>
            </a:r>
            <a:endParaRPr lang="en-US" sz="2800" dirty="0">
              <a:solidFill>
                <a:schemeClr val="tx2"/>
              </a:solidFill>
            </a:endParaRPr>
          </a:p>
        </p:txBody>
      </p:sp>
      <p:sp>
        <p:nvSpPr>
          <p:cNvPr id="96" name="TextBox 48">
            <a:extLst>
              <a:ext uri="{FF2B5EF4-FFF2-40B4-BE49-F238E27FC236}">
                <a16:creationId xmlns:a16="http://schemas.microsoft.com/office/drawing/2014/main" id="{D716B7AC-844B-B574-2CF9-DE44F01B9C11}"/>
              </a:ext>
            </a:extLst>
          </p:cNvPr>
          <p:cNvSpPr txBox="1"/>
          <p:nvPr/>
        </p:nvSpPr>
        <p:spPr>
          <a:xfrm flipH="1">
            <a:off x="16193659" y="1550018"/>
            <a:ext cx="5367175" cy="144655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US" sz="8800" b="1" dirty="0">
                <a:solidFill>
                  <a:schemeClr val="accent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GROWTH</a:t>
            </a:r>
          </a:p>
        </p:txBody>
      </p:sp>
      <p:sp>
        <p:nvSpPr>
          <p:cNvPr id="97" name="TextBox 25">
            <a:extLst>
              <a:ext uri="{FF2B5EF4-FFF2-40B4-BE49-F238E27FC236}">
                <a16:creationId xmlns:a16="http://schemas.microsoft.com/office/drawing/2014/main" id="{B65B4160-10A1-B2F6-EAD9-924D93AB0503}"/>
              </a:ext>
            </a:extLst>
          </p:cNvPr>
          <p:cNvSpPr txBox="1"/>
          <p:nvPr/>
        </p:nvSpPr>
        <p:spPr>
          <a:xfrm flipH="1">
            <a:off x="16223156" y="12281163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1" u="none" dirty="0">
                <a:solidFill>
                  <a:schemeClr val="tx2"/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tx2"/>
                </a:solidFill>
                <a:latin typeface="+mn-lt"/>
              </a:rPr>
              <a:t>.net</a:t>
            </a:r>
          </a:p>
        </p:txBody>
      </p:sp>
      <p:cxnSp>
        <p:nvCxnSpPr>
          <p:cNvPr id="98" name="Straight Connector 97">
            <a:extLst>
              <a:ext uri="{FF2B5EF4-FFF2-40B4-BE49-F238E27FC236}">
                <a16:creationId xmlns:a16="http://schemas.microsoft.com/office/drawing/2014/main" id="{65B4AFFD-D484-B627-1B2E-BBCE8275DEEC}"/>
              </a:ext>
            </a:extLst>
          </p:cNvPr>
          <p:cNvCxnSpPr>
            <a:cxnSpLocks/>
          </p:cNvCxnSpPr>
          <p:nvPr/>
        </p:nvCxnSpPr>
        <p:spPr>
          <a:xfrm flipV="1">
            <a:off x="7836579" y="4988315"/>
            <a:ext cx="0" cy="8727685"/>
          </a:xfrm>
          <a:prstGeom prst="line">
            <a:avLst/>
          </a:prstGeom>
          <a:ln w="25400" cap="rnd">
            <a:solidFill>
              <a:schemeClr val="tx1">
                <a:lumMod val="75000"/>
                <a:lumOff val="25000"/>
              </a:schemeClr>
            </a:solidFill>
          </a:ln>
          <a:effectLst>
            <a:outerShdw blurRad="50800" dist="38100" dir="10800000" algn="r" rotWithShape="0">
              <a:prstClr val="black">
                <a:alpha val="30000"/>
              </a:prst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9" name="Textbox 200">
            <a:extLst>
              <a:ext uri="{FF2B5EF4-FFF2-40B4-BE49-F238E27FC236}">
                <a16:creationId xmlns:a16="http://schemas.microsoft.com/office/drawing/2014/main" id="{FB33BD47-84D9-3DC1-154B-D59C3EBFB20D}"/>
              </a:ext>
            </a:extLst>
          </p:cNvPr>
          <p:cNvSpPr txBox="1"/>
          <p:nvPr/>
        </p:nvSpPr>
        <p:spPr>
          <a:xfrm>
            <a:off x="4481714" y="2704935"/>
            <a:ext cx="907621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sz="2400" b="1" dirty="0">
                <a:solidFill>
                  <a:schemeClr val="bg2"/>
                </a:solidFill>
                <a:latin typeface="+mj-lt"/>
              </a:rPr>
              <a:t>IDEA</a:t>
            </a:r>
          </a:p>
        </p:txBody>
      </p:sp>
      <p:sp>
        <p:nvSpPr>
          <p:cNvPr id="100" name="Textbox 200">
            <a:extLst>
              <a:ext uri="{FF2B5EF4-FFF2-40B4-BE49-F238E27FC236}">
                <a16:creationId xmlns:a16="http://schemas.microsoft.com/office/drawing/2014/main" id="{53873AFB-92B1-07E8-FF33-6661A629B3F9}"/>
              </a:ext>
            </a:extLst>
          </p:cNvPr>
          <p:cNvSpPr txBox="1"/>
          <p:nvPr/>
        </p:nvSpPr>
        <p:spPr>
          <a:xfrm>
            <a:off x="4481713" y="3215957"/>
            <a:ext cx="2548353" cy="92333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vi-VN" dirty="0">
                <a:solidFill>
                  <a:schemeClr val="bg2"/>
                </a:solidFill>
              </a:rPr>
              <a:t>Khơi nguồn ý tưởng mới mẻ, sáng tạo để đổi mới.</a:t>
            </a:r>
            <a:endParaRPr lang="en-US" dirty="0">
              <a:solidFill>
                <a:schemeClr val="bg2"/>
              </a:solidFill>
            </a:endParaRPr>
          </a:p>
        </p:txBody>
      </p:sp>
      <p:sp>
        <p:nvSpPr>
          <p:cNvPr id="101" name="Textbox 200">
            <a:extLst>
              <a:ext uri="{FF2B5EF4-FFF2-40B4-BE49-F238E27FC236}">
                <a16:creationId xmlns:a16="http://schemas.microsoft.com/office/drawing/2014/main" id="{D2B68278-3C33-C639-FE08-C41D6B612B00}"/>
              </a:ext>
            </a:extLst>
          </p:cNvPr>
          <p:cNvSpPr txBox="1"/>
          <p:nvPr/>
        </p:nvSpPr>
        <p:spPr>
          <a:xfrm>
            <a:off x="9378627" y="2117111"/>
            <a:ext cx="1277914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r"/>
            <a:r>
              <a:rPr lang="en-US" sz="2400" b="1" dirty="0">
                <a:solidFill>
                  <a:schemeClr val="tx2"/>
                </a:solidFill>
                <a:latin typeface="+mj-lt"/>
              </a:rPr>
              <a:t>VISION</a:t>
            </a:r>
          </a:p>
        </p:txBody>
      </p:sp>
      <p:sp>
        <p:nvSpPr>
          <p:cNvPr id="102" name="Textbox 200">
            <a:extLst>
              <a:ext uri="{FF2B5EF4-FFF2-40B4-BE49-F238E27FC236}">
                <a16:creationId xmlns:a16="http://schemas.microsoft.com/office/drawing/2014/main" id="{848D0F87-B242-5D92-1ED1-D7F36F1AD2D5}"/>
              </a:ext>
            </a:extLst>
          </p:cNvPr>
          <p:cNvSpPr txBox="1"/>
          <p:nvPr/>
        </p:nvSpPr>
        <p:spPr>
          <a:xfrm>
            <a:off x="8108188" y="2628133"/>
            <a:ext cx="2548353" cy="92333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vi-VN" dirty="0">
                <a:solidFill>
                  <a:schemeClr val="tx2"/>
                </a:solidFill>
              </a:rPr>
              <a:t>Xác định tầm nhìn rõ ràng cho định hướng phát triển.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103" name="Textbox 200">
            <a:extLst>
              <a:ext uri="{FF2B5EF4-FFF2-40B4-BE49-F238E27FC236}">
                <a16:creationId xmlns:a16="http://schemas.microsoft.com/office/drawing/2014/main" id="{F26B1076-195B-62CA-2494-7170BE7978D7}"/>
              </a:ext>
            </a:extLst>
          </p:cNvPr>
          <p:cNvSpPr txBox="1"/>
          <p:nvPr/>
        </p:nvSpPr>
        <p:spPr>
          <a:xfrm>
            <a:off x="3885573" y="5366334"/>
            <a:ext cx="1016625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sz="2400" b="1" dirty="0">
                <a:solidFill>
                  <a:schemeClr val="tx2"/>
                </a:solidFill>
                <a:latin typeface="+mj-lt"/>
              </a:rPr>
              <a:t>TEAM</a:t>
            </a:r>
          </a:p>
        </p:txBody>
      </p:sp>
      <p:sp>
        <p:nvSpPr>
          <p:cNvPr id="104" name="Textbox 200">
            <a:extLst>
              <a:ext uri="{FF2B5EF4-FFF2-40B4-BE49-F238E27FC236}">
                <a16:creationId xmlns:a16="http://schemas.microsoft.com/office/drawing/2014/main" id="{EA6C8B78-5427-B6E9-3DD8-136DE0E2AEC9}"/>
              </a:ext>
            </a:extLst>
          </p:cNvPr>
          <p:cNvSpPr txBox="1"/>
          <p:nvPr/>
        </p:nvSpPr>
        <p:spPr>
          <a:xfrm>
            <a:off x="3885572" y="5877356"/>
            <a:ext cx="2548353" cy="92333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dirty="0" err="1">
                <a:solidFill>
                  <a:schemeClr val="tx2"/>
                </a:solidFill>
              </a:rPr>
              <a:t>Xây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dựng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đội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ngũ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vững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mạnh</a:t>
            </a:r>
            <a:r>
              <a:rPr lang="en-US" dirty="0">
                <a:solidFill>
                  <a:schemeClr val="tx2"/>
                </a:solidFill>
              </a:rPr>
              <a:t>, </a:t>
            </a:r>
            <a:r>
              <a:rPr lang="en-US" dirty="0" err="1">
                <a:solidFill>
                  <a:schemeClr val="tx2"/>
                </a:solidFill>
              </a:rPr>
              <a:t>gắn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kết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và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trách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nhiệm</a:t>
            </a:r>
            <a:r>
              <a:rPr lang="en-US" dirty="0">
                <a:solidFill>
                  <a:schemeClr val="tx2"/>
                </a:solidFill>
              </a:rPr>
              <a:t>.</a:t>
            </a:r>
          </a:p>
        </p:txBody>
      </p:sp>
      <p:sp>
        <p:nvSpPr>
          <p:cNvPr id="107" name="Textbox 200">
            <a:extLst>
              <a:ext uri="{FF2B5EF4-FFF2-40B4-BE49-F238E27FC236}">
                <a16:creationId xmlns:a16="http://schemas.microsoft.com/office/drawing/2014/main" id="{05051F91-C44B-2BBD-4B81-0CEE764AA833}"/>
              </a:ext>
            </a:extLst>
          </p:cNvPr>
          <p:cNvSpPr txBox="1"/>
          <p:nvPr/>
        </p:nvSpPr>
        <p:spPr>
          <a:xfrm>
            <a:off x="4416008" y="8292248"/>
            <a:ext cx="1309974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sz="2400" b="1" dirty="0">
                <a:solidFill>
                  <a:schemeClr val="tx2"/>
                </a:solidFill>
                <a:latin typeface="+mj-lt"/>
              </a:rPr>
              <a:t>CHECK</a:t>
            </a:r>
          </a:p>
        </p:txBody>
      </p:sp>
      <p:sp>
        <p:nvSpPr>
          <p:cNvPr id="108" name="Textbox 200">
            <a:extLst>
              <a:ext uri="{FF2B5EF4-FFF2-40B4-BE49-F238E27FC236}">
                <a16:creationId xmlns:a16="http://schemas.microsoft.com/office/drawing/2014/main" id="{0EF7E032-E94B-003A-108B-CBC47B08F46F}"/>
              </a:ext>
            </a:extLst>
          </p:cNvPr>
          <p:cNvSpPr txBox="1"/>
          <p:nvPr/>
        </p:nvSpPr>
        <p:spPr>
          <a:xfrm>
            <a:off x="4416007" y="8803270"/>
            <a:ext cx="2548353" cy="92333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vi-VN" dirty="0">
                <a:solidFill>
                  <a:schemeClr val="tx2"/>
                </a:solidFill>
              </a:rPr>
              <a:t>Theo dõi tiến độ, đo lường kết quả và điều chỉnh.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109" name="Textbox 200">
            <a:extLst>
              <a:ext uri="{FF2B5EF4-FFF2-40B4-BE49-F238E27FC236}">
                <a16:creationId xmlns:a16="http://schemas.microsoft.com/office/drawing/2014/main" id="{3F54F140-720D-8AFE-9279-65402067767E}"/>
              </a:ext>
            </a:extLst>
          </p:cNvPr>
          <p:cNvSpPr txBox="1"/>
          <p:nvPr/>
        </p:nvSpPr>
        <p:spPr>
          <a:xfrm>
            <a:off x="9828602" y="7220743"/>
            <a:ext cx="1418402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r"/>
            <a:r>
              <a:rPr lang="en-US" sz="2400" b="1" dirty="0">
                <a:solidFill>
                  <a:schemeClr val="bg1"/>
                </a:solidFill>
                <a:latin typeface="+mj-lt"/>
              </a:rPr>
              <a:t>ACTION</a:t>
            </a:r>
          </a:p>
        </p:txBody>
      </p:sp>
      <p:sp>
        <p:nvSpPr>
          <p:cNvPr id="110" name="Textbox 200">
            <a:extLst>
              <a:ext uri="{FF2B5EF4-FFF2-40B4-BE49-F238E27FC236}">
                <a16:creationId xmlns:a16="http://schemas.microsoft.com/office/drawing/2014/main" id="{CECBD9A1-CC90-7624-6A2A-5390336BB2CC}"/>
              </a:ext>
            </a:extLst>
          </p:cNvPr>
          <p:cNvSpPr txBox="1"/>
          <p:nvPr/>
        </p:nvSpPr>
        <p:spPr>
          <a:xfrm>
            <a:off x="8698651" y="7731765"/>
            <a:ext cx="2548353" cy="92333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dirty="0" err="1">
                <a:solidFill>
                  <a:schemeClr val="bg1"/>
                </a:solidFill>
              </a:rPr>
              <a:t>Triển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khai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hành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động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hiệu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quả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theo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kế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hoạch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đề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ra.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11" name="Textbox 200">
            <a:extLst>
              <a:ext uri="{FF2B5EF4-FFF2-40B4-BE49-F238E27FC236}">
                <a16:creationId xmlns:a16="http://schemas.microsoft.com/office/drawing/2014/main" id="{1A6FDAEC-AC95-3B98-9A08-18E7940A95D9}"/>
              </a:ext>
            </a:extLst>
          </p:cNvPr>
          <p:cNvSpPr txBox="1"/>
          <p:nvPr/>
        </p:nvSpPr>
        <p:spPr>
          <a:xfrm>
            <a:off x="9220418" y="9798071"/>
            <a:ext cx="1596912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r"/>
            <a:r>
              <a:rPr lang="en-US" sz="2400" b="1" dirty="0">
                <a:solidFill>
                  <a:schemeClr val="bg1"/>
                </a:solidFill>
                <a:latin typeface="+mj-lt"/>
              </a:rPr>
              <a:t>GROWTH</a:t>
            </a:r>
          </a:p>
        </p:txBody>
      </p:sp>
      <p:sp>
        <p:nvSpPr>
          <p:cNvPr id="112" name="Textbox 200">
            <a:extLst>
              <a:ext uri="{FF2B5EF4-FFF2-40B4-BE49-F238E27FC236}">
                <a16:creationId xmlns:a16="http://schemas.microsoft.com/office/drawing/2014/main" id="{E48792B7-5350-1337-C250-014591EF7D39}"/>
              </a:ext>
            </a:extLst>
          </p:cNvPr>
          <p:cNvSpPr txBox="1"/>
          <p:nvPr/>
        </p:nvSpPr>
        <p:spPr>
          <a:xfrm>
            <a:off x="8268977" y="10309093"/>
            <a:ext cx="2548353" cy="92333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vi-VN" dirty="0">
                <a:solidFill>
                  <a:schemeClr val="bg1"/>
                </a:solidFill>
              </a:rPr>
              <a:t>Mở rộng, phát triển bền vững và hướng tới thành công dài hạn.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13" name="Freeform: Shape 112">
            <a:extLst>
              <a:ext uri="{FF2B5EF4-FFF2-40B4-BE49-F238E27FC236}">
                <a16:creationId xmlns:a16="http://schemas.microsoft.com/office/drawing/2014/main" id="{A684B553-D84F-8360-552F-5265ACD97DBC}"/>
              </a:ext>
            </a:extLst>
          </p:cNvPr>
          <p:cNvSpPr/>
          <p:nvPr/>
        </p:nvSpPr>
        <p:spPr>
          <a:xfrm>
            <a:off x="10896115" y="2535330"/>
            <a:ext cx="1127466" cy="609441"/>
          </a:xfrm>
          <a:custGeom>
            <a:avLst/>
            <a:gdLst>
              <a:gd name="connsiteX0" fmla="*/ 559536 w 563880"/>
              <a:gd name="connsiteY0" fmla="*/ 152476 h 304800"/>
              <a:gd name="connsiteX1" fmla="*/ 289483 w 563880"/>
              <a:gd name="connsiteY1" fmla="*/ 285522 h 304800"/>
              <a:gd name="connsiteX2" fmla="*/ 19431 w 563880"/>
              <a:gd name="connsiteY2" fmla="*/ 152476 h 304800"/>
              <a:gd name="connsiteX3" fmla="*/ 289483 w 563880"/>
              <a:gd name="connsiteY3" fmla="*/ 19431 h 304800"/>
              <a:gd name="connsiteX4" fmla="*/ 559536 w 563880"/>
              <a:gd name="connsiteY4" fmla="*/ 152476 h 304800"/>
              <a:gd name="connsiteX5" fmla="*/ 289483 w 563880"/>
              <a:gd name="connsiteY5" fmla="*/ 54483 h 304800"/>
              <a:gd name="connsiteX6" fmla="*/ 191338 w 563880"/>
              <a:gd name="connsiteY6" fmla="*/ 152629 h 304800"/>
              <a:gd name="connsiteX7" fmla="*/ 289483 w 563880"/>
              <a:gd name="connsiteY7" fmla="*/ 250774 h 304800"/>
              <a:gd name="connsiteX8" fmla="*/ 387629 w 563880"/>
              <a:gd name="connsiteY8" fmla="*/ 152629 h 304800"/>
              <a:gd name="connsiteX9" fmla="*/ 289483 w 563880"/>
              <a:gd name="connsiteY9" fmla="*/ 54483 h 304800"/>
              <a:gd name="connsiteX10" fmla="*/ 256717 w 563880"/>
              <a:gd name="connsiteY10" fmla="*/ 183566 h 304800"/>
              <a:gd name="connsiteX11" fmla="*/ 288874 w 563880"/>
              <a:gd name="connsiteY11" fmla="*/ 196520 h 304800"/>
              <a:gd name="connsiteX12" fmla="*/ 322250 w 563880"/>
              <a:gd name="connsiteY12" fmla="*/ 173050 h 304800"/>
              <a:gd name="connsiteX13" fmla="*/ 289636 w 563880"/>
              <a:gd name="connsiteY13" fmla="*/ 149581 h 304800"/>
              <a:gd name="connsiteX14" fmla="*/ 260833 w 563880"/>
              <a:gd name="connsiteY14" fmla="*/ 129464 h 304800"/>
              <a:gd name="connsiteX15" fmla="*/ 289026 w 563880"/>
              <a:gd name="connsiteY15" fmla="*/ 108585 h 304800"/>
              <a:gd name="connsiteX16" fmla="*/ 314173 w 563880"/>
              <a:gd name="connsiteY16" fmla="*/ 117577 h 304800"/>
              <a:gd name="connsiteX17" fmla="*/ 288874 w 563880"/>
              <a:gd name="connsiteY17" fmla="*/ 196520 h 304800"/>
              <a:gd name="connsiteX18" fmla="*/ 288874 w 563880"/>
              <a:gd name="connsiteY18" fmla="*/ 212522 h 304800"/>
              <a:gd name="connsiteX19" fmla="*/ 288874 w 563880"/>
              <a:gd name="connsiteY19" fmla="*/ 92431 h 304800"/>
              <a:gd name="connsiteX20" fmla="*/ 288874 w 563880"/>
              <a:gd name="connsiteY20" fmla="*/ 108433 h 304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563880" h="304800">
                <a:moveTo>
                  <a:pt x="559536" y="152476"/>
                </a:moveTo>
                <a:cubicBezTo>
                  <a:pt x="559536" y="152476"/>
                  <a:pt x="438683" y="285522"/>
                  <a:pt x="289483" y="285522"/>
                </a:cubicBezTo>
                <a:cubicBezTo>
                  <a:pt x="140284" y="285522"/>
                  <a:pt x="19431" y="152476"/>
                  <a:pt x="19431" y="152476"/>
                </a:cubicBezTo>
                <a:cubicBezTo>
                  <a:pt x="19431" y="152476"/>
                  <a:pt x="140284" y="19431"/>
                  <a:pt x="289483" y="19431"/>
                </a:cubicBezTo>
                <a:cubicBezTo>
                  <a:pt x="438683" y="19431"/>
                  <a:pt x="559536" y="152476"/>
                  <a:pt x="559536" y="152476"/>
                </a:cubicBezTo>
                <a:close/>
                <a:moveTo>
                  <a:pt x="289483" y="54483"/>
                </a:moveTo>
                <a:cubicBezTo>
                  <a:pt x="235382" y="54483"/>
                  <a:pt x="191338" y="98374"/>
                  <a:pt x="191338" y="152629"/>
                </a:cubicBezTo>
                <a:cubicBezTo>
                  <a:pt x="191338" y="206731"/>
                  <a:pt x="235229" y="250774"/>
                  <a:pt x="289483" y="250774"/>
                </a:cubicBezTo>
                <a:cubicBezTo>
                  <a:pt x="343586" y="250774"/>
                  <a:pt x="387629" y="206883"/>
                  <a:pt x="387629" y="152629"/>
                </a:cubicBezTo>
                <a:cubicBezTo>
                  <a:pt x="387629" y="98374"/>
                  <a:pt x="343738" y="54483"/>
                  <a:pt x="289483" y="54483"/>
                </a:cubicBezTo>
                <a:close/>
                <a:moveTo>
                  <a:pt x="256717" y="183566"/>
                </a:moveTo>
                <a:cubicBezTo>
                  <a:pt x="262813" y="192405"/>
                  <a:pt x="273024" y="196520"/>
                  <a:pt x="288874" y="196520"/>
                </a:cubicBezTo>
                <a:cubicBezTo>
                  <a:pt x="296646" y="196520"/>
                  <a:pt x="322250" y="194844"/>
                  <a:pt x="322250" y="173050"/>
                </a:cubicBezTo>
                <a:cubicBezTo>
                  <a:pt x="322250" y="158725"/>
                  <a:pt x="313715" y="152476"/>
                  <a:pt x="289636" y="149581"/>
                </a:cubicBezTo>
                <a:cubicBezTo>
                  <a:pt x="280949" y="148514"/>
                  <a:pt x="260833" y="146228"/>
                  <a:pt x="260833" y="129464"/>
                </a:cubicBezTo>
                <a:cubicBezTo>
                  <a:pt x="260833" y="119863"/>
                  <a:pt x="268300" y="108585"/>
                  <a:pt x="289026" y="108585"/>
                </a:cubicBezTo>
                <a:cubicBezTo>
                  <a:pt x="298475" y="108585"/>
                  <a:pt x="307924" y="112090"/>
                  <a:pt x="314173" y="117577"/>
                </a:cubicBezTo>
                <a:moveTo>
                  <a:pt x="288874" y="196520"/>
                </a:moveTo>
                <a:lnTo>
                  <a:pt x="288874" y="212522"/>
                </a:lnTo>
                <a:moveTo>
                  <a:pt x="288874" y="92431"/>
                </a:moveTo>
                <a:lnTo>
                  <a:pt x="288874" y="108433"/>
                </a:lnTo>
              </a:path>
            </a:pathLst>
          </a:custGeom>
          <a:noFill/>
          <a:ln w="254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14" name="Freeform 230">
            <a:extLst>
              <a:ext uri="{FF2B5EF4-FFF2-40B4-BE49-F238E27FC236}">
                <a16:creationId xmlns:a16="http://schemas.microsoft.com/office/drawing/2014/main" id="{E1C0DD28-9396-FD16-6B99-C751DC1F7225}"/>
              </a:ext>
            </a:extLst>
          </p:cNvPr>
          <p:cNvSpPr>
            <a:spLocks noEditPoints="1"/>
          </p:cNvSpPr>
          <p:nvPr/>
        </p:nvSpPr>
        <p:spPr bwMode="auto">
          <a:xfrm>
            <a:off x="3127095" y="2957250"/>
            <a:ext cx="664600" cy="1027612"/>
          </a:xfrm>
          <a:custGeom>
            <a:avLst/>
            <a:gdLst>
              <a:gd name="T0" fmla="*/ 41 w 496"/>
              <a:gd name="T1" fmla="*/ 386 h 768"/>
              <a:gd name="T2" fmla="*/ 0 w 496"/>
              <a:gd name="T3" fmla="*/ 249 h 768"/>
              <a:gd name="T4" fmla="*/ 248 w 496"/>
              <a:gd name="T5" fmla="*/ 0 h 768"/>
              <a:gd name="T6" fmla="*/ 496 w 496"/>
              <a:gd name="T7" fmla="*/ 249 h 768"/>
              <a:gd name="T8" fmla="*/ 456 w 496"/>
              <a:gd name="T9" fmla="*/ 386 h 768"/>
              <a:gd name="T10" fmla="*/ 391 w 496"/>
              <a:gd name="T11" fmla="*/ 547 h 768"/>
              <a:gd name="T12" fmla="*/ 105 w 496"/>
              <a:gd name="T13" fmla="*/ 547 h 768"/>
              <a:gd name="T14" fmla="*/ 41 w 496"/>
              <a:gd name="T15" fmla="*/ 386 h 768"/>
              <a:gd name="T16" fmla="*/ 136 w 496"/>
              <a:gd name="T17" fmla="*/ 657 h 768"/>
              <a:gd name="T18" fmla="*/ 361 w 496"/>
              <a:gd name="T19" fmla="*/ 657 h 768"/>
              <a:gd name="T20" fmla="*/ 171 w 496"/>
              <a:gd name="T21" fmla="*/ 768 h 768"/>
              <a:gd name="T22" fmla="*/ 325 w 496"/>
              <a:gd name="T23" fmla="*/ 768 h 7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496" h="768">
                <a:moveTo>
                  <a:pt x="41" y="386"/>
                </a:moveTo>
                <a:cubicBezTo>
                  <a:pt x="14" y="345"/>
                  <a:pt x="0" y="298"/>
                  <a:pt x="0" y="249"/>
                </a:cubicBezTo>
                <a:cubicBezTo>
                  <a:pt x="0" y="112"/>
                  <a:pt x="112" y="0"/>
                  <a:pt x="248" y="0"/>
                </a:cubicBezTo>
                <a:cubicBezTo>
                  <a:pt x="385" y="0"/>
                  <a:pt x="496" y="112"/>
                  <a:pt x="496" y="249"/>
                </a:cubicBezTo>
                <a:cubicBezTo>
                  <a:pt x="496" y="298"/>
                  <a:pt x="482" y="345"/>
                  <a:pt x="456" y="386"/>
                </a:cubicBezTo>
                <a:cubicBezTo>
                  <a:pt x="403" y="468"/>
                  <a:pt x="391" y="506"/>
                  <a:pt x="391" y="547"/>
                </a:cubicBezTo>
                <a:cubicBezTo>
                  <a:pt x="105" y="547"/>
                  <a:pt x="105" y="547"/>
                  <a:pt x="105" y="547"/>
                </a:cubicBezTo>
                <a:cubicBezTo>
                  <a:pt x="105" y="506"/>
                  <a:pt x="94" y="468"/>
                  <a:pt x="41" y="386"/>
                </a:cubicBezTo>
                <a:close/>
                <a:moveTo>
                  <a:pt x="136" y="657"/>
                </a:moveTo>
                <a:cubicBezTo>
                  <a:pt x="361" y="657"/>
                  <a:pt x="361" y="657"/>
                  <a:pt x="361" y="657"/>
                </a:cubicBezTo>
                <a:moveTo>
                  <a:pt x="171" y="768"/>
                </a:moveTo>
                <a:cubicBezTo>
                  <a:pt x="325" y="768"/>
                  <a:pt x="325" y="768"/>
                  <a:pt x="325" y="768"/>
                </a:cubicBezTo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15" name="Freeform: Shape 114">
            <a:extLst>
              <a:ext uri="{FF2B5EF4-FFF2-40B4-BE49-F238E27FC236}">
                <a16:creationId xmlns:a16="http://schemas.microsoft.com/office/drawing/2014/main" id="{6F9F0D3E-EFD3-958C-6071-3463E0E6687A}"/>
              </a:ext>
            </a:extLst>
          </p:cNvPr>
          <p:cNvSpPr/>
          <p:nvPr/>
        </p:nvSpPr>
        <p:spPr>
          <a:xfrm>
            <a:off x="12569889" y="4564737"/>
            <a:ext cx="829386" cy="1130982"/>
          </a:xfrm>
          <a:custGeom>
            <a:avLst/>
            <a:gdLst>
              <a:gd name="connsiteX0" fmla="*/ 255346 w 335280"/>
              <a:gd name="connsiteY0" fmla="*/ 81763 h 457200"/>
              <a:gd name="connsiteX1" fmla="*/ 285826 w 335280"/>
              <a:gd name="connsiteY1" fmla="*/ 81763 h 457200"/>
              <a:gd name="connsiteX2" fmla="*/ 319658 w 335280"/>
              <a:gd name="connsiteY2" fmla="*/ 115595 h 457200"/>
              <a:gd name="connsiteX3" fmla="*/ 319658 w 335280"/>
              <a:gd name="connsiteY3" fmla="*/ 413995 h 457200"/>
              <a:gd name="connsiteX4" fmla="*/ 285826 w 335280"/>
              <a:gd name="connsiteY4" fmla="*/ 447827 h 457200"/>
              <a:gd name="connsiteX5" fmla="*/ 53263 w 335280"/>
              <a:gd name="connsiteY5" fmla="*/ 447827 h 457200"/>
              <a:gd name="connsiteX6" fmla="*/ 19431 w 335280"/>
              <a:gd name="connsiteY6" fmla="*/ 413995 h 457200"/>
              <a:gd name="connsiteX7" fmla="*/ 19431 w 335280"/>
              <a:gd name="connsiteY7" fmla="*/ 115443 h 457200"/>
              <a:gd name="connsiteX8" fmla="*/ 53263 w 335280"/>
              <a:gd name="connsiteY8" fmla="*/ 81610 h 457200"/>
              <a:gd name="connsiteX9" fmla="*/ 83743 w 335280"/>
              <a:gd name="connsiteY9" fmla="*/ 81610 h 457200"/>
              <a:gd name="connsiteX10" fmla="*/ 255346 w 335280"/>
              <a:gd name="connsiteY10" fmla="*/ 96698 h 457200"/>
              <a:gd name="connsiteX11" fmla="*/ 255346 w 335280"/>
              <a:gd name="connsiteY11" fmla="*/ 66675 h 457200"/>
              <a:gd name="connsiteX12" fmla="*/ 241325 w 335280"/>
              <a:gd name="connsiteY12" fmla="*/ 52654 h 457200"/>
              <a:gd name="connsiteX13" fmla="*/ 97612 w 335280"/>
              <a:gd name="connsiteY13" fmla="*/ 52654 h 457200"/>
              <a:gd name="connsiteX14" fmla="*/ 83591 w 335280"/>
              <a:gd name="connsiteY14" fmla="*/ 66675 h 457200"/>
              <a:gd name="connsiteX15" fmla="*/ 83591 w 335280"/>
              <a:gd name="connsiteY15" fmla="*/ 96698 h 457200"/>
              <a:gd name="connsiteX16" fmla="*/ 97612 w 335280"/>
              <a:gd name="connsiteY16" fmla="*/ 110719 h 457200"/>
              <a:gd name="connsiteX17" fmla="*/ 241325 w 335280"/>
              <a:gd name="connsiteY17" fmla="*/ 110719 h 457200"/>
              <a:gd name="connsiteX18" fmla="*/ 255346 w 335280"/>
              <a:gd name="connsiteY18" fmla="*/ 96698 h 457200"/>
              <a:gd name="connsiteX19" fmla="*/ 202768 w 335280"/>
              <a:gd name="connsiteY19" fmla="*/ 52807 h 457200"/>
              <a:gd name="connsiteX20" fmla="*/ 169392 w 335280"/>
              <a:gd name="connsiteY20" fmla="*/ 19431 h 457200"/>
              <a:gd name="connsiteX21" fmla="*/ 136016 w 335280"/>
              <a:gd name="connsiteY21" fmla="*/ 52807 h 457200"/>
              <a:gd name="connsiteX22" fmla="*/ 164058 w 335280"/>
              <a:gd name="connsiteY22" fmla="*/ 205359 h 457200"/>
              <a:gd name="connsiteX23" fmla="*/ 265404 w 335280"/>
              <a:gd name="connsiteY23" fmla="*/ 205359 h 457200"/>
              <a:gd name="connsiteX24" fmla="*/ 164058 w 335280"/>
              <a:gd name="connsiteY24" fmla="*/ 278663 h 457200"/>
              <a:gd name="connsiteX25" fmla="*/ 265404 w 335280"/>
              <a:gd name="connsiteY25" fmla="*/ 278663 h 457200"/>
              <a:gd name="connsiteX26" fmla="*/ 164058 w 335280"/>
              <a:gd name="connsiteY26" fmla="*/ 352120 h 457200"/>
              <a:gd name="connsiteX27" fmla="*/ 265404 w 335280"/>
              <a:gd name="connsiteY27" fmla="*/ 352120 h 457200"/>
              <a:gd name="connsiteX28" fmla="*/ 70790 w 335280"/>
              <a:gd name="connsiteY28" fmla="*/ 188900 h 457200"/>
              <a:gd name="connsiteX29" fmla="*/ 95326 w 335280"/>
              <a:gd name="connsiteY29" fmla="*/ 205359 h 457200"/>
              <a:gd name="connsiteX30" fmla="*/ 118186 w 335280"/>
              <a:gd name="connsiteY30" fmla="*/ 164363 h 457200"/>
              <a:gd name="connsiteX31" fmla="*/ 70790 w 335280"/>
              <a:gd name="connsiteY31" fmla="*/ 276835 h 457200"/>
              <a:gd name="connsiteX32" fmla="*/ 95326 w 335280"/>
              <a:gd name="connsiteY32" fmla="*/ 293294 h 457200"/>
              <a:gd name="connsiteX33" fmla="*/ 118186 w 335280"/>
              <a:gd name="connsiteY33" fmla="*/ 252298 h 457200"/>
              <a:gd name="connsiteX34" fmla="*/ 70790 w 335280"/>
              <a:gd name="connsiteY34" fmla="*/ 364617 h 457200"/>
              <a:gd name="connsiteX35" fmla="*/ 95326 w 335280"/>
              <a:gd name="connsiteY35" fmla="*/ 381076 h 457200"/>
              <a:gd name="connsiteX36" fmla="*/ 118186 w 335280"/>
              <a:gd name="connsiteY36" fmla="*/ 340081 h 45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</a:cxnLst>
            <a:rect l="l" t="t" r="r" b="b"/>
            <a:pathLst>
              <a:path w="335280" h="457200">
                <a:moveTo>
                  <a:pt x="255346" y="81763"/>
                </a:moveTo>
                <a:lnTo>
                  <a:pt x="285826" y="81763"/>
                </a:lnTo>
                <a:cubicBezTo>
                  <a:pt x="304571" y="81763"/>
                  <a:pt x="319658" y="96850"/>
                  <a:pt x="319658" y="115595"/>
                </a:cubicBezTo>
                <a:lnTo>
                  <a:pt x="319658" y="413995"/>
                </a:lnTo>
                <a:cubicBezTo>
                  <a:pt x="319658" y="432740"/>
                  <a:pt x="304571" y="447827"/>
                  <a:pt x="285826" y="447827"/>
                </a:cubicBezTo>
                <a:lnTo>
                  <a:pt x="53263" y="447827"/>
                </a:lnTo>
                <a:cubicBezTo>
                  <a:pt x="34518" y="447827"/>
                  <a:pt x="19431" y="432740"/>
                  <a:pt x="19431" y="413995"/>
                </a:cubicBezTo>
                <a:lnTo>
                  <a:pt x="19431" y="115443"/>
                </a:lnTo>
                <a:cubicBezTo>
                  <a:pt x="19431" y="96698"/>
                  <a:pt x="34518" y="81610"/>
                  <a:pt x="53263" y="81610"/>
                </a:cubicBezTo>
                <a:lnTo>
                  <a:pt x="83743" y="81610"/>
                </a:lnTo>
                <a:moveTo>
                  <a:pt x="255346" y="96698"/>
                </a:moveTo>
                <a:lnTo>
                  <a:pt x="255346" y="66675"/>
                </a:lnTo>
                <a:cubicBezTo>
                  <a:pt x="255346" y="58903"/>
                  <a:pt x="249098" y="52654"/>
                  <a:pt x="241325" y="52654"/>
                </a:cubicBezTo>
                <a:lnTo>
                  <a:pt x="97612" y="52654"/>
                </a:lnTo>
                <a:cubicBezTo>
                  <a:pt x="89840" y="52654"/>
                  <a:pt x="83591" y="58903"/>
                  <a:pt x="83591" y="66675"/>
                </a:cubicBezTo>
                <a:lnTo>
                  <a:pt x="83591" y="96698"/>
                </a:lnTo>
                <a:cubicBezTo>
                  <a:pt x="83591" y="104470"/>
                  <a:pt x="89840" y="110719"/>
                  <a:pt x="97612" y="110719"/>
                </a:cubicBezTo>
                <a:lnTo>
                  <a:pt x="241325" y="110719"/>
                </a:lnTo>
                <a:cubicBezTo>
                  <a:pt x="249098" y="110719"/>
                  <a:pt x="255346" y="104470"/>
                  <a:pt x="255346" y="96698"/>
                </a:cubicBezTo>
                <a:close/>
                <a:moveTo>
                  <a:pt x="202768" y="52807"/>
                </a:moveTo>
                <a:cubicBezTo>
                  <a:pt x="202768" y="34366"/>
                  <a:pt x="187833" y="19431"/>
                  <a:pt x="169392" y="19431"/>
                </a:cubicBezTo>
                <a:cubicBezTo>
                  <a:pt x="150952" y="19431"/>
                  <a:pt x="136016" y="34366"/>
                  <a:pt x="136016" y="52807"/>
                </a:cubicBezTo>
                <a:moveTo>
                  <a:pt x="164058" y="205359"/>
                </a:moveTo>
                <a:lnTo>
                  <a:pt x="265404" y="205359"/>
                </a:lnTo>
                <a:moveTo>
                  <a:pt x="164058" y="278663"/>
                </a:moveTo>
                <a:lnTo>
                  <a:pt x="265404" y="278663"/>
                </a:lnTo>
                <a:moveTo>
                  <a:pt x="164058" y="352120"/>
                </a:moveTo>
                <a:lnTo>
                  <a:pt x="265404" y="352120"/>
                </a:lnTo>
                <a:moveTo>
                  <a:pt x="70790" y="188900"/>
                </a:moveTo>
                <a:lnTo>
                  <a:pt x="95326" y="205359"/>
                </a:lnTo>
                <a:lnTo>
                  <a:pt x="118186" y="164363"/>
                </a:lnTo>
                <a:moveTo>
                  <a:pt x="70790" y="276835"/>
                </a:moveTo>
                <a:lnTo>
                  <a:pt x="95326" y="293294"/>
                </a:lnTo>
                <a:lnTo>
                  <a:pt x="118186" y="252298"/>
                </a:lnTo>
                <a:moveTo>
                  <a:pt x="70790" y="364617"/>
                </a:moveTo>
                <a:lnTo>
                  <a:pt x="95326" y="381076"/>
                </a:lnTo>
                <a:lnTo>
                  <a:pt x="118186" y="340081"/>
                </a:lnTo>
              </a:path>
            </a:pathLst>
          </a:custGeom>
          <a:noFill/>
          <a:ln w="254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>
              <a:solidFill>
                <a:schemeClr val="tx2"/>
              </a:solidFill>
            </a:endParaRPr>
          </a:p>
        </p:txBody>
      </p:sp>
      <p:sp>
        <p:nvSpPr>
          <p:cNvPr id="116" name="Freeform: Shape 115">
            <a:extLst>
              <a:ext uri="{FF2B5EF4-FFF2-40B4-BE49-F238E27FC236}">
                <a16:creationId xmlns:a16="http://schemas.microsoft.com/office/drawing/2014/main" id="{AAC948BD-CF77-D86D-0155-A2765A1B7785}"/>
              </a:ext>
            </a:extLst>
          </p:cNvPr>
          <p:cNvSpPr/>
          <p:nvPr/>
        </p:nvSpPr>
        <p:spPr>
          <a:xfrm>
            <a:off x="1970743" y="5806847"/>
            <a:ext cx="1391028" cy="834618"/>
          </a:xfrm>
          <a:custGeom>
            <a:avLst/>
            <a:gdLst>
              <a:gd name="connsiteX0" fmla="*/ 339318 w 533400"/>
              <a:gd name="connsiteY0" fmla="*/ 85725 h 320040"/>
              <a:gd name="connsiteX1" fmla="*/ 273025 w 533400"/>
              <a:gd name="connsiteY1" fmla="*/ 152019 h 320040"/>
              <a:gd name="connsiteX2" fmla="*/ 206730 w 533400"/>
              <a:gd name="connsiteY2" fmla="*/ 85725 h 320040"/>
              <a:gd name="connsiteX3" fmla="*/ 273025 w 533400"/>
              <a:gd name="connsiteY3" fmla="*/ 19431 h 320040"/>
              <a:gd name="connsiteX4" fmla="*/ 339318 w 533400"/>
              <a:gd name="connsiteY4" fmla="*/ 85725 h 320040"/>
              <a:gd name="connsiteX5" fmla="*/ 397840 w 533400"/>
              <a:gd name="connsiteY5" fmla="*/ 308686 h 320040"/>
              <a:gd name="connsiteX6" fmla="*/ 273025 w 533400"/>
              <a:gd name="connsiteY6" fmla="*/ 198044 h 320040"/>
              <a:gd name="connsiteX7" fmla="*/ 148209 w 533400"/>
              <a:gd name="connsiteY7" fmla="*/ 308686 h 320040"/>
              <a:gd name="connsiteX8" fmla="*/ 437921 w 533400"/>
              <a:gd name="connsiteY8" fmla="*/ 45187 h 320040"/>
              <a:gd name="connsiteX9" fmla="*/ 390830 w 533400"/>
              <a:gd name="connsiteY9" fmla="*/ 92278 h 320040"/>
              <a:gd name="connsiteX10" fmla="*/ 437921 w 533400"/>
              <a:gd name="connsiteY10" fmla="*/ 139370 h 320040"/>
              <a:gd name="connsiteX11" fmla="*/ 485013 w 533400"/>
              <a:gd name="connsiteY11" fmla="*/ 92278 h 320040"/>
              <a:gd name="connsiteX12" fmla="*/ 437921 w 533400"/>
              <a:gd name="connsiteY12" fmla="*/ 45187 h 320040"/>
              <a:gd name="connsiteX13" fmla="*/ 526618 w 533400"/>
              <a:gd name="connsiteY13" fmla="*/ 259461 h 320040"/>
              <a:gd name="connsiteX14" fmla="*/ 437921 w 533400"/>
              <a:gd name="connsiteY14" fmla="*/ 180975 h 320040"/>
              <a:gd name="connsiteX15" fmla="*/ 390830 w 533400"/>
              <a:gd name="connsiteY15" fmla="*/ 193015 h 320040"/>
              <a:gd name="connsiteX16" fmla="*/ 60883 w 533400"/>
              <a:gd name="connsiteY16" fmla="*/ 92278 h 320040"/>
              <a:gd name="connsiteX17" fmla="*/ 107975 w 533400"/>
              <a:gd name="connsiteY17" fmla="*/ 139370 h 320040"/>
              <a:gd name="connsiteX18" fmla="*/ 155066 w 533400"/>
              <a:gd name="connsiteY18" fmla="*/ 92278 h 320040"/>
              <a:gd name="connsiteX19" fmla="*/ 107975 w 533400"/>
              <a:gd name="connsiteY19" fmla="*/ 45187 h 320040"/>
              <a:gd name="connsiteX20" fmla="*/ 60883 w 533400"/>
              <a:gd name="connsiteY20" fmla="*/ 92278 h 320040"/>
              <a:gd name="connsiteX21" fmla="*/ 155219 w 533400"/>
              <a:gd name="connsiteY21" fmla="*/ 193015 h 320040"/>
              <a:gd name="connsiteX22" fmla="*/ 108128 w 533400"/>
              <a:gd name="connsiteY22" fmla="*/ 180975 h 320040"/>
              <a:gd name="connsiteX23" fmla="*/ 19431 w 533400"/>
              <a:gd name="connsiteY23" fmla="*/ 259461 h 320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533400" h="320040">
                <a:moveTo>
                  <a:pt x="339318" y="85725"/>
                </a:moveTo>
                <a:cubicBezTo>
                  <a:pt x="339318" y="122301"/>
                  <a:pt x="309600" y="152019"/>
                  <a:pt x="273025" y="152019"/>
                </a:cubicBezTo>
                <a:cubicBezTo>
                  <a:pt x="236448" y="152019"/>
                  <a:pt x="206730" y="122301"/>
                  <a:pt x="206730" y="85725"/>
                </a:cubicBezTo>
                <a:cubicBezTo>
                  <a:pt x="206730" y="49149"/>
                  <a:pt x="236448" y="19431"/>
                  <a:pt x="273025" y="19431"/>
                </a:cubicBezTo>
                <a:cubicBezTo>
                  <a:pt x="309600" y="19431"/>
                  <a:pt x="339318" y="48997"/>
                  <a:pt x="339318" y="85725"/>
                </a:cubicBezTo>
                <a:close/>
                <a:moveTo>
                  <a:pt x="397840" y="308686"/>
                </a:moveTo>
                <a:cubicBezTo>
                  <a:pt x="397840" y="247574"/>
                  <a:pt x="341909" y="198044"/>
                  <a:pt x="273025" y="198044"/>
                </a:cubicBezTo>
                <a:cubicBezTo>
                  <a:pt x="204140" y="198044"/>
                  <a:pt x="148209" y="247574"/>
                  <a:pt x="148209" y="308686"/>
                </a:cubicBezTo>
                <a:moveTo>
                  <a:pt x="437921" y="45187"/>
                </a:moveTo>
                <a:cubicBezTo>
                  <a:pt x="411861" y="45187"/>
                  <a:pt x="390830" y="66218"/>
                  <a:pt x="390830" y="92278"/>
                </a:cubicBezTo>
                <a:cubicBezTo>
                  <a:pt x="390830" y="118339"/>
                  <a:pt x="411861" y="139370"/>
                  <a:pt x="437921" y="139370"/>
                </a:cubicBezTo>
                <a:cubicBezTo>
                  <a:pt x="463982" y="139370"/>
                  <a:pt x="485013" y="118339"/>
                  <a:pt x="485013" y="92278"/>
                </a:cubicBezTo>
                <a:cubicBezTo>
                  <a:pt x="485013" y="66218"/>
                  <a:pt x="463982" y="45187"/>
                  <a:pt x="437921" y="45187"/>
                </a:cubicBezTo>
                <a:close/>
                <a:moveTo>
                  <a:pt x="526618" y="259461"/>
                </a:moveTo>
                <a:cubicBezTo>
                  <a:pt x="526618" y="216027"/>
                  <a:pt x="486994" y="180975"/>
                  <a:pt x="437921" y="180975"/>
                </a:cubicBezTo>
                <a:cubicBezTo>
                  <a:pt x="420548" y="180975"/>
                  <a:pt x="404394" y="185395"/>
                  <a:pt x="390830" y="193015"/>
                </a:cubicBezTo>
                <a:moveTo>
                  <a:pt x="60883" y="92278"/>
                </a:moveTo>
                <a:cubicBezTo>
                  <a:pt x="60883" y="118339"/>
                  <a:pt x="81915" y="139370"/>
                  <a:pt x="107975" y="139370"/>
                </a:cubicBezTo>
                <a:cubicBezTo>
                  <a:pt x="134035" y="139370"/>
                  <a:pt x="155066" y="118339"/>
                  <a:pt x="155066" y="92278"/>
                </a:cubicBezTo>
                <a:cubicBezTo>
                  <a:pt x="155066" y="66218"/>
                  <a:pt x="134035" y="45187"/>
                  <a:pt x="107975" y="45187"/>
                </a:cubicBezTo>
                <a:cubicBezTo>
                  <a:pt x="82067" y="45187"/>
                  <a:pt x="60883" y="66218"/>
                  <a:pt x="60883" y="92278"/>
                </a:cubicBezTo>
                <a:close/>
                <a:moveTo>
                  <a:pt x="155219" y="193015"/>
                </a:moveTo>
                <a:cubicBezTo>
                  <a:pt x="141504" y="185395"/>
                  <a:pt x="125349" y="180975"/>
                  <a:pt x="108128" y="180975"/>
                </a:cubicBezTo>
                <a:cubicBezTo>
                  <a:pt x="59207" y="180975"/>
                  <a:pt x="19431" y="216179"/>
                  <a:pt x="19431" y="259461"/>
                </a:cubicBezTo>
              </a:path>
            </a:pathLst>
          </a:custGeom>
          <a:noFill/>
          <a:ln w="254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17" name="Freeform 171">
            <a:extLst>
              <a:ext uri="{FF2B5EF4-FFF2-40B4-BE49-F238E27FC236}">
                <a16:creationId xmlns:a16="http://schemas.microsoft.com/office/drawing/2014/main" id="{584F1B79-B50B-7271-131D-D820683FC151}"/>
              </a:ext>
            </a:extLst>
          </p:cNvPr>
          <p:cNvSpPr>
            <a:spLocks noEditPoints="1"/>
          </p:cNvSpPr>
          <p:nvPr/>
        </p:nvSpPr>
        <p:spPr bwMode="auto">
          <a:xfrm>
            <a:off x="11752128" y="7517141"/>
            <a:ext cx="924998" cy="978680"/>
          </a:xfrm>
          <a:custGeom>
            <a:avLst/>
            <a:gdLst>
              <a:gd name="T0" fmla="*/ 384 w 934"/>
              <a:gd name="T1" fmla="*/ 817 h 987"/>
              <a:gd name="T2" fmla="*/ 0 w 934"/>
              <a:gd name="T3" fmla="*/ 408 h 987"/>
              <a:gd name="T4" fmla="*/ 409 w 934"/>
              <a:gd name="T5" fmla="*/ 0 h 987"/>
              <a:gd name="T6" fmla="*/ 818 w 934"/>
              <a:gd name="T7" fmla="*/ 408 h 987"/>
              <a:gd name="T8" fmla="*/ 814 w 934"/>
              <a:gd name="T9" fmla="*/ 462 h 987"/>
              <a:gd name="T10" fmla="*/ 579 w 934"/>
              <a:gd name="T11" fmla="*/ 356 h 987"/>
              <a:gd name="T12" fmla="*/ 409 w 934"/>
              <a:gd name="T13" fmla="*/ 231 h 987"/>
              <a:gd name="T14" fmla="*/ 231 w 934"/>
              <a:gd name="T15" fmla="*/ 408 h 987"/>
              <a:gd name="T16" fmla="*/ 325 w 934"/>
              <a:gd name="T17" fmla="*/ 565 h 987"/>
              <a:gd name="T18" fmla="*/ 409 w 934"/>
              <a:gd name="T19" fmla="*/ 408 h 987"/>
              <a:gd name="T20" fmla="*/ 569 w 934"/>
              <a:gd name="T21" fmla="*/ 969 h 987"/>
              <a:gd name="T22" fmla="*/ 668 w 934"/>
              <a:gd name="T23" fmla="*/ 716 h 987"/>
              <a:gd name="T24" fmla="*/ 934 w 934"/>
              <a:gd name="T25" fmla="*/ 662 h 987"/>
              <a:gd name="T26" fmla="*/ 409 w 934"/>
              <a:gd name="T27" fmla="*/ 408 h 987"/>
              <a:gd name="T28" fmla="*/ 668 w 934"/>
              <a:gd name="T29" fmla="*/ 716 h 987"/>
              <a:gd name="T30" fmla="*/ 896 w 934"/>
              <a:gd name="T31" fmla="*/ 987 h 9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934" h="987">
                <a:moveTo>
                  <a:pt x="384" y="817"/>
                </a:moveTo>
                <a:cubicBezTo>
                  <a:pt x="170" y="803"/>
                  <a:pt x="0" y="625"/>
                  <a:pt x="0" y="408"/>
                </a:cubicBezTo>
                <a:cubicBezTo>
                  <a:pt x="0" y="183"/>
                  <a:pt x="184" y="0"/>
                  <a:pt x="409" y="0"/>
                </a:cubicBezTo>
                <a:cubicBezTo>
                  <a:pt x="634" y="0"/>
                  <a:pt x="818" y="183"/>
                  <a:pt x="818" y="408"/>
                </a:cubicBezTo>
                <a:cubicBezTo>
                  <a:pt x="818" y="427"/>
                  <a:pt x="817" y="445"/>
                  <a:pt x="814" y="462"/>
                </a:cubicBezTo>
                <a:moveTo>
                  <a:pt x="579" y="356"/>
                </a:moveTo>
                <a:cubicBezTo>
                  <a:pt x="556" y="283"/>
                  <a:pt x="489" y="231"/>
                  <a:pt x="409" y="231"/>
                </a:cubicBezTo>
                <a:cubicBezTo>
                  <a:pt x="311" y="231"/>
                  <a:pt x="231" y="310"/>
                  <a:pt x="231" y="408"/>
                </a:cubicBezTo>
                <a:cubicBezTo>
                  <a:pt x="231" y="476"/>
                  <a:pt x="269" y="535"/>
                  <a:pt x="325" y="565"/>
                </a:cubicBezTo>
                <a:moveTo>
                  <a:pt x="409" y="408"/>
                </a:moveTo>
                <a:cubicBezTo>
                  <a:pt x="569" y="969"/>
                  <a:pt x="569" y="969"/>
                  <a:pt x="569" y="969"/>
                </a:cubicBezTo>
                <a:cubicBezTo>
                  <a:pt x="668" y="716"/>
                  <a:pt x="668" y="716"/>
                  <a:pt x="668" y="716"/>
                </a:cubicBezTo>
                <a:cubicBezTo>
                  <a:pt x="934" y="662"/>
                  <a:pt x="934" y="662"/>
                  <a:pt x="934" y="662"/>
                </a:cubicBezTo>
                <a:lnTo>
                  <a:pt x="409" y="408"/>
                </a:lnTo>
                <a:close/>
                <a:moveTo>
                  <a:pt x="668" y="716"/>
                </a:moveTo>
                <a:cubicBezTo>
                  <a:pt x="896" y="987"/>
                  <a:pt x="896" y="987"/>
                  <a:pt x="896" y="987"/>
                </a:cubicBezTo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18" name="Freeform 142">
            <a:extLst>
              <a:ext uri="{FF2B5EF4-FFF2-40B4-BE49-F238E27FC236}">
                <a16:creationId xmlns:a16="http://schemas.microsoft.com/office/drawing/2014/main" id="{5A319641-655C-4729-640E-ED7721D387D6}"/>
              </a:ext>
            </a:extLst>
          </p:cNvPr>
          <p:cNvSpPr>
            <a:spLocks noEditPoints="1"/>
          </p:cNvSpPr>
          <p:nvPr/>
        </p:nvSpPr>
        <p:spPr bwMode="auto">
          <a:xfrm>
            <a:off x="3032169" y="8718793"/>
            <a:ext cx="866550" cy="866550"/>
          </a:xfrm>
          <a:custGeom>
            <a:avLst/>
            <a:gdLst>
              <a:gd name="T0" fmla="*/ 910 w 1138"/>
              <a:gd name="T1" fmla="*/ 455 h 1138"/>
              <a:gd name="T2" fmla="*/ 455 w 1138"/>
              <a:gd name="T3" fmla="*/ 910 h 1138"/>
              <a:gd name="T4" fmla="*/ 0 w 1138"/>
              <a:gd name="T5" fmla="*/ 455 h 1138"/>
              <a:gd name="T6" fmla="*/ 455 w 1138"/>
              <a:gd name="T7" fmla="*/ 0 h 1138"/>
              <a:gd name="T8" fmla="*/ 910 w 1138"/>
              <a:gd name="T9" fmla="*/ 455 h 1138"/>
              <a:gd name="T10" fmla="*/ 777 w 1138"/>
              <a:gd name="T11" fmla="*/ 777 h 1138"/>
              <a:gd name="T12" fmla="*/ 1138 w 1138"/>
              <a:gd name="T13" fmla="*/ 1138 h 1138"/>
              <a:gd name="T14" fmla="*/ 683 w 1138"/>
              <a:gd name="T15" fmla="*/ 455 h 1138"/>
              <a:gd name="T16" fmla="*/ 679 w 1138"/>
              <a:gd name="T17" fmla="*/ 413 h 1138"/>
              <a:gd name="T18" fmla="*/ 749 w 1138"/>
              <a:gd name="T19" fmla="*/ 338 h 1138"/>
              <a:gd name="T20" fmla="*/ 703 w 1138"/>
              <a:gd name="T21" fmla="*/ 259 h 1138"/>
              <a:gd name="T22" fmla="*/ 604 w 1138"/>
              <a:gd name="T23" fmla="*/ 283 h 1138"/>
              <a:gd name="T24" fmla="*/ 530 w 1138"/>
              <a:gd name="T25" fmla="*/ 241 h 1138"/>
              <a:gd name="T26" fmla="*/ 501 w 1138"/>
              <a:gd name="T27" fmla="*/ 142 h 1138"/>
              <a:gd name="T28" fmla="*/ 409 w 1138"/>
              <a:gd name="T29" fmla="*/ 142 h 1138"/>
              <a:gd name="T30" fmla="*/ 380 w 1138"/>
              <a:gd name="T31" fmla="*/ 241 h 1138"/>
              <a:gd name="T32" fmla="*/ 307 w 1138"/>
              <a:gd name="T33" fmla="*/ 283 h 1138"/>
              <a:gd name="T34" fmla="*/ 207 w 1138"/>
              <a:gd name="T35" fmla="*/ 259 h 1138"/>
              <a:gd name="T36" fmla="*/ 161 w 1138"/>
              <a:gd name="T37" fmla="*/ 338 h 1138"/>
              <a:gd name="T38" fmla="*/ 232 w 1138"/>
              <a:gd name="T39" fmla="*/ 413 h 1138"/>
              <a:gd name="T40" fmla="*/ 228 w 1138"/>
              <a:gd name="T41" fmla="*/ 455 h 1138"/>
              <a:gd name="T42" fmla="*/ 232 w 1138"/>
              <a:gd name="T43" fmla="*/ 498 h 1138"/>
              <a:gd name="T44" fmla="*/ 161 w 1138"/>
              <a:gd name="T45" fmla="*/ 572 h 1138"/>
              <a:gd name="T46" fmla="*/ 207 w 1138"/>
              <a:gd name="T47" fmla="*/ 651 h 1138"/>
              <a:gd name="T48" fmla="*/ 307 w 1138"/>
              <a:gd name="T49" fmla="*/ 628 h 1138"/>
              <a:gd name="T50" fmla="*/ 380 w 1138"/>
              <a:gd name="T51" fmla="*/ 670 h 1138"/>
              <a:gd name="T52" fmla="*/ 409 w 1138"/>
              <a:gd name="T53" fmla="*/ 768 h 1138"/>
              <a:gd name="T54" fmla="*/ 501 w 1138"/>
              <a:gd name="T55" fmla="*/ 768 h 1138"/>
              <a:gd name="T56" fmla="*/ 530 w 1138"/>
              <a:gd name="T57" fmla="*/ 670 h 1138"/>
              <a:gd name="T58" fmla="*/ 604 w 1138"/>
              <a:gd name="T59" fmla="*/ 628 h 1138"/>
              <a:gd name="T60" fmla="*/ 703 w 1138"/>
              <a:gd name="T61" fmla="*/ 651 h 1138"/>
              <a:gd name="T62" fmla="*/ 749 w 1138"/>
              <a:gd name="T63" fmla="*/ 572 h 1138"/>
              <a:gd name="T64" fmla="*/ 679 w 1138"/>
              <a:gd name="T65" fmla="*/ 498 h 1138"/>
              <a:gd name="T66" fmla="*/ 683 w 1138"/>
              <a:gd name="T67" fmla="*/ 455 h 1138"/>
              <a:gd name="T68" fmla="*/ 455 w 1138"/>
              <a:gd name="T69" fmla="*/ 341 h 1138"/>
              <a:gd name="T70" fmla="*/ 341 w 1138"/>
              <a:gd name="T71" fmla="*/ 455 h 1138"/>
              <a:gd name="T72" fmla="*/ 455 w 1138"/>
              <a:gd name="T73" fmla="*/ 569 h 1138"/>
              <a:gd name="T74" fmla="*/ 569 w 1138"/>
              <a:gd name="T75" fmla="*/ 455 h 1138"/>
              <a:gd name="T76" fmla="*/ 455 w 1138"/>
              <a:gd name="T77" fmla="*/ 341 h 11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138" h="1138">
                <a:moveTo>
                  <a:pt x="910" y="455"/>
                </a:moveTo>
                <a:cubicBezTo>
                  <a:pt x="910" y="707"/>
                  <a:pt x="707" y="910"/>
                  <a:pt x="455" y="910"/>
                </a:cubicBezTo>
                <a:cubicBezTo>
                  <a:pt x="204" y="910"/>
                  <a:pt x="0" y="707"/>
                  <a:pt x="0" y="455"/>
                </a:cubicBezTo>
                <a:cubicBezTo>
                  <a:pt x="0" y="204"/>
                  <a:pt x="204" y="0"/>
                  <a:pt x="455" y="0"/>
                </a:cubicBezTo>
                <a:cubicBezTo>
                  <a:pt x="707" y="0"/>
                  <a:pt x="910" y="204"/>
                  <a:pt x="910" y="455"/>
                </a:cubicBezTo>
                <a:close/>
                <a:moveTo>
                  <a:pt x="777" y="777"/>
                </a:moveTo>
                <a:cubicBezTo>
                  <a:pt x="1138" y="1138"/>
                  <a:pt x="1138" y="1138"/>
                  <a:pt x="1138" y="1138"/>
                </a:cubicBezTo>
                <a:moveTo>
                  <a:pt x="683" y="455"/>
                </a:moveTo>
                <a:cubicBezTo>
                  <a:pt x="683" y="441"/>
                  <a:pt x="681" y="427"/>
                  <a:pt x="679" y="413"/>
                </a:cubicBezTo>
                <a:cubicBezTo>
                  <a:pt x="749" y="338"/>
                  <a:pt x="749" y="338"/>
                  <a:pt x="749" y="338"/>
                </a:cubicBezTo>
                <a:cubicBezTo>
                  <a:pt x="703" y="259"/>
                  <a:pt x="703" y="259"/>
                  <a:pt x="703" y="259"/>
                </a:cubicBezTo>
                <a:cubicBezTo>
                  <a:pt x="604" y="283"/>
                  <a:pt x="604" y="283"/>
                  <a:pt x="604" y="283"/>
                </a:cubicBezTo>
                <a:cubicBezTo>
                  <a:pt x="582" y="265"/>
                  <a:pt x="558" y="250"/>
                  <a:pt x="530" y="241"/>
                </a:cubicBezTo>
                <a:cubicBezTo>
                  <a:pt x="501" y="142"/>
                  <a:pt x="501" y="142"/>
                  <a:pt x="501" y="142"/>
                </a:cubicBezTo>
                <a:cubicBezTo>
                  <a:pt x="409" y="142"/>
                  <a:pt x="409" y="142"/>
                  <a:pt x="409" y="142"/>
                </a:cubicBezTo>
                <a:cubicBezTo>
                  <a:pt x="380" y="241"/>
                  <a:pt x="380" y="241"/>
                  <a:pt x="380" y="241"/>
                </a:cubicBezTo>
                <a:cubicBezTo>
                  <a:pt x="353" y="250"/>
                  <a:pt x="328" y="265"/>
                  <a:pt x="307" y="283"/>
                </a:cubicBezTo>
                <a:cubicBezTo>
                  <a:pt x="207" y="259"/>
                  <a:pt x="207" y="259"/>
                  <a:pt x="207" y="259"/>
                </a:cubicBezTo>
                <a:cubicBezTo>
                  <a:pt x="161" y="338"/>
                  <a:pt x="161" y="338"/>
                  <a:pt x="161" y="338"/>
                </a:cubicBezTo>
                <a:cubicBezTo>
                  <a:pt x="232" y="413"/>
                  <a:pt x="232" y="413"/>
                  <a:pt x="232" y="413"/>
                </a:cubicBezTo>
                <a:cubicBezTo>
                  <a:pt x="229" y="427"/>
                  <a:pt x="228" y="441"/>
                  <a:pt x="228" y="455"/>
                </a:cubicBezTo>
                <a:cubicBezTo>
                  <a:pt x="228" y="470"/>
                  <a:pt x="229" y="484"/>
                  <a:pt x="232" y="498"/>
                </a:cubicBezTo>
                <a:cubicBezTo>
                  <a:pt x="161" y="572"/>
                  <a:pt x="161" y="572"/>
                  <a:pt x="161" y="572"/>
                </a:cubicBezTo>
                <a:cubicBezTo>
                  <a:pt x="207" y="651"/>
                  <a:pt x="207" y="651"/>
                  <a:pt x="207" y="651"/>
                </a:cubicBezTo>
                <a:cubicBezTo>
                  <a:pt x="307" y="628"/>
                  <a:pt x="307" y="628"/>
                  <a:pt x="307" y="628"/>
                </a:cubicBezTo>
                <a:cubicBezTo>
                  <a:pt x="328" y="646"/>
                  <a:pt x="353" y="660"/>
                  <a:pt x="380" y="670"/>
                </a:cubicBezTo>
                <a:cubicBezTo>
                  <a:pt x="409" y="768"/>
                  <a:pt x="409" y="768"/>
                  <a:pt x="409" y="768"/>
                </a:cubicBezTo>
                <a:cubicBezTo>
                  <a:pt x="501" y="768"/>
                  <a:pt x="501" y="768"/>
                  <a:pt x="501" y="768"/>
                </a:cubicBezTo>
                <a:cubicBezTo>
                  <a:pt x="530" y="670"/>
                  <a:pt x="530" y="670"/>
                  <a:pt x="530" y="670"/>
                </a:cubicBezTo>
                <a:cubicBezTo>
                  <a:pt x="558" y="660"/>
                  <a:pt x="582" y="646"/>
                  <a:pt x="604" y="628"/>
                </a:cubicBezTo>
                <a:cubicBezTo>
                  <a:pt x="703" y="651"/>
                  <a:pt x="703" y="651"/>
                  <a:pt x="703" y="651"/>
                </a:cubicBezTo>
                <a:cubicBezTo>
                  <a:pt x="749" y="572"/>
                  <a:pt x="749" y="572"/>
                  <a:pt x="749" y="572"/>
                </a:cubicBezTo>
                <a:cubicBezTo>
                  <a:pt x="679" y="498"/>
                  <a:pt x="679" y="498"/>
                  <a:pt x="679" y="498"/>
                </a:cubicBezTo>
                <a:cubicBezTo>
                  <a:pt x="681" y="484"/>
                  <a:pt x="683" y="470"/>
                  <a:pt x="683" y="455"/>
                </a:cubicBezTo>
                <a:close/>
                <a:moveTo>
                  <a:pt x="455" y="341"/>
                </a:moveTo>
                <a:cubicBezTo>
                  <a:pt x="392" y="341"/>
                  <a:pt x="341" y="392"/>
                  <a:pt x="341" y="455"/>
                </a:cubicBezTo>
                <a:cubicBezTo>
                  <a:pt x="341" y="518"/>
                  <a:pt x="392" y="569"/>
                  <a:pt x="455" y="569"/>
                </a:cubicBezTo>
                <a:cubicBezTo>
                  <a:pt x="518" y="569"/>
                  <a:pt x="569" y="518"/>
                  <a:pt x="569" y="455"/>
                </a:cubicBezTo>
                <a:cubicBezTo>
                  <a:pt x="569" y="392"/>
                  <a:pt x="518" y="341"/>
                  <a:pt x="455" y="341"/>
                </a:cubicBezTo>
                <a:close/>
              </a:path>
            </a:pathLst>
          </a:custGeom>
          <a:noFill/>
          <a:ln w="254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19" name="Freeform: Shape 118">
            <a:extLst>
              <a:ext uri="{FF2B5EF4-FFF2-40B4-BE49-F238E27FC236}">
                <a16:creationId xmlns:a16="http://schemas.microsoft.com/office/drawing/2014/main" id="{F61D8EC2-A822-D65E-703A-E0F842EBFFCD}"/>
              </a:ext>
            </a:extLst>
          </p:cNvPr>
          <p:cNvSpPr/>
          <p:nvPr/>
        </p:nvSpPr>
        <p:spPr>
          <a:xfrm>
            <a:off x="11232930" y="10113559"/>
            <a:ext cx="906826" cy="906826"/>
          </a:xfrm>
          <a:custGeom>
            <a:avLst/>
            <a:gdLst>
              <a:gd name="connsiteX0" fmla="*/ 54940 w 381000"/>
              <a:gd name="connsiteY0" fmla="*/ 363093 h 381000"/>
              <a:gd name="connsiteX1" fmla="*/ 54940 w 381000"/>
              <a:gd name="connsiteY1" fmla="*/ 363093 h 381000"/>
              <a:gd name="connsiteX2" fmla="*/ 19431 w 381000"/>
              <a:gd name="connsiteY2" fmla="*/ 327584 h 381000"/>
              <a:gd name="connsiteX3" fmla="*/ 19431 w 381000"/>
              <a:gd name="connsiteY3" fmla="*/ 295732 h 381000"/>
              <a:gd name="connsiteX4" fmla="*/ 54940 w 381000"/>
              <a:gd name="connsiteY4" fmla="*/ 260223 h 381000"/>
              <a:gd name="connsiteX5" fmla="*/ 54940 w 381000"/>
              <a:gd name="connsiteY5" fmla="*/ 260223 h 381000"/>
              <a:gd name="connsiteX6" fmla="*/ 90449 w 381000"/>
              <a:gd name="connsiteY6" fmla="*/ 295732 h 381000"/>
              <a:gd name="connsiteX7" fmla="*/ 90449 w 381000"/>
              <a:gd name="connsiteY7" fmla="*/ 327584 h 381000"/>
              <a:gd name="connsiteX8" fmla="*/ 54940 w 381000"/>
              <a:gd name="connsiteY8" fmla="*/ 363093 h 381000"/>
              <a:gd name="connsiteX9" fmla="*/ 230200 w 381000"/>
              <a:gd name="connsiteY9" fmla="*/ 327584 h 381000"/>
              <a:gd name="connsiteX10" fmla="*/ 230200 w 381000"/>
              <a:gd name="connsiteY10" fmla="*/ 234925 h 381000"/>
              <a:gd name="connsiteX11" fmla="*/ 194691 w 381000"/>
              <a:gd name="connsiteY11" fmla="*/ 199415 h 381000"/>
              <a:gd name="connsiteX12" fmla="*/ 194691 w 381000"/>
              <a:gd name="connsiteY12" fmla="*/ 199415 h 381000"/>
              <a:gd name="connsiteX13" fmla="*/ 159182 w 381000"/>
              <a:gd name="connsiteY13" fmla="*/ 234925 h 381000"/>
              <a:gd name="connsiteX14" fmla="*/ 159182 w 381000"/>
              <a:gd name="connsiteY14" fmla="*/ 327584 h 381000"/>
              <a:gd name="connsiteX15" fmla="*/ 194691 w 381000"/>
              <a:gd name="connsiteY15" fmla="*/ 363093 h 381000"/>
              <a:gd name="connsiteX16" fmla="*/ 194691 w 381000"/>
              <a:gd name="connsiteY16" fmla="*/ 363093 h 381000"/>
              <a:gd name="connsiteX17" fmla="*/ 230200 w 381000"/>
              <a:gd name="connsiteY17" fmla="*/ 327584 h 381000"/>
              <a:gd name="connsiteX18" fmla="*/ 369951 w 381000"/>
              <a:gd name="connsiteY18" fmla="*/ 327584 h 381000"/>
              <a:gd name="connsiteX19" fmla="*/ 369951 w 381000"/>
              <a:gd name="connsiteY19" fmla="*/ 174117 h 381000"/>
              <a:gd name="connsiteX20" fmla="*/ 334442 w 381000"/>
              <a:gd name="connsiteY20" fmla="*/ 138608 h 381000"/>
              <a:gd name="connsiteX21" fmla="*/ 334442 w 381000"/>
              <a:gd name="connsiteY21" fmla="*/ 138608 h 381000"/>
              <a:gd name="connsiteX22" fmla="*/ 298933 w 381000"/>
              <a:gd name="connsiteY22" fmla="*/ 174117 h 381000"/>
              <a:gd name="connsiteX23" fmla="*/ 298933 w 381000"/>
              <a:gd name="connsiteY23" fmla="*/ 327584 h 381000"/>
              <a:gd name="connsiteX24" fmla="*/ 334442 w 381000"/>
              <a:gd name="connsiteY24" fmla="*/ 363093 h 381000"/>
              <a:gd name="connsiteX25" fmla="*/ 334442 w 381000"/>
              <a:gd name="connsiteY25" fmla="*/ 363093 h 381000"/>
              <a:gd name="connsiteX26" fmla="*/ 369951 w 381000"/>
              <a:gd name="connsiteY26" fmla="*/ 327584 h 381000"/>
              <a:gd name="connsiteX27" fmla="*/ 348158 w 381000"/>
              <a:gd name="connsiteY27" fmla="*/ 79781 h 381000"/>
              <a:gd name="connsiteX28" fmla="*/ 352882 w 381000"/>
              <a:gd name="connsiteY28" fmla="*/ 28880 h 381000"/>
              <a:gd name="connsiteX29" fmla="*/ 302590 w 381000"/>
              <a:gd name="connsiteY29" fmla="*/ 19431 h 381000"/>
              <a:gd name="connsiteX30" fmla="*/ 38938 w 381000"/>
              <a:gd name="connsiteY30" fmla="*/ 173507 h 381000"/>
              <a:gd name="connsiteX31" fmla="*/ 353187 w 381000"/>
              <a:gd name="connsiteY31" fmla="*/ 29642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381000" h="381000">
                <a:moveTo>
                  <a:pt x="54940" y="363093"/>
                </a:moveTo>
                <a:lnTo>
                  <a:pt x="54940" y="363093"/>
                </a:lnTo>
                <a:cubicBezTo>
                  <a:pt x="35433" y="363093"/>
                  <a:pt x="19431" y="347243"/>
                  <a:pt x="19431" y="327584"/>
                </a:cubicBezTo>
                <a:lnTo>
                  <a:pt x="19431" y="295732"/>
                </a:lnTo>
                <a:cubicBezTo>
                  <a:pt x="19431" y="276225"/>
                  <a:pt x="35281" y="260223"/>
                  <a:pt x="54940" y="260223"/>
                </a:cubicBezTo>
                <a:lnTo>
                  <a:pt x="54940" y="260223"/>
                </a:lnTo>
                <a:cubicBezTo>
                  <a:pt x="74447" y="260223"/>
                  <a:pt x="90449" y="276073"/>
                  <a:pt x="90449" y="295732"/>
                </a:cubicBezTo>
                <a:lnTo>
                  <a:pt x="90449" y="327584"/>
                </a:lnTo>
                <a:cubicBezTo>
                  <a:pt x="90297" y="347243"/>
                  <a:pt x="74447" y="363093"/>
                  <a:pt x="54940" y="363093"/>
                </a:cubicBezTo>
                <a:close/>
                <a:moveTo>
                  <a:pt x="230200" y="327584"/>
                </a:moveTo>
                <a:lnTo>
                  <a:pt x="230200" y="234925"/>
                </a:lnTo>
                <a:cubicBezTo>
                  <a:pt x="230200" y="215417"/>
                  <a:pt x="214351" y="199415"/>
                  <a:pt x="194691" y="199415"/>
                </a:cubicBezTo>
                <a:lnTo>
                  <a:pt x="194691" y="199415"/>
                </a:lnTo>
                <a:cubicBezTo>
                  <a:pt x="175184" y="199415"/>
                  <a:pt x="159182" y="215265"/>
                  <a:pt x="159182" y="234925"/>
                </a:cubicBezTo>
                <a:lnTo>
                  <a:pt x="159182" y="327584"/>
                </a:lnTo>
                <a:cubicBezTo>
                  <a:pt x="159182" y="347091"/>
                  <a:pt x="175031" y="363093"/>
                  <a:pt x="194691" y="363093"/>
                </a:cubicBezTo>
                <a:lnTo>
                  <a:pt x="194691" y="363093"/>
                </a:lnTo>
                <a:cubicBezTo>
                  <a:pt x="214198" y="363093"/>
                  <a:pt x="230200" y="347243"/>
                  <a:pt x="230200" y="327584"/>
                </a:cubicBezTo>
                <a:close/>
                <a:moveTo>
                  <a:pt x="369951" y="327584"/>
                </a:moveTo>
                <a:lnTo>
                  <a:pt x="369951" y="174117"/>
                </a:lnTo>
                <a:cubicBezTo>
                  <a:pt x="369951" y="154610"/>
                  <a:pt x="354101" y="138608"/>
                  <a:pt x="334442" y="138608"/>
                </a:cubicBezTo>
                <a:lnTo>
                  <a:pt x="334442" y="138608"/>
                </a:lnTo>
                <a:cubicBezTo>
                  <a:pt x="314935" y="138608"/>
                  <a:pt x="298933" y="154457"/>
                  <a:pt x="298933" y="174117"/>
                </a:cubicBezTo>
                <a:lnTo>
                  <a:pt x="298933" y="327584"/>
                </a:lnTo>
                <a:cubicBezTo>
                  <a:pt x="298933" y="347091"/>
                  <a:pt x="314782" y="363093"/>
                  <a:pt x="334442" y="363093"/>
                </a:cubicBezTo>
                <a:lnTo>
                  <a:pt x="334442" y="363093"/>
                </a:lnTo>
                <a:cubicBezTo>
                  <a:pt x="354101" y="363093"/>
                  <a:pt x="369951" y="347243"/>
                  <a:pt x="369951" y="327584"/>
                </a:cubicBezTo>
                <a:close/>
                <a:moveTo>
                  <a:pt x="348158" y="79781"/>
                </a:moveTo>
                <a:lnTo>
                  <a:pt x="352882" y="28880"/>
                </a:lnTo>
                <a:lnTo>
                  <a:pt x="302590" y="19431"/>
                </a:lnTo>
                <a:moveTo>
                  <a:pt x="38938" y="173507"/>
                </a:moveTo>
                <a:cubicBezTo>
                  <a:pt x="97765" y="173507"/>
                  <a:pt x="278206" y="105080"/>
                  <a:pt x="353187" y="29642"/>
                </a:cubicBezTo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20" name="Textbox 200">
            <a:extLst>
              <a:ext uri="{FF2B5EF4-FFF2-40B4-BE49-F238E27FC236}">
                <a16:creationId xmlns:a16="http://schemas.microsoft.com/office/drawing/2014/main" id="{25755555-3818-5AEE-B036-E9A0ACD76272}"/>
              </a:ext>
            </a:extLst>
          </p:cNvPr>
          <p:cNvSpPr txBox="1"/>
          <p:nvPr/>
        </p:nvSpPr>
        <p:spPr>
          <a:xfrm>
            <a:off x="10822109" y="4496941"/>
            <a:ext cx="992003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r"/>
            <a:r>
              <a:rPr lang="en-US" sz="2400" b="1" dirty="0">
                <a:solidFill>
                  <a:schemeClr val="tx2"/>
                </a:solidFill>
                <a:latin typeface="+mj-lt"/>
              </a:rPr>
              <a:t>PLAN</a:t>
            </a:r>
          </a:p>
        </p:txBody>
      </p:sp>
      <p:sp>
        <p:nvSpPr>
          <p:cNvPr id="121" name="Textbox 200">
            <a:extLst>
              <a:ext uri="{FF2B5EF4-FFF2-40B4-BE49-F238E27FC236}">
                <a16:creationId xmlns:a16="http://schemas.microsoft.com/office/drawing/2014/main" id="{BA03EBB5-EC45-49DF-CF0B-3E552C35A755}"/>
              </a:ext>
            </a:extLst>
          </p:cNvPr>
          <p:cNvSpPr txBox="1"/>
          <p:nvPr/>
        </p:nvSpPr>
        <p:spPr>
          <a:xfrm>
            <a:off x="9265759" y="5007963"/>
            <a:ext cx="2548353" cy="92333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dirty="0" err="1">
                <a:solidFill>
                  <a:schemeClr val="tx2"/>
                </a:solidFill>
              </a:rPr>
              <a:t>Lập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kế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hoạch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cụ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thể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với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mục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tiêu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và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lộ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trình</a:t>
            </a:r>
            <a:r>
              <a:rPr lang="en-US" dirty="0">
                <a:solidFill>
                  <a:schemeClr val="tx2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4307363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25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25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25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25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2" decel="5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2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4" fill="hold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3" dur="10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4" dur="10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7" dur="750"/>
                                            <p:tgtEl>
                                              <p:spTgt spid="10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8" dur="75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75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2" dur="750"/>
                                            <p:tgtEl>
                                              <p:spTgt spid="10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3" dur="75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75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1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4" fill="hold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3" dur="10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4" dur="10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0" dur="500"/>
                                            <p:tgtEl>
                                              <p:spTgt spid="1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2" presetClass="entr" presetSubtype="4" fill="hold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3" dur="10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4" dur="10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7" dur="750"/>
                                            <p:tgtEl>
                                              <p:spTgt spid="10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8" dur="75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75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0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2" dur="750"/>
                                            <p:tgtEl>
                                              <p:spTgt spid="11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3" dur="75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75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50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50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0" dur="500"/>
                                            <p:tgtEl>
                                              <p:spTgt spid="1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2" presetClass="entr" presetSubtype="4" fill="hold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3" dur="10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74" dur="10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5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7" dur="750"/>
                                            <p:tgtEl>
                                              <p:spTgt spid="11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8" dur="75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75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0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2" dur="750"/>
                                            <p:tgtEl>
                                              <p:spTgt spid="11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3" dur="75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75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5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7" dur="50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50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50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0" dur="500"/>
                                            <p:tgtEl>
                                              <p:spTgt spid="1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1" presetID="2" presetClass="entr" presetSubtype="4" fill="hold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93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94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5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7" dur="750"/>
                                            <p:tgtEl>
                                              <p:spTgt spid="9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8" dur="75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75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0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2" dur="750"/>
                                            <p:tgtEl>
                                              <p:spTgt spid="10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3" dur="75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4" dur="75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5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7" dur="5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8" dur="5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9" dur="5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0" dur="500"/>
                                            <p:tgtEl>
                                              <p:spTgt spid="1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1" presetID="2" presetClass="entr" presetSubtype="4" fill="hold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3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14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5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7" dur="75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8" dur="75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9" dur="75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0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2" dur="750"/>
                                            <p:tgtEl>
                                              <p:spTgt spid="10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3" dur="75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4" dur="75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5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7" dur="50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8" dur="50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9" dur="50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0" dur="500"/>
                                            <p:tgtEl>
                                              <p:spTgt spid="1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1" presetID="2" presetClass="entr" presetSubtype="4" fill="hold" nodeType="withEffect" p14:presetBounceEnd="5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33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34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5" presetID="42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7" dur="750"/>
                                            <p:tgtEl>
                                              <p:spTgt spid="10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8" dur="75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9" dur="75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0" presetID="42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2" dur="750"/>
                                            <p:tgtEl>
                                              <p:spTgt spid="10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3" dur="75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4" dur="75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5" presetID="31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7" dur="5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8" dur="5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9" dur="5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0" dur="500"/>
                                            <p:tgtEl>
                                              <p:spTgt spid="1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1" presetID="2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53" dur="2250"/>
                                            <p:tgtEl>
                                              <p:spTgt spid="9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4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6" dur="750"/>
                                            <p:tgtEl>
                                              <p:spTgt spid="12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7" dur="75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8" dur="75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9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1" dur="750"/>
                                            <p:tgtEl>
                                              <p:spTgt spid="12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62" dur="75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3" dur="75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3" grpId="0"/>
          <p:bldP spid="94" grpId="0"/>
          <p:bldP spid="95" grpId="0"/>
          <p:bldP spid="96" grpId="0"/>
          <p:bldP spid="99" grpId="0"/>
          <p:bldP spid="100" grpId="0"/>
          <p:bldP spid="101" grpId="0"/>
          <p:bldP spid="102" grpId="0"/>
          <p:bldP spid="103" grpId="0"/>
          <p:bldP spid="104" grpId="0"/>
          <p:bldP spid="107" grpId="0"/>
          <p:bldP spid="108" grpId="0"/>
          <p:bldP spid="109" grpId="0"/>
          <p:bldP spid="110" grpId="0"/>
          <p:bldP spid="111" grpId="0"/>
          <p:bldP spid="112" grpId="0"/>
          <p:bldP spid="113" grpId="0" animBg="1"/>
          <p:bldP spid="114" grpId="0" animBg="1"/>
          <p:bldP spid="115" grpId="0" animBg="1"/>
          <p:bldP spid="116" grpId="0" animBg="1"/>
          <p:bldP spid="117" grpId="0" animBg="1"/>
          <p:bldP spid="118" grpId="0" animBg="1"/>
          <p:bldP spid="119" grpId="0" animBg="1"/>
          <p:bldP spid="120" grpId="0"/>
          <p:bldP spid="121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25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25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25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25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2" decel="5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2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0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7" dur="750"/>
                                            <p:tgtEl>
                                              <p:spTgt spid="10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8" dur="75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75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2" dur="750"/>
                                            <p:tgtEl>
                                              <p:spTgt spid="10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3" dur="75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75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1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4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10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10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0" dur="500"/>
                                            <p:tgtEl>
                                              <p:spTgt spid="1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2" presetClass="entr" presetSubtype="4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3" dur="10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4" dur="10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7" dur="750"/>
                                            <p:tgtEl>
                                              <p:spTgt spid="10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8" dur="75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75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0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2" dur="750"/>
                                            <p:tgtEl>
                                              <p:spTgt spid="11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3" dur="75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75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50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50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0" dur="500"/>
                                            <p:tgtEl>
                                              <p:spTgt spid="1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3" dur="10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4" dur="10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5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7" dur="750"/>
                                            <p:tgtEl>
                                              <p:spTgt spid="11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8" dur="75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75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0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2" dur="750"/>
                                            <p:tgtEl>
                                              <p:spTgt spid="11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3" dur="75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75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5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7" dur="50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50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50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0" dur="500"/>
                                            <p:tgtEl>
                                              <p:spTgt spid="1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1" presetID="2" presetClass="entr" presetSubtype="4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3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4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5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7" dur="750"/>
                                            <p:tgtEl>
                                              <p:spTgt spid="9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8" dur="75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75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0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2" dur="750"/>
                                            <p:tgtEl>
                                              <p:spTgt spid="10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3" dur="75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4" dur="75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5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7" dur="5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8" dur="5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9" dur="5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0" dur="500"/>
                                            <p:tgtEl>
                                              <p:spTgt spid="1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1" presetID="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3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4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5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7" dur="75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8" dur="75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9" dur="75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0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2" dur="750"/>
                                            <p:tgtEl>
                                              <p:spTgt spid="10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3" dur="75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4" dur="75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5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7" dur="50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8" dur="50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9" dur="50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0" dur="500"/>
                                            <p:tgtEl>
                                              <p:spTgt spid="1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1" presetID="2" presetClass="entr" presetSubtype="4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3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4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5" presetID="42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7" dur="750"/>
                                            <p:tgtEl>
                                              <p:spTgt spid="10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8" dur="75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9" dur="75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0" presetID="42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2" dur="750"/>
                                            <p:tgtEl>
                                              <p:spTgt spid="10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3" dur="75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4" dur="75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5" presetID="31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7" dur="5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8" dur="5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9" dur="5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0" dur="500"/>
                                            <p:tgtEl>
                                              <p:spTgt spid="1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1" presetID="2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53" dur="2250"/>
                                            <p:tgtEl>
                                              <p:spTgt spid="9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4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6" dur="750"/>
                                            <p:tgtEl>
                                              <p:spTgt spid="12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7" dur="75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8" dur="75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9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1" dur="750"/>
                                            <p:tgtEl>
                                              <p:spTgt spid="12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62" dur="75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3" dur="75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3" grpId="0"/>
          <p:bldP spid="94" grpId="0"/>
          <p:bldP spid="95" grpId="0"/>
          <p:bldP spid="96" grpId="0"/>
          <p:bldP spid="99" grpId="0"/>
          <p:bldP spid="100" grpId="0"/>
          <p:bldP spid="101" grpId="0"/>
          <p:bldP spid="102" grpId="0"/>
          <p:bldP spid="103" grpId="0"/>
          <p:bldP spid="104" grpId="0"/>
          <p:bldP spid="107" grpId="0"/>
          <p:bldP spid="108" grpId="0"/>
          <p:bldP spid="109" grpId="0"/>
          <p:bldP spid="110" grpId="0"/>
          <p:bldP spid="111" grpId="0"/>
          <p:bldP spid="112" grpId="0"/>
          <p:bldP spid="113" grpId="0" animBg="1"/>
          <p:bldP spid="114" grpId="0" animBg="1"/>
          <p:bldP spid="115" grpId="0" animBg="1"/>
          <p:bldP spid="116" grpId="0" animBg="1"/>
          <p:bldP spid="117" grpId="0" animBg="1"/>
          <p:bldP spid="118" grpId="0" animBg="1"/>
          <p:bldP spid="119" grpId="0" animBg="1"/>
          <p:bldP spid="120" grpId="0"/>
          <p:bldP spid="121" grpId="0"/>
        </p:bldLst>
      </p:timing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39066AFB-4E3C-B01A-22EB-77082AEA9371}"/>
              </a:ext>
            </a:extLst>
          </p:cNvPr>
          <p:cNvGrpSpPr/>
          <p:nvPr/>
        </p:nvGrpSpPr>
        <p:grpSpPr>
          <a:xfrm>
            <a:off x="2212274" y="7815714"/>
            <a:ext cx="5621101" cy="4103316"/>
            <a:chOff x="7261860" y="2857500"/>
            <a:chExt cx="4853940" cy="3543300"/>
          </a:xfrm>
        </p:grpSpPr>
        <p:sp>
          <p:nvSpPr>
            <p:cNvPr id="3" name="Freeform: Shape 2">
              <a:extLst>
                <a:ext uri="{FF2B5EF4-FFF2-40B4-BE49-F238E27FC236}">
                  <a16:creationId xmlns:a16="http://schemas.microsoft.com/office/drawing/2014/main" id="{A1D19B99-A5F0-E36C-0FB4-BB1D03AD324E}"/>
                </a:ext>
              </a:extLst>
            </p:cNvPr>
            <p:cNvSpPr/>
            <p:nvPr/>
          </p:nvSpPr>
          <p:spPr>
            <a:xfrm>
              <a:off x="7261860" y="2857500"/>
              <a:ext cx="4853940" cy="3543300"/>
            </a:xfrm>
            <a:custGeom>
              <a:avLst/>
              <a:gdLst>
                <a:gd name="connsiteX0" fmla="*/ 3952930 w 4853940"/>
                <a:gd name="connsiteY0" fmla="*/ 2218533 h 3360420"/>
                <a:gd name="connsiteX1" fmla="*/ 3881090 w 4853940"/>
                <a:gd name="connsiteY1" fmla="*/ 2229497 h 3360420"/>
                <a:gd name="connsiteX2" fmla="*/ 3945845 w 4853940"/>
                <a:gd name="connsiteY2" fmla="*/ 2220238 h 3360420"/>
                <a:gd name="connsiteX3" fmla="*/ 4057327 w 4853940"/>
                <a:gd name="connsiteY3" fmla="*/ 2192381 h 3360420"/>
                <a:gd name="connsiteX4" fmla="*/ 3994732 w 4853940"/>
                <a:gd name="connsiteY4" fmla="*/ 2208476 h 3360420"/>
                <a:gd name="connsiteX5" fmla="*/ 4047088 w 4853940"/>
                <a:gd name="connsiteY5" fmla="*/ 2195880 h 3360420"/>
                <a:gd name="connsiteX6" fmla="*/ 4157598 w 4853940"/>
                <a:gd name="connsiteY6" fmla="*/ 2156723 h 3360420"/>
                <a:gd name="connsiteX7" fmla="*/ 4100220 w 4853940"/>
                <a:gd name="connsiteY7" fmla="*/ 2177724 h 3360420"/>
                <a:gd name="connsiteX8" fmla="*/ 4144527 w 4853940"/>
                <a:gd name="connsiteY8" fmla="*/ 2162584 h 3360420"/>
                <a:gd name="connsiteX9" fmla="*/ 4253237 w 4853940"/>
                <a:gd name="connsiteY9" fmla="*/ 2112065 h 3360420"/>
                <a:gd name="connsiteX10" fmla="*/ 4199916 w 4853940"/>
                <a:gd name="connsiteY10" fmla="*/ 2137751 h 3360420"/>
                <a:gd name="connsiteX11" fmla="*/ 4237697 w 4853940"/>
                <a:gd name="connsiteY11" fmla="*/ 2120812 h 3360420"/>
                <a:gd name="connsiteX12" fmla="*/ 4343736 w 4853940"/>
                <a:gd name="connsiteY12" fmla="*/ 2058907 h 3360420"/>
                <a:gd name="connsiteX13" fmla="*/ 4294094 w 4853940"/>
                <a:gd name="connsiteY13" fmla="*/ 2089066 h 3360420"/>
                <a:gd name="connsiteX14" fmla="*/ 4326135 w 4853940"/>
                <a:gd name="connsiteY14" fmla="*/ 2071030 h 3360420"/>
                <a:gd name="connsiteX15" fmla="*/ 4428591 w 4853940"/>
                <a:gd name="connsiteY15" fmla="*/ 1997747 h 3360420"/>
                <a:gd name="connsiteX16" fmla="*/ 4382547 w 4853940"/>
                <a:gd name="connsiteY16" fmla="*/ 2032178 h 3360420"/>
                <a:gd name="connsiteX17" fmla="*/ 4409376 w 4853940"/>
                <a:gd name="connsiteY17" fmla="*/ 2013701 h 3360420"/>
                <a:gd name="connsiteX18" fmla="*/ 4496671 w 4853940"/>
                <a:gd name="connsiteY18" fmla="*/ 1938726 h 3360420"/>
                <a:gd name="connsiteX19" fmla="*/ 4464909 w 4853940"/>
                <a:gd name="connsiteY19" fmla="*/ 1967593 h 3360420"/>
                <a:gd name="connsiteX20" fmla="*/ 4486957 w 4853940"/>
                <a:gd name="connsiteY20" fmla="*/ 1949288 h 3360420"/>
                <a:gd name="connsiteX21" fmla="*/ 4642087 w 4853940"/>
                <a:gd name="connsiteY21" fmla="*/ 1771329 h 3360420"/>
                <a:gd name="connsiteX22" fmla="*/ 4567591 w 4853940"/>
                <a:gd name="connsiteY22" fmla="*/ 1861619 h 3360420"/>
                <a:gd name="connsiteX23" fmla="*/ 4623281 w 4853940"/>
                <a:gd name="connsiteY23" fmla="*/ 1801070 h 3360420"/>
                <a:gd name="connsiteX24" fmla="*/ 4747270 w 4853940"/>
                <a:gd name="connsiteY24" fmla="*/ 1590498 h 3360420"/>
                <a:gd name="connsiteX25" fmla="*/ 4691744 w 4853940"/>
                <a:gd name="connsiteY25" fmla="*/ 1692797 h 3360420"/>
                <a:gd name="connsiteX26" fmla="*/ 4731397 w 4853940"/>
                <a:gd name="connsiteY26" fmla="*/ 1630086 h 3360420"/>
                <a:gd name="connsiteX27" fmla="*/ 4817458 w 4853940"/>
                <a:gd name="connsiteY27" fmla="*/ 1390103 h 3360420"/>
                <a:gd name="connsiteX28" fmla="*/ 4782618 w 4853940"/>
                <a:gd name="connsiteY28" fmla="*/ 1502338 h 3360420"/>
                <a:gd name="connsiteX29" fmla="*/ 4807593 w 4853940"/>
                <a:gd name="connsiteY29" fmla="*/ 1440048 h 3360420"/>
                <a:gd name="connsiteX30" fmla="*/ 4851339 w 4853940"/>
                <a:gd name="connsiteY30" fmla="*/ 1171650 h 3360420"/>
                <a:gd name="connsiteX31" fmla="*/ 4848157 w 4853940"/>
                <a:gd name="connsiteY31" fmla="*/ 1234668 h 3360420"/>
                <a:gd name="connsiteX32" fmla="*/ 4848156 w 4853940"/>
                <a:gd name="connsiteY32" fmla="*/ 1234674 h 3360420"/>
                <a:gd name="connsiteX33" fmla="*/ 4848157 w 4853940"/>
                <a:gd name="connsiteY33" fmla="*/ 1234668 h 3360420"/>
                <a:gd name="connsiteX34" fmla="*/ 1120140 w 4853940"/>
                <a:gd name="connsiteY34" fmla="*/ 0 h 3360420"/>
                <a:gd name="connsiteX35" fmla="*/ 3733800 w 4853940"/>
                <a:gd name="connsiteY35" fmla="*/ 0 h 3360420"/>
                <a:gd name="connsiteX36" fmla="*/ 4853940 w 4853940"/>
                <a:gd name="connsiteY36" fmla="*/ 1120140 h 3360420"/>
                <a:gd name="connsiteX37" fmla="*/ 4853555 w 4853940"/>
                <a:gd name="connsiteY37" fmla="*/ 1127760 h 3360420"/>
                <a:gd name="connsiteX38" fmla="*/ 4853940 w 4853940"/>
                <a:gd name="connsiteY38" fmla="*/ 1127760 h 3360420"/>
                <a:gd name="connsiteX39" fmla="*/ 4853940 w 4853940"/>
                <a:gd name="connsiteY39" fmla="*/ 3360420 h 3360420"/>
                <a:gd name="connsiteX40" fmla="*/ 3733800 w 4853940"/>
                <a:gd name="connsiteY40" fmla="*/ 2240280 h 3360420"/>
                <a:gd name="connsiteX41" fmla="*/ 3841261 w 4853940"/>
                <a:gd name="connsiteY41" fmla="*/ 2235192 h 3360420"/>
                <a:gd name="connsiteX42" fmla="*/ 3844918 w 4853940"/>
                <a:gd name="connsiteY42" fmla="*/ 2234669 h 3360420"/>
                <a:gd name="connsiteX43" fmla="*/ 3733800 w 4853940"/>
                <a:gd name="connsiteY43" fmla="*/ 2240280 h 3360420"/>
                <a:gd name="connsiteX44" fmla="*/ 1120140 w 4853940"/>
                <a:gd name="connsiteY44" fmla="*/ 2240280 h 3360420"/>
                <a:gd name="connsiteX45" fmla="*/ 0 w 4853940"/>
                <a:gd name="connsiteY45" fmla="*/ 1120140 h 3360420"/>
                <a:gd name="connsiteX46" fmla="*/ 1120140 w 4853940"/>
                <a:gd name="connsiteY46" fmla="*/ 0 h 33604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</a:cxnLst>
              <a:rect l="l" t="t" r="r" b="b"/>
              <a:pathLst>
                <a:path w="4853940" h="3360420">
                  <a:moveTo>
                    <a:pt x="3952930" y="2218533"/>
                  </a:moveTo>
                  <a:lnTo>
                    <a:pt x="3881090" y="2229497"/>
                  </a:lnTo>
                  <a:lnTo>
                    <a:pt x="3945845" y="2220238"/>
                  </a:lnTo>
                  <a:close/>
                  <a:moveTo>
                    <a:pt x="4057327" y="2192381"/>
                  </a:moveTo>
                  <a:lnTo>
                    <a:pt x="3994732" y="2208476"/>
                  </a:lnTo>
                  <a:lnTo>
                    <a:pt x="4047088" y="2195880"/>
                  </a:lnTo>
                  <a:close/>
                  <a:moveTo>
                    <a:pt x="4157598" y="2156723"/>
                  </a:moveTo>
                  <a:lnTo>
                    <a:pt x="4100220" y="2177724"/>
                  </a:lnTo>
                  <a:lnTo>
                    <a:pt x="4144527" y="2162584"/>
                  </a:lnTo>
                  <a:close/>
                  <a:moveTo>
                    <a:pt x="4253237" y="2112065"/>
                  </a:moveTo>
                  <a:lnTo>
                    <a:pt x="4199916" y="2137751"/>
                  </a:lnTo>
                  <a:lnTo>
                    <a:pt x="4237697" y="2120812"/>
                  </a:lnTo>
                  <a:close/>
                  <a:moveTo>
                    <a:pt x="4343736" y="2058907"/>
                  </a:moveTo>
                  <a:lnTo>
                    <a:pt x="4294094" y="2089066"/>
                  </a:lnTo>
                  <a:lnTo>
                    <a:pt x="4326135" y="2071030"/>
                  </a:lnTo>
                  <a:close/>
                  <a:moveTo>
                    <a:pt x="4428591" y="1997747"/>
                  </a:moveTo>
                  <a:lnTo>
                    <a:pt x="4382547" y="2032178"/>
                  </a:lnTo>
                  <a:lnTo>
                    <a:pt x="4409376" y="2013701"/>
                  </a:lnTo>
                  <a:close/>
                  <a:moveTo>
                    <a:pt x="4496671" y="1938726"/>
                  </a:moveTo>
                  <a:lnTo>
                    <a:pt x="4464909" y="1967593"/>
                  </a:lnTo>
                  <a:lnTo>
                    <a:pt x="4486957" y="1949288"/>
                  </a:lnTo>
                  <a:close/>
                  <a:moveTo>
                    <a:pt x="4642087" y="1771329"/>
                  </a:moveTo>
                  <a:lnTo>
                    <a:pt x="4567591" y="1861619"/>
                  </a:lnTo>
                  <a:lnTo>
                    <a:pt x="4623281" y="1801070"/>
                  </a:lnTo>
                  <a:close/>
                  <a:moveTo>
                    <a:pt x="4747270" y="1590498"/>
                  </a:moveTo>
                  <a:lnTo>
                    <a:pt x="4691744" y="1692797"/>
                  </a:lnTo>
                  <a:lnTo>
                    <a:pt x="4731397" y="1630086"/>
                  </a:lnTo>
                  <a:close/>
                  <a:moveTo>
                    <a:pt x="4817458" y="1390103"/>
                  </a:moveTo>
                  <a:lnTo>
                    <a:pt x="4782618" y="1502338"/>
                  </a:lnTo>
                  <a:lnTo>
                    <a:pt x="4807593" y="1440048"/>
                  </a:lnTo>
                  <a:close/>
                  <a:moveTo>
                    <a:pt x="4851339" y="1171650"/>
                  </a:moveTo>
                  <a:lnTo>
                    <a:pt x="4848157" y="1234668"/>
                  </a:lnTo>
                  <a:lnTo>
                    <a:pt x="4848156" y="1234674"/>
                  </a:lnTo>
                  <a:lnTo>
                    <a:pt x="4848157" y="1234668"/>
                  </a:lnTo>
                  <a:close/>
                  <a:moveTo>
                    <a:pt x="1120140" y="0"/>
                  </a:moveTo>
                  <a:lnTo>
                    <a:pt x="3733800" y="0"/>
                  </a:lnTo>
                  <a:cubicBezTo>
                    <a:pt x="4352436" y="0"/>
                    <a:pt x="4853940" y="501504"/>
                    <a:pt x="4853940" y="1120140"/>
                  </a:cubicBezTo>
                  <a:lnTo>
                    <a:pt x="4853555" y="1127760"/>
                  </a:lnTo>
                  <a:lnTo>
                    <a:pt x="4853940" y="1127760"/>
                  </a:lnTo>
                  <a:lnTo>
                    <a:pt x="4853940" y="3360420"/>
                  </a:lnTo>
                  <a:cubicBezTo>
                    <a:pt x="4853940" y="2741784"/>
                    <a:pt x="4352436" y="2240280"/>
                    <a:pt x="3733800" y="2240280"/>
                  </a:cubicBezTo>
                  <a:cubicBezTo>
                    <a:pt x="3770048" y="2240280"/>
                    <a:pt x="3805894" y="2238558"/>
                    <a:pt x="3841261" y="2235192"/>
                  </a:cubicBezTo>
                  <a:lnTo>
                    <a:pt x="3844918" y="2234669"/>
                  </a:lnTo>
                  <a:lnTo>
                    <a:pt x="3733800" y="2240280"/>
                  </a:lnTo>
                  <a:lnTo>
                    <a:pt x="1120140" y="2240280"/>
                  </a:lnTo>
                  <a:cubicBezTo>
                    <a:pt x="501504" y="2240280"/>
                    <a:pt x="0" y="1738776"/>
                    <a:pt x="0" y="1120140"/>
                  </a:cubicBezTo>
                  <a:cubicBezTo>
                    <a:pt x="0" y="501504"/>
                    <a:pt x="501504" y="0"/>
                    <a:pt x="1120140" y="0"/>
                  </a:cubicBez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>
              <a:noFill/>
            </a:ln>
            <a:effectLst>
              <a:outerShdw blurRad="317500" dist="1905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Freeform: Shape 3">
              <a:extLst>
                <a:ext uri="{FF2B5EF4-FFF2-40B4-BE49-F238E27FC236}">
                  <a16:creationId xmlns:a16="http://schemas.microsoft.com/office/drawing/2014/main" id="{56D20D86-06C9-CFC3-969B-2E8677D4117E}"/>
                </a:ext>
              </a:extLst>
            </p:cNvPr>
            <p:cNvSpPr/>
            <p:nvPr/>
          </p:nvSpPr>
          <p:spPr>
            <a:xfrm>
              <a:off x="7261860" y="2857500"/>
              <a:ext cx="4853940" cy="3360420"/>
            </a:xfrm>
            <a:custGeom>
              <a:avLst/>
              <a:gdLst>
                <a:gd name="connsiteX0" fmla="*/ 3952930 w 4853940"/>
                <a:gd name="connsiteY0" fmla="*/ 2218533 h 3360420"/>
                <a:gd name="connsiteX1" fmla="*/ 3881090 w 4853940"/>
                <a:gd name="connsiteY1" fmla="*/ 2229497 h 3360420"/>
                <a:gd name="connsiteX2" fmla="*/ 3945845 w 4853940"/>
                <a:gd name="connsiteY2" fmla="*/ 2220238 h 3360420"/>
                <a:gd name="connsiteX3" fmla="*/ 4057327 w 4853940"/>
                <a:gd name="connsiteY3" fmla="*/ 2192381 h 3360420"/>
                <a:gd name="connsiteX4" fmla="*/ 3994732 w 4853940"/>
                <a:gd name="connsiteY4" fmla="*/ 2208476 h 3360420"/>
                <a:gd name="connsiteX5" fmla="*/ 4047088 w 4853940"/>
                <a:gd name="connsiteY5" fmla="*/ 2195880 h 3360420"/>
                <a:gd name="connsiteX6" fmla="*/ 4157598 w 4853940"/>
                <a:gd name="connsiteY6" fmla="*/ 2156723 h 3360420"/>
                <a:gd name="connsiteX7" fmla="*/ 4100220 w 4853940"/>
                <a:gd name="connsiteY7" fmla="*/ 2177724 h 3360420"/>
                <a:gd name="connsiteX8" fmla="*/ 4144527 w 4853940"/>
                <a:gd name="connsiteY8" fmla="*/ 2162584 h 3360420"/>
                <a:gd name="connsiteX9" fmla="*/ 4253237 w 4853940"/>
                <a:gd name="connsiteY9" fmla="*/ 2112065 h 3360420"/>
                <a:gd name="connsiteX10" fmla="*/ 4199916 w 4853940"/>
                <a:gd name="connsiteY10" fmla="*/ 2137751 h 3360420"/>
                <a:gd name="connsiteX11" fmla="*/ 4237697 w 4853940"/>
                <a:gd name="connsiteY11" fmla="*/ 2120812 h 3360420"/>
                <a:gd name="connsiteX12" fmla="*/ 4343736 w 4853940"/>
                <a:gd name="connsiteY12" fmla="*/ 2058907 h 3360420"/>
                <a:gd name="connsiteX13" fmla="*/ 4294094 w 4853940"/>
                <a:gd name="connsiteY13" fmla="*/ 2089066 h 3360420"/>
                <a:gd name="connsiteX14" fmla="*/ 4326135 w 4853940"/>
                <a:gd name="connsiteY14" fmla="*/ 2071030 h 3360420"/>
                <a:gd name="connsiteX15" fmla="*/ 4428591 w 4853940"/>
                <a:gd name="connsiteY15" fmla="*/ 1997747 h 3360420"/>
                <a:gd name="connsiteX16" fmla="*/ 4382547 w 4853940"/>
                <a:gd name="connsiteY16" fmla="*/ 2032178 h 3360420"/>
                <a:gd name="connsiteX17" fmla="*/ 4409376 w 4853940"/>
                <a:gd name="connsiteY17" fmla="*/ 2013701 h 3360420"/>
                <a:gd name="connsiteX18" fmla="*/ 4496671 w 4853940"/>
                <a:gd name="connsiteY18" fmla="*/ 1938726 h 3360420"/>
                <a:gd name="connsiteX19" fmla="*/ 4464909 w 4853940"/>
                <a:gd name="connsiteY19" fmla="*/ 1967593 h 3360420"/>
                <a:gd name="connsiteX20" fmla="*/ 4486957 w 4853940"/>
                <a:gd name="connsiteY20" fmla="*/ 1949288 h 3360420"/>
                <a:gd name="connsiteX21" fmla="*/ 4642087 w 4853940"/>
                <a:gd name="connsiteY21" fmla="*/ 1771329 h 3360420"/>
                <a:gd name="connsiteX22" fmla="*/ 4567591 w 4853940"/>
                <a:gd name="connsiteY22" fmla="*/ 1861619 h 3360420"/>
                <a:gd name="connsiteX23" fmla="*/ 4623281 w 4853940"/>
                <a:gd name="connsiteY23" fmla="*/ 1801070 h 3360420"/>
                <a:gd name="connsiteX24" fmla="*/ 4747270 w 4853940"/>
                <a:gd name="connsiteY24" fmla="*/ 1590498 h 3360420"/>
                <a:gd name="connsiteX25" fmla="*/ 4691744 w 4853940"/>
                <a:gd name="connsiteY25" fmla="*/ 1692797 h 3360420"/>
                <a:gd name="connsiteX26" fmla="*/ 4731397 w 4853940"/>
                <a:gd name="connsiteY26" fmla="*/ 1630086 h 3360420"/>
                <a:gd name="connsiteX27" fmla="*/ 4817458 w 4853940"/>
                <a:gd name="connsiteY27" fmla="*/ 1390103 h 3360420"/>
                <a:gd name="connsiteX28" fmla="*/ 4782618 w 4853940"/>
                <a:gd name="connsiteY28" fmla="*/ 1502338 h 3360420"/>
                <a:gd name="connsiteX29" fmla="*/ 4807593 w 4853940"/>
                <a:gd name="connsiteY29" fmla="*/ 1440048 h 3360420"/>
                <a:gd name="connsiteX30" fmla="*/ 4851339 w 4853940"/>
                <a:gd name="connsiteY30" fmla="*/ 1171650 h 3360420"/>
                <a:gd name="connsiteX31" fmla="*/ 4848157 w 4853940"/>
                <a:gd name="connsiteY31" fmla="*/ 1234668 h 3360420"/>
                <a:gd name="connsiteX32" fmla="*/ 4848156 w 4853940"/>
                <a:gd name="connsiteY32" fmla="*/ 1234674 h 3360420"/>
                <a:gd name="connsiteX33" fmla="*/ 4848157 w 4853940"/>
                <a:gd name="connsiteY33" fmla="*/ 1234668 h 3360420"/>
                <a:gd name="connsiteX34" fmla="*/ 1120140 w 4853940"/>
                <a:gd name="connsiteY34" fmla="*/ 0 h 3360420"/>
                <a:gd name="connsiteX35" fmla="*/ 3733800 w 4853940"/>
                <a:gd name="connsiteY35" fmla="*/ 0 h 3360420"/>
                <a:gd name="connsiteX36" fmla="*/ 4853940 w 4853940"/>
                <a:gd name="connsiteY36" fmla="*/ 1120140 h 3360420"/>
                <a:gd name="connsiteX37" fmla="*/ 4853555 w 4853940"/>
                <a:gd name="connsiteY37" fmla="*/ 1127760 h 3360420"/>
                <a:gd name="connsiteX38" fmla="*/ 4853940 w 4853940"/>
                <a:gd name="connsiteY38" fmla="*/ 1127760 h 3360420"/>
                <a:gd name="connsiteX39" fmla="*/ 4853940 w 4853940"/>
                <a:gd name="connsiteY39" fmla="*/ 3360420 h 3360420"/>
                <a:gd name="connsiteX40" fmla="*/ 3733800 w 4853940"/>
                <a:gd name="connsiteY40" fmla="*/ 2240280 h 3360420"/>
                <a:gd name="connsiteX41" fmla="*/ 3841261 w 4853940"/>
                <a:gd name="connsiteY41" fmla="*/ 2235192 h 3360420"/>
                <a:gd name="connsiteX42" fmla="*/ 3844918 w 4853940"/>
                <a:gd name="connsiteY42" fmla="*/ 2234669 h 3360420"/>
                <a:gd name="connsiteX43" fmla="*/ 3733800 w 4853940"/>
                <a:gd name="connsiteY43" fmla="*/ 2240280 h 3360420"/>
                <a:gd name="connsiteX44" fmla="*/ 1120140 w 4853940"/>
                <a:gd name="connsiteY44" fmla="*/ 2240280 h 3360420"/>
                <a:gd name="connsiteX45" fmla="*/ 0 w 4853940"/>
                <a:gd name="connsiteY45" fmla="*/ 1120140 h 3360420"/>
                <a:gd name="connsiteX46" fmla="*/ 1120140 w 4853940"/>
                <a:gd name="connsiteY46" fmla="*/ 0 h 33604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</a:cxnLst>
              <a:rect l="l" t="t" r="r" b="b"/>
              <a:pathLst>
                <a:path w="4853940" h="3360420">
                  <a:moveTo>
                    <a:pt x="3952930" y="2218533"/>
                  </a:moveTo>
                  <a:lnTo>
                    <a:pt x="3881090" y="2229497"/>
                  </a:lnTo>
                  <a:lnTo>
                    <a:pt x="3945845" y="2220238"/>
                  </a:lnTo>
                  <a:close/>
                  <a:moveTo>
                    <a:pt x="4057327" y="2192381"/>
                  </a:moveTo>
                  <a:lnTo>
                    <a:pt x="3994732" y="2208476"/>
                  </a:lnTo>
                  <a:lnTo>
                    <a:pt x="4047088" y="2195880"/>
                  </a:lnTo>
                  <a:close/>
                  <a:moveTo>
                    <a:pt x="4157598" y="2156723"/>
                  </a:moveTo>
                  <a:lnTo>
                    <a:pt x="4100220" y="2177724"/>
                  </a:lnTo>
                  <a:lnTo>
                    <a:pt x="4144527" y="2162584"/>
                  </a:lnTo>
                  <a:close/>
                  <a:moveTo>
                    <a:pt x="4253237" y="2112065"/>
                  </a:moveTo>
                  <a:lnTo>
                    <a:pt x="4199916" y="2137751"/>
                  </a:lnTo>
                  <a:lnTo>
                    <a:pt x="4237697" y="2120812"/>
                  </a:lnTo>
                  <a:close/>
                  <a:moveTo>
                    <a:pt x="4343736" y="2058907"/>
                  </a:moveTo>
                  <a:lnTo>
                    <a:pt x="4294094" y="2089066"/>
                  </a:lnTo>
                  <a:lnTo>
                    <a:pt x="4326135" y="2071030"/>
                  </a:lnTo>
                  <a:close/>
                  <a:moveTo>
                    <a:pt x="4428591" y="1997747"/>
                  </a:moveTo>
                  <a:lnTo>
                    <a:pt x="4382547" y="2032178"/>
                  </a:lnTo>
                  <a:lnTo>
                    <a:pt x="4409376" y="2013701"/>
                  </a:lnTo>
                  <a:close/>
                  <a:moveTo>
                    <a:pt x="4496671" y="1938726"/>
                  </a:moveTo>
                  <a:lnTo>
                    <a:pt x="4464909" y="1967593"/>
                  </a:lnTo>
                  <a:lnTo>
                    <a:pt x="4486957" y="1949288"/>
                  </a:lnTo>
                  <a:close/>
                  <a:moveTo>
                    <a:pt x="4642087" y="1771329"/>
                  </a:moveTo>
                  <a:lnTo>
                    <a:pt x="4567591" y="1861619"/>
                  </a:lnTo>
                  <a:lnTo>
                    <a:pt x="4623281" y="1801070"/>
                  </a:lnTo>
                  <a:close/>
                  <a:moveTo>
                    <a:pt x="4747270" y="1590498"/>
                  </a:moveTo>
                  <a:lnTo>
                    <a:pt x="4691744" y="1692797"/>
                  </a:lnTo>
                  <a:lnTo>
                    <a:pt x="4731397" y="1630086"/>
                  </a:lnTo>
                  <a:close/>
                  <a:moveTo>
                    <a:pt x="4817458" y="1390103"/>
                  </a:moveTo>
                  <a:lnTo>
                    <a:pt x="4782618" y="1502338"/>
                  </a:lnTo>
                  <a:lnTo>
                    <a:pt x="4807593" y="1440048"/>
                  </a:lnTo>
                  <a:close/>
                  <a:moveTo>
                    <a:pt x="4851339" y="1171650"/>
                  </a:moveTo>
                  <a:lnTo>
                    <a:pt x="4848157" y="1234668"/>
                  </a:lnTo>
                  <a:lnTo>
                    <a:pt x="4848156" y="1234674"/>
                  </a:lnTo>
                  <a:lnTo>
                    <a:pt x="4848157" y="1234668"/>
                  </a:lnTo>
                  <a:close/>
                  <a:moveTo>
                    <a:pt x="1120140" y="0"/>
                  </a:moveTo>
                  <a:lnTo>
                    <a:pt x="3733800" y="0"/>
                  </a:lnTo>
                  <a:cubicBezTo>
                    <a:pt x="4352436" y="0"/>
                    <a:pt x="4853940" y="501504"/>
                    <a:pt x="4853940" y="1120140"/>
                  </a:cubicBezTo>
                  <a:lnTo>
                    <a:pt x="4853555" y="1127760"/>
                  </a:lnTo>
                  <a:lnTo>
                    <a:pt x="4853940" y="1127760"/>
                  </a:lnTo>
                  <a:lnTo>
                    <a:pt x="4853940" y="3360420"/>
                  </a:lnTo>
                  <a:cubicBezTo>
                    <a:pt x="4853940" y="2741784"/>
                    <a:pt x="4352436" y="2240280"/>
                    <a:pt x="3733800" y="2240280"/>
                  </a:cubicBezTo>
                  <a:cubicBezTo>
                    <a:pt x="3770048" y="2240280"/>
                    <a:pt x="3805894" y="2238558"/>
                    <a:pt x="3841261" y="2235192"/>
                  </a:cubicBezTo>
                  <a:lnTo>
                    <a:pt x="3844918" y="2234669"/>
                  </a:lnTo>
                  <a:lnTo>
                    <a:pt x="3733800" y="2240280"/>
                  </a:lnTo>
                  <a:lnTo>
                    <a:pt x="1120140" y="2240280"/>
                  </a:lnTo>
                  <a:cubicBezTo>
                    <a:pt x="501504" y="2240280"/>
                    <a:pt x="0" y="1738776"/>
                    <a:pt x="0" y="1120140"/>
                  </a:cubicBezTo>
                  <a:cubicBezTo>
                    <a:pt x="0" y="501504"/>
                    <a:pt x="501504" y="0"/>
                    <a:pt x="1120140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id="{B3867D89-AF09-09A1-28FA-4BD833522DED}"/>
              </a:ext>
            </a:extLst>
          </p:cNvPr>
          <p:cNvGrpSpPr/>
          <p:nvPr/>
        </p:nvGrpSpPr>
        <p:grpSpPr>
          <a:xfrm>
            <a:off x="1171002" y="4628070"/>
            <a:ext cx="6662373" cy="4863428"/>
            <a:chOff x="7261860" y="2857500"/>
            <a:chExt cx="4853940" cy="3543300"/>
          </a:xfrm>
        </p:grpSpPr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CA54D1C0-725E-7950-3C01-6BB7B61DD583}"/>
                </a:ext>
              </a:extLst>
            </p:cNvPr>
            <p:cNvSpPr/>
            <p:nvPr/>
          </p:nvSpPr>
          <p:spPr>
            <a:xfrm>
              <a:off x="7261860" y="2857500"/>
              <a:ext cx="4853940" cy="3543300"/>
            </a:xfrm>
            <a:custGeom>
              <a:avLst/>
              <a:gdLst>
                <a:gd name="connsiteX0" fmla="*/ 3952930 w 4853940"/>
                <a:gd name="connsiteY0" fmla="*/ 2218533 h 3360420"/>
                <a:gd name="connsiteX1" fmla="*/ 3881090 w 4853940"/>
                <a:gd name="connsiteY1" fmla="*/ 2229497 h 3360420"/>
                <a:gd name="connsiteX2" fmla="*/ 3945845 w 4853940"/>
                <a:gd name="connsiteY2" fmla="*/ 2220238 h 3360420"/>
                <a:gd name="connsiteX3" fmla="*/ 4057327 w 4853940"/>
                <a:gd name="connsiteY3" fmla="*/ 2192381 h 3360420"/>
                <a:gd name="connsiteX4" fmla="*/ 3994732 w 4853940"/>
                <a:gd name="connsiteY4" fmla="*/ 2208476 h 3360420"/>
                <a:gd name="connsiteX5" fmla="*/ 4047088 w 4853940"/>
                <a:gd name="connsiteY5" fmla="*/ 2195880 h 3360420"/>
                <a:gd name="connsiteX6" fmla="*/ 4157598 w 4853940"/>
                <a:gd name="connsiteY6" fmla="*/ 2156723 h 3360420"/>
                <a:gd name="connsiteX7" fmla="*/ 4100220 w 4853940"/>
                <a:gd name="connsiteY7" fmla="*/ 2177724 h 3360420"/>
                <a:gd name="connsiteX8" fmla="*/ 4144527 w 4853940"/>
                <a:gd name="connsiteY8" fmla="*/ 2162584 h 3360420"/>
                <a:gd name="connsiteX9" fmla="*/ 4253237 w 4853940"/>
                <a:gd name="connsiteY9" fmla="*/ 2112065 h 3360420"/>
                <a:gd name="connsiteX10" fmla="*/ 4199916 w 4853940"/>
                <a:gd name="connsiteY10" fmla="*/ 2137751 h 3360420"/>
                <a:gd name="connsiteX11" fmla="*/ 4237697 w 4853940"/>
                <a:gd name="connsiteY11" fmla="*/ 2120812 h 3360420"/>
                <a:gd name="connsiteX12" fmla="*/ 4343736 w 4853940"/>
                <a:gd name="connsiteY12" fmla="*/ 2058907 h 3360420"/>
                <a:gd name="connsiteX13" fmla="*/ 4294094 w 4853940"/>
                <a:gd name="connsiteY13" fmla="*/ 2089066 h 3360420"/>
                <a:gd name="connsiteX14" fmla="*/ 4326135 w 4853940"/>
                <a:gd name="connsiteY14" fmla="*/ 2071030 h 3360420"/>
                <a:gd name="connsiteX15" fmla="*/ 4428591 w 4853940"/>
                <a:gd name="connsiteY15" fmla="*/ 1997747 h 3360420"/>
                <a:gd name="connsiteX16" fmla="*/ 4382547 w 4853940"/>
                <a:gd name="connsiteY16" fmla="*/ 2032178 h 3360420"/>
                <a:gd name="connsiteX17" fmla="*/ 4409376 w 4853940"/>
                <a:gd name="connsiteY17" fmla="*/ 2013701 h 3360420"/>
                <a:gd name="connsiteX18" fmla="*/ 4496671 w 4853940"/>
                <a:gd name="connsiteY18" fmla="*/ 1938726 h 3360420"/>
                <a:gd name="connsiteX19" fmla="*/ 4464909 w 4853940"/>
                <a:gd name="connsiteY19" fmla="*/ 1967593 h 3360420"/>
                <a:gd name="connsiteX20" fmla="*/ 4486957 w 4853940"/>
                <a:gd name="connsiteY20" fmla="*/ 1949288 h 3360420"/>
                <a:gd name="connsiteX21" fmla="*/ 4642087 w 4853940"/>
                <a:gd name="connsiteY21" fmla="*/ 1771329 h 3360420"/>
                <a:gd name="connsiteX22" fmla="*/ 4567591 w 4853940"/>
                <a:gd name="connsiteY22" fmla="*/ 1861619 h 3360420"/>
                <a:gd name="connsiteX23" fmla="*/ 4623281 w 4853940"/>
                <a:gd name="connsiteY23" fmla="*/ 1801070 h 3360420"/>
                <a:gd name="connsiteX24" fmla="*/ 4747270 w 4853940"/>
                <a:gd name="connsiteY24" fmla="*/ 1590498 h 3360420"/>
                <a:gd name="connsiteX25" fmla="*/ 4691744 w 4853940"/>
                <a:gd name="connsiteY25" fmla="*/ 1692797 h 3360420"/>
                <a:gd name="connsiteX26" fmla="*/ 4731397 w 4853940"/>
                <a:gd name="connsiteY26" fmla="*/ 1630086 h 3360420"/>
                <a:gd name="connsiteX27" fmla="*/ 4817458 w 4853940"/>
                <a:gd name="connsiteY27" fmla="*/ 1390103 h 3360420"/>
                <a:gd name="connsiteX28" fmla="*/ 4782618 w 4853940"/>
                <a:gd name="connsiteY28" fmla="*/ 1502338 h 3360420"/>
                <a:gd name="connsiteX29" fmla="*/ 4807593 w 4853940"/>
                <a:gd name="connsiteY29" fmla="*/ 1440048 h 3360420"/>
                <a:gd name="connsiteX30" fmla="*/ 4851339 w 4853940"/>
                <a:gd name="connsiteY30" fmla="*/ 1171650 h 3360420"/>
                <a:gd name="connsiteX31" fmla="*/ 4848157 w 4853940"/>
                <a:gd name="connsiteY31" fmla="*/ 1234668 h 3360420"/>
                <a:gd name="connsiteX32" fmla="*/ 4848156 w 4853940"/>
                <a:gd name="connsiteY32" fmla="*/ 1234674 h 3360420"/>
                <a:gd name="connsiteX33" fmla="*/ 4848157 w 4853940"/>
                <a:gd name="connsiteY33" fmla="*/ 1234668 h 3360420"/>
                <a:gd name="connsiteX34" fmla="*/ 1120140 w 4853940"/>
                <a:gd name="connsiteY34" fmla="*/ 0 h 3360420"/>
                <a:gd name="connsiteX35" fmla="*/ 3733800 w 4853940"/>
                <a:gd name="connsiteY35" fmla="*/ 0 h 3360420"/>
                <a:gd name="connsiteX36" fmla="*/ 4853940 w 4853940"/>
                <a:gd name="connsiteY36" fmla="*/ 1120140 h 3360420"/>
                <a:gd name="connsiteX37" fmla="*/ 4853555 w 4853940"/>
                <a:gd name="connsiteY37" fmla="*/ 1127760 h 3360420"/>
                <a:gd name="connsiteX38" fmla="*/ 4853940 w 4853940"/>
                <a:gd name="connsiteY38" fmla="*/ 1127760 h 3360420"/>
                <a:gd name="connsiteX39" fmla="*/ 4853940 w 4853940"/>
                <a:gd name="connsiteY39" fmla="*/ 3360420 h 3360420"/>
                <a:gd name="connsiteX40" fmla="*/ 3733800 w 4853940"/>
                <a:gd name="connsiteY40" fmla="*/ 2240280 h 3360420"/>
                <a:gd name="connsiteX41" fmla="*/ 3841261 w 4853940"/>
                <a:gd name="connsiteY41" fmla="*/ 2235192 h 3360420"/>
                <a:gd name="connsiteX42" fmla="*/ 3844918 w 4853940"/>
                <a:gd name="connsiteY42" fmla="*/ 2234669 h 3360420"/>
                <a:gd name="connsiteX43" fmla="*/ 3733800 w 4853940"/>
                <a:gd name="connsiteY43" fmla="*/ 2240280 h 3360420"/>
                <a:gd name="connsiteX44" fmla="*/ 1120140 w 4853940"/>
                <a:gd name="connsiteY44" fmla="*/ 2240280 h 3360420"/>
                <a:gd name="connsiteX45" fmla="*/ 0 w 4853940"/>
                <a:gd name="connsiteY45" fmla="*/ 1120140 h 3360420"/>
                <a:gd name="connsiteX46" fmla="*/ 1120140 w 4853940"/>
                <a:gd name="connsiteY46" fmla="*/ 0 h 33604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</a:cxnLst>
              <a:rect l="l" t="t" r="r" b="b"/>
              <a:pathLst>
                <a:path w="4853940" h="3360420">
                  <a:moveTo>
                    <a:pt x="3952930" y="2218533"/>
                  </a:moveTo>
                  <a:lnTo>
                    <a:pt x="3881090" y="2229497"/>
                  </a:lnTo>
                  <a:lnTo>
                    <a:pt x="3945845" y="2220238"/>
                  </a:lnTo>
                  <a:close/>
                  <a:moveTo>
                    <a:pt x="4057327" y="2192381"/>
                  </a:moveTo>
                  <a:lnTo>
                    <a:pt x="3994732" y="2208476"/>
                  </a:lnTo>
                  <a:lnTo>
                    <a:pt x="4047088" y="2195880"/>
                  </a:lnTo>
                  <a:close/>
                  <a:moveTo>
                    <a:pt x="4157598" y="2156723"/>
                  </a:moveTo>
                  <a:lnTo>
                    <a:pt x="4100220" y="2177724"/>
                  </a:lnTo>
                  <a:lnTo>
                    <a:pt x="4144527" y="2162584"/>
                  </a:lnTo>
                  <a:close/>
                  <a:moveTo>
                    <a:pt x="4253237" y="2112065"/>
                  </a:moveTo>
                  <a:lnTo>
                    <a:pt x="4199916" y="2137751"/>
                  </a:lnTo>
                  <a:lnTo>
                    <a:pt x="4237697" y="2120812"/>
                  </a:lnTo>
                  <a:close/>
                  <a:moveTo>
                    <a:pt x="4343736" y="2058907"/>
                  </a:moveTo>
                  <a:lnTo>
                    <a:pt x="4294094" y="2089066"/>
                  </a:lnTo>
                  <a:lnTo>
                    <a:pt x="4326135" y="2071030"/>
                  </a:lnTo>
                  <a:close/>
                  <a:moveTo>
                    <a:pt x="4428591" y="1997747"/>
                  </a:moveTo>
                  <a:lnTo>
                    <a:pt x="4382547" y="2032178"/>
                  </a:lnTo>
                  <a:lnTo>
                    <a:pt x="4409376" y="2013701"/>
                  </a:lnTo>
                  <a:close/>
                  <a:moveTo>
                    <a:pt x="4496671" y="1938726"/>
                  </a:moveTo>
                  <a:lnTo>
                    <a:pt x="4464909" y="1967593"/>
                  </a:lnTo>
                  <a:lnTo>
                    <a:pt x="4486957" y="1949288"/>
                  </a:lnTo>
                  <a:close/>
                  <a:moveTo>
                    <a:pt x="4642087" y="1771329"/>
                  </a:moveTo>
                  <a:lnTo>
                    <a:pt x="4567591" y="1861619"/>
                  </a:lnTo>
                  <a:lnTo>
                    <a:pt x="4623281" y="1801070"/>
                  </a:lnTo>
                  <a:close/>
                  <a:moveTo>
                    <a:pt x="4747270" y="1590498"/>
                  </a:moveTo>
                  <a:lnTo>
                    <a:pt x="4691744" y="1692797"/>
                  </a:lnTo>
                  <a:lnTo>
                    <a:pt x="4731397" y="1630086"/>
                  </a:lnTo>
                  <a:close/>
                  <a:moveTo>
                    <a:pt x="4817458" y="1390103"/>
                  </a:moveTo>
                  <a:lnTo>
                    <a:pt x="4782618" y="1502338"/>
                  </a:lnTo>
                  <a:lnTo>
                    <a:pt x="4807593" y="1440048"/>
                  </a:lnTo>
                  <a:close/>
                  <a:moveTo>
                    <a:pt x="4851339" y="1171650"/>
                  </a:moveTo>
                  <a:lnTo>
                    <a:pt x="4848157" y="1234668"/>
                  </a:lnTo>
                  <a:lnTo>
                    <a:pt x="4848156" y="1234674"/>
                  </a:lnTo>
                  <a:lnTo>
                    <a:pt x="4848157" y="1234668"/>
                  </a:lnTo>
                  <a:close/>
                  <a:moveTo>
                    <a:pt x="1120140" y="0"/>
                  </a:moveTo>
                  <a:lnTo>
                    <a:pt x="3733800" y="0"/>
                  </a:lnTo>
                  <a:cubicBezTo>
                    <a:pt x="4352436" y="0"/>
                    <a:pt x="4853940" y="501504"/>
                    <a:pt x="4853940" y="1120140"/>
                  </a:cubicBezTo>
                  <a:lnTo>
                    <a:pt x="4853555" y="1127760"/>
                  </a:lnTo>
                  <a:lnTo>
                    <a:pt x="4853940" y="1127760"/>
                  </a:lnTo>
                  <a:lnTo>
                    <a:pt x="4853940" y="3360420"/>
                  </a:lnTo>
                  <a:cubicBezTo>
                    <a:pt x="4853940" y="2741784"/>
                    <a:pt x="4352436" y="2240280"/>
                    <a:pt x="3733800" y="2240280"/>
                  </a:cubicBezTo>
                  <a:cubicBezTo>
                    <a:pt x="3770048" y="2240280"/>
                    <a:pt x="3805894" y="2238558"/>
                    <a:pt x="3841261" y="2235192"/>
                  </a:cubicBezTo>
                  <a:lnTo>
                    <a:pt x="3844918" y="2234669"/>
                  </a:lnTo>
                  <a:lnTo>
                    <a:pt x="3733800" y="2240280"/>
                  </a:lnTo>
                  <a:lnTo>
                    <a:pt x="1120140" y="2240280"/>
                  </a:lnTo>
                  <a:cubicBezTo>
                    <a:pt x="501504" y="2240280"/>
                    <a:pt x="0" y="1738776"/>
                    <a:pt x="0" y="1120140"/>
                  </a:cubicBezTo>
                  <a:cubicBezTo>
                    <a:pt x="0" y="501504"/>
                    <a:pt x="501504" y="0"/>
                    <a:pt x="1120140" y="0"/>
                  </a:cubicBez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>
              <a:noFill/>
            </a:ln>
            <a:effectLst>
              <a:outerShdw blurRad="317500" dist="1905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07C02854-888A-B2E9-7EE2-3E04B7DF0D3D}"/>
                </a:ext>
              </a:extLst>
            </p:cNvPr>
            <p:cNvSpPr/>
            <p:nvPr/>
          </p:nvSpPr>
          <p:spPr>
            <a:xfrm>
              <a:off x="7261860" y="2857500"/>
              <a:ext cx="4853940" cy="3360420"/>
            </a:xfrm>
            <a:custGeom>
              <a:avLst/>
              <a:gdLst>
                <a:gd name="connsiteX0" fmla="*/ 3952930 w 4853940"/>
                <a:gd name="connsiteY0" fmla="*/ 2218533 h 3360420"/>
                <a:gd name="connsiteX1" fmla="*/ 3881090 w 4853940"/>
                <a:gd name="connsiteY1" fmla="*/ 2229497 h 3360420"/>
                <a:gd name="connsiteX2" fmla="*/ 3945845 w 4853940"/>
                <a:gd name="connsiteY2" fmla="*/ 2220238 h 3360420"/>
                <a:gd name="connsiteX3" fmla="*/ 4057327 w 4853940"/>
                <a:gd name="connsiteY3" fmla="*/ 2192381 h 3360420"/>
                <a:gd name="connsiteX4" fmla="*/ 3994732 w 4853940"/>
                <a:gd name="connsiteY4" fmla="*/ 2208476 h 3360420"/>
                <a:gd name="connsiteX5" fmla="*/ 4047088 w 4853940"/>
                <a:gd name="connsiteY5" fmla="*/ 2195880 h 3360420"/>
                <a:gd name="connsiteX6" fmla="*/ 4157598 w 4853940"/>
                <a:gd name="connsiteY6" fmla="*/ 2156723 h 3360420"/>
                <a:gd name="connsiteX7" fmla="*/ 4100220 w 4853940"/>
                <a:gd name="connsiteY7" fmla="*/ 2177724 h 3360420"/>
                <a:gd name="connsiteX8" fmla="*/ 4144527 w 4853940"/>
                <a:gd name="connsiteY8" fmla="*/ 2162584 h 3360420"/>
                <a:gd name="connsiteX9" fmla="*/ 4253237 w 4853940"/>
                <a:gd name="connsiteY9" fmla="*/ 2112065 h 3360420"/>
                <a:gd name="connsiteX10" fmla="*/ 4199916 w 4853940"/>
                <a:gd name="connsiteY10" fmla="*/ 2137751 h 3360420"/>
                <a:gd name="connsiteX11" fmla="*/ 4237697 w 4853940"/>
                <a:gd name="connsiteY11" fmla="*/ 2120812 h 3360420"/>
                <a:gd name="connsiteX12" fmla="*/ 4343736 w 4853940"/>
                <a:gd name="connsiteY12" fmla="*/ 2058907 h 3360420"/>
                <a:gd name="connsiteX13" fmla="*/ 4294094 w 4853940"/>
                <a:gd name="connsiteY13" fmla="*/ 2089066 h 3360420"/>
                <a:gd name="connsiteX14" fmla="*/ 4326135 w 4853940"/>
                <a:gd name="connsiteY14" fmla="*/ 2071030 h 3360420"/>
                <a:gd name="connsiteX15" fmla="*/ 4428591 w 4853940"/>
                <a:gd name="connsiteY15" fmla="*/ 1997747 h 3360420"/>
                <a:gd name="connsiteX16" fmla="*/ 4382547 w 4853940"/>
                <a:gd name="connsiteY16" fmla="*/ 2032178 h 3360420"/>
                <a:gd name="connsiteX17" fmla="*/ 4409376 w 4853940"/>
                <a:gd name="connsiteY17" fmla="*/ 2013701 h 3360420"/>
                <a:gd name="connsiteX18" fmla="*/ 4496671 w 4853940"/>
                <a:gd name="connsiteY18" fmla="*/ 1938726 h 3360420"/>
                <a:gd name="connsiteX19" fmla="*/ 4464909 w 4853940"/>
                <a:gd name="connsiteY19" fmla="*/ 1967593 h 3360420"/>
                <a:gd name="connsiteX20" fmla="*/ 4486957 w 4853940"/>
                <a:gd name="connsiteY20" fmla="*/ 1949288 h 3360420"/>
                <a:gd name="connsiteX21" fmla="*/ 4642087 w 4853940"/>
                <a:gd name="connsiteY21" fmla="*/ 1771329 h 3360420"/>
                <a:gd name="connsiteX22" fmla="*/ 4567591 w 4853940"/>
                <a:gd name="connsiteY22" fmla="*/ 1861619 h 3360420"/>
                <a:gd name="connsiteX23" fmla="*/ 4623281 w 4853940"/>
                <a:gd name="connsiteY23" fmla="*/ 1801070 h 3360420"/>
                <a:gd name="connsiteX24" fmla="*/ 4747270 w 4853940"/>
                <a:gd name="connsiteY24" fmla="*/ 1590498 h 3360420"/>
                <a:gd name="connsiteX25" fmla="*/ 4691744 w 4853940"/>
                <a:gd name="connsiteY25" fmla="*/ 1692797 h 3360420"/>
                <a:gd name="connsiteX26" fmla="*/ 4731397 w 4853940"/>
                <a:gd name="connsiteY26" fmla="*/ 1630086 h 3360420"/>
                <a:gd name="connsiteX27" fmla="*/ 4817458 w 4853940"/>
                <a:gd name="connsiteY27" fmla="*/ 1390103 h 3360420"/>
                <a:gd name="connsiteX28" fmla="*/ 4782618 w 4853940"/>
                <a:gd name="connsiteY28" fmla="*/ 1502338 h 3360420"/>
                <a:gd name="connsiteX29" fmla="*/ 4807593 w 4853940"/>
                <a:gd name="connsiteY29" fmla="*/ 1440048 h 3360420"/>
                <a:gd name="connsiteX30" fmla="*/ 4851339 w 4853940"/>
                <a:gd name="connsiteY30" fmla="*/ 1171650 h 3360420"/>
                <a:gd name="connsiteX31" fmla="*/ 4848157 w 4853940"/>
                <a:gd name="connsiteY31" fmla="*/ 1234668 h 3360420"/>
                <a:gd name="connsiteX32" fmla="*/ 4848156 w 4853940"/>
                <a:gd name="connsiteY32" fmla="*/ 1234674 h 3360420"/>
                <a:gd name="connsiteX33" fmla="*/ 4848157 w 4853940"/>
                <a:gd name="connsiteY33" fmla="*/ 1234668 h 3360420"/>
                <a:gd name="connsiteX34" fmla="*/ 1120140 w 4853940"/>
                <a:gd name="connsiteY34" fmla="*/ 0 h 3360420"/>
                <a:gd name="connsiteX35" fmla="*/ 3733800 w 4853940"/>
                <a:gd name="connsiteY35" fmla="*/ 0 h 3360420"/>
                <a:gd name="connsiteX36" fmla="*/ 4853940 w 4853940"/>
                <a:gd name="connsiteY36" fmla="*/ 1120140 h 3360420"/>
                <a:gd name="connsiteX37" fmla="*/ 4853555 w 4853940"/>
                <a:gd name="connsiteY37" fmla="*/ 1127760 h 3360420"/>
                <a:gd name="connsiteX38" fmla="*/ 4853940 w 4853940"/>
                <a:gd name="connsiteY38" fmla="*/ 1127760 h 3360420"/>
                <a:gd name="connsiteX39" fmla="*/ 4853940 w 4853940"/>
                <a:gd name="connsiteY39" fmla="*/ 3360420 h 3360420"/>
                <a:gd name="connsiteX40" fmla="*/ 3733800 w 4853940"/>
                <a:gd name="connsiteY40" fmla="*/ 2240280 h 3360420"/>
                <a:gd name="connsiteX41" fmla="*/ 3841261 w 4853940"/>
                <a:gd name="connsiteY41" fmla="*/ 2235192 h 3360420"/>
                <a:gd name="connsiteX42" fmla="*/ 3844918 w 4853940"/>
                <a:gd name="connsiteY42" fmla="*/ 2234669 h 3360420"/>
                <a:gd name="connsiteX43" fmla="*/ 3733800 w 4853940"/>
                <a:gd name="connsiteY43" fmla="*/ 2240280 h 3360420"/>
                <a:gd name="connsiteX44" fmla="*/ 1120140 w 4853940"/>
                <a:gd name="connsiteY44" fmla="*/ 2240280 h 3360420"/>
                <a:gd name="connsiteX45" fmla="*/ 0 w 4853940"/>
                <a:gd name="connsiteY45" fmla="*/ 1120140 h 3360420"/>
                <a:gd name="connsiteX46" fmla="*/ 1120140 w 4853940"/>
                <a:gd name="connsiteY46" fmla="*/ 0 h 33604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</a:cxnLst>
              <a:rect l="l" t="t" r="r" b="b"/>
              <a:pathLst>
                <a:path w="4853940" h="3360420">
                  <a:moveTo>
                    <a:pt x="3952930" y="2218533"/>
                  </a:moveTo>
                  <a:lnTo>
                    <a:pt x="3881090" y="2229497"/>
                  </a:lnTo>
                  <a:lnTo>
                    <a:pt x="3945845" y="2220238"/>
                  </a:lnTo>
                  <a:close/>
                  <a:moveTo>
                    <a:pt x="4057327" y="2192381"/>
                  </a:moveTo>
                  <a:lnTo>
                    <a:pt x="3994732" y="2208476"/>
                  </a:lnTo>
                  <a:lnTo>
                    <a:pt x="4047088" y="2195880"/>
                  </a:lnTo>
                  <a:close/>
                  <a:moveTo>
                    <a:pt x="4157598" y="2156723"/>
                  </a:moveTo>
                  <a:lnTo>
                    <a:pt x="4100220" y="2177724"/>
                  </a:lnTo>
                  <a:lnTo>
                    <a:pt x="4144527" y="2162584"/>
                  </a:lnTo>
                  <a:close/>
                  <a:moveTo>
                    <a:pt x="4253237" y="2112065"/>
                  </a:moveTo>
                  <a:lnTo>
                    <a:pt x="4199916" y="2137751"/>
                  </a:lnTo>
                  <a:lnTo>
                    <a:pt x="4237697" y="2120812"/>
                  </a:lnTo>
                  <a:close/>
                  <a:moveTo>
                    <a:pt x="4343736" y="2058907"/>
                  </a:moveTo>
                  <a:lnTo>
                    <a:pt x="4294094" y="2089066"/>
                  </a:lnTo>
                  <a:lnTo>
                    <a:pt x="4326135" y="2071030"/>
                  </a:lnTo>
                  <a:close/>
                  <a:moveTo>
                    <a:pt x="4428591" y="1997747"/>
                  </a:moveTo>
                  <a:lnTo>
                    <a:pt x="4382547" y="2032178"/>
                  </a:lnTo>
                  <a:lnTo>
                    <a:pt x="4409376" y="2013701"/>
                  </a:lnTo>
                  <a:close/>
                  <a:moveTo>
                    <a:pt x="4496671" y="1938726"/>
                  </a:moveTo>
                  <a:lnTo>
                    <a:pt x="4464909" y="1967593"/>
                  </a:lnTo>
                  <a:lnTo>
                    <a:pt x="4486957" y="1949288"/>
                  </a:lnTo>
                  <a:close/>
                  <a:moveTo>
                    <a:pt x="4642087" y="1771329"/>
                  </a:moveTo>
                  <a:lnTo>
                    <a:pt x="4567591" y="1861619"/>
                  </a:lnTo>
                  <a:lnTo>
                    <a:pt x="4623281" y="1801070"/>
                  </a:lnTo>
                  <a:close/>
                  <a:moveTo>
                    <a:pt x="4747270" y="1590498"/>
                  </a:moveTo>
                  <a:lnTo>
                    <a:pt x="4691744" y="1692797"/>
                  </a:lnTo>
                  <a:lnTo>
                    <a:pt x="4731397" y="1630086"/>
                  </a:lnTo>
                  <a:close/>
                  <a:moveTo>
                    <a:pt x="4817458" y="1390103"/>
                  </a:moveTo>
                  <a:lnTo>
                    <a:pt x="4782618" y="1502338"/>
                  </a:lnTo>
                  <a:lnTo>
                    <a:pt x="4807593" y="1440048"/>
                  </a:lnTo>
                  <a:close/>
                  <a:moveTo>
                    <a:pt x="4851339" y="1171650"/>
                  </a:moveTo>
                  <a:lnTo>
                    <a:pt x="4848157" y="1234668"/>
                  </a:lnTo>
                  <a:lnTo>
                    <a:pt x="4848156" y="1234674"/>
                  </a:lnTo>
                  <a:lnTo>
                    <a:pt x="4848157" y="1234668"/>
                  </a:lnTo>
                  <a:close/>
                  <a:moveTo>
                    <a:pt x="1120140" y="0"/>
                  </a:moveTo>
                  <a:lnTo>
                    <a:pt x="3733800" y="0"/>
                  </a:lnTo>
                  <a:cubicBezTo>
                    <a:pt x="4352436" y="0"/>
                    <a:pt x="4853940" y="501504"/>
                    <a:pt x="4853940" y="1120140"/>
                  </a:cubicBezTo>
                  <a:lnTo>
                    <a:pt x="4853555" y="1127760"/>
                  </a:lnTo>
                  <a:lnTo>
                    <a:pt x="4853940" y="1127760"/>
                  </a:lnTo>
                  <a:lnTo>
                    <a:pt x="4853940" y="3360420"/>
                  </a:lnTo>
                  <a:cubicBezTo>
                    <a:pt x="4853940" y="2741784"/>
                    <a:pt x="4352436" y="2240280"/>
                    <a:pt x="3733800" y="2240280"/>
                  </a:cubicBezTo>
                  <a:cubicBezTo>
                    <a:pt x="3770048" y="2240280"/>
                    <a:pt x="3805894" y="2238558"/>
                    <a:pt x="3841261" y="2235192"/>
                  </a:cubicBezTo>
                  <a:lnTo>
                    <a:pt x="3844918" y="2234669"/>
                  </a:lnTo>
                  <a:lnTo>
                    <a:pt x="3733800" y="2240280"/>
                  </a:lnTo>
                  <a:lnTo>
                    <a:pt x="1120140" y="2240280"/>
                  </a:lnTo>
                  <a:cubicBezTo>
                    <a:pt x="501504" y="2240280"/>
                    <a:pt x="0" y="1738776"/>
                    <a:pt x="0" y="1120140"/>
                  </a:cubicBezTo>
                  <a:cubicBezTo>
                    <a:pt x="0" y="501504"/>
                    <a:pt x="501504" y="0"/>
                    <a:pt x="11201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6D3C1A4A-BD6E-E54F-EAFF-4A7C14C53A0F}"/>
              </a:ext>
            </a:extLst>
          </p:cNvPr>
          <p:cNvGrpSpPr/>
          <p:nvPr/>
        </p:nvGrpSpPr>
        <p:grpSpPr>
          <a:xfrm>
            <a:off x="2212274" y="2184949"/>
            <a:ext cx="5621101" cy="4103316"/>
            <a:chOff x="7261860" y="2857500"/>
            <a:chExt cx="4853940" cy="3543300"/>
          </a:xfrm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9F0E6BC2-C53A-445B-7F87-C17191CB12CE}"/>
                </a:ext>
              </a:extLst>
            </p:cNvPr>
            <p:cNvSpPr/>
            <p:nvPr/>
          </p:nvSpPr>
          <p:spPr>
            <a:xfrm>
              <a:off x="7261860" y="2857500"/>
              <a:ext cx="4853940" cy="3543300"/>
            </a:xfrm>
            <a:custGeom>
              <a:avLst/>
              <a:gdLst>
                <a:gd name="connsiteX0" fmla="*/ 3952930 w 4853940"/>
                <a:gd name="connsiteY0" fmla="*/ 2218533 h 3360420"/>
                <a:gd name="connsiteX1" fmla="*/ 3881090 w 4853940"/>
                <a:gd name="connsiteY1" fmla="*/ 2229497 h 3360420"/>
                <a:gd name="connsiteX2" fmla="*/ 3945845 w 4853940"/>
                <a:gd name="connsiteY2" fmla="*/ 2220238 h 3360420"/>
                <a:gd name="connsiteX3" fmla="*/ 4057327 w 4853940"/>
                <a:gd name="connsiteY3" fmla="*/ 2192381 h 3360420"/>
                <a:gd name="connsiteX4" fmla="*/ 3994732 w 4853940"/>
                <a:gd name="connsiteY4" fmla="*/ 2208476 h 3360420"/>
                <a:gd name="connsiteX5" fmla="*/ 4047088 w 4853940"/>
                <a:gd name="connsiteY5" fmla="*/ 2195880 h 3360420"/>
                <a:gd name="connsiteX6" fmla="*/ 4157598 w 4853940"/>
                <a:gd name="connsiteY6" fmla="*/ 2156723 h 3360420"/>
                <a:gd name="connsiteX7" fmla="*/ 4100220 w 4853940"/>
                <a:gd name="connsiteY7" fmla="*/ 2177724 h 3360420"/>
                <a:gd name="connsiteX8" fmla="*/ 4144527 w 4853940"/>
                <a:gd name="connsiteY8" fmla="*/ 2162584 h 3360420"/>
                <a:gd name="connsiteX9" fmla="*/ 4253237 w 4853940"/>
                <a:gd name="connsiteY9" fmla="*/ 2112065 h 3360420"/>
                <a:gd name="connsiteX10" fmla="*/ 4199916 w 4853940"/>
                <a:gd name="connsiteY10" fmla="*/ 2137751 h 3360420"/>
                <a:gd name="connsiteX11" fmla="*/ 4237697 w 4853940"/>
                <a:gd name="connsiteY11" fmla="*/ 2120812 h 3360420"/>
                <a:gd name="connsiteX12" fmla="*/ 4343736 w 4853940"/>
                <a:gd name="connsiteY12" fmla="*/ 2058907 h 3360420"/>
                <a:gd name="connsiteX13" fmla="*/ 4294094 w 4853940"/>
                <a:gd name="connsiteY13" fmla="*/ 2089066 h 3360420"/>
                <a:gd name="connsiteX14" fmla="*/ 4326135 w 4853940"/>
                <a:gd name="connsiteY14" fmla="*/ 2071030 h 3360420"/>
                <a:gd name="connsiteX15" fmla="*/ 4428591 w 4853940"/>
                <a:gd name="connsiteY15" fmla="*/ 1997747 h 3360420"/>
                <a:gd name="connsiteX16" fmla="*/ 4382547 w 4853940"/>
                <a:gd name="connsiteY16" fmla="*/ 2032178 h 3360420"/>
                <a:gd name="connsiteX17" fmla="*/ 4409376 w 4853940"/>
                <a:gd name="connsiteY17" fmla="*/ 2013701 h 3360420"/>
                <a:gd name="connsiteX18" fmla="*/ 4496671 w 4853940"/>
                <a:gd name="connsiteY18" fmla="*/ 1938726 h 3360420"/>
                <a:gd name="connsiteX19" fmla="*/ 4464909 w 4853940"/>
                <a:gd name="connsiteY19" fmla="*/ 1967593 h 3360420"/>
                <a:gd name="connsiteX20" fmla="*/ 4486957 w 4853940"/>
                <a:gd name="connsiteY20" fmla="*/ 1949288 h 3360420"/>
                <a:gd name="connsiteX21" fmla="*/ 4642087 w 4853940"/>
                <a:gd name="connsiteY21" fmla="*/ 1771329 h 3360420"/>
                <a:gd name="connsiteX22" fmla="*/ 4567591 w 4853940"/>
                <a:gd name="connsiteY22" fmla="*/ 1861619 h 3360420"/>
                <a:gd name="connsiteX23" fmla="*/ 4623281 w 4853940"/>
                <a:gd name="connsiteY23" fmla="*/ 1801070 h 3360420"/>
                <a:gd name="connsiteX24" fmla="*/ 4747270 w 4853940"/>
                <a:gd name="connsiteY24" fmla="*/ 1590498 h 3360420"/>
                <a:gd name="connsiteX25" fmla="*/ 4691744 w 4853940"/>
                <a:gd name="connsiteY25" fmla="*/ 1692797 h 3360420"/>
                <a:gd name="connsiteX26" fmla="*/ 4731397 w 4853940"/>
                <a:gd name="connsiteY26" fmla="*/ 1630086 h 3360420"/>
                <a:gd name="connsiteX27" fmla="*/ 4817458 w 4853940"/>
                <a:gd name="connsiteY27" fmla="*/ 1390103 h 3360420"/>
                <a:gd name="connsiteX28" fmla="*/ 4782618 w 4853940"/>
                <a:gd name="connsiteY28" fmla="*/ 1502338 h 3360420"/>
                <a:gd name="connsiteX29" fmla="*/ 4807593 w 4853940"/>
                <a:gd name="connsiteY29" fmla="*/ 1440048 h 3360420"/>
                <a:gd name="connsiteX30" fmla="*/ 4851339 w 4853940"/>
                <a:gd name="connsiteY30" fmla="*/ 1171650 h 3360420"/>
                <a:gd name="connsiteX31" fmla="*/ 4848157 w 4853940"/>
                <a:gd name="connsiteY31" fmla="*/ 1234668 h 3360420"/>
                <a:gd name="connsiteX32" fmla="*/ 4848156 w 4853940"/>
                <a:gd name="connsiteY32" fmla="*/ 1234674 h 3360420"/>
                <a:gd name="connsiteX33" fmla="*/ 4848157 w 4853940"/>
                <a:gd name="connsiteY33" fmla="*/ 1234668 h 3360420"/>
                <a:gd name="connsiteX34" fmla="*/ 1120140 w 4853940"/>
                <a:gd name="connsiteY34" fmla="*/ 0 h 3360420"/>
                <a:gd name="connsiteX35" fmla="*/ 3733800 w 4853940"/>
                <a:gd name="connsiteY35" fmla="*/ 0 h 3360420"/>
                <a:gd name="connsiteX36" fmla="*/ 4853940 w 4853940"/>
                <a:gd name="connsiteY36" fmla="*/ 1120140 h 3360420"/>
                <a:gd name="connsiteX37" fmla="*/ 4853555 w 4853940"/>
                <a:gd name="connsiteY37" fmla="*/ 1127760 h 3360420"/>
                <a:gd name="connsiteX38" fmla="*/ 4853940 w 4853940"/>
                <a:gd name="connsiteY38" fmla="*/ 1127760 h 3360420"/>
                <a:gd name="connsiteX39" fmla="*/ 4853940 w 4853940"/>
                <a:gd name="connsiteY39" fmla="*/ 3360420 h 3360420"/>
                <a:gd name="connsiteX40" fmla="*/ 3733800 w 4853940"/>
                <a:gd name="connsiteY40" fmla="*/ 2240280 h 3360420"/>
                <a:gd name="connsiteX41" fmla="*/ 3841261 w 4853940"/>
                <a:gd name="connsiteY41" fmla="*/ 2235192 h 3360420"/>
                <a:gd name="connsiteX42" fmla="*/ 3844918 w 4853940"/>
                <a:gd name="connsiteY42" fmla="*/ 2234669 h 3360420"/>
                <a:gd name="connsiteX43" fmla="*/ 3733800 w 4853940"/>
                <a:gd name="connsiteY43" fmla="*/ 2240280 h 3360420"/>
                <a:gd name="connsiteX44" fmla="*/ 1120140 w 4853940"/>
                <a:gd name="connsiteY44" fmla="*/ 2240280 h 3360420"/>
                <a:gd name="connsiteX45" fmla="*/ 0 w 4853940"/>
                <a:gd name="connsiteY45" fmla="*/ 1120140 h 3360420"/>
                <a:gd name="connsiteX46" fmla="*/ 1120140 w 4853940"/>
                <a:gd name="connsiteY46" fmla="*/ 0 h 33604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</a:cxnLst>
              <a:rect l="l" t="t" r="r" b="b"/>
              <a:pathLst>
                <a:path w="4853940" h="3360420">
                  <a:moveTo>
                    <a:pt x="3952930" y="2218533"/>
                  </a:moveTo>
                  <a:lnTo>
                    <a:pt x="3881090" y="2229497"/>
                  </a:lnTo>
                  <a:lnTo>
                    <a:pt x="3945845" y="2220238"/>
                  </a:lnTo>
                  <a:close/>
                  <a:moveTo>
                    <a:pt x="4057327" y="2192381"/>
                  </a:moveTo>
                  <a:lnTo>
                    <a:pt x="3994732" y="2208476"/>
                  </a:lnTo>
                  <a:lnTo>
                    <a:pt x="4047088" y="2195880"/>
                  </a:lnTo>
                  <a:close/>
                  <a:moveTo>
                    <a:pt x="4157598" y="2156723"/>
                  </a:moveTo>
                  <a:lnTo>
                    <a:pt x="4100220" y="2177724"/>
                  </a:lnTo>
                  <a:lnTo>
                    <a:pt x="4144527" y="2162584"/>
                  </a:lnTo>
                  <a:close/>
                  <a:moveTo>
                    <a:pt x="4253237" y="2112065"/>
                  </a:moveTo>
                  <a:lnTo>
                    <a:pt x="4199916" y="2137751"/>
                  </a:lnTo>
                  <a:lnTo>
                    <a:pt x="4237697" y="2120812"/>
                  </a:lnTo>
                  <a:close/>
                  <a:moveTo>
                    <a:pt x="4343736" y="2058907"/>
                  </a:moveTo>
                  <a:lnTo>
                    <a:pt x="4294094" y="2089066"/>
                  </a:lnTo>
                  <a:lnTo>
                    <a:pt x="4326135" y="2071030"/>
                  </a:lnTo>
                  <a:close/>
                  <a:moveTo>
                    <a:pt x="4428591" y="1997747"/>
                  </a:moveTo>
                  <a:lnTo>
                    <a:pt x="4382547" y="2032178"/>
                  </a:lnTo>
                  <a:lnTo>
                    <a:pt x="4409376" y="2013701"/>
                  </a:lnTo>
                  <a:close/>
                  <a:moveTo>
                    <a:pt x="4496671" y="1938726"/>
                  </a:moveTo>
                  <a:lnTo>
                    <a:pt x="4464909" y="1967593"/>
                  </a:lnTo>
                  <a:lnTo>
                    <a:pt x="4486957" y="1949288"/>
                  </a:lnTo>
                  <a:close/>
                  <a:moveTo>
                    <a:pt x="4642087" y="1771329"/>
                  </a:moveTo>
                  <a:lnTo>
                    <a:pt x="4567591" y="1861619"/>
                  </a:lnTo>
                  <a:lnTo>
                    <a:pt x="4623281" y="1801070"/>
                  </a:lnTo>
                  <a:close/>
                  <a:moveTo>
                    <a:pt x="4747270" y="1590498"/>
                  </a:moveTo>
                  <a:lnTo>
                    <a:pt x="4691744" y="1692797"/>
                  </a:lnTo>
                  <a:lnTo>
                    <a:pt x="4731397" y="1630086"/>
                  </a:lnTo>
                  <a:close/>
                  <a:moveTo>
                    <a:pt x="4817458" y="1390103"/>
                  </a:moveTo>
                  <a:lnTo>
                    <a:pt x="4782618" y="1502338"/>
                  </a:lnTo>
                  <a:lnTo>
                    <a:pt x="4807593" y="1440048"/>
                  </a:lnTo>
                  <a:close/>
                  <a:moveTo>
                    <a:pt x="4851339" y="1171650"/>
                  </a:moveTo>
                  <a:lnTo>
                    <a:pt x="4848157" y="1234668"/>
                  </a:lnTo>
                  <a:lnTo>
                    <a:pt x="4848156" y="1234674"/>
                  </a:lnTo>
                  <a:lnTo>
                    <a:pt x="4848157" y="1234668"/>
                  </a:lnTo>
                  <a:close/>
                  <a:moveTo>
                    <a:pt x="1120140" y="0"/>
                  </a:moveTo>
                  <a:lnTo>
                    <a:pt x="3733800" y="0"/>
                  </a:lnTo>
                  <a:cubicBezTo>
                    <a:pt x="4352436" y="0"/>
                    <a:pt x="4853940" y="501504"/>
                    <a:pt x="4853940" y="1120140"/>
                  </a:cubicBezTo>
                  <a:lnTo>
                    <a:pt x="4853555" y="1127760"/>
                  </a:lnTo>
                  <a:lnTo>
                    <a:pt x="4853940" y="1127760"/>
                  </a:lnTo>
                  <a:lnTo>
                    <a:pt x="4853940" y="3360420"/>
                  </a:lnTo>
                  <a:cubicBezTo>
                    <a:pt x="4853940" y="2741784"/>
                    <a:pt x="4352436" y="2240280"/>
                    <a:pt x="3733800" y="2240280"/>
                  </a:cubicBezTo>
                  <a:cubicBezTo>
                    <a:pt x="3770048" y="2240280"/>
                    <a:pt x="3805894" y="2238558"/>
                    <a:pt x="3841261" y="2235192"/>
                  </a:cubicBezTo>
                  <a:lnTo>
                    <a:pt x="3844918" y="2234669"/>
                  </a:lnTo>
                  <a:lnTo>
                    <a:pt x="3733800" y="2240280"/>
                  </a:lnTo>
                  <a:lnTo>
                    <a:pt x="1120140" y="2240280"/>
                  </a:lnTo>
                  <a:cubicBezTo>
                    <a:pt x="501504" y="2240280"/>
                    <a:pt x="0" y="1738776"/>
                    <a:pt x="0" y="1120140"/>
                  </a:cubicBezTo>
                  <a:cubicBezTo>
                    <a:pt x="0" y="501504"/>
                    <a:pt x="501504" y="0"/>
                    <a:pt x="1120140" y="0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ffectLst>
              <a:outerShdw blurRad="317500" dist="1905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879E8013-FB71-08B4-7B33-8AB3E2781B4B}"/>
                </a:ext>
              </a:extLst>
            </p:cNvPr>
            <p:cNvSpPr/>
            <p:nvPr/>
          </p:nvSpPr>
          <p:spPr>
            <a:xfrm>
              <a:off x="7261860" y="2857500"/>
              <a:ext cx="4853940" cy="3360420"/>
            </a:xfrm>
            <a:custGeom>
              <a:avLst/>
              <a:gdLst>
                <a:gd name="connsiteX0" fmla="*/ 3952930 w 4853940"/>
                <a:gd name="connsiteY0" fmla="*/ 2218533 h 3360420"/>
                <a:gd name="connsiteX1" fmla="*/ 3881090 w 4853940"/>
                <a:gd name="connsiteY1" fmla="*/ 2229497 h 3360420"/>
                <a:gd name="connsiteX2" fmla="*/ 3945845 w 4853940"/>
                <a:gd name="connsiteY2" fmla="*/ 2220238 h 3360420"/>
                <a:gd name="connsiteX3" fmla="*/ 4057327 w 4853940"/>
                <a:gd name="connsiteY3" fmla="*/ 2192381 h 3360420"/>
                <a:gd name="connsiteX4" fmla="*/ 3994732 w 4853940"/>
                <a:gd name="connsiteY4" fmla="*/ 2208476 h 3360420"/>
                <a:gd name="connsiteX5" fmla="*/ 4047088 w 4853940"/>
                <a:gd name="connsiteY5" fmla="*/ 2195880 h 3360420"/>
                <a:gd name="connsiteX6" fmla="*/ 4157598 w 4853940"/>
                <a:gd name="connsiteY6" fmla="*/ 2156723 h 3360420"/>
                <a:gd name="connsiteX7" fmla="*/ 4100220 w 4853940"/>
                <a:gd name="connsiteY7" fmla="*/ 2177724 h 3360420"/>
                <a:gd name="connsiteX8" fmla="*/ 4144527 w 4853940"/>
                <a:gd name="connsiteY8" fmla="*/ 2162584 h 3360420"/>
                <a:gd name="connsiteX9" fmla="*/ 4253237 w 4853940"/>
                <a:gd name="connsiteY9" fmla="*/ 2112065 h 3360420"/>
                <a:gd name="connsiteX10" fmla="*/ 4199916 w 4853940"/>
                <a:gd name="connsiteY10" fmla="*/ 2137751 h 3360420"/>
                <a:gd name="connsiteX11" fmla="*/ 4237697 w 4853940"/>
                <a:gd name="connsiteY11" fmla="*/ 2120812 h 3360420"/>
                <a:gd name="connsiteX12" fmla="*/ 4343736 w 4853940"/>
                <a:gd name="connsiteY12" fmla="*/ 2058907 h 3360420"/>
                <a:gd name="connsiteX13" fmla="*/ 4294094 w 4853940"/>
                <a:gd name="connsiteY13" fmla="*/ 2089066 h 3360420"/>
                <a:gd name="connsiteX14" fmla="*/ 4326135 w 4853940"/>
                <a:gd name="connsiteY14" fmla="*/ 2071030 h 3360420"/>
                <a:gd name="connsiteX15" fmla="*/ 4428591 w 4853940"/>
                <a:gd name="connsiteY15" fmla="*/ 1997747 h 3360420"/>
                <a:gd name="connsiteX16" fmla="*/ 4382547 w 4853940"/>
                <a:gd name="connsiteY16" fmla="*/ 2032178 h 3360420"/>
                <a:gd name="connsiteX17" fmla="*/ 4409376 w 4853940"/>
                <a:gd name="connsiteY17" fmla="*/ 2013701 h 3360420"/>
                <a:gd name="connsiteX18" fmla="*/ 4496671 w 4853940"/>
                <a:gd name="connsiteY18" fmla="*/ 1938726 h 3360420"/>
                <a:gd name="connsiteX19" fmla="*/ 4464909 w 4853940"/>
                <a:gd name="connsiteY19" fmla="*/ 1967593 h 3360420"/>
                <a:gd name="connsiteX20" fmla="*/ 4486957 w 4853940"/>
                <a:gd name="connsiteY20" fmla="*/ 1949288 h 3360420"/>
                <a:gd name="connsiteX21" fmla="*/ 4642087 w 4853940"/>
                <a:gd name="connsiteY21" fmla="*/ 1771329 h 3360420"/>
                <a:gd name="connsiteX22" fmla="*/ 4567591 w 4853940"/>
                <a:gd name="connsiteY22" fmla="*/ 1861619 h 3360420"/>
                <a:gd name="connsiteX23" fmla="*/ 4623281 w 4853940"/>
                <a:gd name="connsiteY23" fmla="*/ 1801070 h 3360420"/>
                <a:gd name="connsiteX24" fmla="*/ 4747270 w 4853940"/>
                <a:gd name="connsiteY24" fmla="*/ 1590498 h 3360420"/>
                <a:gd name="connsiteX25" fmla="*/ 4691744 w 4853940"/>
                <a:gd name="connsiteY25" fmla="*/ 1692797 h 3360420"/>
                <a:gd name="connsiteX26" fmla="*/ 4731397 w 4853940"/>
                <a:gd name="connsiteY26" fmla="*/ 1630086 h 3360420"/>
                <a:gd name="connsiteX27" fmla="*/ 4817458 w 4853940"/>
                <a:gd name="connsiteY27" fmla="*/ 1390103 h 3360420"/>
                <a:gd name="connsiteX28" fmla="*/ 4782618 w 4853940"/>
                <a:gd name="connsiteY28" fmla="*/ 1502338 h 3360420"/>
                <a:gd name="connsiteX29" fmla="*/ 4807593 w 4853940"/>
                <a:gd name="connsiteY29" fmla="*/ 1440048 h 3360420"/>
                <a:gd name="connsiteX30" fmla="*/ 4851339 w 4853940"/>
                <a:gd name="connsiteY30" fmla="*/ 1171650 h 3360420"/>
                <a:gd name="connsiteX31" fmla="*/ 4848157 w 4853940"/>
                <a:gd name="connsiteY31" fmla="*/ 1234668 h 3360420"/>
                <a:gd name="connsiteX32" fmla="*/ 4848156 w 4853940"/>
                <a:gd name="connsiteY32" fmla="*/ 1234674 h 3360420"/>
                <a:gd name="connsiteX33" fmla="*/ 4848157 w 4853940"/>
                <a:gd name="connsiteY33" fmla="*/ 1234668 h 3360420"/>
                <a:gd name="connsiteX34" fmla="*/ 1120140 w 4853940"/>
                <a:gd name="connsiteY34" fmla="*/ 0 h 3360420"/>
                <a:gd name="connsiteX35" fmla="*/ 3733800 w 4853940"/>
                <a:gd name="connsiteY35" fmla="*/ 0 h 3360420"/>
                <a:gd name="connsiteX36" fmla="*/ 4853940 w 4853940"/>
                <a:gd name="connsiteY36" fmla="*/ 1120140 h 3360420"/>
                <a:gd name="connsiteX37" fmla="*/ 4853555 w 4853940"/>
                <a:gd name="connsiteY37" fmla="*/ 1127760 h 3360420"/>
                <a:gd name="connsiteX38" fmla="*/ 4853940 w 4853940"/>
                <a:gd name="connsiteY38" fmla="*/ 1127760 h 3360420"/>
                <a:gd name="connsiteX39" fmla="*/ 4853940 w 4853940"/>
                <a:gd name="connsiteY39" fmla="*/ 3360420 h 3360420"/>
                <a:gd name="connsiteX40" fmla="*/ 3733800 w 4853940"/>
                <a:gd name="connsiteY40" fmla="*/ 2240280 h 3360420"/>
                <a:gd name="connsiteX41" fmla="*/ 3841261 w 4853940"/>
                <a:gd name="connsiteY41" fmla="*/ 2235192 h 3360420"/>
                <a:gd name="connsiteX42" fmla="*/ 3844918 w 4853940"/>
                <a:gd name="connsiteY42" fmla="*/ 2234669 h 3360420"/>
                <a:gd name="connsiteX43" fmla="*/ 3733800 w 4853940"/>
                <a:gd name="connsiteY43" fmla="*/ 2240280 h 3360420"/>
                <a:gd name="connsiteX44" fmla="*/ 1120140 w 4853940"/>
                <a:gd name="connsiteY44" fmla="*/ 2240280 h 3360420"/>
                <a:gd name="connsiteX45" fmla="*/ 0 w 4853940"/>
                <a:gd name="connsiteY45" fmla="*/ 1120140 h 3360420"/>
                <a:gd name="connsiteX46" fmla="*/ 1120140 w 4853940"/>
                <a:gd name="connsiteY46" fmla="*/ 0 h 33604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</a:cxnLst>
              <a:rect l="l" t="t" r="r" b="b"/>
              <a:pathLst>
                <a:path w="4853940" h="3360420">
                  <a:moveTo>
                    <a:pt x="3952930" y="2218533"/>
                  </a:moveTo>
                  <a:lnTo>
                    <a:pt x="3881090" y="2229497"/>
                  </a:lnTo>
                  <a:lnTo>
                    <a:pt x="3945845" y="2220238"/>
                  </a:lnTo>
                  <a:close/>
                  <a:moveTo>
                    <a:pt x="4057327" y="2192381"/>
                  </a:moveTo>
                  <a:lnTo>
                    <a:pt x="3994732" y="2208476"/>
                  </a:lnTo>
                  <a:lnTo>
                    <a:pt x="4047088" y="2195880"/>
                  </a:lnTo>
                  <a:close/>
                  <a:moveTo>
                    <a:pt x="4157598" y="2156723"/>
                  </a:moveTo>
                  <a:lnTo>
                    <a:pt x="4100220" y="2177724"/>
                  </a:lnTo>
                  <a:lnTo>
                    <a:pt x="4144527" y="2162584"/>
                  </a:lnTo>
                  <a:close/>
                  <a:moveTo>
                    <a:pt x="4253237" y="2112065"/>
                  </a:moveTo>
                  <a:lnTo>
                    <a:pt x="4199916" y="2137751"/>
                  </a:lnTo>
                  <a:lnTo>
                    <a:pt x="4237697" y="2120812"/>
                  </a:lnTo>
                  <a:close/>
                  <a:moveTo>
                    <a:pt x="4343736" y="2058907"/>
                  </a:moveTo>
                  <a:lnTo>
                    <a:pt x="4294094" y="2089066"/>
                  </a:lnTo>
                  <a:lnTo>
                    <a:pt x="4326135" y="2071030"/>
                  </a:lnTo>
                  <a:close/>
                  <a:moveTo>
                    <a:pt x="4428591" y="1997747"/>
                  </a:moveTo>
                  <a:lnTo>
                    <a:pt x="4382547" y="2032178"/>
                  </a:lnTo>
                  <a:lnTo>
                    <a:pt x="4409376" y="2013701"/>
                  </a:lnTo>
                  <a:close/>
                  <a:moveTo>
                    <a:pt x="4496671" y="1938726"/>
                  </a:moveTo>
                  <a:lnTo>
                    <a:pt x="4464909" y="1967593"/>
                  </a:lnTo>
                  <a:lnTo>
                    <a:pt x="4486957" y="1949288"/>
                  </a:lnTo>
                  <a:close/>
                  <a:moveTo>
                    <a:pt x="4642087" y="1771329"/>
                  </a:moveTo>
                  <a:lnTo>
                    <a:pt x="4567591" y="1861619"/>
                  </a:lnTo>
                  <a:lnTo>
                    <a:pt x="4623281" y="1801070"/>
                  </a:lnTo>
                  <a:close/>
                  <a:moveTo>
                    <a:pt x="4747270" y="1590498"/>
                  </a:moveTo>
                  <a:lnTo>
                    <a:pt x="4691744" y="1692797"/>
                  </a:lnTo>
                  <a:lnTo>
                    <a:pt x="4731397" y="1630086"/>
                  </a:lnTo>
                  <a:close/>
                  <a:moveTo>
                    <a:pt x="4817458" y="1390103"/>
                  </a:moveTo>
                  <a:lnTo>
                    <a:pt x="4782618" y="1502338"/>
                  </a:lnTo>
                  <a:lnTo>
                    <a:pt x="4807593" y="1440048"/>
                  </a:lnTo>
                  <a:close/>
                  <a:moveTo>
                    <a:pt x="4851339" y="1171650"/>
                  </a:moveTo>
                  <a:lnTo>
                    <a:pt x="4848157" y="1234668"/>
                  </a:lnTo>
                  <a:lnTo>
                    <a:pt x="4848156" y="1234674"/>
                  </a:lnTo>
                  <a:lnTo>
                    <a:pt x="4848157" y="1234668"/>
                  </a:lnTo>
                  <a:close/>
                  <a:moveTo>
                    <a:pt x="1120140" y="0"/>
                  </a:moveTo>
                  <a:lnTo>
                    <a:pt x="3733800" y="0"/>
                  </a:lnTo>
                  <a:cubicBezTo>
                    <a:pt x="4352436" y="0"/>
                    <a:pt x="4853940" y="501504"/>
                    <a:pt x="4853940" y="1120140"/>
                  </a:cubicBezTo>
                  <a:lnTo>
                    <a:pt x="4853555" y="1127760"/>
                  </a:lnTo>
                  <a:lnTo>
                    <a:pt x="4853940" y="1127760"/>
                  </a:lnTo>
                  <a:lnTo>
                    <a:pt x="4853940" y="3360420"/>
                  </a:lnTo>
                  <a:cubicBezTo>
                    <a:pt x="4853940" y="2741784"/>
                    <a:pt x="4352436" y="2240280"/>
                    <a:pt x="3733800" y="2240280"/>
                  </a:cubicBezTo>
                  <a:cubicBezTo>
                    <a:pt x="3770048" y="2240280"/>
                    <a:pt x="3805894" y="2238558"/>
                    <a:pt x="3841261" y="2235192"/>
                  </a:cubicBezTo>
                  <a:lnTo>
                    <a:pt x="3844918" y="2234669"/>
                  </a:lnTo>
                  <a:lnTo>
                    <a:pt x="3733800" y="2240280"/>
                  </a:lnTo>
                  <a:lnTo>
                    <a:pt x="1120140" y="2240280"/>
                  </a:lnTo>
                  <a:cubicBezTo>
                    <a:pt x="501504" y="2240280"/>
                    <a:pt x="0" y="1738776"/>
                    <a:pt x="0" y="1120140"/>
                  </a:cubicBezTo>
                  <a:cubicBezTo>
                    <a:pt x="0" y="501504"/>
                    <a:pt x="501504" y="0"/>
                    <a:pt x="112014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CC53B9E1-32C3-7681-F52E-BC1E8934AC36}"/>
              </a:ext>
            </a:extLst>
          </p:cNvPr>
          <p:cNvGrpSpPr/>
          <p:nvPr/>
        </p:nvGrpSpPr>
        <p:grpSpPr>
          <a:xfrm flipH="1">
            <a:off x="7833373" y="9405207"/>
            <a:ext cx="4996600" cy="3647441"/>
            <a:chOff x="7261860" y="2857500"/>
            <a:chExt cx="4853940" cy="3543300"/>
          </a:xfrm>
        </p:grpSpPr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B078DDB4-D5F4-1743-5DFF-8DB58A6B7726}"/>
                </a:ext>
              </a:extLst>
            </p:cNvPr>
            <p:cNvSpPr/>
            <p:nvPr/>
          </p:nvSpPr>
          <p:spPr>
            <a:xfrm>
              <a:off x="7261860" y="2857500"/>
              <a:ext cx="4853940" cy="3543300"/>
            </a:xfrm>
            <a:custGeom>
              <a:avLst/>
              <a:gdLst>
                <a:gd name="connsiteX0" fmla="*/ 3952930 w 4853940"/>
                <a:gd name="connsiteY0" fmla="*/ 2218533 h 3360420"/>
                <a:gd name="connsiteX1" fmla="*/ 3881090 w 4853940"/>
                <a:gd name="connsiteY1" fmla="*/ 2229497 h 3360420"/>
                <a:gd name="connsiteX2" fmla="*/ 3945845 w 4853940"/>
                <a:gd name="connsiteY2" fmla="*/ 2220238 h 3360420"/>
                <a:gd name="connsiteX3" fmla="*/ 4057327 w 4853940"/>
                <a:gd name="connsiteY3" fmla="*/ 2192381 h 3360420"/>
                <a:gd name="connsiteX4" fmla="*/ 3994732 w 4853940"/>
                <a:gd name="connsiteY4" fmla="*/ 2208476 h 3360420"/>
                <a:gd name="connsiteX5" fmla="*/ 4047088 w 4853940"/>
                <a:gd name="connsiteY5" fmla="*/ 2195880 h 3360420"/>
                <a:gd name="connsiteX6" fmla="*/ 4157598 w 4853940"/>
                <a:gd name="connsiteY6" fmla="*/ 2156723 h 3360420"/>
                <a:gd name="connsiteX7" fmla="*/ 4100220 w 4853940"/>
                <a:gd name="connsiteY7" fmla="*/ 2177724 h 3360420"/>
                <a:gd name="connsiteX8" fmla="*/ 4144527 w 4853940"/>
                <a:gd name="connsiteY8" fmla="*/ 2162584 h 3360420"/>
                <a:gd name="connsiteX9" fmla="*/ 4253237 w 4853940"/>
                <a:gd name="connsiteY9" fmla="*/ 2112065 h 3360420"/>
                <a:gd name="connsiteX10" fmla="*/ 4199916 w 4853940"/>
                <a:gd name="connsiteY10" fmla="*/ 2137751 h 3360420"/>
                <a:gd name="connsiteX11" fmla="*/ 4237697 w 4853940"/>
                <a:gd name="connsiteY11" fmla="*/ 2120812 h 3360420"/>
                <a:gd name="connsiteX12" fmla="*/ 4343736 w 4853940"/>
                <a:gd name="connsiteY12" fmla="*/ 2058907 h 3360420"/>
                <a:gd name="connsiteX13" fmla="*/ 4294094 w 4853940"/>
                <a:gd name="connsiteY13" fmla="*/ 2089066 h 3360420"/>
                <a:gd name="connsiteX14" fmla="*/ 4326135 w 4853940"/>
                <a:gd name="connsiteY14" fmla="*/ 2071030 h 3360420"/>
                <a:gd name="connsiteX15" fmla="*/ 4428591 w 4853940"/>
                <a:gd name="connsiteY15" fmla="*/ 1997747 h 3360420"/>
                <a:gd name="connsiteX16" fmla="*/ 4382547 w 4853940"/>
                <a:gd name="connsiteY16" fmla="*/ 2032178 h 3360420"/>
                <a:gd name="connsiteX17" fmla="*/ 4409376 w 4853940"/>
                <a:gd name="connsiteY17" fmla="*/ 2013701 h 3360420"/>
                <a:gd name="connsiteX18" fmla="*/ 4496671 w 4853940"/>
                <a:gd name="connsiteY18" fmla="*/ 1938726 h 3360420"/>
                <a:gd name="connsiteX19" fmla="*/ 4464909 w 4853940"/>
                <a:gd name="connsiteY19" fmla="*/ 1967593 h 3360420"/>
                <a:gd name="connsiteX20" fmla="*/ 4486957 w 4853940"/>
                <a:gd name="connsiteY20" fmla="*/ 1949288 h 3360420"/>
                <a:gd name="connsiteX21" fmla="*/ 4642087 w 4853940"/>
                <a:gd name="connsiteY21" fmla="*/ 1771329 h 3360420"/>
                <a:gd name="connsiteX22" fmla="*/ 4567591 w 4853940"/>
                <a:gd name="connsiteY22" fmla="*/ 1861619 h 3360420"/>
                <a:gd name="connsiteX23" fmla="*/ 4623281 w 4853940"/>
                <a:gd name="connsiteY23" fmla="*/ 1801070 h 3360420"/>
                <a:gd name="connsiteX24" fmla="*/ 4747270 w 4853940"/>
                <a:gd name="connsiteY24" fmla="*/ 1590498 h 3360420"/>
                <a:gd name="connsiteX25" fmla="*/ 4691744 w 4853940"/>
                <a:gd name="connsiteY25" fmla="*/ 1692797 h 3360420"/>
                <a:gd name="connsiteX26" fmla="*/ 4731397 w 4853940"/>
                <a:gd name="connsiteY26" fmla="*/ 1630086 h 3360420"/>
                <a:gd name="connsiteX27" fmla="*/ 4817458 w 4853940"/>
                <a:gd name="connsiteY27" fmla="*/ 1390103 h 3360420"/>
                <a:gd name="connsiteX28" fmla="*/ 4782618 w 4853940"/>
                <a:gd name="connsiteY28" fmla="*/ 1502338 h 3360420"/>
                <a:gd name="connsiteX29" fmla="*/ 4807593 w 4853940"/>
                <a:gd name="connsiteY29" fmla="*/ 1440048 h 3360420"/>
                <a:gd name="connsiteX30" fmla="*/ 4851339 w 4853940"/>
                <a:gd name="connsiteY30" fmla="*/ 1171650 h 3360420"/>
                <a:gd name="connsiteX31" fmla="*/ 4848157 w 4853940"/>
                <a:gd name="connsiteY31" fmla="*/ 1234668 h 3360420"/>
                <a:gd name="connsiteX32" fmla="*/ 4848156 w 4853940"/>
                <a:gd name="connsiteY32" fmla="*/ 1234674 h 3360420"/>
                <a:gd name="connsiteX33" fmla="*/ 4848157 w 4853940"/>
                <a:gd name="connsiteY33" fmla="*/ 1234668 h 3360420"/>
                <a:gd name="connsiteX34" fmla="*/ 1120140 w 4853940"/>
                <a:gd name="connsiteY34" fmla="*/ 0 h 3360420"/>
                <a:gd name="connsiteX35" fmla="*/ 3733800 w 4853940"/>
                <a:gd name="connsiteY35" fmla="*/ 0 h 3360420"/>
                <a:gd name="connsiteX36" fmla="*/ 4853940 w 4853940"/>
                <a:gd name="connsiteY36" fmla="*/ 1120140 h 3360420"/>
                <a:gd name="connsiteX37" fmla="*/ 4853555 w 4853940"/>
                <a:gd name="connsiteY37" fmla="*/ 1127760 h 3360420"/>
                <a:gd name="connsiteX38" fmla="*/ 4853940 w 4853940"/>
                <a:gd name="connsiteY38" fmla="*/ 1127760 h 3360420"/>
                <a:gd name="connsiteX39" fmla="*/ 4853940 w 4853940"/>
                <a:gd name="connsiteY39" fmla="*/ 3360420 h 3360420"/>
                <a:gd name="connsiteX40" fmla="*/ 3733800 w 4853940"/>
                <a:gd name="connsiteY40" fmla="*/ 2240280 h 3360420"/>
                <a:gd name="connsiteX41" fmla="*/ 3841261 w 4853940"/>
                <a:gd name="connsiteY41" fmla="*/ 2235192 h 3360420"/>
                <a:gd name="connsiteX42" fmla="*/ 3844918 w 4853940"/>
                <a:gd name="connsiteY42" fmla="*/ 2234669 h 3360420"/>
                <a:gd name="connsiteX43" fmla="*/ 3733800 w 4853940"/>
                <a:gd name="connsiteY43" fmla="*/ 2240280 h 3360420"/>
                <a:gd name="connsiteX44" fmla="*/ 1120140 w 4853940"/>
                <a:gd name="connsiteY44" fmla="*/ 2240280 h 3360420"/>
                <a:gd name="connsiteX45" fmla="*/ 0 w 4853940"/>
                <a:gd name="connsiteY45" fmla="*/ 1120140 h 3360420"/>
                <a:gd name="connsiteX46" fmla="*/ 1120140 w 4853940"/>
                <a:gd name="connsiteY46" fmla="*/ 0 h 33604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</a:cxnLst>
              <a:rect l="l" t="t" r="r" b="b"/>
              <a:pathLst>
                <a:path w="4853940" h="3360420">
                  <a:moveTo>
                    <a:pt x="3952930" y="2218533"/>
                  </a:moveTo>
                  <a:lnTo>
                    <a:pt x="3881090" y="2229497"/>
                  </a:lnTo>
                  <a:lnTo>
                    <a:pt x="3945845" y="2220238"/>
                  </a:lnTo>
                  <a:close/>
                  <a:moveTo>
                    <a:pt x="4057327" y="2192381"/>
                  </a:moveTo>
                  <a:lnTo>
                    <a:pt x="3994732" y="2208476"/>
                  </a:lnTo>
                  <a:lnTo>
                    <a:pt x="4047088" y="2195880"/>
                  </a:lnTo>
                  <a:close/>
                  <a:moveTo>
                    <a:pt x="4157598" y="2156723"/>
                  </a:moveTo>
                  <a:lnTo>
                    <a:pt x="4100220" y="2177724"/>
                  </a:lnTo>
                  <a:lnTo>
                    <a:pt x="4144527" y="2162584"/>
                  </a:lnTo>
                  <a:close/>
                  <a:moveTo>
                    <a:pt x="4253237" y="2112065"/>
                  </a:moveTo>
                  <a:lnTo>
                    <a:pt x="4199916" y="2137751"/>
                  </a:lnTo>
                  <a:lnTo>
                    <a:pt x="4237697" y="2120812"/>
                  </a:lnTo>
                  <a:close/>
                  <a:moveTo>
                    <a:pt x="4343736" y="2058907"/>
                  </a:moveTo>
                  <a:lnTo>
                    <a:pt x="4294094" y="2089066"/>
                  </a:lnTo>
                  <a:lnTo>
                    <a:pt x="4326135" y="2071030"/>
                  </a:lnTo>
                  <a:close/>
                  <a:moveTo>
                    <a:pt x="4428591" y="1997747"/>
                  </a:moveTo>
                  <a:lnTo>
                    <a:pt x="4382547" y="2032178"/>
                  </a:lnTo>
                  <a:lnTo>
                    <a:pt x="4409376" y="2013701"/>
                  </a:lnTo>
                  <a:close/>
                  <a:moveTo>
                    <a:pt x="4496671" y="1938726"/>
                  </a:moveTo>
                  <a:lnTo>
                    <a:pt x="4464909" y="1967593"/>
                  </a:lnTo>
                  <a:lnTo>
                    <a:pt x="4486957" y="1949288"/>
                  </a:lnTo>
                  <a:close/>
                  <a:moveTo>
                    <a:pt x="4642087" y="1771329"/>
                  </a:moveTo>
                  <a:lnTo>
                    <a:pt x="4567591" y="1861619"/>
                  </a:lnTo>
                  <a:lnTo>
                    <a:pt x="4623281" y="1801070"/>
                  </a:lnTo>
                  <a:close/>
                  <a:moveTo>
                    <a:pt x="4747270" y="1590498"/>
                  </a:moveTo>
                  <a:lnTo>
                    <a:pt x="4691744" y="1692797"/>
                  </a:lnTo>
                  <a:lnTo>
                    <a:pt x="4731397" y="1630086"/>
                  </a:lnTo>
                  <a:close/>
                  <a:moveTo>
                    <a:pt x="4817458" y="1390103"/>
                  </a:moveTo>
                  <a:lnTo>
                    <a:pt x="4782618" y="1502338"/>
                  </a:lnTo>
                  <a:lnTo>
                    <a:pt x="4807593" y="1440048"/>
                  </a:lnTo>
                  <a:close/>
                  <a:moveTo>
                    <a:pt x="4851339" y="1171650"/>
                  </a:moveTo>
                  <a:lnTo>
                    <a:pt x="4848157" y="1234668"/>
                  </a:lnTo>
                  <a:lnTo>
                    <a:pt x="4848156" y="1234674"/>
                  </a:lnTo>
                  <a:lnTo>
                    <a:pt x="4848157" y="1234668"/>
                  </a:lnTo>
                  <a:close/>
                  <a:moveTo>
                    <a:pt x="1120140" y="0"/>
                  </a:moveTo>
                  <a:lnTo>
                    <a:pt x="3733800" y="0"/>
                  </a:lnTo>
                  <a:cubicBezTo>
                    <a:pt x="4352436" y="0"/>
                    <a:pt x="4853940" y="501504"/>
                    <a:pt x="4853940" y="1120140"/>
                  </a:cubicBezTo>
                  <a:lnTo>
                    <a:pt x="4853555" y="1127760"/>
                  </a:lnTo>
                  <a:lnTo>
                    <a:pt x="4853940" y="1127760"/>
                  </a:lnTo>
                  <a:lnTo>
                    <a:pt x="4853940" y="3360420"/>
                  </a:lnTo>
                  <a:cubicBezTo>
                    <a:pt x="4853940" y="2741784"/>
                    <a:pt x="4352436" y="2240280"/>
                    <a:pt x="3733800" y="2240280"/>
                  </a:cubicBezTo>
                  <a:cubicBezTo>
                    <a:pt x="3770048" y="2240280"/>
                    <a:pt x="3805894" y="2238558"/>
                    <a:pt x="3841261" y="2235192"/>
                  </a:cubicBezTo>
                  <a:lnTo>
                    <a:pt x="3844918" y="2234669"/>
                  </a:lnTo>
                  <a:lnTo>
                    <a:pt x="3733800" y="2240280"/>
                  </a:lnTo>
                  <a:lnTo>
                    <a:pt x="1120140" y="2240280"/>
                  </a:lnTo>
                  <a:cubicBezTo>
                    <a:pt x="501504" y="2240280"/>
                    <a:pt x="0" y="1738776"/>
                    <a:pt x="0" y="1120140"/>
                  </a:cubicBezTo>
                  <a:cubicBezTo>
                    <a:pt x="0" y="501504"/>
                    <a:pt x="501504" y="0"/>
                    <a:pt x="1120140" y="0"/>
                  </a:cubicBez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>
              <a:noFill/>
            </a:ln>
            <a:effectLst>
              <a:outerShdw blurRad="317500" dist="1905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B27236E1-5C4B-EE71-F1C6-4C6DEFED78EC}"/>
                </a:ext>
              </a:extLst>
            </p:cNvPr>
            <p:cNvSpPr/>
            <p:nvPr/>
          </p:nvSpPr>
          <p:spPr>
            <a:xfrm>
              <a:off x="7261860" y="2857500"/>
              <a:ext cx="4853940" cy="3360420"/>
            </a:xfrm>
            <a:custGeom>
              <a:avLst/>
              <a:gdLst>
                <a:gd name="connsiteX0" fmla="*/ 3952930 w 4853940"/>
                <a:gd name="connsiteY0" fmla="*/ 2218533 h 3360420"/>
                <a:gd name="connsiteX1" fmla="*/ 3881090 w 4853940"/>
                <a:gd name="connsiteY1" fmla="*/ 2229497 h 3360420"/>
                <a:gd name="connsiteX2" fmla="*/ 3945845 w 4853940"/>
                <a:gd name="connsiteY2" fmla="*/ 2220238 h 3360420"/>
                <a:gd name="connsiteX3" fmla="*/ 4057327 w 4853940"/>
                <a:gd name="connsiteY3" fmla="*/ 2192381 h 3360420"/>
                <a:gd name="connsiteX4" fmla="*/ 3994732 w 4853940"/>
                <a:gd name="connsiteY4" fmla="*/ 2208476 h 3360420"/>
                <a:gd name="connsiteX5" fmla="*/ 4047088 w 4853940"/>
                <a:gd name="connsiteY5" fmla="*/ 2195880 h 3360420"/>
                <a:gd name="connsiteX6" fmla="*/ 4157598 w 4853940"/>
                <a:gd name="connsiteY6" fmla="*/ 2156723 h 3360420"/>
                <a:gd name="connsiteX7" fmla="*/ 4100220 w 4853940"/>
                <a:gd name="connsiteY7" fmla="*/ 2177724 h 3360420"/>
                <a:gd name="connsiteX8" fmla="*/ 4144527 w 4853940"/>
                <a:gd name="connsiteY8" fmla="*/ 2162584 h 3360420"/>
                <a:gd name="connsiteX9" fmla="*/ 4253237 w 4853940"/>
                <a:gd name="connsiteY9" fmla="*/ 2112065 h 3360420"/>
                <a:gd name="connsiteX10" fmla="*/ 4199916 w 4853940"/>
                <a:gd name="connsiteY10" fmla="*/ 2137751 h 3360420"/>
                <a:gd name="connsiteX11" fmla="*/ 4237697 w 4853940"/>
                <a:gd name="connsiteY11" fmla="*/ 2120812 h 3360420"/>
                <a:gd name="connsiteX12" fmla="*/ 4343736 w 4853940"/>
                <a:gd name="connsiteY12" fmla="*/ 2058907 h 3360420"/>
                <a:gd name="connsiteX13" fmla="*/ 4294094 w 4853940"/>
                <a:gd name="connsiteY13" fmla="*/ 2089066 h 3360420"/>
                <a:gd name="connsiteX14" fmla="*/ 4326135 w 4853940"/>
                <a:gd name="connsiteY14" fmla="*/ 2071030 h 3360420"/>
                <a:gd name="connsiteX15" fmla="*/ 4428591 w 4853940"/>
                <a:gd name="connsiteY15" fmla="*/ 1997747 h 3360420"/>
                <a:gd name="connsiteX16" fmla="*/ 4382547 w 4853940"/>
                <a:gd name="connsiteY16" fmla="*/ 2032178 h 3360420"/>
                <a:gd name="connsiteX17" fmla="*/ 4409376 w 4853940"/>
                <a:gd name="connsiteY17" fmla="*/ 2013701 h 3360420"/>
                <a:gd name="connsiteX18" fmla="*/ 4496671 w 4853940"/>
                <a:gd name="connsiteY18" fmla="*/ 1938726 h 3360420"/>
                <a:gd name="connsiteX19" fmla="*/ 4464909 w 4853940"/>
                <a:gd name="connsiteY19" fmla="*/ 1967593 h 3360420"/>
                <a:gd name="connsiteX20" fmla="*/ 4486957 w 4853940"/>
                <a:gd name="connsiteY20" fmla="*/ 1949288 h 3360420"/>
                <a:gd name="connsiteX21" fmla="*/ 4642087 w 4853940"/>
                <a:gd name="connsiteY21" fmla="*/ 1771329 h 3360420"/>
                <a:gd name="connsiteX22" fmla="*/ 4567591 w 4853940"/>
                <a:gd name="connsiteY22" fmla="*/ 1861619 h 3360420"/>
                <a:gd name="connsiteX23" fmla="*/ 4623281 w 4853940"/>
                <a:gd name="connsiteY23" fmla="*/ 1801070 h 3360420"/>
                <a:gd name="connsiteX24" fmla="*/ 4747270 w 4853940"/>
                <a:gd name="connsiteY24" fmla="*/ 1590498 h 3360420"/>
                <a:gd name="connsiteX25" fmla="*/ 4691744 w 4853940"/>
                <a:gd name="connsiteY25" fmla="*/ 1692797 h 3360420"/>
                <a:gd name="connsiteX26" fmla="*/ 4731397 w 4853940"/>
                <a:gd name="connsiteY26" fmla="*/ 1630086 h 3360420"/>
                <a:gd name="connsiteX27" fmla="*/ 4817458 w 4853940"/>
                <a:gd name="connsiteY27" fmla="*/ 1390103 h 3360420"/>
                <a:gd name="connsiteX28" fmla="*/ 4782618 w 4853940"/>
                <a:gd name="connsiteY28" fmla="*/ 1502338 h 3360420"/>
                <a:gd name="connsiteX29" fmla="*/ 4807593 w 4853940"/>
                <a:gd name="connsiteY29" fmla="*/ 1440048 h 3360420"/>
                <a:gd name="connsiteX30" fmla="*/ 4851339 w 4853940"/>
                <a:gd name="connsiteY30" fmla="*/ 1171650 h 3360420"/>
                <a:gd name="connsiteX31" fmla="*/ 4848157 w 4853940"/>
                <a:gd name="connsiteY31" fmla="*/ 1234668 h 3360420"/>
                <a:gd name="connsiteX32" fmla="*/ 4848156 w 4853940"/>
                <a:gd name="connsiteY32" fmla="*/ 1234674 h 3360420"/>
                <a:gd name="connsiteX33" fmla="*/ 4848157 w 4853940"/>
                <a:gd name="connsiteY33" fmla="*/ 1234668 h 3360420"/>
                <a:gd name="connsiteX34" fmla="*/ 1120140 w 4853940"/>
                <a:gd name="connsiteY34" fmla="*/ 0 h 3360420"/>
                <a:gd name="connsiteX35" fmla="*/ 3733800 w 4853940"/>
                <a:gd name="connsiteY35" fmla="*/ 0 h 3360420"/>
                <a:gd name="connsiteX36" fmla="*/ 4853940 w 4853940"/>
                <a:gd name="connsiteY36" fmla="*/ 1120140 h 3360420"/>
                <a:gd name="connsiteX37" fmla="*/ 4853555 w 4853940"/>
                <a:gd name="connsiteY37" fmla="*/ 1127760 h 3360420"/>
                <a:gd name="connsiteX38" fmla="*/ 4853940 w 4853940"/>
                <a:gd name="connsiteY38" fmla="*/ 1127760 h 3360420"/>
                <a:gd name="connsiteX39" fmla="*/ 4853940 w 4853940"/>
                <a:gd name="connsiteY39" fmla="*/ 3360420 h 3360420"/>
                <a:gd name="connsiteX40" fmla="*/ 3733800 w 4853940"/>
                <a:gd name="connsiteY40" fmla="*/ 2240280 h 3360420"/>
                <a:gd name="connsiteX41" fmla="*/ 3841261 w 4853940"/>
                <a:gd name="connsiteY41" fmla="*/ 2235192 h 3360420"/>
                <a:gd name="connsiteX42" fmla="*/ 3844918 w 4853940"/>
                <a:gd name="connsiteY42" fmla="*/ 2234669 h 3360420"/>
                <a:gd name="connsiteX43" fmla="*/ 3733800 w 4853940"/>
                <a:gd name="connsiteY43" fmla="*/ 2240280 h 3360420"/>
                <a:gd name="connsiteX44" fmla="*/ 1120140 w 4853940"/>
                <a:gd name="connsiteY44" fmla="*/ 2240280 h 3360420"/>
                <a:gd name="connsiteX45" fmla="*/ 0 w 4853940"/>
                <a:gd name="connsiteY45" fmla="*/ 1120140 h 3360420"/>
                <a:gd name="connsiteX46" fmla="*/ 1120140 w 4853940"/>
                <a:gd name="connsiteY46" fmla="*/ 0 h 33604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</a:cxnLst>
              <a:rect l="l" t="t" r="r" b="b"/>
              <a:pathLst>
                <a:path w="4853940" h="3360420">
                  <a:moveTo>
                    <a:pt x="3952930" y="2218533"/>
                  </a:moveTo>
                  <a:lnTo>
                    <a:pt x="3881090" y="2229497"/>
                  </a:lnTo>
                  <a:lnTo>
                    <a:pt x="3945845" y="2220238"/>
                  </a:lnTo>
                  <a:close/>
                  <a:moveTo>
                    <a:pt x="4057327" y="2192381"/>
                  </a:moveTo>
                  <a:lnTo>
                    <a:pt x="3994732" y="2208476"/>
                  </a:lnTo>
                  <a:lnTo>
                    <a:pt x="4047088" y="2195880"/>
                  </a:lnTo>
                  <a:close/>
                  <a:moveTo>
                    <a:pt x="4157598" y="2156723"/>
                  </a:moveTo>
                  <a:lnTo>
                    <a:pt x="4100220" y="2177724"/>
                  </a:lnTo>
                  <a:lnTo>
                    <a:pt x="4144527" y="2162584"/>
                  </a:lnTo>
                  <a:close/>
                  <a:moveTo>
                    <a:pt x="4253237" y="2112065"/>
                  </a:moveTo>
                  <a:lnTo>
                    <a:pt x="4199916" y="2137751"/>
                  </a:lnTo>
                  <a:lnTo>
                    <a:pt x="4237697" y="2120812"/>
                  </a:lnTo>
                  <a:close/>
                  <a:moveTo>
                    <a:pt x="4343736" y="2058907"/>
                  </a:moveTo>
                  <a:lnTo>
                    <a:pt x="4294094" y="2089066"/>
                  </a:lnTo>
                  <a:lnTo>
                    <a:pt x="4326135" y="2071030"/>
                  </a:lnTo>
                  <a:close/>
                  <a:moveTo>
                    <a:pt x="4428591" y="1997747"/>
                  </a:moveTo>
                  <a:lnTo>
                    <a:pt x="4382547" y="2032178"/>
                  </a:lnTo>
                  <a:lnTo>
                    <a:pt x="4409376" y="2013701"/>
                  </a:lnTo>
                  <a:close/>
                  <a:moveTo>
                    <a:pt x="4496671" y="1938726"/>
                  </a:moveTo>
                  <a:lnTo>
                    <a:pt x="4464909" y="1967593"/>
                  </a:lnTo>
                  <a:lnTo>
                    <a:pt x="4486957" y="1949288"/>
                  </a:lnTo>
                  <a:close/>
                  <a:moveTo>
                    <a:pt x="4642087" y="1771329"/>
                  </a:moveTo>
                  <a:lnTo>
                    <a:pt x="4567591" y="1861619"/>
                  </a:lnTo>
                  <a:lnTo>
                    <a:pt x="4623281" y="1801070"/>
                  </a:lnTo>
                  <a:close/>
                  <a:moveTo>
                    <a:pt x="4747270" y="1590498"/>
                  </a:moveTo>
                  <a:lnTo>
                    <a:pt x="4691744" y="1692797"/>
                  </a:lnTo>
                  <a:lnTo>
                    <a:pt x="4731397" y="1630086"/>
                  </a:lnTo>
                  <a:close/>
                  <a:moveTo>
                    <a:pt x="4817458" y="1390103"/>
                  </a:moveTo>
                  <a:lnTo>
                    <a:pt x="4782618" y="1502338"/>
                  </a:lnTo>
                  <a:lnTo>
                    <a:pt x="4807593" y="1440048"/>
                  </a:lnTo>
                  <a:close/>
                  <a:moveTo>
                    <a:pt x="4851339" y="1171650"/>
                  </a:moveTo>
                  <a:lnTo>
                    <a:pt x="4848157" y="1234668"/>
                  </a:lnTo>
                  <a:lnTo>
                    <a:pt x="4848156" y="1234674"/>
                  </a:lnTo>
                  <a:lnTo>
                    <a:pt x="4848157" y="1234668"/>
                  </a:lnTo>
                  <a:close/>
                  <a:moveTo>
                    <a:pt x="1120140" y="0"/>
                  </a:moveTo>
                  <a:lnTo>
                    <a:pt x="3733800" y="0"/>
                  </a:lnTo>
                  <a:cubicBezTo>
                    <a:pt x="4352436" y="0"/>
                    <a:pt x="4853940" y="501504"/>
                    <a:pt x="4853940" y="1120140"/>
                  </a:cubicBezTo>
                  <a:lnTo>
                    <a:pt x="4853555" y="1127760"/>
                  </a:lnTo>
                  <a:lnTo>
                    <a:pt x="4853940" y="1127760"/>
                  </a:lnTo>
                  <a:lnTo>
                    <a:pt x="4853940" y="3360420"/>
                  </a:lnTo>
                  <a:cubicBezTo>
                    <a:pt x="4853940" y="2741784"/>
                    <a:pt x="4352436" y="2240280"/>
                    <a:pt x="3733800" y="2240280"/>
                  </a:cubicBezTo>
                  <a:cubicBezTo>
                    <a:pt x="3770048" y="2240280"/>
                    <a:pt x="3805894" y="2238558"/>
                    <a:pt x="3841261" y="2235192"/>
                  </a:cubicBezTo>
                  <a:lnTo>
                    <a:pt x="3844918" y="2234669"/>
                  </a:lnTo>
                  <a:lnTo>
                    <a:pt x="3733800" y="2240280"/>
                  </a:lnTo>
                  <a:lnTo>
                    <a:pt x="1120140" y="2240280"/>
                  </a:lnTo>
                  <a:cubicBezTo>
                    <a:pt x="501504" y="2240280"/>
                    <a:pt x="0" y="1738776"/>
                    <a:pt x="0" y="1120140"/>
                  </a:cubicBezTo>
                  <a:cubicBezTo>
                    <a:pt x="0" y="501504"/>
                    <a:pt x="501504" y="0"/>
                    <a:pt x="1120140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DED36B5A-31B0-5BE2-AD06-8871E8F183A9}"/>
              </a:ext>
            </a:extLst>
          </p:cNvPr>
          <p:cNvGrpSpPr/>
          <p:nvPr/>
        </p:nvGrpSpPr>
        <p:grpSpPr>
          <a:xfrm flipH="1">
            <a:off x="7833375" y="6757907"/>
            <a:ext cx="5621100" cy="4103316"/>
            <a:chOff x="7261860" y="2857500"/>
            <a:chExt cx="4853940" cy="3543300"/>
          </a:xfrm>
        </p:grpSpPr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2B8378B6-05BE-D164-D8FC-38505C40334B}"/>
                </a:ext>
              </a:extLst>
            </p:cNvPr>
            <p:cNvSpPr/>
            <p:nvPr/>
          </p:nvSpPr>
          <p:spPr>
            <a:xfrm>
              <a:off x="7261860" y="2857500"/>
              <a:ext cx="4853940" cy="3543300"/>
            </a:xfrm>
            <a:custGeom>
              <a:avLst/>
              <a:gdLst>
                <a:gd name="connsiteX0" fmla="*/ 3952930 w 4853940"/>
                <a:gd name="connsiteY0" fmla="*/ 2218533 h 3360420"/>
                <a:gd name="connsiteX1" fmla="*/ 3881090 w 4853940"/>
                <a:gd name="connsiteY1" fmla="*/ 2229497 h 3360420"/>
                <a:gd name="connsiteX2" fmla="*/ 3945845 w 4853940"/>
                <a:gd name="connsiteY2" fmla="*/ 2220238 h 3360420"/>
                <a:gd name="connsiteX3" fmla="*/ 4057327 w 4853940"/>
                <a:gd name="connsiteY3" fmla="*/ 2192381 h 3360420"/>
                <a:gd name="connsiteX4" fmla="*/ 3994732 w 4853940"/>
                <a:gd name="connsiteY4" fmla="*/ 2208476 h 3360420"/>
                <a:gd name="connsiteX5" fmla="*/ 4047088 w 4853940"/>
                <a:gd name="connsiteY5" fmla="*/ 2195880 h 3360420"/>
                <a:gd name="connsiteX6" fmla="*/ 4157598 w 4853940"/>
                <a:gd name="connsiteY6" fmla="*/ 2156723 h 3360420"/>
                <a:gd name="connsiteX7" fmla="*/ 4100220 w 4853940"/>
                <a:gd name="connsiteY7" fmla="*/ 2177724 h 3360420"/>
                <a:gd name="connsiteX8" fmla="*/ 4144527 w 4853940"/>
                <a:gd name="connsiteY8" fmla="*/ 2162584 h 3360420"/>
                <a:gd name="connsiteX9" fmla="*/ 4253237 w 4853940"/>
                <a:gd name="connsiteY9" fmla="*/ 2112065 h 3360420"/>
                <a:gd name="connsiteX10" fmla="*/ 4199916 w 4853940"/>
                <a:gd name="connsiteY10" fmla="*/ 2137751 h 3360420"/>
                <a:gd name="connsiteX11" fmla="*/ 4237697 w 4853940"/>
                <a:gd name="connsiteY11" fmla="*/ 2120812 h 3360420"/>
                <a:gd name="connsiteX12" fmla="*/ 4343736 w 4853940"/>
                <a:gd name="connsiteY12" fmla="*/ 2058907 h 3360420"/>
                <a:gd name="connsiteX13" fmla="*/ 4294094 w 4853940"/>
                <a:gd name="connsiteY13" fmla="*/ 2089066 h 3360420"/>
                <a:gd name="connsiteX14" fmla="*/ 4326135 w 4853940"/>
                <a:gd name="connsiteY14" fmla="*/ 2071030 h 3360420"/>
                <a:gd name="connsiteX15" fmla="*/ 4428591 w 4853940"/>
                <a:gd name="connsiteY15" fmla="*/ 1997747 h 3360420"/>
                <a:gd name="connsiteX16" fmla="*/ 4382547 w 4853940"/>
                <a:gd name="connsiteY16" fmla="*/ 2032178 h 3360420"/>
                <a:gd name="connsiteX17" fmla="*/ 4409376 w 4853940"/>
                <a:gd name="connsiteY17" fmla="*/ 2013701 h 3360420"/>
                <a:gd name="connsiteX18" fmla="*/ 4496671 w 4853940"/>
                <a:gd name="connsiteY18" fmla="*/ 1938726 h 3360420"/>
                <a:gd name="connsiteX19" fmla="*/ 4464909 w 4853940"/>
                <a:gd name="connsiteY19" fmla="*/ 1967593 h 3360420"/>
                <a:gd name="connsiteX20" fmla="*/ 4486957 w 4853940"/>
                <a:gd name="connsiteY20" fmla="*/ 1949288 h 3360420"/>
                <a:gd name="connsiteX21" fmla="*/ 4642087 w 4853940"/>
                <a:gd name="connsiteY21" fmla="*/ 1771329 h 3360420"/>
                <a:gd name="connsiteX22" fmla="*/ 4567591 w 4853940"/>
                <a:gd name="connsiteY22" fmla="*/ 1861619 h 3360420"/>
                <a:gd name="connsiteX23" fmla="*/ 4623281 w 4853940"/>
                <a:gd name="connsiteY23" fmla="*/ 1801070 h 3360420"/>
                <a:gd name="connsiteX24" fmla="*/ 4747270 w 4853940"/>
                <a:gd name="connsiteY24" fmla="*/ 1590498 h 3360420"/>
                <a:gd name="connsiteX25" fmla="*/ 4691744 w 4853940"/>
                <a:gd name="connsiteY25" fmla="*/ 1692797 h 3360420"/>
                <a:gd name="connsiteX26" fmla="*/ 4731397 w 4853940"/>
                <a:gd name="connsiteY26" fmla="*/ 1630086 h 3360420"/>
                <a:gd name="connsiteX27" fmla="*/ 4817458 w 4853940"/>
                <a:gd name="connsiteY27" fmla="*/ 1390103 h 3360420"/>
                <a:gd name="connsiteX28" fmla="*/ 4782618 w 4853940"/>
                <a:gd name="connsiteY28" fmla="*/ 1502338 h 3360420"/>
                <a:gd name="connsiteX29" fmla="*/ 4807593 w 4853940"/>
                <a:gd name="connsiteY29" fmla="*/ 1440048 h 3360420"/>
                <a:gd name="connsiteX30" fmla="*/ 4851339 w 4853940"/>
                <a:gd name="connsiteY30" fmla="*/ 1171650 h 3360420"/>
                <a:gd name="connsiteX31" fmla="*/ 4848157 w 4853940"/>
                <a:gd name="connsiteY31" fmla="*/ 1234668 h 3360420"/>
                <a:gd name="connsiteX32" fmla="*/ 4848156 w 4853940"/>
                <a:gd name="connsiteY32" fmla="*/ 1234674 h 3360420"/>
                <a:gd name="connsiteX33" fmla="*/ 4848157 w 4853940"/>
                <a:gd name="connsiteY33" fmla="*/ 1234668 h 3360420"/>
                <a:gd name="connsiteX34" fmla="*/ 1120140 w 4853940"/>
                <a:gd name="connsiteY34" fmla="*/ 0 h 3360420"/>
                <a:gd name="connsiteX35" fmla="*/ 3733800 w 4853940"/>
                <a:gd name="connsiteY35" fmla="*/ 0 h 3360420"/>
                <a:gd name="connsiteX36" fmla="*/ 4853940 w 4853940"/>
                <a:gd name="connsiteY36" fmla="*/ 1120140 h 3360420"/>
                <a:gd name="connsiteX37" fmla="*/ 4853555 w 4853940"/>
                <a:gd name="connsiteY37" fmla="*/ 1127760 h 3360420"/>
                <a:gd name="connsiteX38" fmla="*/ 4853940 w 4853940"/>
                <a:gd name="connsiteY38" fmla="*/ 1127760 h 3360420"/>
                <a:gd name="connsiteX39" fmla="*/ 4853940 w 4853940"/>
                <a:gd name="connsiteY39" fmla="*/ 3360420 h 3360420"/>
                <a:gd name="connsiteX40" fmla="*/ 3733800 w 4853940"/>
                <a:gd name="connsiteY40" fmla="*/ 2240280 h 3360420"/>
                <a:gd name="connsiteX41" fmla="*/ 3841261 w 4853940"/>
                <a:gd name="connsiteY41" fmla="*/ 2235192 h 3360420"/>
                <a:gd name="connsiteX42" fmla="*/ 3844918 w 4853940"/>
                <a:gd name="connsiteY42" fmla="*/ 2234669 h 3360420"/>
                <a:gd name="connsiteX43" fmla="*/ 3733800 w 4853940"/>
                <a:gd name="connsiteY43" fmla="*/ 2240280 h 3360420"/>
                <a:gd name="connsiteX44" fmla="*/ 1120140 w 4853940"/>
                <a:gd name="connsiteY44" fmla="*/ 2240280 h 3360420"/>
                <a:gd name="connsiteX45" fmla="*/ 0 w 4853940"/>
                <a:gd name="connsiteY45" fmla="*/ 1120140 h 3360420"/>
                <a:gd name="connsiteX46" fmla="*/ 1120140 w 4853940"/>
                <a:gd name="connsiteY46" fmla="*/ 0 h 33604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</a:cxnLst>
              <a:rect l="l" t="t" r="r" b="b"/>
              <a:pathLst>
                <a:path w="4853940" h="3360420">
                  <a:moveTo>
                    <a:pt x="3952930" y="2218533"/>
                  </a:moveTo>
                  <a:lnTo>
                    <a:pt x="3881090" y="2229497"/>
                  </a:lnTo>
                  <a:lnTo>
                    <a:pt x="3945845" y="2220238"/>
                  </a:lnTo>
                  <a:close/>
                  <a:moveTo>
                    <a:pt x="4057327" y="2192381"/>
                  </a:moveTo>
                  <a:lnTo>
                    <a:pt x="3994732" y="2208476"/>
                  </a:lnTo>
                  <a:lnTo>
                    <a:pt x="4047088" y="2195880"/>
                  </a:lnTo>
                  <a:close/>
                  <a:moveTo>
                    <a:pt x="4157598" y="2156723"/>
                  </a:moveTo>
                  <a:lnTo>
                    <a:pt x="4100220" y="2177724"/>
                  </a:lnTo>
                  <a:lnTo>
                    <a:pt x="4144527" y="2162584"/>
                  </a:lnTo>
                  <a:close/>
                  <a:moveTo>
                    <a:pt x="4253237" y="2112065"/>
                  </a:moveTo>
                  <a:lnTo>
                    <a:pt x="4199916" y="2137751"/>
                  </a:lnTo>
                  <a:lnTo>
                    <a:pt x="4237697" y="2120812"/>
                  </a:lnTo>
                  <a:close/>
                  <a:moveTo>
                    <a:pt x="4343736" y="2058907"/>
                  </a:moveTo>
                  <a:lnTo>
                    <a:pt x="4294094" y="2089066"/>
                  </a:lnTo>
                  <a:lnTo>
                    <a:pt x="4326135" y="2071030"/>
                  </a:lnTo>
                  <a:close/>
                  <a:moveTo>
                    <a:pt x="4428591" y="1997747"/>
                  </a:moveTo>
                  <a:lnTo>
                    <a:pt x="4382547" y="2032178"/>
                  </a:lnTo>
                  <a:lnTo>
                    <a:pt x="4409376" y="2013701"/>
                  </a:lnTo>
                  <a:close/>
                  <a:moveTo>
                    <a:pt x="4496671" y="1938726"/>
                  </a:moveTo>
                  <a:lnTo>
                    <a:pt x="4464909" y="1967593"/>
                  </a:lnTo>
                  <a:lnTo>
                    <a:pt x="4486957" y="1949288"/>
                  </a:lnTo>
                  <a:close/>
                  <a:moveTo>
                    <a:pt x="4642087" y="1771329"/>
                  </a:moveTo>
                  <a:lnTo>
                    <a:pt x="4567591" y="1861619"/>
                  </a:lnTo>
                  <a:lnTo>
                    <a:pt x="4623281" y="1801070"/>
                  </a:lnTo>
                  <a:close/>
                  <a:moveTo>
                    <a:pt x="4747270" y="1590498"/>
                  </a:moveTo>
                  <a:lnTo>
                    <a:pt x="4691744" y="1692797"/>
                  </a:lnTo>
                  <a:lnTo>
                    <a:pt x="4731397" y="1630086"/>
                  </a:lnTo>
                  <a:close/>
                  <a:moveTo>
                    <a:pt x="4817458" y="1390103"/>
                  </a:moveTo>
                  <a:lnTo>
                    <a:pt x="4782618" y="1502338"/>
                  </a:lnTo>
                  <a:lnTo>
                    <a:pt x="4807593" y="1440048"/>
                  </a:lnTo>
                  <a:close/>
                  <a:moveTo>
                    <a:pt x="4851339" y="1171650"/>
                  </a:moveTo>
                  <a:lnTo>
                    <a:pt x="4848157" y="1234668"/>
                  </a:lnTo>
                  <a:lnTo>
                    <a:pt x="4848156" y="1234674"/>
                  </a:lnTo>
                  <a:lnTo>
                    <a:pt x="4848157" y="1234668"/>
                  </a:lnTo>
                  <a:close/>
                  <a:moveTo>
                    <a:pt x="1120140" y="0"/>
                  </a:moveTo>
                  <a:lnTo>
                    <a:pt x="3733800" y="0"/>
                  </a:lnTo>
                  <a:cubicBezTo>
                    <a:pt x="4352436" y="0"/>
                    <a:pt x="4853940" y="501504"/>
                    <a:pt x="4853940" y="1120140"/>
                  </a:cubicBezTo>
                  <a:lnTo>
                    <a:pt x="4853555" y="1127760"/>
                  </a:lnTo>
                  <a:lnTo>
                    <a:pt x="4853940" y="1127760"/>
                  </a:lnTo>
                  <a:lnTo>
                    <a:pt x="4853940" y="3360420"/>
                  </a:lnTo>
                  <a:cubicBezTo>
                    <a:pt x="4853940" y="2741784"/>
                    <a:pt x="4352436" y="2240280"/>
                    <a:pt x="3733800" y="2240280"/>
                  </a:cubicBezTo>
                  <a:cubicBezTo>
                    <a:pt x="3770048" y="2240280"/>
                    <a:pt x="3805894" y="2238558"/>
                    <a:pt x="3841261" y="2235192"/>
                  </a:cubicBezTo>
                  <a:lnTo>
                    <a:pt x="3844918" y="2234669"/>
                  </a:lnTo>
                  <a:lnTo>
                    <a:pt x="3733800" y="2240280"/>
                  </a:lnTo>
                  <a:lnTo>
                    <a:pt x="1120140" y="2240280"/>
                  </a:lnTo>
                  <a:cubicBezTo>
                    <a:pt x="501504" y="2240280"/>
                    <a:pt x="0" y="1738776"/>
                    <a:pt x="0" y="1120140"/>
                  </a:cubicBezTo>
                  <a:cubicBezTo>
                    <a:pt x="0" y="501504"/>
                    <a:pt x="501504" y="0"/>
                    <a:pt x="1120140" y="0"/>
                  </a:cubicBezTo>
                  <a:close/>
                </a:path>
              </a:pathLst>
            </a:custGeom>
            <a:solidFill>
              <a:schemeClr val="accent5">
                <a:lumMod val="50000"/>
              </a:schemeClr>
            </a:solidFill>
            <a:ln>
              <a:noFill/>
            </a:ln>
            <a:effectLst>
              <a:outerShdw blurRad="317500" dist="1905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CEFEBC63-8CA8-7198-F4D1-491137F52F3D}"/>
                </a:ext>
              </a:extLst>
            </p:cNvPr>
            <p:cNvSpPr/>
            <p:nvPr/>
          </p:nvSpPr>
          <p:spPr>
            <a:xfrm>
              <a:off x="7261860" y="2857500"/>
              <a:ext cx="4853940" cy="3360420"/>
            </a:xfrm>
            <a:custGeom>
              <a:avLst/>
              <a:gdLst>
                <a:gd name="connsiteX0" fmla="*/ 3952930 w 4853940"/>
                <a:gd name="connsiteY0" fmla="*/ 2218533 h 3360420"/>
                <a:gd name="connsiteX1" fmla="*/ 3881090 w 4853940"/>
                <a:gd name="connsiteY1" fmla="*/ 2229497 h 3360420"/>
                <a:gd name="connsiteX2" fmla="*/ 3945845 w 4853940"/>
                <a:gd name="connsiteY2" fmla="*/ 2220238 h 3360420"/>
                <a:gd name="connsiteX3" fmla="*/ 4057327 w 4853940"/>
                <a:gd name="connsiteY3" fmla="*/ 2192381 h 3360420"/>
                <a:gd name="connsiteX4" fmla="*/ 3994732 w 4853940"/>
                <a:gd name="connsiteY4" fmla="*/ 2208476 h 3360420"/>
                <a:gd name="connsiteX5" fmla="*/ 4047088 w 4853940"/>
                <a:gd name="connsiteY5" fmla="*/ 2195880 h 3360420"/>
                <a:gd name="connsiteX6" fmla="*/ 4157598 w 4853940"/>
                <a:gd name="connsiteY6" fmla="*/ 2156723 h 3360420"/>
                <a:gd name="connsiteX7" fmla="*/ 4100220 w 4853940"/>
                <a:gd name="connsiteY7" fmla="*/ 2177724 h 3360420"/>
                <a:gd name="connsiteX8" fmla="*/ 4144527 w 4853940"/>
                <a:gd name="connsiteY8" fmla="*/ 2162584 h 3360420"/>
                <a:gd name="connsiteX9" fmla="*/ 4253237 w 4853940"/>
                <a:gd name="connsiteY9" fmla="*/ 2112065 h 3360420"/>
                <a:gd name="connsiteX10" fmla="*/ 4199916 w 4853940"/>
                <a:gd name="connsiteY10" fmla="*/ 2137751 h 3360420"/>
                <a:gd name="connsiteX11" fmla="*/ 4237697 w 4853940"/>
                <a:gd name="connsiteY11" fmla="*/ 2120812 h 3360420"/>
                <a:gd name="connsiteX12" fmla="*/ 4343736 w 4853940"/>
                <a:gd name="connsiteY12" fmla="*/ 2058907 h 3360420"/>
                <a:gd name="connsiteX13" fmla="*/ 4294094 w 4853940"/>
                <a:gd name="connsiteY13" fmla="*/ 2089066 h 3360420"/>
                <a:gd name="connsiteX14" fmla="*/ 4326135 w 4853940"/>
                <a:gd name="connsiteY14" fmla="*/ 2071030 h 3360420"/>
                <a:gd name="connsiteX15" fmla="*/ 4428591 w 4853940"/>
                <a:gd name="connsiteY15" fmla="*/ 1997747 h 3360420"/>
                <a:gd name="connsiteX16" fmla="*/ 4382547 w 4853940"/>
                <a:gd name="connsiteY16" fmla="*/ 2032178 h 3360420"/>
                <a:gd name="connsiteX17" fmla="*/ 4409376 w 4853940"/>
                <a:gd name="connsiteY17" fmla="*/ 2013701 h 3360420"/>
                <a:gd name="connsiteX18" fmla="*/ 4496671 w 4853940"/>
                <a:gd name="connsiteY18" fmla="*/ 1938726 h 3360420"/>
                <a:gd name="connsiteX19" fmla="*/ 4464909 w 4853940"/>
                <a:gd name="connsiteY19" fmla="*/ 1967593 h 3360420"/>
                <a:gd name="connsiteX20" fmla="*/ 4486957 w 4853940"/>
                <a:gd name="connsiteY20" fmla="*/ 1949288 h 3360420"/>
                <a:gd name="connsiteX21" fmla="*/ 4642087 w 4853940"/>
                <a:gd name="connsiteY21" fmla="*/ 1771329 h 3360420"/>
                <a:gd name="connsiteX22" fmla="*/ 4567591 w 4853940"/>
                <a:gd name="connsiteY22" fmla="*/ 1861619 h 3360420"/>
                <a:gd name="connsiteX23" fmla="*/ 4623281 w 4853940"/>
                <a:gd name="connsiteY23" fmla="*/ 1801070 h 3360420"/>
                <a:gd name="connsiteX24" fmla="*/ 4747270 w 4853940"/>
                <a:gd name="connsiteY24" fmla="*/ 1590498 h 3360420"/>
                <a:gd name="connsiteX25" fmla="*/ 4691744 w 4853940"/>
                <a:gd name="connsiteY25" fmla="*/ 1692797 h 3360420"/>
                <a:gd name="connsiteX26" fmla="*/ 4731397 w 4853940"/>
                <a:gd name="connsiteY26" fmla="*/ 1630086 h 3360420"/>
                <a:gd name="connsiteX27" fmla="*/ 4817458 w 4853940"/>
                <a:gd name="connsiteY27" fmla="*/ 1390103 h 3360420"/>
                <a:gd name="connsiteX28" fmla="*/ 4782618 w 4853940"/>
                <a:gd name="connsiteY28" fmla="*/ 1502338 h 3360420"/>
                <a:gd name="connsiteX29" fmla="*/ 4807593 w 4853940"/>
                <a:gd name="connsiteY29" fmla="*/ 1440048 h 3360420"/>
                <a:gd name="connsiteX30" fmla="*/ 4851339 w 4853940"/>
                <a:gd name="connsiteY30" fmla="*/ 1171650 h 3360420"/>
                <a:gd name="connsiteX31" fmla="*/ 4848157 w 4853940"/>
                <a:gd name="connsiteY31" fmla="*/ 1234668 h 3360420"/>
                <a:gd name="connsiteX32" fmla="*/ 4848156 w 4853940"/>
                <a:gd name="connsiteY32" fmla="*/ 1234674 h 3360420"/>
                <a:gd name="connsiteX33" fmla="*/ 4848157 w 4853940"/>
                <a:gd name="connsiteY33" fmla="*/ 1234668 h 3360420"/>
                <a:gd name="connsiteX34" fmla="*/ 1120140 w 4853940"/>
                <a:gd name="connsiteY34" fmla="*/ 0 h 3360420"/>
                <a:gd name="connsiteX35" fmla="*/ 3733800 w 4853940"/>
                <a:gd name="connsiteY35" fmla="*/ 0 h 3360420"/>
                <a:gd name="connsiteX36" fmla="*/ 4853940 w 4853940"/>
                <a:gd name="connsiteY36" fmla="*/ 1120140 h 3360420"/>
                <a:gd name="connsiteX37" fmla="*/ 4853555 w 4853940"/>
                <a:gd name="connsiteY37" fmla="*/ 1127760 h 3360420"/>
                <a:gd name="connsiteX38" fmla="*/ 4853940 w 4853940"/>
                <a:gd name="connsiteY38" fmla="*/ 1127760 h 3360420"/>
                <a:gd name="connsiteX39" fmla="*/ 4853940 w 4853940"/>
                <a:gd name="connsiteY39" fmla="*/ 3360420 h 3360420"/>
                <a:gd name="connsiteX40" fmla="*/ 3733800 w 4853940"/>
                <a:gd name="connsiteY40" fmla="*/ 2240280 h 3360420"/>
                <a:gd name="connsiteX41" fmla="*/ 3841261 w 4853940"/>
                <a:gd name="connsiteY41" fmla="*/ 2235192 h 3360420"/>
                <a:gd name="connsiteX42" fmla="*/ 3844918 w 4853940"/>
                <a:gd name="connsiteY42" fmla="*/ 2234669 h 3360420"/>
                <a:gd name="connsiteX43" fmla="*/ 3733800 w 4853940"/>
                <a:gd name="connsiteY43" fmla="*/ 2240280 h 3360420"/>
                <a:gd name="connsiteX44" fmla="*/ 1120140 w 4853940"/>
                <a:gd name="connsiteY44" fmla="*/ 2240280 h 3360420"/>
                <a:gd name="connsiteX45" fmla="*/ 0 w 4853940"/>
                <a:gd name="connsiteY45" fmla="*/ 1120140 h 3360420"/>
                <a:gd name="connsiteX46" fmla="*/ 1120140 w 4853940"/>
                <a:gd name="connsiteY46" fmla="*/ 0 h 33604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</a:cxnLst>
              <a:rect l="l" t="t" r="r" b="b"/>
              <a:pathLst>
                <a:path w="4853940" h="3360420">
                  <a:moveTo>
                    <a:pt x="3952930" y="2218533"/>
                  </a:moveTo>
                  <a:lnTo>
                    <a:pt x="3881090" y="2229497"/>
                  </a:lnTo>
                  <a:lnTo>
                    <a:pt x="3945845" y="2220238"/>
                  </a:lnTo>
                  <a:close/>
                  <a:moveTo>
                    <a:pt x="4057327" y="2192381"/>
                  </a:moveTo>
                  <a:lnTo>
                    <a:pt x="3994732" y="2208476"/>
                  </a:lnTo>
                  <a:lnTo>
                    <a:pt x="4047088" y="2195880"/>
                  </a:lnTo>
                  <a:close/>
                  <a:moveTo>
                    <a:pt x="4157598" y="2156723"/>
                  </a:moveTo>
                  <a:lnTo>
                    <a:pt x="4100220" y="2177724"/>
                  </a:lnTo>
                  <a:lnTo>
                    <a:pt x="4144527" y="2162584"/>
                  </a:lnTo>
                  <a:close/>
                  <a:moveTo>
                    <a:pt x="4253237" y="2112065"/>
                  </a:moveTo>
                  <a:lnTo>
                    <a:pt x="4199916" y="2137751"/>
                  </a:lnTo>
                  <a:lnTo>
                    <a:pt x="4237697" y="2120812"/>
                  </a:lnTo>
                  <a:close/>
                  <a:moveTo>
                    <a:pt x="4343736" y="2058907"/>
                  </a:moveTo>
                  <a:lnTo>
                    <a:pt x="4294094" y="2089066"/>
                  </a:lnTo>
                  <a:lnTo>
                    <a:pt x="4326135" y="2071030"/>
                  </a:lnTo>
                  <a:close/>
                  <a:moveTo>
                    <a:pt x="4428591" y="1997747"/>
                  </a:moveTo>
                  <a:lnTo>
                    <a:pt x="4382547" y="2032178"/>
                  </a:lnTo>
                  <a:lnTo>
                    <a:pt x="4409376" y="2013701"/>
                  </a:lnTo>
                  <a:close/>
                  <a:moveTo>
                    <a:pt x="4496671" y="1938726"/>
                  </a:moveTo>
                  <a:lnTo>
                    <a:pt x="4464909" y="1967593"/>
                  </a:lnTo>
                  <a:lnTo>
                    <a:pt x="4486957" y="1949288"/>
                  </a:lnTo>
                  <a:close/>
                  <a:moveTo>
                    <a:pt x="4642087" y="1771329"/>
                  </a:moveTo>
                  <a:lnTo>
                    <a:pt x="4567591" y="1861619"/>
                  </a:lnTo>
                  <a:lnTo>
                    <a:pt x="4623281" y="1801070"/>
                  </a:lnTo>
                  <a:close/>
                  <a:moveTo>
                    <a:pt x="4747270" y="1590498"/>
                  </a:moveTo>
                  <a:lnTo>
                    <a:pt x="4691744" y="1692797"/>
                  </a:lnTo>
                  <a:lnTo>
                    <a:pt x="4731397" y="1630086"/>
                  </a:lnTo>
                  <a:close/>
                  <a:moveTo>
                    <a:pt x="4817458" y="1390103"/>
                  </a:moveTo>
                  <a:lnTo>
                    <a:pt x="4782618" y="1502338"/>
                  </a:lnTo>
                  <a:lnTo>
                    <a:pt x="4807593" y="1440048"/>
                  </a:lnTo>
                  <a:close/>
                  <a:moveTo>
                    <a:pt x="4851339" y="1171650"/>
                  </a:moveTo>
                  <a:lnTo>
                    <a:pt x="4848157" y="1234668"/>
                  </a:lnTo>
                  <a:lnTo>
                    <a:pt x="4848156" y="1234674"/>
                  </a:lnTo>
                  <a:lnTo>
                    <a:pt x="4848157" y="1234668"/>
                  </a:lnTo>
                  <a:close/>
                  <a:moveTo>
                    <a:pt x="1120140" y="0"/>
                  </a:moveTo>
                  <a:lnTo>
                    <a:pt x="3733800" y="0"/>
                  </a:lnTo>
                  <a:cubicBezTo>
                    <a:pt x="4352436" y="0"/>
                    <a:pt x="4853940" y="501504"/>
                    <a:pt x="4853940" y="1120140"/>
                  </a:cubicBezTo>
                  <a:lnTo>
                    <a:pt x="4853555" y="1127760"/>
                  </a:lnTo>
                  <a:lnTo>
                    <a:pt x="4853940" y="1127760"/>
                  </a:lnTo>
                  <a:lnTo>
                    <a:pt x="4853940" y="3360420"/>
                  </a:lnTo>
                  <a:cubicBezTo>
                    <a:pt x="4853940" y="2741784"/>
                    <a:pt x="4352436" y="2240280"/>
                    <a:pt x="3733800" y="2240280"/>
                  </a:cubicBezTo>
                  <a:cubicBezTo>
                    <a:pt x="3770048" y="2240280"/>
                    <a:pt x="3805894" y="2238558"/>
                    <a:pt x="3841261" y="2235192"/>
                  </a:cubicBezTo>
                  <a:lnTo>
                    <a:pt x="3844918" y="2234669"/>
                  </a:lnTo>
                  <a:lnTo>
                    <a:pt x="3733800" y="2240280"/>
                  </a:lnTo>
                  <a:lnTo>
                    <a:pt x="1120140" y="2240280"/>
                  </a:lnTo>
                  <a:cubicBezTo>
                    <a:pt x="501504" y="2240280"/>
                    <a:pt x="0" y="1738776"/>
                    <a:pt x="0" y="1120140"/>
                  </a:cubicBezTo>
                  <a:cubicBezTo>
                    <a:pt x="0" y="501504"/>
                    <a:pt x="501504" y="0"/>
                    <a:pt x="1120140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D629000C-ACD1-E451-7C90-B6130E179D2A}"/>
              </a:ext>
            </a:extLst>
          </p:cNvPr>
          <p:cNvGrpSpPr/>
          <p:nvPr/>
        </p:nvGrpSpPr>
        <p:grpSpPr>
          <a:xfrm flipH="1">
            <a:off x="7833375" y="3640964"/>
            <a:ext cx="6490113" cy="4737681"/>
            <a:chOff x="7261860" y="2857500"/>
            <a:chExt cx="4853940" cy="3543300"/>
          </a:xfrm>
        </p:grpSpPr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6C779F78-BB2A-7CA6-9779-63FB3DB521E1}"/>
                </a:ext>
              </a:extLst>
            </p:cNvPr>
            <p:cNvSpPr/>
            <p:nvPr/>
          </p:nvSpPr>
          <p:spPr>
            <a:xfrm>
              <a:off x="7261860" y="2857500"/>
              <a:ext cx="4853940" cy="3543300"/>
            </a:xfrm>
            <a:custGeom>
              <a:avLst/>
              <a:gdLst>
                <a:gd name="connsiteX0" fmla="*/ 3952930 w 4853940"/>
                <a:gd name="connsiteY0" fmla="*/ 2218533 h 3360420"/>
                <a:gd name="connsiteX1" fmla="*/ 3881090 w 4853940"/>
                <a:gd name="connsiteY1" fmla="*/ 2229497 h 3360420"/>
                <a:gd name="connsiteX2" fmla="*/ 3945845 w 4853940"/>
                <a:gd name="connsiteY2" fmla="*/ 2220238 h 3360420"/>
                <a:gd name="connsiteX3" fmla="*/ 4057327 w 4853940"/>
                <a:gd name="connsiteY3" fmla="*/ 2192381 h 3360420"/>
                <a:gd name="connsiteX4" fmla="*/ 3994732 w 4853940"/>
                <a:gd name="connsiteY4" fmla="*/ 2208476 h 3360420"/>
                <a:gd name="connsiteX5" fmla="*/ 4047088 w 4853940"/>
                <a:gd name="connsiteY5" fmla="*/ 2195880 h 3360420"/>
                <a:gd name="connsiteX6" fmla="*/ 4157598 w 4853940"/>
                <a:gd name="connsiteY6" fmla="*/ 2156723 h 3360420"/>
                <a:gd name="connsiteX7" fmla="*/ 4100220 w 4853940"/>
                <a:gd name="connsiteY7" fmla="*/ 2177724 h 3360420"/>
                <a:gd name="connsiteX8" fmla="*/ 4144527 w 4853940"/>
                <a:gd name="connsiteY8" fmla="*/ 2162584 h 3360420"/>
                <a:gd name="connsiteX9" fmla="*/ 4253237 w 4853940"/>
                <a:gd name="connsiteY9" fmla="*/ 2112065 h 3360420"/>
                <a:gd name="connsiteX10" fmla="*/ 4199916 w 4853940"/>
                <a:gd name="connsiteY10" fmla="*/ 2137751 h 3360420"/>
                <a:gd name="connsiteX11" fmla="*/ 4237697 w 4853940"/>
                <a:gd name="connsiteY11" fmla="*/ 2120812 h 3360420"/>
                <a:gd name="connsiteX12" fmla="*/ 4343736 w 4853940"/>
                <a:gd name="connsiteY12" fmla="*/ 2058907 h 3360420"/>
                <a:gd name="connsiteX13" fmla="*/ 4294094 w 4853940"/>
                <a:gd name="connsiteY13" fmla="*/ 2089066 h 3360420"/>
                <a:gd name="connsiteX14" fmla="*/ 4326135 w 4853940"/>
                <a:gd name="connsiteY14" fmla="*/ 2071030 h 3360420"/>
                <a:gd name="connsiteX15" fmla="*/ 4428591 w 4853940"/>
                <a:gd name="connsiteY15" fmla="*/ 1997747 h 3360420"/>
                <a:gd name="connsiteX16" fmla="*/ 4382547 w 4853940"/>
                <a:gd name="connsiteY16" fmla="*/ 2032178 h 3360420"/>
                <a:gd name="connsiteX17" fmla="*/ 4409376 w 4853940"/>
                <a:gd name="connsiteY17" fmla="*/ 2013701 h 3360420"/>
                <a:gd name="connsiteX18" fmla="*/ 4496671 w 4853940"/>
                <a:gd name="connsiteY18" fmla="*/ 1938726 h 3360420"/>
                <a:gd name="connsiteX19" fmla="*/ 4464909 w 4853940"/>
                <a:gd name="connsiteY19" fmla="*/ 1967593 h 3360420"/>
                <a:gd name="connsiteX20" fmla="*/ 4486957 w 4853940"/>
                <a:gd name="connsiteY20" fmla="*/ 1949288 h 3360420"/>
                <a:gd name="connsiteX21" fmla="*/ 4642087 w 4853940"/>
                <a:gd name="connsiteY21" fmla="*/ 1771329 h 3360420"/>
                <a:gd name="connsiteX22" fmla="*/ 4567591 w 4853940"/>
                <a:gd name="connsiteY22" fmla="*/ 1861619 h 3360420"/>
                <a:gd name="connsiteX23" fmla="*/ 4623281 w 4853940"/>
                <a:gd name="connsiteY23" fmla="*/ 1801070 h 3360420"/>
                <a:gd name="connsiteX24" fmla="*/ 4747270 w 4853940"/>
                <a:gd name="connsiteY24" fmla="*/ 1590498 h 3360420"/>
                <a:gd name="connsiteX25" fmla="*/ 4691744 w 4853940"/>
                <a:gd name="connsiteY25" fmla="*/ 1692797 h 3360420"/>
                <a:gd name="connsiteX26" fmla="*/ 4731397 w 4853940"/>
                <a:gd name="connsiteY26" fmla="*/ 1630086 h 3360420"/>
                <a:gd name="connsiteX27" fmla="*/ 4817458 w 4853940"/>
                <a:gd name="connsiteY27" fmla="*/ 1390103 h 3360420"/>
                <a:gd name="connsiteX28" fmla="*/ 4782618 w 4853940"/>
                <a:gd name="connsiteY28" fmla="*/ 1502338 h 3360420"/>
                <a:gd name="connsiteX29" fmla="*/ 4807593 w 4853940"/>
                <a:gd name="connsiteY29" fmla="*/ 1440048 h 3360420"/>
                <a:gd name="connsiteX30" fmla="*/ 4851339 w 4853940"/>
                <a:gd name="connsiteY30" fmla="*/ 1171650 h 3360420"/>
                <a:gd name="connsiteX31" fmla="*/ 4848157 w 4853940"/>
                <a:gd name="connsiteY31" fmla="*/ 1234668 h 3360420"/>
                <a:gd name="connsiteX32" fmla="*/ 4848156 w 4853940"/>
                <a:gd name="connsiteY32" fmla="*/ 1234674 h 3360420"/>
                <a:gd name="connsiteX33" fmla="*/ 4848157 w 4853940"/>
                <a:gd name="connsiteY33" fmla="*/ 1234668 h 3360420"/>
                <a:gd name="connsiteX34" fmla="*/ 1120140 w 4853940"/>
                <a:gd name="connsiteY34" fmla="*/ 0 h 3360420"/>
                <a:gd name="connsiteX35" fmla="*/ 3733800 w 4853940"/>
                <a:gd name="connsiteY35" fmla="*/ 0 h 3360420"/>
                <a:gd name="connsiteX36" fmla="*/ 4853940 w 4853940"/>
                <a:gd name="connsiteY36" fmla="*/ 1120140 h 3360420"/>
                <a:gd name="connsiteX37" fmla="*/ 4853555 w 4853940"/>
                <a:gd name="connsiteY37" fmla="*/ 1127760 h 3360420"/>
                <a:gd name="connsiteX38" fmla="*/ 4853940 w 4853940"/>
                <a:gd name="connsiteY38" fmla="*/ 1127760 h 3360420"/>
                <a:gd name="connsiteX39" fmla="*/ 4853940 w 4853940"/>
                <a:gd name="connsiteY39" fmla="*/ 3360420 h 3360420"/>
                <a:gd name="connsiteX40" fmla="*/ 3733800 w 4853940"/>
                <a:gd name="connsiteY40" fmla="*/ 2240280 h 3360420"/>
                <a:gd name="connsiteX41" fmla="*/ 3841261 w 4853940"/>
                <a:gd name="connsiteY41" fmla="*/ 2235192 h 3360420"/>
                <a:gd name="connsiteX42" fmla="*/ 3844918 w 4853940"/>
                <a:gd name="connsiteY42" fmla="*/ 2234669 h 3360420"/>
                <a:gd name="connsiteX43" fmla="*/ 3733800 w 4853940"/>
                <a:gd name="connsiteY43" fmla="*/ 2240280 h 3360420"/>
                <a:gd name="connsiteX44" fmla="*/ 1120140 w 4853940"/>
                <a:gd name="connsiteY44" fmla="*/ 2240280 h 3360420"/>
                <a:gd name="connsiteX45" fmla="*/ 0 w 4853940"/>
                <a:gd name="connsiteY45" fmla="*/ 1120140 h 3360420"/>
                <a:gd name="connsiteX46" fmla="*/ 1120140 w 4853940"/>
                <a:gd name="connsiteY46" fmla="*/ 0 h 33604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</a:cxnLst>
              <a:rect l="l" t="t" r="r" b="b"/>
              <a:pathLst>
                <a:path w="4853940" h="3360420">
                  <a:moveTo>
                    <a:pt x="3952930" y="2218533"/>
                  </a:moveTo>
                  <a:lnTo>
                    <a:pt x="3881090" y="2229497"/>
                  </a:lnTo>
                  <a:lnTo>
                    <a:pt x="3945845" y="2220238"/>
                  </a:lnTo>
                  <a:close/>
                  <a:moveTo>
                    <a:pt x="4057327" y="2192381"/>
                  </a:moveTo>
                  <a:lnTo>
                    <a:pt x="3994732" y="2208476"/>
                  </a:lnTo>
                  <a:lnTo>
                    <a:pt x="4047088" y="2195880"/>
                  </a:lnTo>
                  <a:close/>
                  <a:moveTo>
                    <a:pt x="4157598" y="2156723"/>
                  </a:moveTo>
                  <a:lnTo>
                    <a:pt x="4100220" y="2177724"/>
                  </a:lnTo>
                  <a:lnTo>
                    <a:pt x="4144527" y="2162584"/>
                  </a:lnTo>
                  <a:close/>
                  <a:moveTo>
                    <a:pt x="4253237" y="2112065"/>
                  </a:moveTo>
                  <a:lnTo>
                    <a:pt x="4199916" y="2137751"/>
                  </a:lnTo>
                  <a:lnTo>
                    <a:pt x="4237697" y="2120812"/>
                  </a:lnTo>
                  <a:close/>
                  <a:moveTo>
                    <a:pt x="4343736" y="2058907"/>
                  </a:moveTo>
                  <a:lnTo>
                    <a:pt x="4294094" y="2089066"/>
                  </a:lnTo>
                  <a:lnTo>
                    <a:pt x="4326135" y="2071030"/>
                  </a:lnTo>
                  <a:close/>
                  <a:moveTo>
                    <a:pt x="4428591" y="1997747"/>
                  </a:moveTo>
                  <a:lnTo>
                    <a:pt x="4382547" y="2032178"/>
                  </a:lnTo>
                  <a:lnTo>
                    <a:pt x="4409376" y="2013701"/>
                  </a:lnTo>
                  <a:close/>
                  <a:moveTo>
                    <a:pt x="4496671" y="1938726"/>
                  </a:moveTo>
                  <a:lnTo>
                    <a:pt x="4464909" y="1967593"/>
                  </a:lnTo>
                  <a:lnTo>
                    <a:pt x="4486957" y="1949288"/>
                  </a:lnTo>
                  <a:close/>
                  <a:moveTo>
                    <a:pt x="4642087" y="1771329"/>
                  </a:moveTo>
                  <a:lnTo>
                    <a:pt x="4567591" y="1861619"/>
                  </a:lnTo>
                  <a:lnTo>
                    <a:pt x="4623281" y="1801070"/>
                  </a:lnTo>
                  <a:close/>
                  <a:moveTo>
                    <a:pt x="4747270" y="1590498"/>
                  </a:moveTo>
                  <a:lnTo>
                    <a:pt x="4691744" y="1692797"/>
                  </a:lnTo>
                  <a:lnTo>
                    <a:pt x="4731397" y="1630086"/>
                  </a:lnTo>
                  <a:close/>
                  <a:moveTo>
                    <a:pt x="4817458" y="1390103"/>
                  </a:moveTo>
                  <a:lnTo>
                    <a:pt x="4782618" y="1502338"/>
                  </a:lnTo>
                  <a:lnTo>
                    <a:pt x="4807593" y="1440048"/>
                  </a:lnTo>
                  <a:close/>
                  <a:moveTo>
                    <a:pt x="4851339" y="1171650"/>
                  </a:moveTo>
                  <a:lnTo>
                    <a:pt x="4848157" y="1234668"/>
                  </a:lnTo>
                  <a:lnTo>
                    <a:pt x="4848156" y="1234674"/>
                  </a:lnTo>
                  <a:lnTo>
                    <a:pt x="4848157" y="1234668"/>
                  </a:lnTo>
                  <a:close/>
                  <a:moveTo>
                    <a:pt x="1120140" y="0"/>
                  </a:moveTo>
                  <a:lnTo>
                    <a:pt x="3733800" y="0"/>
                  </a:lnTo>
                  <a:cubicBezTo>
                    <a:pt x="4352436" y="0"/>
                    <a:pt x="4853940" y="501504"/>
                    <a:pt x="4853940" y="1120140"/>
                  </a:cubicBezTo>
                  <a:lnTo>
                    <a:pt x="4853555" y="1127760"/>
                  </a:lnTo>
                  <a:lnTo>
                    <a:pt x="4853940" y="1127760"/>
                  </a:lnTo>
                  <a:lnTo>
                    <a:pt x="4853940" y="3360420"/>
                  </a:lnTo>
                  <a:cubicBezTo>
                    <a:pt x="4853940" y="2741784"/>
                    <a:pt x="4352436" y="2240280"/>
                    <a:pt x="3733800" y="2240280"/>
                  </a:cubicBezTo>
                  <a:cubicBezTo>
                    <a:pt x="3770048" y="2240280"/>
                    <a:pt x="3805894" y="2238558"/>
                    <a:pt x="3841261" y="2235192"/>
                  </a:cubicBezTo>
                  <a:lnTo>
                    <a:pt x="3844918" y="2234669"/>
                  </a:lnTo>
                  <a:lnTo>
                    <a:pt x="3733800" y="2240280"/>
                  </a:lnTo>
                  <a:lnTo>
                    <a:pt x="1120140" y="2240280"/>
                  </a:lnTo>
                  <a:cubicBezTo>
                    <a:pt x="501504" y="2240280"/>
                    <a:pt x="0" y="1738776"/>
                    <a:pt x="0" y="1120140"/>
                  </a:cubicBezTo>
                  <a:cubicBezTo>
                    <a:pt x="0" y="501504"/>
                    <a:pt x="501504" y="0"/>
                    <a:pt x="1120140" y="0"/>
                  </a:cubicBezTo>
                  <a:close/>
                </a:path>
              </a:pathLst>
            </a:custGeom>
            <a:solidFill>
              <a:schemeClr val="accent4">
                <a:lumMod val="50000"/>
              </a:schemeClr>
            </a:solidFill>
            <a:ln>
              <a:noFill/>
            </a:ln>
            <a:effectLst>
              <a:outerShdw blurRad="317500" dist="1905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D36E2BAD-6328-3DE0-F926-E5FA33A6C842}"/>
                </a:ext>
              </a:extLst>
            </p:cNvPr>
            <p:cNvSpPr/>
            <p:nvPr/>
          </p:nvSpPr>
          <p:spPr>
            <a:xfrm>
              <a:off x="7261860" y="2857500"/>
              <a:ext cx="4853940" cy="3360420"/>
            </a:xfrm>
            <a:custGeom>
              <a:avLst/>
              <a:gdLst>
                <a:gd name="connsiteX0" fmla="*/ 3952930 w 4853940"/>
                <a:gd name="connsiteY0" fmla="*/ 2218533 h 3360420"/>
                <a:gd name="connsiteX1" fmla="*/ 3881090 w 4853940"/>
                <a:gd name="connsiteY1" fmla="*/ 2229497 h 3360420"/>
                <a:gd name="connsiteX2" fmla="*/ 3945845 w 4853940"/>
                <a:gd name="connsiteY2" fmla="*/ 2220238 h 3360420"/>
                <a:gd name="connsiteX3" fmla="*/ 4057327 w 4853940"/>
                <a:gd name="connsiteY3" fmla="*/ 2192381 h 3360420"/>
                <a:gd name="connsiteX4" fmla="*/ 3994732 w 4853940"/>
                <a:gd name="connsiteY4" fmla="*/ 2208476 h 3360420"/>
                <a:gd name="connsiteX5" fmla="*/ 4047088 w 4853940"/>
                <a:gd name="connsiteY5" fmla="*/ 2195880 h 3360420"/>
                <a:gd name="connsiteX6" fmla="*/ 4157598 w 4853940"/>
                <a:gd name="connsiteY6" fmla="*/ 2156723 h 3360420"/>
                <a:gd name="connsiteX7" fmla="*/ 4100220 w 4853940"/>
                <a:gd name="connsiteY7" fmla="*/ 2177724 h 3360420"/>
                <a:gd name="connsiteX8" fmla="*/ 4144527 w 4853940"/>
                <a:gd name="connsiteY8" fmla="*/ 2162584 h 3360420"/>
                <a:gd name="connsiteX9" fmla="*/ 4253237 w 4853940"/>
                <a:gd name="connsiteY9" fmla="*/ 2112065 h 3360420"/>
                <a:gd name="connsiteX10" fmla="*/ 4199916 w 4853940"/>
                <a:gd name="connsiteY10" fmla="*/ 2137751 h 3360420"/>
                <a:gd name="connsiteX11" fmla="*/ 4237697 w 4853940"/>
                <a:gd name="connsiteY11" fmla="*/ 2120812 h 3360420"/>
                <a:gd name="connsiteX12" fmla="*/ 4343736 w 4853940"/>
                <a:gd name="connsiteY12" fmla="*/ 2058907 h 3360420"/>
                <a:gd name="connsiteX13" fmla="*/ 4294094 w 4853940"/>
                <a:gd name="connsiteY13" fmla="*/ 2089066 h 3360420"/>
                <a:gd name="connsiteX14" fmla="*/ 4326135 w 4853940"/>
                <a:gd name="connsiteY14" fmla="*/ 2071030 h 3360420"/>
                <a:gd name="connsiteX15" fmla="*/ 4428591 w 4853940"/>
                <a:gd name="connsiteY15" fmla="*/ 1997747 h 3360420"/>
                <a:gd name="connsiteX16" fmla="*/ 4382547 w 4853940"/>
                <a:gd name="connsiteY16" fmla="*/ 2032178 h 3360420"/>
                <a:gd name="connsiteX17" fmla="*/ 4409376 w 4853940"/>
                <a:gd name="connsiteY17" fmla="*/ 2013701 h 3360420"/>
                <a:gd name="connsiteX18" fmla="*/ 4496671 w 4853940"/>
                <a:gd name="connsiteY18" fmla="*/ 1938726 h 3360420"/>
                <a:gd name="connsiteX19" fmla="*/ 4464909 w 4853940"/>
                <a:gd name="connsiteY19" fmla="*/ 1967593 h 3360420"/>
                <a:gd name="connsiteX20" fmla="*/ 4486957 w 4853940"/>
                <a:gd name="connsiteY20" fmla="*/ 1949288 h 3360420"/>
                <a:gd name="connsiteX21" fmla="*/ 4642087 w 4853940"/>
                <a:gd name="connsiteY21" fmla="*/ 1771329 h 3360420"/>
                <a:gd name="connsiteX22" fmla="*/ 4567591 w 4853940"/>
                <a:gd name="connsiteY22" fmla="*/ 1861619 h 3360420"/>
                <a:gd name="connsiteX23" fmla="*/ 4623281 w 4853940"/>
                <a:gd name="connsiteY23" fmla="*/ 1801070 h 3360420"/>
                <a:gd name="connsiteX24" fmla="*/ 4747270 w 4853940"/>
                <a:gd name="connsiteY24" fmla="*/ 1590498 h 3360420"/>
                <a:gd name="connsiteX25" fmla="*/ 4691744 w 4853940"/>
                <a:gd name="connsiteY25" fmla="*/ 1692797 h 3360420"/>
                <a:gd name="connsiteX26" fmla="*/ 4731397 w 4853940"/>
                <a:gd name="connsiteY26" fmla="*/ 1630086 h 3360420"/>
                <a:gd name="connsiteX27" fmla="*/ 4817458 w 4853940"/>
                <a:gd name="connsiteY27" fmla="*/ 1390103 h 3360420"/>
                <a:gd name="connsiteX28" fmla="*/ 4782618 w 4853940"/>
                <a:gd name="connsiteY28" fmla="*/ 1502338 h 3360420"/>
                <a:gd name="connsiteX29" fmla="*/ 4807593 w 4853940"/>
                <a:gd name="connsiteY29" fmla="*/ 1440048 h 3360420"/>
                <a:gd name="connsiteX30" fmla="*/ 4851339 w 4853940"/>
                <a:gd name="connsiteY30" fmla="*/ 1171650 h 3360420"/>
                <a:gd name="connsiteX31" fmla="*/ 4848157 w 4853940"/>
                <a:gd name="connsiteY31" fmla="*/ 1234668 h 3360420"/>
                <a:gd name="connsiteX32" fmla="*/ 4848156 w 4853940"/>
                <a:gd name="connsiteY32" fmla="*/ 1234674 h 3360420"/>
                <a:gd name="connsiteX33" fmla="*/ 4848157 w 4853940"/>
                <a:gd name="connsiteY33" fmla="*/ 1234668 h 3360420"/>
                <a:gd name="connsiteX34" fmla="*/ 1120140 w 4853940"/>
                <a:gd name="connsiteY34" fmla="*/ 0 h 3360420"/>
                <a:gd name="connsiteX35" fmla="*/ 3733800 w 4853940"/>
                <a:gd name="connsiteY35" fmla="*/ 0 h 3360420"/>
                <a:gd name="connsiteX36" fmla="*/ 4853940 w 4853940"/>
                <a:gd name="connsiteY36" fmla="*/ 1120140 h 3360420"/>
                <a:gd name="connsiteX37" fmla="*/ 4853555 w 4853940"/>
                <a:gd name="connsiteY37" fmla="*/ 1127760 h 3360420"/>
                <a:gd name="connsiteX38" fmla="*/ 4853940 w 4853940"/>
                <a:gd name="connsiteY38" fmla="*/ 1127760 h 3360420"/>
                <a:gd name="connsiteX39" fmla="*/ 4853940 w 4853940"/>
                <a:gd name="connsiteY39" fmla="*/ 3360420 h 3360420"/>
                <a:gd name="connsiteX40" fmla="*/ 3733800 w 4853940"/>
                <a:gd name="connsiteY40" fmla="*/ 2240280 h 3360420"/>
                <a:gd name="connsiteX41" fmla="*/ 3841261 w 4853940"/>
                <a:gd name="connsiteY41" fmla="*/ 2235192 h 3360420"/>
                <a:gd name="connsiteX42" fmla="*/ 3844918 w 4853940"/>
                <a:gd name="connsiteY42" fmla="*/ 2234669 h 3360420"/>
                <a:gd name="connsiteX43" fmla="*/ 3733800 w 4853940"/>
                <a:gd name="connsiteY43" fmla="*/ 2240280 h 3360420"/>
                <a:gd name="connsiteX44" fmla="*/ 1120140 w 4853940"/>
                <a:gd name="connsiteY44" fmla="*/ 2240280 h 3360420"/>
                <a:gd name="connsiteX45" fmla="*/ 0 w 4853940"/>
                <a:gd name="connsiteY45" fmla="*/ 1120140 h 3360420"/>
                <a:gd name="connsiteX46" fmla="*/ 1120140 w 4853940"/>
                <a:gd name="connsiteY46" fmla="*/ 0 h 33604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</a:cxnLst>
              <a:rect l="l" t="t" r="r" b="b"/>
              <a:pathLst>
                <a:path w="4853940" h="3360420">
                  <a:moveTo>
                    <a:pt x="3952930" y="2218533"/>
                  </a:moveTo>
                  <a:lnTo>
                    <a:pt x="3881090" y="2229497"/>
                  </a:lnTo>
                  <a:lnTo>
                    <a:pt x="3945845" y="2220238"/>
                  </a:lnTo>
                  <a:close/>
                  <a:moveTo>
                    <a:pt x="4057327" y="2192381"/>
                  </a:moveTo>
                  <a:lnTo>
                    <a:pt x="3994732" y="2208476"/>
                  </a:lnTo>
                  <a:lnTo>
                    <a:pt x="4047088" y="2195880"/>
                  </a:lnTo>
                  <a:close/>
                  <a:moveTo>
                    <a:pt x="4157598" y="2156723"/>
                  </a:moveTo>
                  <a:lnTo>
                    <a:pt x="4100220" y="2177724"/>
                  </a:lnTo>
                  <a:lnTo>
                    <a:pt x="4144527" y="2162584"/>
                  </a:lnTo>
                  <a:close/>
                  <a:moveTo>
                    <a:pt x="4253237" y="2112065"/>
                  </a:moveTo>
                  <a:lnTo>
                    <a:pt x="4199916" y="2137751"/>
                  </a:lnTo>
                  <a:lnTo>
                    <a:pt x="4237697" y="2120812"/>
                  </a:lnTo>
                  <a:close/>
                  <a:moveTo>
                    <a:pt x="4343736" y="2058907"/>
                  </a:moveTo>
                  <a:lnTo>
                    <a:pt x="4294094" y="2089066"/>
                  </a:lnTo>
                  <a:lnTo>
                    <a:pt x="4326135" y="2071030"/>
                  </a:lnTo>
                  <a:close/>
                  <a:moveTo>
                    <a:pt x="4428591" y="1997747"/>
                  </a:moveTo>
                  <a:lnTo>
                    <a:pt x="4382547" y="2032178"/>
                  </a:lnTo>
                  <a:lnTo>
                    <a:pt x="4409376" y="2013701"/>
                  </a:lnTo>
                  <a:close/>
                  <a:moveTo>
                    <a:pt x="4496671" y="1938726"/>
                  </a:moveTo>
                  <a:lnTo>
                    <a:pt x="4464909" y="1967593"/>
                  </a:lnTo>
                  <a:lnTo>
                    <a:pt x="4486957" y="1949288"/>
                  </a:lnTo>
                  <a:close/>
                  <a:moveTo>
                    <a:pt x="4642087" y="1771329"/>
                  </a:moveTo>
                  <a:lnTo>
                    <a:pt x="4567591" y="1861619"/>
                  </a:lnTo>
                  <a:lnTo>
                    <a:pt x="4623281" y="1801070"/>
                  </a:lnTo>
                  <a:close/>
                  <a:moveTo>
                    <a:pt x="4747270" y="1590498"/>
                  </a:moveTo>
                  <a:lnTo>
                    <a:pt x="4691744" y="1692797"/>
                  </a:lnTo>
                  <a:lnTo>
                    <a:pt x="4731397" y="1630086"/>
                  </a:lnTo>
                  <a:close/>
                  <a:moveTo>
                    <a:pt x="4817458" y="1390103"/>
                  </a:moveTo>
                  <a:lnTo>
                    <a:pt x="4782618" y="1502338"/>
                  </a:lnTo>
                  <a:lnTo>
                    <a:pt x="4807593" y="1440048"/>
                  </a:lnTo>
                  <a:close/>
                  <a:moveTo>
                    <a:pt x="4851339" y="1171650"/>
                  </a:moveTo>
                  <a:lnTo>
                    <a:pt x="4848157" y="1234668"/>
                  </a:lnTo>
                  <a:lnTo>
                    <a:pt x="4848156" y="1234674"/>
                  </a:lnTo>
                  <a:lnTo>
                    <a:pt x="4848157" y="1234668"/>
                  </a:lnTo>
                  <a:close/>
                  <a:moveTo>
                    <a:pt x="1120140" y="0"/>
                  </a:moveTo>
                  <a:lnTo>
                    <a:pt x="3733800" y="0"/>
                  </a:lnTo>
                  <a:cubicBezTo>
                    <a:pt x="4352436" y="0"/>
                    <a:pt x="4853940" y="501504"/>
                    <a:pt x="4853940" y="1120140"/>
                  </a:cubicBezTo>
                  <a:lnTo>
                    <a:pt x="4853555" y="1127760"/>
                  </a:lnTo>
                  <a:lnTo>
                    <a:pt x="4853940" y="1127760"/>
                  </a:lnTo>
                  <a:lnTo>
                    <a:pt x="4853940" y="3360420"/>
                  </a:lnTo>
                  <a:cubicBezTo>
                    <a:pt x="4853940" y="2741784"/>
                    <a:pt x="4352436" y="2240280"/>
                    <a:pt x="3733800" y="2240280"/>
                  </a:cubicBezTo>
                  <a:cubicBezTo>
                    <a:pt x="3770048" y="2240280"/>
                    <a:pt x="3805894" y="2238558"/>
                    <a:pt x="3841261" y="2235192"/>
                  </a:cubicBezTo>
                  <a:lnTo>
                    <a:pt x="3844918" y="2234669"/>
                  </a:lnTo>
                  <a:lnTo>
                    <a:pt x="3733800" y="2240280"/>
                  </a:lnTo>
                  <a:lnTo>
                    <a:pt x="1120140" y="2240280"/>
                  </a:lnTo>
                  <a:cubicBezTo>
                    <a:pt x="501504" y="2240280"/>
                    <a:pt x="0" y="1738776"/>
                    <a:pt x="0" y="1120140"/>
                  </a:cubicBezTo>
                  <a:cubicBezTo>
                    <a:pt x="0" y="501504"/>
                    <a:pt x="501504" y="0"/>
                    <a:pt x="112014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44261BFE-EDB6-BB33-828F-DE4265F08E84}"/>
              </a:ext>
            </a:extLst>
          </p:cNvPr>
          <p:cNvGrpSpPr/>
          <p:nvPr/>
        </p:nvGrpSpPr>
        <p:grpSpPr>
          <a:xfrm flipH="1">
            <a:off x="7833373" y="1780850"/>
            <a:ext cx="4683094" cy="3418586"/>
            <a:chOff x="7261860" y="2857500"/>
            <a:chExt cx="4853940" cy="3543300"/>
          </a:xfrm>
        </p:grpSpPr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24FA8D21-BD14-8542-794A-E9CC7774A2D6}"/>
                </a:ext>
              </a:extLst>
            </p:cNvPr>
            <p:cNvSpPr/>
            <p:nvPr/>
          </p:nvSpPr>
          <p:spPr>
            <a:xfrm>
              <a:off x="7261860" y="2857500"/>
              <a:ext cx="4853940" cy="3543300"/>
            </a:xfrm>
            <a:custGeom>
              <a:avLst/>
              <a:gdLst>
                <a:gd name="connsiteX0" fmla="*/ 3952930 w 4853940"/>
                <a:gd name="connsiteY0" fmla="*/ 2218533 h 3360420"/>
                <a:gd name="connsiteX1" fmla="*/ 3881090 w 4853940"/>
                <a:gd name="connsiteY1" fmla="*/ 2229497 h 3360420"/>
                <a:gd name="connsiteX2" fmla="*/ 3945845 w 4853940"/>
                <a:gd name="connsiteY2" fmla="*/ 2220238 h 3360420"/>
                <a:gd name="connsiteX3" fmla="*/ 4057327 w 4853940"/>
                <a:gd name="connsiteY3" fmla="*/ 2192381 h 3360420"/>
                <a:gd name="connsiteX4" fmla="*/ 3994732 w 4853940"/>
                <a:gd name="connsiteY4" fmla="*/ 2208476 h 3360420"/>
                <a:gd name="connsiteX5" fmla="*/ 4047088 w 4853940"/>
                <a:gd name="connsiteY5" fmla="*/ 2195880 h 3360420"/>
                <a:gd name="connsiteX6" fmla="*/ 4157598 w 4853940"/>
                <a:gd name="connsiteY6" fmla="*/ 2156723 h 3360420"/>
                <a:gd name="connsiteX7" fmla="*/ 4100220 w 4853940"/>
                <a:gd name="connsiteY7" fmla="*/ 2177724 h 3360420"/>
                <a:gd name="connsiteX8" fmla="*/ 4144527 w 4853940"/>
                <a:gd name="connsiteY8" fmla="*/ 2162584 h 3360420"/>
                <a:gd name="connsiteX9" fmla="*/ 4253237 w 4853940"/>
                <a:gd name="connsiteY9" fmla="*/ 2112065 h 3360420"/>
                <a:gd name="connsiteX10" fmla="*/ 4199916 w 4853940"/>
                <a:gd name="connsiteY10" fmla="*/ 2137751 h 3360420"/>
                <a:gd name="connsiteX11" fmla="*/ 4237697 w 4853940"/>
                <a:gd name="connsiteY11" fmla="*/ 2120812 h 3360420"/>
                <a:gd name="connsiteX12" fmla="*/ 4343736 w 4853940"/>
                <a:gd name="connsiteY12" fmla="*/ 2058907 h 3360420"/>
                <a:gd name="connsiteX13" fmla="*/ 4294094 w 4853940"/>
                <a:gd name="connsiteY13" fmla="*/ 2089066 h 3360420"/>
                <a:gd name="connsiteX14" fmla="*/ 4326135 w 4853940"/>
                <a:gd name="connsiteY14" fmla="*/ 2071030 h 3360420"/>
                <a:gd name="connsiteX15" fmla="*/ 4428591 w 4853940"/>
                <a:gd name="connsiteY15" fmla="*/ 1997747 h 3360420"/>
                <a:gd name="connsiteX16" fmla="*/ 4382547 w 4853940"/>
                <a:gd name="connsiteY16" fmla="*/ 2032178 h 3360420"/>
                <a:gd name="connsiteX17" fmla="*/ 4409376 w 4853940"/>
                <a:gd name="connsiteY17" fmla="*/ 2013701 h 3360420"/>
                <a:gd name="connsiteX18" fmla="*/ 4496671 w 4853940"/>
                <a:gd name="connsiteY18" fmla="*/ 1938726 h 3360420"/>
                <a:gd name="connsiteX19" fmla="*/ 4464909 w 4853940"/>
                <a:gd name="connsiteY19" fmla="*/ 1967593 h 3360420"/>
                <a:gd name="connsiteX20" fmla="*/ 4486957 w 4853940"/>
                <a:gd name="connsiteY20" fmla="*/ 1949288 h 3360420"/>
                <a:gd name="connsiteX21" fmla="*/ 4642087 w 4853940"/>
                <a:gd name="connsiteY21" fmla="*/ 1771329 h 3360420"/>
                <a:gd name="connsiteX22" fmla="*/ 4567591 w 4853940"/>
                <a:gd name="connsiteY22" fmla="*/ 1861619 h 3360420"/>
                <a:gd name="connsiteX23" fmla="*/ 4623281 w 4853940"/>
                <a:gd name="connsiteY23" fmla="*/ 1801070 h 3360420"/>
                <a:gd name="connsiteX24" fmla="*/ 4747270 w 4853940"/>
                <a:gd name="connsiteY24" fmla="*/ 1590498 h 3360420"/>
                <a:gd name="connsiteX25" fmla="*/ 4691744 w 4853940"/>
                <a:gd name="connsiteY25" fmla="*/ 1692797 h 3360420"/>
                <a:gd name="connsiteX26" fmla="*/ 4731397 w 4853940"/>
                <a:gd name="connsiteY26" fmla="*/ 1630086 h 3360420"/>
                <a:gd name="connsiteX27" fmla="*/ 4817458 w 4853940"/>
                <a:gd name="connsiteY27" fmla="*/ 1390103 h 3360420"/>
                <a:gd name="connsiteX28" fmla="*/ 4782618 w 4853940"/>
                <a:gd name="connsiteY28" fmla="*/ 1502338 h 3360420"/>
                <a:gd name="connsiteX29" fmla="*/ 4807593 w 4853940"/>
                <a:gd name="connsiteY29" fmla="*/ 1440048 h 3360420"/>
                <a:gd name="connsiteX30" fmla="*/ 4851339 w 4853940"/>
                <a:gd name="connsiteY30" fmla="*/ 1171650 h 3360420"/>
                <a:gd name="connsiteX31" fmla="*/ 4848157 w 4853940"/>
                <a:gd name="connsiteY31" fmla="*/ 1234668 h 3360420"/>
                <a:gd name="connsiteX32" fmla="*/ 4848156 w 4853940"/>
                <a:gd name="connsiteY32" fmla="*/ 1234674 h 3360420"/>
                <a:gd name="connsiteX33" fmla="*/ 4848157 w 4853940"/>
                <a:gd name="connsiteY33" fmla="*/ 1234668 h 3360420"/>
                <a:gd name="connsiteX34" fmla="*/ 1120140 w 4853940"/>
                <a:gd name="connsiteY34" fmla="*/ 0 h 3360420"/>
                <a:gd name="connsiteX35" fmla="*/ 3733800 w 4853940"/>
                <a:gd name="connsiteY35" fmla="*/ 0 h 3360420"/>
                <a:gd name="connsiteX36" fmla="*/ 4853940 w 4853940"/>
                <a:gd name="connsiteY36" fmla="*/ 1120140 h 3360420"/>
                <a:gd name="connsiteX37" fmla="*/ 4853555 w 4853940"/>
                <a:gd name="connsiteY37" fmla="*/ 1127760 h 3360420"/>
                <a:gd name="connsiteX38" fmla="*/ 4853940 w 4853940"/>
                <a:gd name="connsiteY38" fmla="*/ 1127760 h 3360420"/>
                <a:gd name="connsiteX39" fmla="*/ 4853940 w 4853940"/>
                <a:gd name="connsiteY39" fmla="*/ 3360420 h 3360420"/>
                <a:gd name="connsiteX40" fmla="*/ 3733800 w 4853940"/>
                <a:gd name="connsiteY40" fmla="*/ 2240280 h 3360420"/>
                <a:gd name="connsiteX41" fmla="*/ 3841261 w 4853940"/>
                <a:gd name="connsiteY41" fmla="*/ 2235192 h 3360420"/>
                <a:gd name="connsiteX42" fmla="*/ 3844918 w 4853940"/>
                <a:gd name="connsiteY42" fmla="*/ 2234669 h 3360420"/>
                <a:gd name="connsiteX43" fmla="*/ 3733800 w 4853940"/>
                <a:gd name="connsiteY43" fmla="*/ 2240280 h 3360420"/>
                <a:gd name="connsiteX44" fmla="*/ 1120140 w 4853940"/>
                <a:gd name="connsiteY44" fmla="*/ 2240280 h 3360420"/>
                <a:gd name="connsiteX45" fmla="*/ 0 w 4853940"/>
                <a:gd name="connsiteY45" fmla="*/ 1120140 h 3360420"/>
                <a:gd name="connsiteX46" fmla="*/ 1120140 w 4853940"/>
                <a:gd name="connsiteY46" fmla="*/ 0 h 33604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</a:cxnLst>
              <a:rect l="l" t="t" r="r" b="b"/>
              <a:pathLst>
                <a:path w="4853940" h="3360420">
                  <a:moveTo>
                    <a:pt x="3952930" y="2218533"/>
                  </a:moveTo>
                  <a:lnTo>
                    <a:pt x="3881090" y="2229497"/>
                  </a:lnTo>
                  <a:lnTo>
                    <a:pt x="3945845" y="2220238"/>
                  </a:lnTo>
                  <a:close/>
                  <a:moveTo>
                    <a:pt x="4057327" y="2192381"/>
                  </a:moveTo>
                  <a:lnTo>
                    <a:pt x="3994732" y="2208476"/>
                  </a:lnTo>
                  <a:lnTo>
                    <a:pt x="4047088" y="2195880"/>
                  </a:lnTo>
                  <a:close/>
                  <a:moveTo>
                    <a:pt x="4157598" y="2156723"/>
                  </a:moveTo>
                  <a:lnTo>
                    <a:pt x="4100220" y="2177724"/>
                  </a:lnTo>
                  <a:lnTo>
                    <a:pt x="4144527" y="2162584"/>
                  </a:lnTo>
                  <a:close/>
                  <a:moveTo>
                    <a:pt x="4253237" y="2112065"/>
                  </a:moveTo>
                  <a:lnTo>
                    <a:pt x="4199916" y="2137751"/>
                  </a:lnTo>
                  <a:lnTo>
                    <a:pt x="4237697" y="2120812"/>
                  </a:lnTo>
                  <a:close/>
                  <a:moveTo>
                    <a:pt x="4343736" y="2058907"/>
                  </a:moveTo>
                  <a:lnTo>
                    <a:pt x="4294094" y="2089066"/>
                  </a:lnTo>
                  <a:lnTo>
                    <a:pt x="4326135" y="2071030"/>
                  </a:lnTo>
                  <a:close/>
                  <a:moveTo>
                    <a:pt x="4428591" y="1997747"/>
                  </a:moveTo>
                  <a:lnTo>
                    <a:pt x="4382547" y="2032178"/>
                  </a:lnTo>
                  <a:lnTo>
                    <a:pt x="4409376" y="2013701"/>
                  </a:lnTo>
                  <a:close/>
                  <a:moveTo>
                    <a:pt x="4496671" y="1938726"/>
                  </a:moveTo>
                  <a:lnTo>
                    <a:pt x="4464909" y="1967593"/>
                  </a:lnTo>
                  <a:lnTo>
                    <a:pt x="4486957" y="1949288"/>
                  </a:lnTo>
                  <a:close/>
                  <a:moveTo>
                    <a:pt x="4642087" y="1771329"/>
                  </a:moveTo>
                  <a:lnTo>
                    <a:pt x="4567591" y="1861619"/>
                  </a:lnTo>
                  <a:lnTo>
                    <a:pt x="4623281" y="1801070"/>
                  </a:lnTo>
                  <a:close/>
                  <a:moveTo>
                    <a:pt x="4747270" y="1590498"/>
                  </a:moveTo>
                  <a:lnTo>
                    <a:pt x="4691744" y="1692797"/>
                  </a:lnTo>
                  <a:lnTo>
                    <a:pt x="4731397" y="1630086"/>
                  </a:lnTo>
                  <a:close/>
                  <a:moveTo>
                    <a:pt x="4817458" y="1390103"/>
                  </a:moveTo>
                  <a:lnTo>
                    <a:pt x="4782618" y="1502338"/>
                  </a:lnTo>
                  <a:lnTo>
                    <a:pt x="4807593" y="1440048"/>
                  </a:lnTo>
                  <a:close/>
                  <a:moveTo>
                    <a:pt x="4851339" y="1171650"/>
                  </a:moveTo>
                  <a:lnTo>
                    <a:pt x="4848157" y="1234668"/>
                  </a:lnTo>
                  <a:lnTo>
                    <a:pt x="4848156" y="1234674"/>
                  </a:lnTo>
                  <a:lnTo>
                    <a:pt x="4848157" y="1234668"/>
                  </a:lnTo>
                  <a:close/>
                  <a:moveTo>
                    <a:pt x="1120140" y="0"/>
                  </a:moveTo>
                  <a:lnTo>
                    <a:pt x="3733800" y="0"/>
                  </a:lnTo>
                  <a:cubicBezTo>
                    <a:pt x="4352436" y="0"/>
                    <a:pt x="4853940" y="501504"/>
                    <a:pt x="4853940" y="1120140"/>
                  </a:cubicBezTo>
                  <a:lnTo>
                    <a:pt x="4853555" y="1127760"/>
                  </a:lnTo>
                  <a:lnTo>
                    <a:pt x="4853940" y="1127760"/>
                  </a:lnTo>
                  <a:lnTo>
                    <a:pt x="4853940" y="3360420"/>
                  </a:lnTo>
                  <a:cubicBezTo>
                    <a:pt x="4853940" y="2741784"/>
                    <a:pt x="4352436" y="2240280"/>
                    <a:pt x="3733800" y="2240280"/>
                  </a:cubicBezTo>
                  <a:cubicBezTo>
                    <a:pt x="3770048" y="2240280"/>
                    <a:pt x="3805894" y="2238558"/>
                    <a:pt x="3841261" y="2235192"/>
                  </a:cubicBezTo>
                  <a:lnTo>
                    <a:pt x="3844918" y="2234669"/>
                  </a:lnTo>
                  <a:lnTo>
                    <a:pt x="3733800" y="2240280"/>
                  </a:lnTo>
                  <a:lnTo>
                    <a:pt x="1120140" y="2240280"/>
                  </a:lnTo>
                  <a:cubicBezTo>
                    <a:pt x="501504" y="2240280"/>
                    <a:pt x="0" y="1738776"/>
                    <a:pt x="0" y="1120140"/>
                  </a:cubicBezTo>
                  <a:cubicBezTo>
                    <a:pt x="0" y="501504"/>
                    <a:pt x="501504" y="0"/>
                    <a:pt x="1120140" y="0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  <a:effectLst>
              <a:outerShdw blurRad="317500" dist="1905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F830C574-E2F1-CC20-E883-47DD75E745A5}"/>
                </a:ext>
              </a:extLst>
            </p:cNvPr>
            <p:cNvSpPr/>
            <p:nvPr/>
          </p:nvSpPr>
          <p:spPr>
            <a:xfrm>
              <a:off x="7261860" y="2857500"/>
              <a:ext cx="4853940" cy="3360420"/>
            </a:xfrm>
            <a:custGeom>
              <a:avLst/>
              <a:gdLst>
                <a:gd name="connsiteX0" fmla="*/ 3952930 w 4853940"/>
                <a:gd name="connsiteY0" fmla="*/ 2218533 h 3360420"/>
                <a:gd name="connsiteX1" fmla="*/ 3881090 w 4853940"/>
                <a:gd name="connsiteY1" fmla="*/ 2229497 h 3360420"/>
                <a:gd name="connsiteX2" fmla="*/ 3945845 w 4853940"/>
                <a:gd name="connsiteY2" fmla="*/ 2220238 h 3360420"/>
                <a:gd name="connsiteX3" fmla="*/ 4057327 w 4853940"/>
                <a:gd name="connsiteY3" fmla="*/ 2192381 h 3360420"/>
                <a:gd name="connsiteX4" fmla="*/ 3994732 w 4853940"/>
                <a:gd name="connsiteY4" fmla="*/ 2208476 h 3360420"/>
                <a:gd name="connsiteX5" fmla="*/ 4047088 w 4853940"/>
                <a:gd name="connsiteY5" fmla="*/ 2195880 h 3360420"/>
                <a:gd name="connsiteX6" fmla="*/ 4157598 w 4853940"/>
                <a:gd name="connsiteY6" fmla="*/ 2156723 h 3360420"/>
                <a:gd name="connsiteX7" fmla="*/ 4100220 w 4853940"/>
                <a:gd name="connsiteY7" fmla="*/ 2177724 h 3360420"/>
                <a:gd name="connsiteX8" fmla="*/ 4144527 w 4853940"/>
                <a:gd name="connsiteY8" fmla="*/ 2162584 h 3360420"/>
                <a:gd name="connsiteX9" fmla="*/ 4253237 w 4853940"/>
                <a:gd name="connsiteY9" fmla="*/ 2112065 h 3360420"/>
                <a:gd name="connsiteX10" fmla="*/ 4199916 w 4853940"/>
                <a:gd name="connsiteY10" fmla="*/ 2137751 h 3360420"/>
                <a:gd name="connsiteX11" fmla="*/ 4237697 w 4853940"/>
                <a:gd name="connsiteY11" fmla="*/ 2120812 h 3360420"/>
                <a:gd name="connsiteX12" fmla="*/ 4343736 w 4853940"/>
                <a:gd name="connsiteY12" fmla="*/ 2058907 h 3360420"/>
                <a:gd name="connsiteX13" fmla="*/ 4294094 w 4853940"/>
                <a:gd name="connsiteY13" fmla="*/ 2089066 h 3360420"/>
                <a:gd name="connsiteX14" fmla="*/ 4326135 w 4853940"/>
                <a:gd name="connsiteY14" fmla="*/ 2071030 h 3360420"/>
                <a:gd name="connsiteX15" fmla="*/ 4428591 w 4853940"/>
                <a:gd name="connsiteY15" fmla="*/ 1997747 h 3360420"/>
                <a:gd name="connsiteX16" fmla="*/ 4382547 w 4853940"/>
                <a:gd name="connsiteY16" fmla="*/ 2032178 h 3360420"/>
                <a:gd name="connsiteX17" fmla="*/ 4409376 w 4853940"/>
                <a:gd name="connsiteY17" fmla="*/ 2013701 h 3360420"/>
                <a:gd name="connsiteX18" fmla="*/ 4496671 w 4853940"/>
                <a:gd name="connsiteY18" fmla="*/ 1938726 h 3360420"/>
                <a:gd name="connsiteX19" fmla="*/ 4464909 w 4853940"/>
                <a:gd name="connsiteY19" fmla="*/ 1967593 h 3360420"/>
                <a:gd name="connsiteX20" fmla="*/ 4486957 w 4853940"/>
                <a:gd name="connsiteY20" fmla="*/ 1949288 h 3360420"/>
                <a:gd name="connsiteX21" fmla="*/ 4642087 w 4853940"/>
                <a:gd name="connsiteY21" fmla="*/ 1771329 h 3360420"/>
                <a:gd name="connsiteX22" fmla="*/ 4567591 w 4853940"/>
                <a:gd name="connsiteY22" fmla="*/ 1861619 h 3360420"/>
                <a:gd name="connsiteX23" fmla="*/ 4623281 w 4853940"/>
                <a:gd name="connsiteY23" fmla="*/ 1801070 h 3360420"/>
                <a:gd name="connsiteX24" fmla="*/ 4747270 w 4853940"/>
                <a:gd name="connsiteY24" fmla="*/ 1590498 h 3360420"/>
                <a:gd name="connsiteX25" fmla="*/ 4691744 w 4853940"/>
                <a:gd name="connsiteY25" fmla="*/ 1692797 h 3360420"/>
                <a:gd name="connsiteX26" fmla="*/ 4731397 w 4853940"/>
                <a:gd name="connsiteY26" fmla="*/ 1630086 h 3360420"/>
                <a:gd name="connsiteX27" fmla="*/ 4817458 w 4853940"/>
                <a:gd name="connsiteY27" fmla="*/ 1390103 h 3360420"/>
                <a:gd name="connsiteX28" fmla="*/ 4782618 w 4853940"/>
                <a:gd name="connsiteY28" fmla="*/ 1502338 h 3360420"/>
                <a:gd name="connsiteX29" fmla="*/ 4807593 w 4853940"/>
                <a:gd name="connsiteY29" fmla="*/ 1440048 h 3360420"/>
                <a:gd name="connsiteX30" fmla="*/ 4851339 w 4853940"/>
                <a:gd name="connsiteY30" fmla="*/ 1171650 h 3360420"/>
                <a:gd name="connsiteX31" fmla="*/ 4848157 w 4853940"/>
                <a:gd name="connsiteY31" fmla="*/ 1234668 h 3360420"/>
                <a:gd name="connsiteX32" fmla="*/ 4848156 w 4853940"/>
                <a:gd name="connsiteY32" fmla="*/ 1234674 h 3360420"/>
                <a:gd name="connsiteX33" fmla="*/ 4848157 w 4853940"/>
                <a:gd name="connsiteY33" fmla="*/ 1234668 h 3360420"/>
                <a:gd name="connsiteX34" fmla="*/ 1120140 w 4853940"/>
                <a:gd name="connsiteY34" fmla="*/ 0 h 3360420"/>
                <a:gd name="connsiteX35" fmla="*/ 3733800 w 4853940"/>
                <a:gd name="connsiteY35" fmla="*/ 0 h 3360420"/>
                <a:gd name="connsiteX36" fmla="*/ 4853940 w 4853940"/>
                <a:gd name="connsiteY36" fmla="*/ 1120140 h 3360420"/>
                <a:gd name="connsiteX37" fmla="*/ 4853555 w 4853940"/>
                <a:gd name="connsiteY37" fmla="*/ 1127760 h 3360420"/>
                <a:gd name="connsiteX38" fmla="*/ 4853940 w 4853940"/>
                <a:gd name="connsiteY38" fmla="*/ 1127760 h 3360420"/>
                <a:gd name="connsiteX39" fmla="*/ 4853940 w 4853940"/>
                <a:gd name="connsiteY39" fmla="*/ 3360420 h 3360420"/>
                <a:gd name="connsiteX40" fmla="*/ 3733800 w 4853940"/>
                <a:gd name="connsiteY40" fmla="*/ 2240280 h 3360420"/>
                <a:gd name="connsiteX41" fmla="*/ 3841261 w 4853940"/>
                <a:gd name="connsiteY41" fmla="*/ 2235192 h 3360420"/>
                <a:gd name="connsiteX42" fmla="*/ 3844918 w 4853940"/>
                <a:gd name="connsiteY42" fmla="*/ 2234669 h 3360420"/>
                <a:gd name="connsiteX43" fmla="*/ 3733800 w 4853940"/>
                <a:gd name="connsiteY43" fmla="*/ 2240280 h 3360420"/>
                <a:gd name="connsiteX44" fmla="*/ 1120140 w 4853940"/>
                <a:gd name="connsiteY44" fmla="*/ 2240280 h 3360420"/>
                <a:gd name="connsiteX45" fmla="*/ 0 w 4853940"/>
                <a:gd name="connsiteY45" fmla="*/ 1120140 h 3360420"/>
                <a:gd name="connsiteX46" fmla="*/ 1120140 w 4853940"/>
                <a:gd name="connsiteY46" fmla="*/ 0 h 33604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</a:cxnLst>
              <a:rect l="l" t="t" r="r" b="b"/>
              <a:pathLst>
                <a:path w="4853940" h="3360420">
                  <a:moveTo>
                    <a:pt x="3952930" y="2218533"/>
                  </a:moveTo>
                  <a:lnTo>
                    <a:pt x="3881090" y="2229497"/>
                  </a:lnTo>
                  <a:lnTo>
                    <a:pt x="3945845" y="2220238"/>
                  </a:lnTo>
                  <a:close/>
                  <a:moveTo>
                    <a:pt x="4057327" y="2192381"/>
                  </a:moveTo>
                  <a:lnTo>
                    <a:pt x="3994732" y="2208476"/>
                  </a:lnTo>
                  <a:lnTo>
                    <a:pt x="4047088" y="2195880"/>
                  </a:lnTo>
                  <a:close/>
                  <a:moveTo>
                    <a:pt x="4157598" y="2156723"/>
                  </a:moveTo>
                  <a:lnTo>
                    <a:pt x="4100220" y="2177724"/>
                  </a:lnTo>
                  <a:lnTo>
                    <a:pt x="4144527" y="2162584"/>
                  </a:lnTo>
                  <a:close/>
                  <a:moveTo>
                    <a:pt x="4253237" y="2112065"/>
                  </a:moveTo>
                  <a:lnTo>
                    <a:pt x="4199916" y="2137751"/>
                  </a:lnTo>
                  <a:lnTo>
                    <a:pt x="4237697" y="2120812"/>
                  </a:lnTo>
                  <a:close/>
                  <a:moveTo>
                    <a:pt x="4343736" y="2058907"/>
                  </a:moveTo>
                  <a:lnTo>
                    <a:pt x="4294094" y="2089066"/>
                  </a:lnTo>
                  <a:lnTo>
                    <a:pt x="4326135" y="2071030"/>
                  </a:lnTo>
                  <a:close/>
                  <a:moveTo>
                    <a:pt x="4428591" y="1997747"/>
                  </a:moveTo>
                  <a:lnTo>
                    <a:pt x="4382547" y="2032178"/>
                  </a:lnTo>
                  <a:lnTo>
                    <a:pt x="4409376" y="2013701"/>
                  </a:lnTo>
                  <a:close/>
                  <a:moveTo>
                    <a:pt x="4496671" y="1938726"/>
                  </a:moveTo>
                  <a:lnTo>
                    <a:pt x="4464909" y="1967593"/>
                  </a:lnTo>
                  <a:lnTo>
                    <a:pt x="4486957" y="1949288"/>
                  </a:lnTo>
                  <a:close/>
                  <a:moveTo>
                    <a:pt x="4642087" y="1771329"/>
                  </a:moveTo>
                  <a:lnTo>
                    <a:pt x="4567591" y="1861619"/>
                  </a:lnTo>
                  <a:lnTo>
                    <a:pt x="4623281" y="1801070"/>
                  </a:lnTo>
                  <a:close/>
                  <a:moveTo>
                    <a:pt x="4747270" y="1590498"/>
                  </a:moveTo>
                  <a:lnTo>
                    <a:pt x="4691744" y="1692797"/>
                  </a:lnTo>
                  <a:lnTo>
                    <a:pt x="4731397" y="1630086"/>
                  </a:lnTo>
                  <a:close/>
                  <a:moveTo>
                    <a:pt x="4817458" y="1390103"/>
                  </a:moveTo>
                  <a:lnTo>
                    <a:pt x="4782618" y="1502338"/>
                  </a:lnTo>
                  <a:lnTo>
                    <a:pt x="4807593" y="1440048"/>
                  </a:lnTo>
                  <a:close/>
                  <a:moveTo>
                    <a:pt x="4851339" y="1171650"/>
                  </a:moveTo>
                  <a:lnTo>
                    <a:pt x="4848157" y="1234668"/>
                  </a:lnTo>
                  <a:lnTo>
                    <a:pt x="4848156" y="1234674"/>
                  </a:lnTo>
                  <a:lnTo>
                    <a:pt x="4848157" y="1234668"/>
                  </a:lnTo>
                  <a:close/>
                  <a:moveTo>
                    <a:pt x="1120140" y="0"/>
                  </a:moveTo>
                  <a:lnTo>
                    <a:pt x="3733800" y="0"/>
                  </a:lnTo>
                  <a:cubicBezTo>
                    <a:pt x="4352436" y="0"/>
                    <a:pt x="4853940" y="501504"/>
                    <a:pt x="4853940" y="1120140"/>
                  </a:cubicBezTo>
                  <a:lnTo>
                    <a:pt x="4853555" y="1127760"/>
                  </a:lnTo>
                  <a:lnTo>
                    <a:pt x="4853940" y="1127760"/>
                  </a:lnTo>
                  <a:lnTo>
                    <a:pt x="4853940" y="3360420"/>
                  </a:lnTo>
                  <a:cubicBezTo>
                    <a:pt x="4853940" y="2741784"/>
                    <a:pt x="4352436" y="2240280"/>
                    <a:pt x="3733800" y="2240280"/>
                  </a:cubicBezTo>
                  <a:cubicBezTo>
                    <a:pt x="3770048" y="2240280"/>
                    <a:pt x="3805894" y="2238558"/>
                    <a:pt x="3841261" y="2235192"/>
                  </a:cubicBezTo>
                  <a:lnTo>
                    <a:pt x="3844918" y="2234669"/>
                  </a:lnTo>
                  <a:lnTo>
                    <a:pt x="3733800" y="2240280"/>
                  </a:lnTo>
                  <a:lnTo>
                    <a:pt x="1120140" y="2240280"/>
                  </a:lnTo>
                  <a:cubicBezTo>
                    <a:pt x="501504" y="2240280"/>
                    <a:pt x="0" y="1738776"/>
                    <a:pt x="0" y="1120140"/>
                  </a:cubicBezTo>
                  <a:cubicBezTo>
                    <a:pt x="0" y="501504"/>
                    <a:pt x="501504" y="0"/>
                    <a:pt x="112014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3" name="TextBox 48">
            <a:extLst>
              <a:ext uri="{FF2B5EF4-FFF2-40B4-BE49-F238E27FC236}">
                <a16:creationId xmlns:a16="http://schemas.microsoft.com/office/drawing/2014/main" id="{E4793657-6C2C-E954-640D-30D6FB7E1408}"/>
              </a:ext>
            </a:extLst>
          </p:cNvPr>
          <p:cNvSpPr txBox="1"/>
          <p:nvPr/>
        </p:nvSpPr>
        <p:spPr>
          <a:xfrm flipH="1">
            <a:off x="16223156" y="2677731"/>
            <a:ext cx="2813591" cy="1107996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US" sz="660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Model</a:t>
            </a:r>
            <a:endParaRPr kumimoji="0" lang="en-US" sz="80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24" name="TextBox 48">
            <a:extLst>
              <a:ext uri="{FF2B5EF4-FFF2-40B4-BE49-F238E27FC236}">
                <a16:creationId xmlns:a16="http://schemas.microsoft.com/office/drawing/2014/main" id="{5C8DB164-24C8-079B-6883-08A475A1611A}"/>
              </a:ext>
            </a:extLst>
          </p:cNvPr>
          <p:cNvSpPr txBox="1"/>
          <p:nvPr/>
        </p:nvSpPr>
        <p:spPr>
          <a:xfrm flipH="1">
            <a:off x="16332884" y="1319185"/>
            <a:ext cx="5024389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25" name="Textbox 200">
            <a:extLst>
              <a:ext uri="{FF2B5EF4-FFF2-40B4-BE49-F238E27FC236}">
                <a16:creationId xmlns:a16="http://schemas.microsoft.com/office/drawing/2014/main" id="{21C562F8-E157-4A46-7D06-A586DD8745D6}"/>
              </a:ext>
            </a:extLst>
          </p:cNvPr>
          <p:cNvSpPr txBox="1"/>
          <p:nvPr/>
        </p:nvSpPr>
        <p:spPr>
          <a:xfrm>
            <a:off x="16223156" y="5658330"/>
            <a:ext cx="6236489" cy="267765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vi-VN" sz="2800" dirty="0"/>
              <a:t>Mô hình 7 bước </a:t>
            </a:r>
            <a:r>
              <a:rPr lang="en-US" sz="2800" dirty="0" err="1"/>
              <a:t>tăng</a:t>
            </a:r>
            <a:r>
              <a:rPr lang="en-US" sz="2800" dirty="0"/>
              <a:t> </a:t>
            </a:r>
            <a:r>
              <a:rPr lang="en-US" sz="2800" dirty="0" err="1"/>
              <a:t>trưởng</a:t>
            </a:r>
            <a:r>
              <a:rPr lang="en-US" sz="2800" dirty="0"/>
              <a:t>, </a:t>
            </a:r>
            <a:r>
              <a:rPr lang="vi-VN" sz="2800" dirty="0"/>
              <a:t>tượng trưng cho hành trình phát triển: từ tầm nhìn, ý tưởng, kế hoạch, đội ngũ đến hành động, kiểm tra và tăng trưởng, tất cả cùng nâng doanh nghiệp vươn cao bền vững.</a:t>
            </a:r>
            <a:endParaRPr lang="en-US" sz="2800" dirty="0">
              <a:solidFill>
                <a:schemeClr val="tx2"/>
              </a:solidFill>
            </a:endParaRPr>
          </a:p>
        </p:txBody>
      </p:sp>
      <p:sp>
        <p:nvSpPr>
          <p:cNvPr id="26" name="TextBox 48">
            <a:extLst>
              <a:ext uri="{FF2B5EF4-FFF2-40B4-BE49-F238E27FC236}">
                <a16:creationId xmlns:a16="http://schemas.microsoft.com/office/drawing/2014/main" id="{737F3407-1511-011E-83F8-7CF37327DA26}"/>
              </a:ext>
            </a:extLst>
          </p:cNvPr>
          <p:cNvSpPr txBox="1"/>
          <p:nvPr/>
        </p:nvSpPr>
        <p:spPr>
          <a:xfrm flipH="1">
            <a:off x="16193659" y="1550018"/>
            <a:ext cx="5367175" cy="144655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US" sz="8800" b="1" dirty="0">
                <a:solidFill>
                  <a:schemeClr val="accent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GROWTH</a:t>
            </a:r>
          </a:p>
        </p:txBody>
      </p:sp>
      <p:sp>
        <p:nvSpPr>
          <p:cNvPr id="27" name="TextBox 25">
            <a:extLst>
              <a:ext uri="{FF2B5EF4-FFF2-40B4-BE49-F238E27FC236}">
                <a16:creationId xmlns:a16="http://schemas.microsoft.com/office/drawing/2014/main" id="{9D96F795-D180-BDDA-B5EC-DBD14EB777FA}"/>
              </a:ext>
            </a:extLst>
          </p:cNvPr>
          <p:cNvSpPr txBox="1"/>
          <p:nvPr/>
        </p:nvSpPr>
        <p:spPr>
          <a:xfrm flipH="1">
            <a:off x="16223156" y="12281163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1" u="none" dirty="0">
                <a:solidFill>
                  <a:schemeClr val="tx2"/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tx2"/>
                </a:solidFill>
                <a:latin typeface="+mn-lt"/>
              </a:rPr>
              <a:t>.net</a:t>
            </a:r>
          </a:p>
        </p:txBody>
      </p: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255D4987-3AD4-64ED-BB97-6F6DEA32F2EE}"/>
              </a:ext>
            </a:extLst>
          </p:cNvPr>
          <p:cNvCxnSpPr>
            <a:cxnSpLocks/>
          </p:cNvCxnSpPr>
          <p:nvPr/>
        </p:nvCxnSpPr>
        <p:spPr>
          <a:xfrm flipV="1">
            <a:off x="7836579" y="4988315"/>
            <a:ext cx="0" cy="8727685"/>
          </a:xfrm>
          <a:prstGeom prst="line">
            <a:avLst/>
          </a:prstGeom>
          <a:ln w="25400" cap="rnd">
            <a:solidFill>
              <a:schemeClr val="tx1">
                <a:lumMod val="75000"/>
                <a:lumOff val="25000"/>
              </a:schemeClr>
            </a:solidFill>
          </a:ln>
          <a:effectLst>
            <a:outerShdw blurRad="50800" dist="38100" dir="10800000" algn="r" rotWithShape="0">
              <a:prstClr val="black">
                <a:alpha val="30000"/>
              </a:prst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Textbox 200">
            <a:extLst>
              <a:ext uri="{FF2B5EF4-FFF2-40B4-BE49-F238E27FC236}">
                <a16:creationId xmlns:a16="http://schemas.microsoft.com/office/drawing/2014/main" id="{B9B15416-1523-853E-75D9-48CF92403E0E}"/>
              </a:ext>
            </a:extLst>
          </p:cNvPr>
          <p:cNvSpPr txBox="1"/>
          <p:nvPr/>
        </p:nvSpPr>
        <p:spPr>
          <a:xfrm>
            <a:off x="4481714" y="2704935"/>
            <a:ext cx="907621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sz="2400" b="1" dirty="0">
                <a:solidFill>
                  <a:schemeClr val="bg2"/>
                </a:solidFill>
                <a:latin typeface="+mj-lt"/>
              </a:rPr>
              <a:t>IDEA</a:t>
            </a:r>
          </a:p>
        </p:txBody>
      </p:sp>
      <p:sp>
        <p:nvSpPr>
          <p:cNvPr id="30" name="Textbox 200">
            <a:extLst>
              <a:ext uri="{FF2B5EF4-FFF2-40B4-BE49-F238E27FC236}">
                <a16:creationId xmlns:a16="http://schemas.microsoft.com/office/drawing/2014/main" id="{EC6C42C3-5A5B-9844-AD17-DA54BA59C468}"/>
              </a:ext>
            </a:extLst>
          </p:cNvPr>
          <p:cNvSpPr txBox="1"/>
          <p:nvPr/>
        </p:nvSpPr>
        <p:spPr>
          <a:xfrm>
            <a:off x="4481713" y="3215957"/>
            <a:ext cx="2548353" cy="92333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vi-VN" dirty="0">
                <a:solidFill>
                  <a:schemeClr val="bg2"/>
                </a:solidFill>
              </a:rPr>
              <a:t>Khơi nguồn ý tưởng mới mẻ, sáng tạo để đổi mới.</a:t>
            </a:r>
            <a:endParaRPr lang="en-US" dirty="0">
              <a:solidFill>
                <a:schemeClr val="bg2"/>
              </a:solidFill>
            </a:endParaRPr>
          </a:p>
        </p:txBody>
      </p:sp>
      <p:sp>
        <p:nvSpPr>
          <p:cNvPr id="31" name="Textbox 200">
            <a:extLst>
              <a:ext uri="{FF2B5EF4-FFF2-40B4-BE49-F238E27FC236}">
                <a16:creationId xmlns:a16="http://schemas.microsoft.com/office/drawing/2014/main" id="{76D5941D-1D58-42F0-CA78-1FDE77A51B00}"/>
              </a:ext>
            </a:extLst>
          </p:cNvPr>
          <p:cNvSpPr txBox="1"/>
          <p:nvPr/>
        </p:nvSpPr>
        <p:spPr>
          <a:xfrm>
            <a:off x="9378627" y="2117111"/>
            <a:ext cx="1277914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r"/>
            <a:r>
              <a:rPr lang="en-US" sz="2400" b="1" dirty="0">
                <a:solidFill>
                  <a:schemeClr val="tx2"/>
                </a:solidFill>
                <a:latin typeface="+mj-lt"/>
              </a:rPr>
              <a:t>VISION</a:t>
            </a:r>
          </a:p>
        </p:txBody>
      </p:sp>
      <p:sp>
        <p:nvSpPr>
          <p:cNvPr id="32" name="Textbox 200">
            <a:extLst>
              <a:ext uri="{FF2B5EF4-FFF2-40B4-BE49-F238E27FC236}">
                <a16:creationId xmlns:a16="http://schemas.microsoft.com/office/drawing/2014/main" id="{E7E9AE76-E3F5-B218-803E-5AE51DB1E6C1}"/>
              </a:ext>
            </a:extLst>
          </p:cNvPr>
          <p:cNvSpPr txBox="1"/>
          <p:nvPr/>
        </p:nvSpPr>
        <p:spPr>
          <a:xfrm>
            <a:off x="8108188" y="2628133"/>
            <a:ext cx="2548353" cy="92333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vi-VN" dirty="0">
                <a:solidFill>
                  <a:schemeClr val="tx2"/>
                </a:solidFill>
              </a:rPr>
              <a:t>Xác định tầm nhìn rõ ràng cho định hướng phát triển.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33" name="Textbox 200">
            <a:extLst>
              <a:ext uri="{FF2B5EF4-FFF2-40B4-BE49-F238E27FC236}">
                <a16:creationId xmlns:a16="http://schemas.microsoft.com/office/drawing/2014/main" id="{AC9689D1-997B-29D6-D61F-A62C4C80E56A}"/>
              </a:ext>
            </a:extLst>
          </p:cNvPr>
          <p:cNvSpPr txBox="1"/>
          <p:nvPr/>
        </p:nvSpPr>
        <p:spPr>
          <a:xfrm>
            <a:off x="3885573" y="5366334"/>
            <a:ext cx="1016625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sz="2400" b="1" dirty="0">
                <a:solidFill>
                  <a:schemeClr val="tx2"/>
                </a:solidFill>
                <a:latin typeface="+mj-lt"/>
              </a:rPr>
              <a:t>TEAM</a:t>
            </a:r>
          </a:p>
        </p:txBody>
      </p:sp>
      <p:sp>
        <p:nvSpPr>
          <p:cNvPr id="34" name="Textbox 200">
            <a:extLst>
              <a:ext uri="{FF2B5EF4-FFF2-40B4-BE49-F238E27FC236}">
                <a16:creationId xmlns:a16="http://schemas.microsoft.com/office/drawing/2014/main" id="{4BD4A28B-6E25-FE03-4188-9DAAC119380F}"/>
              </a:ext>
            </a:extLst>
          </p:cNvPr>
          <p:cNvSpPr txBox="1"/>
          <p:nvPr/>
        </p:nvSpPr>
        <p:spPr>
          <a:xfrm>
            <a:off x="3885572" y="5877356"/>
            <a:ext cx="2548353" cy="92333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dirty="0" err="1">
                <a:solidFill>
                  <a:schemeClr val="tx2"/>
                </a:solidFill>
              </a:rPr>
              <a:t>Xây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dựng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đội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ngũ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vững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mạnh</a:t>
            </a:r>
            <a:r>
              <a:rPr lang="en-US" dirty="0">
                <a:solidFill>
                  <a:schemeClr val="tx2"/>
                </a:solidFill>
              </a:rPr>
              <a:t>, </a:t>
            </a:r>
            <a:r>
              <a:rPr lang="en-US" dirty="0" err="1">
                <a:solidFill>
                  <a:schemeClr val="tx2"/>
                </a:solidFill>
              </a:rPr>
              <a:t>gắn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kết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và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trách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nhiệm</a:t>
            </a:r>
            <a:r>
              <a:rPr lang="en-US" dirty="0">
                <a:solidFill>
                  <a:schemeClr val="tx2"/>
                </a:solidFill>
              </a:rPr>
              <a:t>.</a:t>
            </a:r>
          </a:p>
        </p:txBody>
      </p:sp>
      <p:sp>
        <p:nvSpPr>
          <p:cNvPr id="35" name="Textbox 200">
            <a:extLst>
              <a:ext uri="{FF2B5EF4-FFF2-40B4-BE49-F238E27FC236}">
                <a16:creationId xmlns:a16="http://schemas.microsoft.com/office/drawing/2014/main" id="{A76F01ED-92B0-3E87-3677-F9D440F8C38C}"/>
              </a:ext>
            </a:extLst>
          </p:cNvPr>
          <p:cNvSpPr txBox="1"/>
          <p:nvPr/>
        </p:nvSpPr>
        <p:spPr>
          <a:xfrm>
            <a:off x="10822109" y="4496941"/>
            <a:ext cx="992003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r"/>
            <a:r>
              <a:rPr lang="en-US" sz="2400" b="1" dirty="0">
                <a:solidFill>
                  <a:schemeClr val="bg1"/>
                </a:solidFill>
                <a:latin typeface="+mj-lt"/>
              </a:rPr>
              <a:t>PLAN</a:t>
            </a:r>
          </a:p>
        </p:txBody>
      </p:sp>
      <p:sp>
        <p:nvSpPr>
          <p:cNvPr id="36" name="Textbox 200">
            <a:extLst>
              <a:ext uri="{FF2B5EF4-FFF2-40B4-BE49-F238E27FC236}">
                <a16:creationId xmlns:a16="http://schemas.microsoft.com/office/drawing/2014/main" id="{D1AE5A66-9664-55FF-3767-FDFA6DECF460}"/>
              </a:ext>
            </a:extLst>
          </p:cNvPr>
          <p:cNvSpPr txBox="1"/>
          <p:nvPr/>
        </p:nvSpPr>
        <p:spPr>
          <a:xfrm>
            <a:off x="9265759" y="5007963"/>
            <a:ext cx="2548353" cy="92333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dirty="0" err="1">
                <a:solidFill>
                  <a:schemeClr val="bg1"/>
                </a:solidFill>
              </a:rPr>
              <a:t>Lập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kế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hoạch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cụ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thể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với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mục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tiêu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và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lộ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trình</a:t>
            </a:r>
            <a:r>
              <a:rPr lang="en-US" dirty="0">
                <a:solidFill>
                  <a:schemeClr val="bg1"/>
                </a:solidFill>
              </a:rPr>
              <a:t>.</a:t>
            </a:r>
          </a:p>
        </p:txBody>
      </p:sp>
      <p:sp>
        <p:nvSpPr>
          <p:cNvPr id="37" name="Textbox 200">
            <a:extLst>
              <a:ext uri="{FF2B5EF4-FFF2-40B4-BE49-F238E27FC236}">
                <a16:creationId xmlns:a16="http://schemas.microsoft.com/office/drawing/2014/main" id="{CC836476-AFBD-4A71-89AD-D4402A26B89E}"/>
              </a:ext>
            </a:extLst>
          </p:cNvPr>
          <p:cNvSpPr txBox="1"/>
          <p:nvPr/>
        </p:nvSpPr>
        <p:spPr>
          <a:xfrm>
            <a:off x="4416008" y="8292248"/>
            <a:ext cx="1309974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sz="2400" b="1" dirty="0">
                <a:solidFill>
                  <a:schemeClr val="tx2"/>
                </a:solidFill>
                <a:latin typeface="+mj-lt"/>
              </a:rPr>
              <a:t>CHECK</a:t>
            </a:r>
          </a:p>
        </p:txBody>
      </p:sp>
      <p:sp>
        <p:nvSpPr>
          <p:cNvPr id="38" name="Textbox 200">
            <a:extLst>
              <a:ext uri="{FF2B5EF4-FFF2-40B4-BE49-F238E27FC236}">
                <a16:creationId xmlns:a16="http://schemas.microsoft.com/office/drawing/2014/main" id="{23F5F0CE-AB55-316D-04CC-EF94AFE179AC}"/>
              </a:ext>
            </a:extLst>
          </p:cNvPr>
          <p:cNvSpPr txBox="1"/>
          <p:nvPr/>
        </p:nvSpPr>
        <p:spPr>
          <a:xfrm>
            <a:off x="4416007" y="8803270"/>
            <a:ext cx="2548353" cy="92333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vi-VN" dirty="0">
                <a:solidFill>
                  <a:schemeClr val="tx2"/>
                </a:solidFill>
              </a:rPr>
              <a:t>Theo dõi tiến độ, đo lường kết quả và điều chỉnh.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39" name="Textbox 200">
            <a:extLst>
              <a:ext uri="{FF2B5EF4-FFF2-40B4-BE49-F238E27FC236}">
                <a16:creationId xmlns:a16="http://schemas.microsoft.com/office/drawing/2014/main" id="{4EE39958-F8F0-9688-525C-379CECBF9B31}"/>
              </a:ext>
            </a:extLst>
          </p:cNvPr>
          <p:cNvSpPr txBox="1"/>
          <p:nvPr/>
        </p:nvSpPr>
        <p:spPr>
          <a:xfrm>
            <a:off x="9828602" y="7220743"/>
            <a:ext cx="1418402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r"/>
            <a:r>
              <a:rPr lang="en-US" sz="2400" b="1" dirty="0">
                <a:solidFill>
                  <a:schemeClr val="bg1"/>
                </a:solidFill>
                <a:latin typeface="+mj-lt"/>
              </a:rPr>
              <a:t>ACTION</a:t>
            </a:r>
          </a:p>
        </p:txBody>
      </p:sp>
      <p:sp>
        <p:nvSpPr>
          <p:cNvPr id="110" name="Textbox 200">
            <a:extLst>
              <a:ext uri="{FF2B5EF4-FFF2-40B4-BE49-F238E27FC236}">
                <a16:creationId xmlns:a16="http://schemas.microsoft.com/office/drawing/2014/main" id="{0CF0E814-04E3-19CA-9B09-77EDD02AAF81}"/>
              </a:ext>
            </a:extLst>
          </p:cNvPr>
          <p:cNvSpPr txBox="1"/>
          <p:nvPr/>
        </p:nvSpPr>
        <p:spPr>
          <a:xfrm>
            <a:off x="8698651" y="7731765"/>
            <a:ext cx="2548353" cy="92333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dirty="0" err="1">
                <a:solidFill>
                  <a:schemeClr val="bg1"/>
                </a:solidFill>
              </a:rPr>
              <a:t>Triển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khai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hành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động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hiệu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quả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theo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kế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hoạch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đề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ra.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11" name="Textbox 200">
            <a:extLst>
              <a:ext uri="{FF2B5EF4-FFF2-40B4-BE49-F238E27FC236}">
                <a16:creationId xmlns:a16="http://schemas.microsoft.com/office/drawing/2014/main" id="{D7295BF9-90CE-0D40-7DC6-6B16B0CD23E3}"/>
              </a:ext>
            </a:extLst>
          </p:cNvPr>
          <p:cNvSpPr txBox="1"/>
          <p:nvPr/>
        </p:nvSpPr>
        <p:spPr>
          <a:xfrm>
            <a:off x="9220418" y="9798071"/>
            <a:ext cx="1596912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r"/>
            <a:r>
              <a:rPr lang="en-US" sz="2400" b="1" dirty="0">
                <a:solidFill>
                  <a:schemeClr val="bg1"/>
                </a:solidFill>
                <a:latin typeface="+mj-lt"/>
              </a:rPr>
              <a:t>GROWTH</a:t>
            </a:r>
          </a:p>
        </p:txBody>
      </p:sp>
      <p:sp>
        <p:nvSpPr>
          <p:cNvPr id="112" name="Textbox 200">
            <a:extLst>
              <a:ext uri="{FF2B5EF4-FFF2-40B4-BE49-F238E27FC236}">
                <a16:creationId xmlns:a16="http://schemas.microsoft.com/office/drawing/2014/main" id="{D3987F9A-4221-6BB8-A5B8-7DB3BA4B4A65}"/>
              </a:ext>
            </a:extLst>
          </p:cNvPr>
          <p:cNvSpPr txBox="1"/>
          <p:nvPr/>
        </p:nvSpPr>
        <p:spPr>
          <a:xfrm>
            <a:off x="8268977" y="10309093"/>
            <a:ext cx="2548353" cy="92333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vi-VN" dirty="0">
                <a:solidFill>
                  <a:schemeClr val="bg1"/>
                </a:solidFill>
              </a:rPr>
              <a:t>Mở rộng, phát triển bền vững và hướng tới thành công dài hạn.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13" name="Freeform: Shape 112">
            <a:extLst>
              <a:ext uri="{FF2B5EF4-FFF2-40B4-BE49-F238E27FC236}">
                <a16:creationId xmlns:a16="http://schemas.microsoft.com/office/drawing/2014/main" id="{A20E94FC-3328-2D8E-AC6C-BC40AE3067A1}"/>
              </a:ext>
            </a:extLst>
          </p:cNvPr>
          <p:cNvSpPr/>
          <p:nvPr/>
        </p:nvSpPr>
        <p:spPr>
          <a:xfrm>
            <a:off x="10896115" y="2535330"/>
            <a:ext cx="1127466" cy="609441"/>
          </a:xfrm>
          <a:custGeom>
            <a:avLst/>
            <a:gdLst>
              <a:gd name="connsiteX0" fmla="*/ 559536 w 563880"/>
              <a:gd name="connsiteY0" fmla="*/ 152476 h 304800"/>
              <a:gd name="connsiteX1" fmla="*/ 289483 w 563880"/>
              <a:gd name="connsiteY1" fmla="*/ 285522 h 304800"/>
              <a:gd name="connsiteX2" fmla="*/ 19431 w 563880"/>
              <a:gd name="connsiteY2" fmla="*/ 152476 h 304800"/>
              <a:gd name="connsiteX3" fmla="*/ 289483 w 563880"/>
              <a:gd name="connsiteY3" fmla="*/ 19431 h 304800"/>
              <a:gd name="connsiteX4" fmla="*/ 559536 w 563880"/>
              <a:gd name="connsiteY4" fmla="*/ 152476 h 304800"/>
              <a:gd name="connsiteX5" fmla="*/ 289483 w 563880"/>
              <a:gd name="connsiteY5" fmla="*/ 54483 h 304800"/>
              <a:gd name="connsiteX6" fmla="*/ 191338 w 563880"/>
              <a:gd name="connsiteY6" fmla="*/ 152629 h 304800"/>
              <a:gd name="connsiteX7" fmla="*/ 289483 w 563880"/>
              <a:gd name="connsiteY7" fmla="*/ 250774 h 304800"/>
              <a:gd name="connsiteX8" fmla="*/ 387629 w 563880"/>
              <a:gd name="connsiteY8" fmla="*/ 152629 h 304800"/>
              <a:gd name="connsiteX9" fmla="*/ 289483 w 563880"/>
              <a:gd name="connsiteY9" fmla="*/ 54483 h 304800"/>
              <a:gd name="connsiteX10" fmla="*/ 256717 w 563880"/>
              <a:gd name="connsiteY10" fmla="*/ 183566 h 304800"/>
              <a:gd name="connsiteX11" fmla="*/ 288874 w 563880"/>
              <a:gd name="connsiteY11" fmla="*/ 196520 h 304800"/>
              <a:gd name="connsiteX12" fmla="*/ 322250 w 563880"/>
              <a:gd name="connsiteY12" fmla="*/ 173050 h 304800"/>
              <a:gd name="connsiteX13" fmla="*/ 289636 w 563880"/>
              <a:gd name="connsiteY13" fmla="*/ 149581 h 304800"/>
              <a:gd name="connsiteX14" fmla="*/ 260833 w 563880"/>
              <a:gd name="connsiteY14" fmla="*/ 129464 h 304800"/>
              <a:gd name="connsiteX15" fmla="*/ 289026 w 563880"/>
              <a:gd name="connsiteY15" fmla="*/ 108585 h 304800"/>
              <a:gd name="connsiteX16" fmla="*/ 314173 w 563880"/>
              <a:gd name="connsiteY16" fmla="*/ 117577 h 304800"/>
              <a:gd name="connsiteX17" fmla="*/ 288874 w 563880"/>
              <a:gd name="connsiteY17" fmla="*/ 196520 h 304800"/>
              <a:gd name="connsiteX18" fmla="*/ 288874 w 563880"/>
              <a:gd name="connsiteY18" fmla="*/ 212522 h 304800"/>
              <a:gd name="connsiteX19" fmla="*/ 288874 w 563880"/>
              <a:gd name="connsiteY19" fmla="*/ 92431 h 304800"/>
              <a:gd name="connsiteX20" fmla="*/ 288874 w 563880"/>
              <a:gd name="connsiteY20" fmla="*/ 108433 h 304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563880" h="304800">
                <a:moveTo>
                  <a:pt x="559536" y="152476"/>
                </a:moveTo>
                <a:cubicBezTo>
                  <a:pt x="559536" y="152476"/>
                  <a:pt x="438683" y="285522"/>
                  <a:pt x="289483" y="285522"/>
                </a:cubicBezTo>
                <a:cubicBezTo>
                  <a:pt x="140284" y="285522"/>
                  <a:pt x="19431" y="152476"/>
                  <a:pt x="19431" y="152476"/>
                </a:cubicBezTo>
                <a:cubicBezTo>
                  <a:pt x="19431" y="152476"/>
                  <a:pt x="140284" y="19431"/>
                  <a:pt x="289483" y="19431"/>
                </a:cubicBezTo>
                <a:cubicBezTo>
                  <a:pt x="438683" y="19431"/>
                  <a:pt x="559536" y="152476"/>
                  <a:pt x="559536" y="152476"/>
                </a:cubicBezTo>
                <a:close/>
                <a:moveTo>
                  <a:pt x="289483" y="54483"/>
                </a:moveTo>
                <a:cubicBezTo>
                  <a:pt x="235382" y="54483"/>
                  <a:pt x="191338" y="98374"/>
                  <a:pt x="191338" y="152629"/>
                </a:cubicBezTo>
                <a:cubicBezTo>
                  <a:pt x="191338" y="206731"/>
                  <a:pt x="235229" y="250774"/>
                  <a:pt x="289483" y="250774"/>
                </a:cubicBezTo>
                <a:cubicBezTo>
                  <a:pt x="343586" y="250774"/>
                  <a:pt x="387629" y="206883"/>
                  <a:pt x="387629" y="152629"/>
                </a:cubicBezTo>
                <a:cubicBezTo>
                  <a:pt x="387629" y="98374"/>
                  <a:pt x="343738" y="54483"/>
                  <a:pt x="289483" y="54483"/>
                </a:cubicBezTo>
                <a:close/>
                <a:moveTo>
                  <a:pt x="256717" y="183566"/>
                </a:moveTo>
                <a:cubicBezTo>
                  <a:pt x="262813" y="192405"/>
                  <a:pt x="273024" y="196520"/>
                  <a:pt x="288874" y="196520"/>
                </a:cubicBezTo>
                <a:cubicBezTo>
                  <a:pt x="296646" y="196520"/>
                  <a:pt x="322250" y="194844"/>
                  <a:pt x="322250" y="173050"/>
                </a:cubicBezTo>
                <a:cubicBezTo>
                  <a:pt x="322250" y="158725"/>
                  <a:pt x="313715" y="152476"/>
                  <a:pt x="289636" y="149581"/>
                </a:cubicBezTo>
                <a:cubicBezTo>
                  <a:pt x="280949" y="148514"/>
                  <a:pt x="260833" y="146228"/>
                  <a:pt x="260833" y="129464"/>
                </a:cubicBezTo>
                <a:cubicBezTo>
                  <a:pt x="260833" y="119863"/>
                  <a:pt x="268300" y="108585"/>
                  <a:pt x="289026" y="108585"/>
                </a:cubicBezTo>
                <a:cubicBezTo>
                  <a:pt x="298475" y="108585"/>
                  <a:pt x="307924" y="112090"/>
                  <a:pt x="314173" y="117577"/>
                </a:cubicBezTo>
                <a:moveTo>
                  <a:pt x="288874" y="196520"/>
                </a:moveTo>
                <a:lnTo>
                  <a:pt x="288874" y="212522"/>
                </a:lnTo>
                <a:moveTo>
                  <a:pt x="288874" y="92431"/>
                </a:moveTo>
                <a:lnTo>
                  <a:pt x="288874" y="108433"/>
                </a:lnTo>
              </a:path>
            </a:pathLst>
          </a:custGeom>
          <a:noFill/>
          <a:ln w="254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14" name="Freeform 230">
            <a:extLst>
              <a:ext uri="{FF2B5EF4-FFF2-40B4-BE49-F238E27FC236}">
                <a16:creationId xmlns:a16="http://schemas.microsoft.com/office/drawing/2014/main" id="{2638DEFF-7C4D-7591-5EFE-9CF958C9DBAC}"/>
              </a:ext>
            </a:extLst>
          </p:cNvPr>
          <p:cNvSpPr>
            <a:spLocks noEditPoints="1"/>
          </p:cNvSpPr>
          <p:nvPr/>
        </p:nvSpPr>
        <p:spPr bwMode="auto">
          <a:xfrm>
            <a:off x="3127095" y="2957250"/>
            <a:ext cx="664600" cy="1027612"/>
          </a:xfrm>
          <a:custGeom>
            <a:avLst/>
            <a:gdLst>
              <a:gd name="T0" fmla="*/ 41 w 496"/>
              <a:gd name="T1" fmla="*/ 386 h 768"/>
              <a:gd name="T2" fmla="*/ 0 w 496"/>
              <a:gd name="T3" fmla="*/ 249 h 768"/>
              <a:gd name="T4" fmla="*/ 248 w 496"/>
              <a:gd name="T5" fmla="*/ 0 h 768"/>
              <a:gd name="T6" fmla="*/ 496 w 496"/>
              <a:gd name="T7" fmla="*/ 249 h 768"/>
              <a:gd name="T8" fmla="*/ 456 w 496"/>
              <a:gd name="T9" fmla="*/ 386 h 768"/>
              <a:gd name="T10" fmla="*/ 391 w 496"/>
              <a:gd name="T11" fmla="*/ 547 h 768"/>
              <a:gd name="T12" fmla="*/ 105 w 496"/>
              <a:gd name="T13" fmla="*/ 547 h 768"/>
              <a:gd name="T14" fmla="*/ 41 w 496"/>
              <a:gd name="T15" fmla="*/ 386 h 768"/>
              <a:gd name="T16" fmla="*/ 136 w 496"/>
              <a:gd name="T17" fmla="*/ 657 h 768"/>
              <a:gd name="T18" fmla="*/ 361 w 496"/>
              <a:gd name="T19" fmla="*/ 657 h 768"/>
              <a:gd name="T20" fmla="*/ 171 w 496"/>
              <a:gd name="T21" fmla="*/ 768 h 768"/>
              <a:gd name="T22" fmla="*/ 325 w 496"/>
              <a:gd name="T23" fmla="*/ 768 h 7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496" h="768">
                <a:moveTo>
                  <a:pt x="41" y="386"/>
                </a:moveTo>
                <a:cubicBezTo>
                  <a:pt x="14" y="345"/>
                  <a:pt x="0" y="298"/>
                  <a:pt x="0" y="249"/>
                </a:cubicBezTo>
                <a:cubicBezTo>
                  <a:pt x="0" y="112"/>
                  <a:pt x="112" y="0"/>
                  <a:pt x="248" y="0"/>
                </a:cubicBezTo>
                <a:cubicBezTo>
                  <a:pt x="385" y="0"/>
                  <a:pt x="496" y="112"/>
                  <a:pt x="496" y="249"/>
                </a:cubicBezTo>
                <a:cubicBezTo>
                  <a:pt x="496" y="298"/>
                  <a:pt x="482" y="345"/>
                  <a:pt x="456" y="386"/>
                </a:cubicBezTo>
                <a:cubicBezTo>
                  <a:pt x="403" y="468"/>
                  <a:pt x="391" y="506"/>
                  <a:pt x="391" y="547"/>
                </a:cubicBezTo>
                <a:cubicBezTo>
                  <a:pt x="105" y="547"/>
                  <a:pt x="105" y="547"/>
                  <a:pt x="105" y="547"/>
                </a:cubicBezTo>
                <a:cubicBezTo>
                  <a:pt x="105" y="506"/>
                  <a:pt x="94" y="468"/>
                  <a:pt x="41" y="386"/>
                </a:cubicBezTo>
                <a:close/>
                <a:moveTo>
                  <a:pt x="136" y="657"/>
                </a:moveTo>
                <a:cubicBezTo>
                  <a:pt x="361" y="657"/>
                  <a:pt x="361" y="657"/>
                  <a:pt x="361" y="657"/>
                </a:cubicBezTo>
                <a:moveTo>
                  <a:pt x="171" y="768"/>
                </a:moveTo>
                <a:cubicBezTo>
                  <a:pt x="325" y="768"/>
                  <a:pt x="325" y="768"/>
                  <a:pt x="325" y="768"/>
                </a:cubicBezTo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15" name="Freeform: Shape 114">
            <a:extLst>
              <a:ext uri="{FF2B5EF4-FFF2-40B4-BE49-F238E27FC236}">
                <a16:creationId xmlns:a16="http://schemas.microsoft.com/office/drawing/2014/main" id="{EA9C9836-A45A-BEC5-89A1-E27B1F13DC7E}"/>
              </a:ext>
            </a:extLst>
          </p:cNvPr>
          <p:cNvSpPr/>
          <p:nvPr/>
        </p:nvSpPr>
        <p:spPr>
          <a:xfrm>
            <a:off x="12569889" y="4564737"/>
            <a:ext cx="829386" cy="1130982"/>
          </a:xfrm>
          <a:custGeom>
            <a:avLst/>
            <a:gdLst>
              <a:gd name="connsiteX0" fmla="*/ 255346 w 335280"/>
              <a:gd name="connsiteY0" fmla="*/ 81763 h 457200"/>
              <a:gd name="connsiteX1" fmla="*/ 285826 w 335280"/>
              <a:gd name="connsiteY1" fmla="*/ 81763 h 457200"/>
              <a:gd name="connsiteX2" fmla="*/ 319658 w 335280"/>
              <a:gd name="connsiteY2" fmla="*/ 115595 h 457200"/>
              <a:gd name="connsiteX3" fmla="*/ 319658 w 335280"/>
              <a:gd name="connsiteY3" fmla="*/ 413995 h 457200"/>
              <a:gd name="connsiteX4" fmla="*/ 285826 w 335280"/>
              <a:gd name="connsiteY4" fmla="*/ 447827 h 457200"/>
              <a:gd name="connsiteX5" fmla="*/ 53263 w 335280"/>
              <a:gd name="connsiteY5" fmla="*/ 447827 h 457200"/>
              <a:gd name="connsiteX6" fmla="*/ 19431 w 335280"/>
              <a:gd name="connsiteY6" fmla="*/ 413995 h 457200"/>
              <a:gd name="connsiteX7" fmla="*/ 19431 w 335280"/>
              <a:gd name="connsiteY7" fmla="*/ 115443 h 457200"/>
              <a:gd name="connsiteX8" fmla="*/ 53263 w 335280"/>
              <a:gd name="connsiteY8" fmla="*/ 81610 h 457200"/>
              <a:gd name="connsiteX9" fmla="*/ 83743 w 335280"/>
              <a:gd name="connsiteY9" fmla="*/ 81610 h 457200"/>
              <a:gd name="connsiteX10" fmla="*/ 255346 w 335280"/>
              <a:gd name="connsiteY10" fmla="*/ 96698 h 457200"/>
              <a:gd name="connsiteX11" fmla="*/ 255346 w 335280"/>
              <a:gd name="connsiteY11" fmla="*/ 66675 h 457200"/>
              <a:gd name="connsiteX12" fmla="*/ 241325 w 335280"/>
              <a:gd name="connsiteY12" fmla="*/ 52654 h 457200"/>
              <a:gd name="connsiteX13" fmla="*/ 97612 w 335280"/>
              <a:gd name="connsiteY13" fmla="*/ 52654 h 457200"/>
              <a:gd name="connsiteX14" fmla="*/ 83591 w 335280"/>
              <a:gd name="connsiteY14" fmla="*/ 66675 h 457200"/>
              <a:gd name="connsiteX15" fmla="*/ 83591 w 335280"/>
              <a:gd name="connsiteY15" fmla="*/ 96698 h 457200"/>
              <a:gd name="connsiteX16" fmla="*/ 97612 w 335280"/>
              <a:gd name="connsiteY16" fmla="*/ 110719 h 457200"/>
              <a:gd name="connsiteX17" fmla="*/ 241325 w 335280"/>
              <a:gd name="connsiteY17" fmla="*/ 110719 h 457200"/>
              <a:gd name="connsiteX18" fmla="*/ 255346 w 335280"/>
              <a:gd name="connsiteY18" fmla="*/ 96698 h 457200"/>
              <a:gd name="connsiteX19" fmla="*/ 202768 w 335280"/>
              <a:gd name="connsiteY19" fmla="*/ 52807 h 457200"/>
              <a:gd name="connsiteX20" fmla="*/ 169392 w 335280"/>
              <a:gd name="connsiteY20" fmla="*/ 19431 h 457200"/>
              <a:gd name="connsiteX21" fmla="*/ 136016 w 335280"/>
              <a:gd name="connsiteY21" fmla="*/ 52807 h 457200"/>
              <a:gd name="connsiteX22" fmla="*/ 164058 w 335280"/>
              <a:gd name="connsiteY22" fmla="*/ 205359 h 457200"/>
              <a:gd name="connsiteX23" fmla="*/ 265404 w 335280"/>
              <a:gd name="connsiteY23" fmla="*/ 205359 h 457200"/>
              <a:gd name="connsiteX24" fmla="*/ 164058 w 335280"/>
              <a:gd name="connsiteY24" fmla="*/ 278663 h 457200"/>
              <a:gd name="connsiteX25" fmla="*/ 265404 w 335280"/>
              <a:gd name="connsiteY25" fmla="*/ 278663 h 457200"/>
              <a:gd name="connsiteX26" fmla="*/ 164058 w 335280"/>
              <a:gd name="connsiteY26" fmla="*/ 352120 h 457200"/>
              <a:gd name="connsiteX27" fmla="*/ 265404 w 335280"/>
              <a:gd name="connsiteY27" fmla="*/ 352120 h 457200"/>
              <a:gd name="connsiteX28" fmla="*/ 70790 w 335280"/>
              <a:gd name="connsiteY28" fmla="*/ 188900 h 457200"/>
              <a:gd name="connsiteX29" fmla="*/ 95326 w 335280"/>
              <a:gd name="connsiteY29" fmla="*/ 205359 h 457200"/>
              <a:gd name="connsiteX30" fmla="*/ 118186 w 335280"/>
              <a:gd name="connsiteY30" fmla="*/ 164363 h 457200"/>
              <a:gd name="connsiteX31" fmla="*/ 70790 w 335280"/>
              <a:gd name="connsiteY31" fmla="*/ 276835 h 457200"/>
              <a:gd name="connsiteX32" fmla="*/ 95326 w 335280"/>
              <a:gd name="connsiteY32" fmla="*/ 293294 h 457200"/>
              <a:gd name="connsiteX33" fmla="*/ 118186 w 335280"/>
              <a:gd name="connsiteY33" fmla="*/ 252298 h 457200"/>
              <a:gd name="connsiteX34" fmla="*/ 70790 w 335280"/>
              <a:gd name="connsiteY34" fmla="*/ 364617 h 457200"/>
              <a:gd name="connsiteX35" fmla="*/ 95326 w 335280"/>
              <a:gd name="connsiteY35" fmla="*/ 381076 h 457200"/>
              <a:gd name="connsiteX36" fmla="*/ 118186 w 335280"/>
              <a:gd name="connsiteY36" fmla="*/ 340081 h 45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</a:cxnLst>
            <a:rect l="l" t="t" r="r" b="b"/>
            <a:pathLst>
              <a:path w="335280" h="457200">
                <a:moveTo>
                  <a:pt x="255346" y="81763"/>
                </a:moveTo>
                <a:lnTo>
                  <a:pt x="285826" y="81763"/>
                </a:lnTo>
                <a:cubicBezTo>
                  <a:pt x="304571" y="81763"/>
                  <a:pt x="319658" y="96850"/>
                  <a:pt x="319658" y="115595"/>
                </a:cubicBezTo>
                <a:lnTo>
                  <a:pt x="319658" y="413995"/>
                </a:lnTo>
                <a:cubicBezTo>
                  <a:pt x="319658" y="432740"/>
                  <a:pt x="304571" y="447827"/>
                  <a:pt x="285826" y="447827"/>
                </a:cubicBezTo>
                <a:lnTo>
                  <a:pt x="53263" y="447827"/>
                </a:lnTo>
                <a:cubicBezTo>
                  <a:pt x="34518" y="447827"/>
                  <a:pt x="19431" y="432740"/>
                  <a:pt x="19431" y="413995"/>
                </a:cubicBezTo>
                <a:lnTo>
                  <a:pt x="19431" y="115443"/>
                </a:lnTo>
                <a:cubicBezTo>
                  <a:pt x="19431" y="96698"/>
                  <a:pt x="34518" y="81610"/>
                  <a:pt x="53263" y="81610"/>
                </a:cubicBezTo>
                <a:lnTo>
                  <a:pt x="83743" y="81610"/>
                </a:lnTo>
                <a:moveTo>
                  <a:pt x="255346" y="96698"/>
                </a:moveTo>
                <a:lnTo>
                  <a:pt x="255346" y="66675"/>
                </a:lnTo>
                <a:cubicBezTo>
                  <a:pt x="255346" y="58903"/>
                  <a:pt x="249098" y="52654"/>
                  <a:pt x="241325" y="52654"/>
                </a:cubicBezTo>
                <a:lnTo>
                  <a:pt x="97612" y="52654"/>
                </a:lnTo>
                <a:cubicBezTo>
                  <a:pt x="89840" y="52654"/>
                  <a:pt x="83591" y="58903"/>
                  <a:pt x="83591" y="66675"/>
                </a:cubicBezTo>
                <a:lnTo>
                  <a:pt x="83591" y="96698"/>
                </a:lnTo>
                <a:cubicBezTo>
                  <a:pt x="83591" y="104470"/>
                  <a:pt x="89840" y="110719"/>
                  <a:pt x="97612" y="110719"/>
                </a:cubicBezTo>
                <a:lnTo>
                  <a:pt x="241325" y="110719"/>
                </a:lnTo>
                <a:cubicBezTo>
                  <a:pt x="249098" y="110719"/>
                  <a:pt x="255346" y="104470"/>
                  <a:pt x="255346" y="96698"/>
                </a:cubicBezTo>
                <a:close/>
                <a:moveTo>
                  <a:pt x="202768" y="52807"/>
                </a:moveTo>
                <a:cubicBezTo>
                  <a:pt x="202768" y="34366"/>
                  <a:pt x="187833" y="19431"/>
                  <a:pt x="169392" y="19431"/>
                </a:cubicBezTo>
                <a:cubicBezTo>
                  <a:pt x="150952" y="19431"/>
                  <a:pt x="136016" y="34366"/>
                  <a:pt x="136016" y="52807"/>
                </a:cubicBezTo>
                <a:moveTo>
                  <a:pt x="164058" y="205359"/>
                </a:moveTo>
                <a:lnTo>
                  <a:pt x="265404" y="205359"/>
                </a:lnTo>
                <a:moveTo>
                  <a:pt x="164058" y="278663"/>
                </a:moveTo>
                <a:lnTo>
                  <a:pt x="265404" y="278663"/>
                </a:lnTo>
                <a:moveTo>
                  <a:pt x="164058" y="352120"/>
                </a:moveTo>
                <a:lnTo>
                  <a:pt x="265404" y="352120"/>
                </a:lnTo>
                <a:moveTo>
                  <a:pt x="70790" y="188900"/>
                </a:moveTo>
                <a:lnTo>
                  <a:pt x="95326" y="205359"/>
                </a:lnTo>
                <a:lnTo>
                  <a:pt x="118186" y="164363"/>
                </a:lnTo>
                <a:moveTo>
                  <a:pt x="70790" y="276835"/>
                </a:moveTo>
                <a:lnTo>
                  <a:pt x="95326" y="293294"/>
                </a:lnTo>
                <a:lnTo>
                  <a:pt x="118186" y="252298"/>
                </a:lnTo>
                <a:moveTo>
                  <a:pt x="70790" y="364617"/>
                </a:moveTo>
                <a:lnTo>
                  <a:pt x="95326" y="381076"/>
                </a:lnTo>
                <a:lnTo>
                  <a:pt x="118186" y="340081"/>
                </a:lnTo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>
              <a:solidFill>
                <a:schemeClr val="accent4"/>
              </a:solidFill>
            </a:endParaRPr>
          </a:p>
        </p:txBody>
      </p:sp>
      <p:sp>
        <p:nvSpPr>
          <p:cNvPr id="116" name="Freeform: Shape 115">
            <a:extLst>
              <a:ext uri="{FF2B5EF4-FFF2-40B4-BE49-F238E27FC236}">
                <a16:creationId xmlns:a16="http://schemas.microsoft.com/office/drawing/2014/main" id="{E284A89A-9DC2-A7E8-03AA-9D7918FF6A3C}"/>
              </a:ext>
            </a:extLst>
          </p:cNvPr>
          <p:cNvSpPr/>
          <p:nvPr/>
        </p:nvSpPr>
        <p:spPr>
          <a:xfrm>
            <a:off x="1970743" y="5806847"/>
            <a:ext cx="1391028" cy="834618"/>
          </a:xfrm>
          <a:custGeom>
            <a:avLst/>
            <a:gdLst>
              <a:gd name="connsiteX0" fmla="*/ 339318 w 533400"/>
              <a:gd name="connsiteY0" fmla="*/ 85725 h 320040"/>
              <a:gd name="connsiteX1" fmla="*/ 273025 w 533400"/>
              <a:gd name="connsiteY1" fmla="*/ 152019 h 320040"/>
              <a:gd name="connsiteX2" fmla="*/ 206730 w 533400"/>
              <a:gd name="connsiteY2" fmla="*/ 85725 h 320040"/>
              <a:gd name="connsiteX3" fmla="*/ 273025 w 533400"/>
              <a:gd name="connsiteY3" fmla="*/ 19431 h 320040"/>
              <a:gd name="connsiteX4" fmla="*/ 339318 w 533400"/>
              <a:gd name="connsiteY4" fmla="*/ 85725 h 320040"/>
              <a:gd name="connsiteX5" fmla="*/ 397840 w 533400"/>
              <a:gd name="connsiteY5" fmla="*/ 308686 h 320040"/>
              <a:gd name="connsiteX6" fmla="*/ 273025 w 533400"/>
              <a:gd name="connsiteY6" fmla="*/ 198044 h 320040"/>
              <a:gd name="connsiteX7" fmla="*/ 148209 w 533400"/>
              <a:gd name="connsiteY7" fmla="*/ 308686 h 320040"/>
              <a:gd name="connsiteX8" fmla="*/ 437921 w 533400"/>
              <a:gd name="connsiteY8" fmla="*/ 45187 h 320040"/>
              <a:gd name="connsiteX9" fmla="*/ 390830 w 533400"/>
              <a:gd name="connsiteY9" fmla="*/ 92278 h 320040"/>
              <a:gd name="connsiteX10" fmla="*/ 437921 w 533400"/>
              <a:gd name="connsiteY10" fmla="*/ 139370 h 320040"/>
              <a:gd name="connsiteX11" fmla="*/ 485013 w 533400"/>
              <a:gd name="connsiteY11" fmla="*/ 92278 h 320040"/>
              <a:gd name="connsiteX12" fmla="*/ 437921 w 533400"/>
              <a:gd name="connsiteY12" fmla="*/ 45187 h 320040"/>
              <a:gd name="connsiteX13" fmla="*/ 526618 w 533400"/>
              <a:gd name="connsiteY13" fmla="*/ 259461 h 320040"/>
              <a:gd name="connsiteX14" fmla="*/ 437921 w 533400"/>
              <a:gd name="connsiteY14" fmla="*/ 180975 h 320040"/>
              <a:gd name="connsiteX15" fmla="*/ 390830 w 533400"/>
              <a:gd name="connsiteY15" fmla="*/ 193015 h 320040"/>
              <a:gd name="connsiteX16" fmla="*/ 60883 w 533400"/>
              <a:gd name="connsiteY16" fmla="*/ 92278 h 320040"/>
              <a:gd name="connsiteX17" fmla="*/ 107975 w 533400"/>
              <a:gd name="connsiteY17" fmla="*/ 139370 h 320040"/>
              <a:gd name="connsiteX18" fmla="*/ 155066 w 533400"/>
              <a:gd name="connsiteY18" fmla="*/ 92278 h 320040"/>
              <a:gd name="connsiteX19" fmla="*/ 107975 w 533400"/>
              <a:gd name="connsiteY19" fmla="*/ 45187 h 320040"/>
              <a:gd name="connsiteX20" fmla="*/ 60883 w 533400"/>
              <a:gd name="connsiteY20" fmla="*/ 92278 h 320040"/>
              <a:gd name="connsiteX21" fmla="*/ 155219 w 533400"/>
              <a:gd name="connsiteY21" fmla="*/ 193015 h 320040"/>
              <a:gd name="connsiteX22" fmla="*/ 108128 w 533400"/>
              <a:gd name="connsiteY22" fmla="*/ 180975 h 320040"/>
              <a:gd name="connsiteX23" fmla="*/ 19431 w 533400"/>
              <a:gd name="connsiteY23" fmla="*/ 259461 h 320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533400" h="320040">
                <a:moveTo>
                  <a:pt x="339318" y="85725"/>
                </a:moveTo>
                <a:cubicBezTo>
                  <a:pt x="339318" y="122301"/>
                  <a:pt x="309600" y="152019"/>
                  <a:pt x="273025" y="152019"/>
                </a:cubicBezTo>
                <a:cubicBezTo>
                  <a:pt x="236448" y="152019"/>
                  <a:pt x="206730" y="122301"/>
                  <a:pt x="206730" y="85725"/>
                </a:cubicBezTo>
                <a:cubicBezTo>
                  <a:pt x="206730" y="49149"/>
                  <a:pt x="236448" y="19431"/>
                  <a:pt x="273025" y="19431"/>
                </a:cubicBezTo>
                <a:cubicBezTo>
                  <a:pt x="309600" y="19431"/>
                  <a:pt x="339318" y="48997"/>
                  <a:pt x="339318" y="85725"/>
                </a:cubicBezTo>
                <a:close/>
                <a:moveTo>
                  <a:pt x="397840" y="308686"/>
                </a:moveTo>
                <a:cubicBezTo>
                  <a:pt x="397840" y="247574"/>
                  <a:pt x="341909" y="198044"/>
                  <a:pt x="273025" y="198044"/>
                </a:cubicBezTo>
                <a:cubicBezTo>
                  <a:pt x="204140" y="198044"/>
                  <a:pt x="148209" y="247574"/>
                  <a:pt x="148209" y="308686"/>
                </a:cubicBezTo>
                <a:moveTo>
                  <a:pt x="437921" y="45187"/>
                </a:moveTo>
                <a:cubicBezTo>
                  <a:pt x="411861" y="45187"/>
                  <a:pt x="390830" y="66218"/>
                  <a:pt x="390830" y="92278"/>
                </a:cubicBezTo>
                <a:cubicBezTo>
                  <a:pt x="390830" y="118339"/>
                  <a:pt x="411861" y="139370"/>
                  <a:pt x="437921" y="139370"/>
                </a:cubicBezTo>
                <a:cubicBezTo>
                  <a:pt x="463982" y="139370"/>
                  <a:pt x="485013" y="118339"/>
                  <a:pt x="485013" y="92278"/>
                </a:cubicBezTo>
                <a:cubicBezTo>
                  <a:pt x="485013" y="66218"/>
                  <a:pt x="463982" y="45187"/>
                  <a:pt x="437921" y="45187"/>
                </a:cubicBezTo>
                <a:close/>
                <a:moveTo>
                  <a:pt x="526618" y="259461"/>
                </a:moveTo>
                <a:cubicBezTo>
                  <a:pt x="526618" y="216027"/>
                  <a:pt x="486994" y="180975"/>
                  <a:pt x="437921" y="180975"/>
                </a:cubicBezTo>
                <a:cubicBezTo>
                  <a:pt x="420548" y="180975"/>
                  <a:pt x="404394" y="185395"/>
                  <a:pt x="390830" y="193015"/>
                </a:cubicBezTo>
                <a:moveTo>
                  <a:pt x="60883" y="92278"/>
                </a:moveTo>
                <a:cubicBezTo>
                  <a:pt x="60883" y="118339"/>
                  <a:pt x="81915" y="139370"/>
                  <a:pt x="107975" y="139370"/>
                </a:cubicBezTo>
                <a:cubicBezTo>
                  <a:pt x="134035" y="139370"/>
                  <a:pt x="155066" y="118339"/>
                  <a:pt x="155066" y="92278"/>
                </a:cubicBezTo>
                <a:cubicBezTo>
                  <a:pt x="155066" y="66218"/>
                  <a:pt x="134035" y="45187"/>
                  <a:pt x="107975" y="45187"/>
                </a:cubicBezTo>
                <a:cubicBezTo>
                  <a:pt x="82067" y="45187"/>
                  <a:pt x="60883" y="66218"/>
                  <a:pt x="60883" y="92278"/>
                </a:cubicBezTo>
                <a:close/>
                <a:moveTo>
                  <a:pt x="155219" y="193015"/>
                </a:moveTo>
                <a:cubicBezTo>
                  <a:pt x="141504" y="185395"/>
                  <a:pt x="125349" y="180975"/>
                  <a:pt x="108128" y="180975"/>
                </a:cubicBezTo>
                <a:cubicBezTo>
                  <a:pt x="59207" y="180975"/>
                  <a:pt x="19431" y="216179"/>
                  <a:pt x="19431" y="259461"/>
                </a:cubicBezTo>
              </a:path>
            </a:pathLst>
          </a:custGeom>
          <a:noFill/>
          <a:ln w="254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>
              <a:solidFill>
                <a:schemeClr val="tx2"/>
              </a:solidFill>
            </a:endParaRPr>
          </a:p>
        </p:txBody>
      </p:sp>
      <p:sp>
        <p:nvSpPr>
          <p:cNvPr id="117" name="Freeform 171">
            <a:extLst>
              <a:ext uri="{FF2B5EF4-FFF2-40B4-BE49-F238E27FC236}">
                <a16:creationId xmlns:a16="http://schemas.microsoft.com/office/drawing/2014/main" id="{2D80B17C-774D-2787-C826-5909F04EA173}"/>
              </a:ext>
            </a:extLst>
          </p:cNvPr>
          <p:cNvSpPr>
            <a:spLocks noEditPoints="1"/>
          </p:cNvSpPr>
          <p:nvPr/>
        </p:nvSpPr>
        <p:spPr bwMode="auto">
          <a:xfrm>
            <a:off x="11752128" y="7517141"/>
            <a:ext cx="924998" cy="978680"/>
          </a:xfrm>
          <a:custGeom>
            <a:avLst/>
            <a:gdLst>
              <a:gd name="T0" fmla="*/ 384 w 934"/>
              <a:gd name="T1" fmla="*/ 817 h 987"/>
              <a:gd name="T2" fmla="*/ 0 w 934"/>
              <a:gd name="T3" fmla="*/ 408 h 987"/>
              <a:gd name="T4" fmla="*/ 409 w 934"/>
              <a:gd name="T5" fmla="*/ 0 h 987"/>
              <a:gd name="T6" fmla="*/ 818 w 934"/>
              <a:gd name="T7" fmla="*/ 408 h 987"/>
              <a:gd name="T8" fmla="*/ 814 w 934"/>
              <a:gd name="T9" fmla="*/ 462 h 987"/>
              <a:gd name="T10" fmla="*/ 579 w 934"/>
              <a:gd name="T11" fmla="*/ 356 h 987"/>
              <a:gd name="T12" fmla="*/ 409 w 934"/>
              <a:gd name="T13" fmla="*/ 231 h 987"/>
              <a:gd name="T14" fmla="*/ 231 w 934"/>
              <a:gd name="T15" fmla="*/ 408 h 987"/>
              <a:gd name="T16" fmla="*/ 325 w 934"/>
              <a:gd name="T17" fmla="*/ 565 h 987"/>
              <a:gd name="T18" fmla="*/ 409 w 934"/>
              <a:gd name="T19" fmla="*/ 408 h 987"/>
              <a:gd name="T20" fmla="*/ 569 w 934"/>
              <a:gd name="T21" fmla="*/ 969 h 987"/>
              <a:gd name="T22" fmla="*/ 668 w 934"/>
              <a:gd name="T23" fmla="*/ 716 h 987"/>
              <a:gd name="T24" fmla="*/ 934 w 934"/>
              <a:gd name="T25" fmla="*/ 662 h 987"/>
              <a:gd name="T26" fmla="*/ 409 w 934"/>
              <a:gd name="T27" fmla="*/ 408 h 987"/>
              <a:gd name="T28" fmla="*/ 668 w 934"/>
              <a:gd name="T29" fmla="*/ 716 h 987"/>
              <a:gd name="T30" fmla="*/ 896 w 934"/>
              <a:gd name="T31" fmla="*/ 987 h 9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934" h="987">
                <a:moveTo>
                  <a:pt x="384" y="817"/>
                </a:moveTo>
                <a:cubicBezTo>
                  <a:pt x="170" y="803"/>
                  <a:pt x="0" y="625"/>
                  <a:pt x="0" y="408"/>
                </a:cubicBezTo>
                <a:cubicBezTo>
                  <a:pt x="0" y="183"/>
                  <a:pt x="184" y="0"/>
                  <a:pt x="409" y="0"/>
                </a:cubicBezTo>
                <a:cubicBezTo>
                  <a:pt x="634" y="0"/>
                  <a:pt x="818" y="183"/>
                  <a:pt x="818" y="408"/>
                </a:cubicBezTo>
                <a:cubicBezTo>
                  <a:pt x="818" y="427"/>
                  <a:pt x="817" y="445"/>
                  <a:pt x="814" y="462"/>
                </a:cubicBezTo>
                <a:moveTo>
                  <a:pt x="579" y="356"/>
                </a:moveTo>
                <a:cubicBezTo>
                  <a:pt x="556" y="283"/>
                  <a:pt x="489" y="231"/>
                  <a:pt x="409" y="231"/>
                </a:cubicBezTo>
                <a:cubicBezTo>
                  <a:pt x="311" y="231"/>
                  <a:pt x="231" y="310"/>
                  <a:pt x="231" y="408"/>
                </a:cubicBezTo>
                <a:cubicBezTo>
                  <a:pt x="231" y="476"/>
                  <a:pt x="269" y="535"/>
                  <a:pt x="325" y="565"/>
                </a:cubicBezTo>
                <a:moveTo>
                  <a:pt x="409" y="408"/>
                </a:moveTo>
                <a:cubicBezTo>
                  <a:pt x="569" y="969"/>
                  <a:pt x="569" y="969"/>
                  <a:pt x="569" y="969"/>
                </a:cubicBezTo>
                <a:cubicBezTo>
                  <a:pt x="668" y="716"/>
                  <a:pt x="668" y="716"/>
                  <a:pt x="668" y="716"/>
                </a:cubicBezTo>
                <a:cubicBezTo>
                  <a:pt x="934" y="662"/>
                  <a:pt x="934" y="662"/>
                  <a:pt x="934" y="662"/>
                </a:cubicBezTo>
                <a:lnTo>
                  <a:pt x="409" y="408"/>
                </a:lnTo>
                <a:close/>
                <a:moveTo>
                  <a:pt x="668" y="716"/>
                </a:moveTo>
                <a:cubicBezTo>
                  <a:pt x="896" y="987"/>
                  <a:pt x="896" y="987"/>
                  <a:pt x="896" y="987"/>
                </a:cubicBezTo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18" name="Freeform 142">
            <a:extLst>
              <a:ext uri="{FF2B5EF4-FFF2-40B4-BE49-F238E27FC236}">
                <a16:creationId xmlns:a16="http://schemas.microsoft.com/office/drawing/2014/main" id="{FD133DDC-21A1-72BB-EB6C-3AA16704F9F6}"/>
              </a:ext>
            </a:extLst>
          </p:cNvPr>
          <p:cNvSpPr>
            <a:spLocks noEditPoints="1"/>
          </p:cNvSpPr>
          <p:nvPr/>
        </p:nvSpPr>
        <p:spPr bwMode="auto">
          <a:xfrm>
            <a:off x="3032169" y="8718793"/>
            <a:ext cx="866550" cy="866550"/>
          </a:xfrm>
          <a:custGeom>
            <a:avLst/>
            <a:gdLst>
              <a:gd name="T0" fmla="*/ 910 w 1138"/>
              <a:gd name="T1" fmla="*/ 455 h 1138"/>
              <a:gd name="T2" fmla="*/ 455 w 1138"/>
              <a:gd name="T3" fmla="*/ 910 h 1138"/>
              <a:gd name="T4" fmla="*/ 0 w 1138"/>
              <a:gd name="T5" fmla="*/ 455 h 1138"/>
              <a:gd name="T6" fmla="*/ 455 w 1138"/>
              <a:gd name="T7" fmla="*/ 0 h 1138"/>
              <a:gd name="T8" fmla="*/ 910 w 1138"/>
              <a:gd name="T9" fmla="*/ 455 h 1138"/>
              <a:gd name="T10" fmla="*/ 777 w 1138"/>
              <a:gd name="T11" fmla="*/ 777 h 1138"/>
              <a:gd name="T12" fmla="*/ 1138 w 1138"/>
              <a:gd name="T13" fmla="*/ 1138 h 1138"/>
              <a:gd name="T14" fmla="*/ 683 w 1138"/>
              <a:gd name="T15" fmla="*/ 455 h 1138"/>
              <a:gd name="T16" fmla="*/ 679 w 1138"/>
              <a:gd name="T17" fmla="*/ 413 h 1138"/>
              <a:gd name="T18" fmla="*/ 749 w 1138"/>
              <a:gd name="T19" fmla="*/ 338 h 1138"/>
              <a:gd name="T20" fmla="*/ 703 w 1138"/>
              <a:gd name="T21" fmla="*/ 259 h 1138"/>
              <a:gd name="T22" fmla="*/ 604 w 1138"/>
              <a:gd name="T23" fmla="*/ 283 h 1138"/>
              <a:gd name="T24" fmla="*/ 530 w 1138"/>
              <a:gd name="T25" fmla="*/ 241 h 1138"/>
              <a:gd name="T26" fmla="*/ 501 w 1138"/>
              <a:gd name="T27" fmla="*/ 142 h 1138"/>
              <a:gd name="T28" fmla="*/ 409 w 1138"/>
              <a:gd name="T29" fmla="*/ 142 h 1138"/>
              <a:gd name="T30" fmla="*/ 380 w 1138"/>
              <a:gd name="T31" fmla="*/ 241 h 1138"/>
              <a:gd name="T32" fmla="*/ 307 w 1138"/>
              <a:gd name="T33" fmla="*/ 283 h 1138"/>
              <a:gd name="T34" fmla="*/ 207 w 1138"/>
              <a:gd name="T35" fmla="*/ 259 h 1138"/>
              <a:gd name="T36" fmla="*/ 161 w 1138"/>
              <a:gd name="T37" fmla="*/ 338 h 1138"/>
              <a:gd name="T38" fmla="*/ 232 w 1138"/>
              <a:gd name="T39" fmla="*/ 413 h 1138"/>
              <a:gd name="T40" fmla="*/ 228 w 1138"/>
              <a:gd name="T41" fmla="*/ 455 h 1138"/>
              <a:gd name="T42" fmla="*/ 232 w 1138"/>
              <a:gd name="T43" fmla="*/ 498 h 1138"/>
              <a:gd name="T44" fmla="*/ 161 w 1138"/>
              <a:gd name="T45" fmla="*/ 572 h 1138"/>
              <a:gd name="T46" fmla="*/ 207 w 1138"/>
              <a:gd name="T47" fmla="*/ 651 h 1138"/>
              <a:gd name="T48" fmla="*/ 307 w 1138"/>
              <a:gd name="T49" fmla="*/ 628 h 1138"/>
              <a:gd name="T50" fmla="*/ 380 w 1138"/>
              <a:gd name="T51" fmla="*/ 670 h 1138"/>
              <a:gd name="T52" fmla="*/ 409 w 1138"/>
              <a:gd name="T53" fmla="*/ 768 h 1138"/>
              <a:gd name="T54" fmla="*/ 501 w 1138"/>
              <a:gd name="T55" fmla="*/ 768 h 1138"/>
              <a:gd name="T56" fmla="*/ 530 w 1138"/>
              <a:gd name="T57" fmla="*/ 670 h 1138"/>
              <a:gd name="T58" fmla="*/ 604 w 1138"/>
              <a:gd name="T59" fmla="*/ 628 h 1138"/>
              <a:gd name="T60" fmla="*/ 703 w 1138"/>
              <a:gd name="T61" fmla="*/ 651 h 1138"/>
              <a:gd name="T62" fmla="*/ 749 w 1138"/>
              <a:gd name="T63" fmla="*/ 572 h 1138"/>
              <a:gd name="T64" fmla="*/ 679 w 1138"/>
              <a:gd name="T65" fmla="*/ 498 h 1138"/>
              <a:gd name="T66" fmla="*/ 683 w 1138"/>
              <a:gd name="T67" fmla="*/ 455 h 1138"/>
              <a:gd name="T68" fmla="*/ 455 w 1138"/>
              <a:gd name="T69" fmla="*/ 341 h 1138"/>
              <a:gd name="T70" fmla="*/ 341 w 1138"/>
              <a:gd name="T71" fmla="*/ 455 h 1138"/>
              <a:gd name="T72" fmla="*/ 455 w 1138"/>
              <a:gd name="T73" fmla="*/ 569 h 1138"/>
              <a:gd name="T74" fmla="*/ 569 w 1138"/>
              <a:gd name="T75" fmla="*/ 455 h 1138"/>
              <a:gd name="T76" fmla="*/ 455 w 1138"/>
              <a:gd name="T77" fmla="*/ 341 h 11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138" h="1138">
                <a:moveTo>
                  <a:pt x="910" y="455"/>
                </a:moveTo>
                <a:cubicBezTo>
                  <a:pt x="910" y="707"/>
                  <a:pt x="707" y="910"/>
                  <a:pt x="455" y="910"/>
                </a:cubicBezTo>
                <a:cubicBezTo>
                  <a:pt x="204" y="910"/>
                  <a:pt x="0" y="707"/>
                  <a:pt x="0" y="455"/>
                </a:cubicBezTo>
                <a:cubicBezTo>
                  <a:pt x="0" y="204"/>
                  <a:pt x="204" y="0"/>
                  <a:pt x="455" y="0"/>
                </a:cubicBezTo>
                <a:cubicBezTo>
                  <a:pt x="707" y="0"/>
                  <a:pt x="910" y="204"/>
                  <a:pt x="910" y="455"/>
                </a:cubicBezTo>
                <a:close/>
                <a:moveTo>
                  <a:pt x="777" y="777"/>
                </a:moveTo>
                <a:cubicBezTo>
                  <a:pt x="1138" y="1138"/>
                  <a:pt x="1138" y="1138"/>
                  <a:pt x="1138" y="1138"/>
                </a:cubicBezTo>
                <a:moveTo>
                  <a:pt x="683" y="455"/>
                </a:moveTo>
                <a:cubicBezTo>
                  <a:pt x="683" y="441"/>
                  <a:pt x="681" y="427"/>
                  <a:pt x="679" y="413"/>
                </a:cubicBezTo>
                <a:cubicBezTo>
                  <a:pt x="749" y="338"/>
                  <a:pt x="749" y="338"/>
                  <a:pt x="749" y="338"/>
                </a:cubicBezTo>
                <a:cubicBezTo>
                  <a:pt x="703" y="259"/>
                  <a:pt x="703" y="259"/>
                  <a:pt x="703" y="259"/>
                </a:cubicBezTo>
                <a:cubicBezTo>
                  <a:pt x="604" y="283"/>
                  <a:pt x="604" y="283"/>
                  <a:pt x="604" y="283"/>
                </a:cubicBezTo>
                <a:cubicBezTo>
                  <a:pt x="582" y="265"/>
                  <a:pt x="558" y="250"/>
                  <a:pt x="530" y="241"/>
                </a:cubicBezTo>
                <a:cubicBezTo>
                  <a:pt x="501" y="142"/>
                  <a:pt x="501" y="142"/>
                  <a:pt x="501" y="142"/>
                </a:cubicBezTo>
                <a:cubicBezTo>
                  <a:pt x="409" y="142"/>
                  <a:pt x="409" y="142"/>
                  <a:pt x="409" y="142"/>
                </a:cubicBezTo>
                <a:cubicBezTo>
                  <a:pt x="380" y="241"/>
                  <a:pt x="380" y="241"/>
                  <a:pt x="380" y="241"/>
                </a:cubicBezTo>
                <a:cubicBezTo>
                  <a:pt x="353" y="250"/>
                  <a:pt x="328" y="265"/>
                  <a:pt x="307" y="283"/>
                </a:cubicBezTo>
                <a:cubicBezTo>
                  <a:pt x="207" y="259"/>
                  <a:pt x="207" y="259"/>
                  <a:pt x="207" y="259"/>
                </a:cubicBezTo>
                <a:cubicBezTo>
                  <a:pt x="161" y="338"/>
                  <a:pt x="161" y="338"/>
                  <a:pt x="161" y="338"/>
                </a:cubicBezTo>
                <a:cubicBezTo>
                  <a:pt x="232" y="413"/>
                  <a:pt x="232" y="413"/>
                  <a:pt x="232" y="413"/>
                </a:cubicBezTo>
                <a:cubicBezTo>
                  <a:pt x="229" y="427"/>
                  <a:pt x="228" y="441"/>
                  <a:pt x="228" y="455"/>
                </a:cubicBezTo>
                <a:cubicBezTo>
                  <a:pt x="228" y="470"/>
                  <a:pt x="229" y="484"/>
                  <a:pt x="232" y="498"/>
                </a:cubicBezTo>
                <a:cubicBezTo>
                  <a:pt x="161" y="572"/>
                  <a:pt x="161" y="572"/>
                  <a:pt x="161" y="572"/>
                </a:cubicBezTo>
                <a:cubicBezTo>
                  <a:pt x="207" y="651"/>
                  <a:pt x="207" y="651"/>
                  <a:pt x="207" y="651"/>
                </a:cubicBezTo>
                <a:cubicBezTo>
                  <a:pt x="307" y="628"/>
                  <a:pt x="307" y="628"/>
                  <a:pt x="307" y="628"/>
                </a:cubicBezTo>
                <a:cubicBezTo>
                  <a:pt x="328" y="646"/>
                  <a:pt x="353" y="660"/>
                  <a:pt x="380" y="670"/>
                </a:cubicBezTo>
                <a:cubicBezTo>
                  <a:pt x="409" y="768"/>
                  <a:pt x="409" y="768"/>
                  <a:pt x="409" y="768"/>
                </a:cubicBezTo>
                <a:cubicBezTo>
                  <a:pt x="501" y="768"/>
                  <a:pt x="501" y="768"/>
                  <a:pt x="501" y="768"/>
                </a:cubicBezTo>
                <a:cubicBezTo>
                  <a:pt x="530" y="670"/>
                  <a:pt x="530" y="670"/>
                  <a:pt x="530" y="670"/>
                </a:cubicBezTo>
                <a:cubicBezTo>
                  <a:pt x="558" y="660"/>
                  <a:pt x="582" y="646"/>
                  <a:pt x="604" y="628"/>
                </a:cubicBezTo>
                <a:cubicBezTo>
                  <a:pt x="703" y="651"/>
                  <a:pt x="703" y="651"/>
                  <a:pt x="703" y="651"/>
                </a:cubicBezTo>
                <a:cubicBezTo>
                  <a:pt x="749" y="572"/>
                  <a:pt x="749" y="572"/>
                  <a:pt x="749" y="572"/>
                </a:cubicBezTo>
                <a:cubicBezTo>
                  <a:pt x="679" y="498"/>
                  <a:pt x="679" y="498"/>
                  <a:pt x="679" y="498"/>
                </a:cubicBezTo>
                <a:cubicBezTo>
                  <a:pt x="681" y="484"/>
                  <a:pt x="683" y="470"/>
                  <a:pt x="683" y="455"/>
                </a:cubicBezTo>
                <a:close/>
                <a:moveTo>
                  <a:pt x="455" y="341"/>
                </a:moveTo>
                <a:cubicBezTo>
                  <a:pt x="392" y="341"/>
                  <a:pt x="341" y="392"/>
                  <a:pt x="341" y="455"/>
                </a:cubicBezTo>
                <a:cubicBezTo>
                  <a:pt x="341" y="518"/>
                  <a:pt x="392" y="569"/>
                  <a:pt x="455" y="569"/>
                </a:cubicBezTo>
                <a:cubicBezTo>
                  <a:pt x="518" y="569"/>
                  <a:pt x="569" y="518"/>
                  <a:pt x="569" y="455"/>
                </a:cubicBezTo>
                <a:cubicBezTo>
                  <a:pt x="569" y="392"/>
                  <a:pt x="518" y="341"/>
                  <a:pt x="455" y="341"/>
                </a:cubicBezTo>
                <a:close/>
              </a:path>
            </a:pathLst>
          </a:custGeom>
          <a:noFill/>
          <a:ln w="254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19" name="Freeform: Shape 118">
            <a:extLst>
              <a:ext uri="{FF2B5EF4-FFF2-40B4-BE49-F238E27FC236}">
                <a16:creationId xmlns:a16="http://schemas.microsoft.com/office/drawing/2014/main" id="{F3F45A54-E4BA-8392-2BEA-F3E834CDA158}"/>
              </a:ext>
            </a:extLst>
          </p:cNvPr>
          <p:cNvSpPr/>
          <p:nvPr/>
        </p:nvSpPr>
        <p:spPr>
          <a:xfrm>
            <a:off x="11232930" y="10113559"/>
            <a:ext cx="906826" cy="906826"/>
          </a:xfrm>
          <a:custGeom>
            <a:avLst/>
            <a:gdLst>
              <a:gd name="connsiteX0" fmla="*/ 54940 w 381000"/>
              <a:gd name="connsiteY0" fmla="*/ 363093 h 381000"/>
              <a:gd name="connsiteX1" fmla="*/ 54940 w 381000"/>
              <a:gd name="connsiteY1" fmla="*/ 363093 h 381000"/>
              <a:gd name="connsiteX2" fmla="*/ 19431 w 381000"/>
              <a:gd name="connsiteY2" fmla="*/ 327584 h 381000"/>
              <a:gd name="connsiteX3" fmla="*/ 19431 w 381000"/>
              <a:gd name="connsiteY3" fmla="*/ 295732 h 381000"/>
              <a:gd name="connsiteX4" fmla="*/ 54940 w 381000"/>
              <a:gd name="connsiteY4" fmla="*/ 260223 h 381000"/>
              <a:gd name="connsiteX5" fmla="*/ 54940 w 381000"/>
              <a:gd name="connsiteY5" fmla="*/ 260223 h 381000"/>
              <a:gd name="connsiteX6" fmla="*/ 90449 w 381000"/>
              <a:gd name="connsiteY6" fmla="*/ 295732 h 381000"/>
              <a:gd name="connsiteX7" fmla="*/ 90449 w 381000"/>
              <a:gd name="connsiteY7" fmla="*/ 327584 h 381000"/>
              <a:gd name="connsiteX8" fmla="*/ 54940 w 381000"/>
              <a:gd name="connsiteY8" fmla="*/ 363093 h 381000"/>
              <a:gd name="connsiteX9" fmla="*/ 230200 w 381000"/>
              <a:gd name="connsiteY9" fmla="*/ 327584 h 381000"/>
              <a:gd name="connsiteX10" fmla="*/ 230200 w 381000"/>
              <a:gd name="connsiteY10" fmla="*/ 234925 h 381000"/>
              <a:gd name="connsiteX11" fmla="*/ 194691 w 381000"/>
              <a:gd name="connsiteY11" fmla="*/ 199415 h 381000"/>
              <a:gd name="connsiteX12" fmla="*/ 194691 w 381000"/>
              <a:gd name="connsiteY12" fmla="*/ 199415 h 381000"/>
              <a:gd name="connsiteX13" fmla="*/ 159182 w 381000"/>
              <a:gd name="connsiteY13" fmla="*/ 234925 h 381000"/>
              <a:gd name="connsiteX14" fmla="*/ 159182 w 381000"/>
              <a:gd name="connsiteY14" fmla="*/ 327584 h 381000"/>
              <a:gd name="connsiteX15" fmla="*/ 194691 w 381000"/>
              <a:gd name="connsiteY15" fmla="*/ 363093 h 381000"/>
              <a:gd name="connsiteX16" fmla="*/ 194691 w 381000"/>
              <a:gd name="connsiteY16" fmla="*/ 363093 h 381000"/>
              <a:gd name="connsiteX17" fmla="*/ 230200 w 381000"/>
              <a:gd name="connsiteY17" fmla="*/ 327584 h 381000"/>
              <a:gd name="connsiteX18" fmla="*/ 369951 w 381000"/>
              <a:gd name="connsiteY18" fmla="*/ 327584 h 381000"/>
              <a:gd name="connsiteX19" fmla="*/ 369951 w 381000"/>
              <a:gd name="connsiteY19" fmla="*/ 174117 h 381000"/>
              <a:gd name="connsiteX20" fmla="*/ 334442 w 381000"/>
              <a:gd name="connsiteY20" fmla="*/ 138608 h 381000"/>
              <a:gd name="connsiteX21" fmla="*/ 334442 w 381000"/>
              <a:gd name="connsiteY21" fmla="*/ 138608 h 381000"/>
              <a:gd name="connsiteX22" fmla="*/ 298933 w 381000"/>
              <a:gd name="connsiteY22" fmla="*/ 174117 h 381000"/>
              <a:gd name="connsiteX23" fmla="*/ 298933 w 381000"/>
              <a:gd name="connsiteY23" fmla="*/ 327584 h 381000"/>
              <a:gd name="connsiteX24" fmla="*/ 334442 w 381000"/>
              <a:gd name="connsiteY24" fmla="*/ 363093 h 381000"/>
              <a:gd name="connsiteX25" fmla="*/ 334442 w 381000"/>
              <a:gd name="connsiteY25" fmla="*/ 363093 h 381000"/>
              <a:gd name="connsiteX26" fmla="*/ 369951 w 381000"/>
              <a:gd name="connsiteY26" fmla="*/ 327584 h 381000"/>
              <a:gd name="connsiteX27" fmla="*/ 348158 w 381000"/>
              <a:gd name="connsiteY27" fmla="*/ 79781 h 381000"/>
              <a:gd name="connsiteX28" fmla="*/ 352882 w 381000"/>
              <a:gd name="connsiteY28" fmla="*/ 28880 h 381000"/>
              <a:gd name="connsiteX29" fmla="*/ 302590 w 381000"/>
              <a:gd name="connsiteY29" fmla="*/ 19431 h 381000"/>
              <a:gd name="connsiteX30" fmla="*/ 38938 w 381000"/>
              <a:gd name="connsiteY30" fmla="*/ 173507 h 381000"/>
              <a:gd name="connsiteX31" fmla="*/ 353187 w 381000"/>
              <a:gd name="connsiteY31" fmla="*/ 29642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381000" h="381000">
                <a:moveTo>
                  <a:pt x="54940" y="363093"/>
                </a:moveTo>
                <a:lnTo>
                  <a:pt x="54940" y="363093"/>
                </a:lnTo>
                <a:cubicBezTo>
                  <a:pt x="35433" y="363093"/>
                  <a:pt x="19431" y="347243"/>
                  <a:pt x="19431" y="327584"/>
                </a:cubicBezTo>
                <a:lnTo>
                  <a:pt x="19431" y="295732"/>
                </a:lnTo>
                <a:cubicBezTo>
                  <a:pt x="19431" y="276225"/>
                  <a:pt x="35281" y="260223"/>
                  <a:pt x="54940" y="260223"/>
                </a:cubicBezTo>
                <a:lnTo>
                  <a:pt x="54940" y="260223"/>
                </a:lnTo>
                <a:cubicBezTo>
                  <a:pt x="74447" y="260223"/>
                  <a:pt x="90449" y="276073"/>
                  <a:pt x="90449" y="295732"/>
                </a:cubicBezTo>
                <a:lnTo>
                  <a:pt x="90449" y="327584"/>
                </a:lnTo>
                <a:cubicBezTo>
                  <a:pt x="90297" y="347243"/>
                  <a:pt x="74447" y="363093"/>
                  <a:pt x="54940" y="363093"/>
                </a:cubicBezTo>
                <a:close/>
                <a:moveTo>
                  <a:pt x="230200" y="327584"/>
                </a:moveTo>
                <a:lnTo>
                  <a:pt x="230200" y="234925"/>
                </a:lnTo>
                <a:cubicBezTo>
                  <a:pt x="230200" y="215417"/>
                  <a:pt x="214351" y="199415"/>
                  <a:pt x="194691" y="199415"/>
                </a:cubicBezTo>
                <a:lnTo>
                  <a:pt x="194691" y="199415"/>
                </a:lnTo>
                <a:cubicBezTo>
                  <a:pt x="175184" y="199415"/>
                  <a:pt x="159182" y="215265"/>
                  <a:pt x="159182" y="234925"/>
                </a:cubicBezTo>
                <a:lnTo>
                  <a:pt x="159182" y="327584"/>
                </a:lnTo>
                <a:cubicBezTo>
                  <a:pt x="159182" y="347091"/>
                  <a:pt x="175031" y="363093"/>
                  <a:pt x="194691" y="363093"/>
                </a:cubicBezTo>
                <a:lnTo>
                  <a:pt x="194691" y="363093"/>
                </a:lnTo>
                <a:cubicBezTo>
                  <a:pt x="214198" y="363093"/>
                  <a:pt x="230200" y="347243"/>
                  <a:pt x="230200" y="327584"/>
                </a:cubicBezTo>
                <a:close/>
                <a:moveTo>
                  <a:pt x="369951" y="327584"/>
                </a:moveTo>
                <a:lnTo>
                  <a:pt x="369951" y="174117"/>
                </a:lnTo>
                <a:cubicBezTo>
                  <a:pt x="369951" y="154610"/>
                  <a:pt x="354101" y="138608"/>
                  <a:pt x="334442" y="138608"/>
                </a:cubicBezTo>
                <a:lnTo>
                  <a:pt x="334442" y="138608"/>
                </a:lnTo>
                <a:cubicBezTo>
                  <a:pt x="314935" y="138608"/>
                  <a:pt x="298933" y="154457"/>
                  <a:pt x="298933" y="174117"/>
                </a:cubicBezTo>
                <a:lnTo>
                  <a:pt x="298933" y="327584"/>
                </a:lnTo>
                <a:cubicBezTo>
                  <a:pt x="298933" y="347091"/>
                  <a:pt x="314782" y="363093"/>
                  <a:pt x="334442" y="363093"/>
                </a:cubicBezTo>
                <a:lnTo>
                  <a:pt x="334442" y="363093"/>
                </a:lnTo>
                <a:cubicBezTo>
                  <a:pt x="354101" y="363093"/>
                  <a:pt x="369951" y="347243"/>
                  <a:pt x="369951" y="327584"/>
                </a:cubicBezTo>
                <a:close/>
                <a:moveTo>
                  <a:pt x="348158" y="79781"/>
                </a:moveTo>
                <a:lnTo>
                  <a:pt x="352882" y="28880"/>
                </a:lnTo>
                <a:lnTo>
                  <a:pt x="302590" y="19431"/>
                </a:lnTo>
                <a:moveTo>
                  <a:pt x="38938" y="173507"/>
                </a:moveTo>
                <a:cubicBezTo>
                  <a:pt x="97765" y="173507"/>
                  <a:pt x="278206" y="105080"/>
                  <a:pt x="353187" y="29642"/>
                </a:cubicBezTo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</p:spTree>
    <p:extLst>
      <p:ext uri="{BB962C8B-B14F-4D97-AF65-F5344CB8AC3E}">
        <p14:creationId xmlns:p14="http://schemas.microsoft.com/office/powerpoint/2010/main" val="23418834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25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25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25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25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2" decel="5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2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4" fill="hold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3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4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7" dur="75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8" dur="7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7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2" dur="75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3" dur="7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7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1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4" fill="hold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3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4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7" dur="75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8" dur="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2" dur="75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3" dur="75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75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7" dur="5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5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5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0" dur="500"/>
                                            <p:tgtEl>
                                              <p:spTgt spid="1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1" presetID="2" presetClass="entr" presetSubtype="4" fill="hold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3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4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7" dur="75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8" dur="75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75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0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2" dur="750"/>
                                            <p:tgtEl>
                                              <p:spTgt spid="11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3" dur="75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75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5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7" dur="50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50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50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0" dur="500"/>
                                            <p:tgtEl>
                                              <p:spTgt spid="1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1" presetID="2" presetClass="entr" presetSubtype="4" fill="hold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83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4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5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7" dur="750"/>
                                            <p:tgtEl>
                                              <p:spTgt spid="11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8" dur="75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75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0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2" dur="750"/>
                                            <p:tgtEl>
                                              <p:spTgt spid="11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3" dur="75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75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5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7" dur="50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50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50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0" dur="500"/>
                                            <p:tgtEl>
                                              <p:spTgt spid="1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1" presetID="2" presetClass="entr" presetSubtype="4" fill="hold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03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04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5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7" dur="75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8" dur="7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9" dur="7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0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2" dur="75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3" dur="75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4" dur="75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5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7" dur="5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8" dur="5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9" dur="5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0" dur="500"/>
                                            <p:tgtEl>
                                              <p:spTgt spid="1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1" presetID="2" presetClass="entr" presetSubtype="4" fill="hold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23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4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5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7" dur="75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8" dur="7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9" dur="7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0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2" dur="75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3" dur="7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4" dur="7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5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7" dur="50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8" dur="50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9" dur="50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0" dur="500"/>
                                            <p:tgtEl>
                                              <p:spTgt spid="1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1" presetID="2" presetClass="entr" presetSubtype="4" fill="hold" nodeType="withEffect" p14:presetBounceEnd="5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43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44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5" presetID="42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7" dur="75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8" dur="7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9" dur="7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0" presetID="42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2" dur="75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3" dur="7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4" dur="7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5" presetID="31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7" dur="5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8" dur="5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9" dur="5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0" dur="500"/>
                                            <p:tgtEl>
                                              <p:spTgt spid="1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1" presetID="2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63" dur="225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3" grpId="0"/>
          <p:bldP spid="24" grpId="0"/>
          <p:bldP spid="25" grpId="0"/>
          <p:bldP spid="26" grpId="0"/>
          <p:bldP spid="29" grpId="0"/>
          <p:bldP spid="30" grpId="0"/>
          <p:bldP spid="31" grpId="0"/>
          <p:bldP spid="32" grpId="0"/>
          <p:bldP spid="33" grpId="0"/>
          <p:bldP spid="34" grpId="0"/>
          <p:bldP spid="35" grpId="0"/>
          <p:bldP spid="36" grpId="0"/>
          <p:bldP spid="37" grpId="0"/>
          <p:bldP spid="38" grpId="0"/>
          <p:bldP spid="39" grpId="0"/>
          <p:bldP spid="110" grpId="0"/>
          <p:bldP spid="111" grpId="0"/>
          <p:bldP spid="112" grpId="0"/>
          <p:bldP spid="113" grpId="0" animBg="1"/>
          <p:bldP spid="114" grpId="0" animBg="1"/>
          <p:bldP spid="115" grpId="0" animBg="1"/>
          <p:bldP spid="116" grpId="0" animBg="1"/>
          <p:bldP spid="117" grpId="0" animBg="1"/>
          <p:bldP spid="118" grpId="0" animBg="1"/>
          <p:bldP spid="119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25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25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25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25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2" decel="5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2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7" dur="75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8" dur="7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7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2" dur="75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3" dur="7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7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1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4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7" dur="75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8" dur="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2" dur="75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3" dur="75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75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7" dur="5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5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5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0" dur="500"/>
                                            <p:tgtEl>
                                              <p:spTgt spid="1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1" presetID="2" presetClass="entr" presetSubtype="4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3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4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7" dur="75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8" dur="75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75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0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2" dur="750"/>
                                            <p:tgtEl>
                                              <p:spTgt spid="11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3" dur="75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75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5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7" dur="50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50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50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0" dur="500"/>
                                            <p:tgtEl>
                                              <p:spTgt spid="1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1" presetID="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3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4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5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7" dur="750"/>
                                            <p:tgtEl>
                                              <p:spTgt spid="11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8" dur="75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75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0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2" dur="750"/>
                                            <p:tgtEl>
                                              <p:spTgt spid="11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3" dur="75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75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5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7" dur="50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50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50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0" dur="500"/>
                                            <p:tgtEl>
                                              <p:spTgt spid="1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1" presetID="2" presetClass="entr" presetSubtype="4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3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4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5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7" dur="75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8" dur="7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9" dur="7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0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2" dur="75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3" dur="75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4" dur="75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5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7" dur="5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8" dur="5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9" dur="5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0" dur="500"/>
                                            <p:tgtEl>
                                              <p:spTgt spid="1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1" presetID="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3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4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5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7" dur="75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8" dur="7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9" dur="7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0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2" dur="75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3" dur="7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4" dur="7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5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7" dur="50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8" dur="50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9" dur="50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0" dur="500"/>
                                            <p:tgtEl>
                                              <p:spTgt spid="1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1" presetID="2" presetClass="entr" presetSubtype="4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3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4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5" presetID="42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7" dur="75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8" dur="7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9" dur="7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0" presetID="42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2" dur="75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3" dur="7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4" dur="7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5" presetID="31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7" dur="5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8" dur="5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9" dur="5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0" dur="500"/>
                                            <p:tgtEl>
                                              <p:spTgt spid="1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1" presetID="2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63" dur="225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3" grpId="0"/>
          <p:bldP spid="24" grpId="0"/>
          <p:bldP spid="25" grpId="0"/>
          <p:bldP spid="26" grpId="0"/>
          <p:bldP spid="29" grpId="0"/>
          <p:bldP spid="30" grpId="0"/>
          <p:bldP spid="31" grpId="0"/>
          <p:bldP spid="32" grpId="0"/>
          <p:bldP spid="33" grpId="0"/>
          <p:bldP spid="34" grpId="0"/>
          <p:bldP spid="35" grpId="0"/>
          <p:bldP spid="36" grpId="0"/>
          <p:bldP spid="37" grpId="0"/>
          <p:bldP spid="38" grpId="0"/>
          <p:bldP spid="39" grpId="0"/>
          <p:bldP spid="110" grpId="0"/>
          <p:bldP spid="111" grpId="0"/>
          <p:bldP spid="112" grpId="0"/>
          <p:bldP spid="113" grpId="0" animBg="1"/>
          <p:bldP spid="114" grpId="0" animBg="1"/>
          <p:bldP spid="115" grpId="0" animBg="1"/>
          <p:bldP spid="116" grpId="0" animBg="1"/>
          <p:bldP spid="117" grpId="0" animBg="1"/>
          <p:bldP spid="118" grpId="0" animBg="1"/>
          <p:bldP spid="119" grpId="0" animBg="1"/>
        </p:bldLst>
      </p:timing>
    </mc:Fallback>
  </mc:AlternateContent>
</p:sld>
</file>

<file path=ppt/theme/theme1.xml><?xml version="1.0" encoding="utf-8"?>
<a:theme xmlns:a="http://schemas.openxmlformats.org/drawingml/2006/main" name="SO 02">
  <a:themeElements>
    <a:clrScheme name="CP_L_96">
      <a:dk1>
        <a:srgbClr val="000000"/>
      </a:dk1>
      <a:lt1>
        <a:srgbClr val="E5E8EC"/>
      </a:lt1>
      <a:dk2>
        <a:srgbClr val="2E2DA1"/>
      </a:dk2>
      <a:lt2>
        <a:srgbClr val="D1E1F6"/>
      </a:lt2>
      <a:accent1>
        <a:srgbClr val="EFBE39"/>
      </a:accent1>
      <a:accent2>
        <a:srgbClr val="E84D3B"/>
      </a:accent2>
      <a:accent3>
        <a:srgbClr val="20BBEB"/>
      </a:accent3>
      <a:accent4>
        <a:srgbClr val="6858C2"/>
      </a:accent4>
      <a:accent5>
        <a:srgbClr val="5342B4"/>
      </a:accent5>
      <a:accent6>
        <a:srgbClr val="F7AFB0"/>
      </a:accent6>
      <a:hlink>
        <a:srgbClr val="2E2DA1"/>
      </a:hlink>
      <a:folHlink>
        <a:srgbClr val="0097A7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0.xml><?xml version="1.0" encoding="utf-8"?>
<a:theme xmlns:a="http://schemas.openxmlformats.org/drawingml/2006/main" name="1_SO 05">
  <a:themeElements>
    <a:clrScheme name="CP_D_89">
      <a:dk1>
        <a:srgbClr val="FFFFFF"/>
      </a:dk1>
      <a:lt1>
        <a:srgbClr val="2A2833"/>
      </a:lt1>
      <a:dk2>
        <a:srgbClr val="FAFBFF"/>
      </a:dk2>
      <a:lt2>
        <a:srgbClr val="2A2834"/>
      </a:lt2>
      <a:accent1>
        <a:srgbClr val="A0E8D4"/>
      </a:accent1>
      <a:accent2>
        <a:srgbClr val="642F7F"/>
      </a:accent2>
      <a:accent3>
        <a:srgbClr val="7C1949"/>
      </a:accent3>
      <a:accent4>
        <a:srgbClr val="F65531"/>
      </a:accent4>
      <a:accent5>
        <a:srgbClr val="F8DAC2"/>
      </a:accent5>
      <a:accent6>
        <a:srgbClr val="FFC684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1.xml><?xml version="1.0" encoding="utf-8"?>
<a:theme xmlns:a="http://schemas.openxmlformats.org/drawingml/2006/main" name="1_SO 08">
  <a:themeElements>
    <a:clrScheme name="CP_L_94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CE54F5"/>
      </a:accent1>
      <a:accent2>
        <a:srgbClr val="A34FEB"/>
      </a:accent2>
      <a:accent3>
        <a:srgbClr val="7C47EE"/>
      </a:accent3>
      <a:accent4>
        <a:srgbClr val="6162F3"/>
      </a:accent4>
      <a:accent5>
        <a:srgbClr val="30B4F6"/>
      </a:accent5>
      <a:accent6>
        <a:srgbClr val="3DE9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2.xml><?xml version="1.0" encoding="utf-8"?>
<a:theme xmlns:a="http://schemas.openxmlformats.org/drawingml/2006/main" name="1_SO 04">
  <a:themeElements>
    <a:clrScheme name="CP_L_56">
      <a:dk1>
        <a:srgbClr val="6E808E"/>
      </a:dk1>
      <a:lt1>
        <a:srgbClr val="FFFFFF"/>
      </a:lt1>
      <a:dk2>
        <a:srgbClr val="242655"/>
      </a:dk2>
      <a:lt2>
        <a:srgbClr val="FFFFFF"/>
      </a:lt2>
      <a:accent1>
        <a:srgbClr val="FF4C46"/>
      </a:accent1>
      <a:accent2>
        <a:srgbClr val="DFFFDE"/>
      </a:accent2>
      <a:accent3>
        <a:srgbClr val="004963"/>
      </a:accent3>
      <a:accent4>
        <a:srgbClr val="00A68A"/>
      </a:accent4>
      <a:accent5>
        <a:srgbClr val="42D49C"/>
      </a:accent5>
      <a:accent6>
        <a:srgbClr val="82FFC6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3.xml><?xml version="1.0" encoding="utf-8"?>
<a:theme xmlns:a="http://schemas.openxmlformats.org/drawingml/2006/main" name="1_SO 03">
  <a:themeElements>
    <a:clrScheme name="CP_L_86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010030"/>
      </a:accent1>
      <a:accent2>
        <a:srgbClr val="160078"/>
      </a:accent2>
      <a:accent3>
        <a:srgbClr val="7226FF"/>
      </a:accent3>
      <a:accent4>
        <a:srgbClr val="F042FF"/>
      </a:accent4>
      <a:accent5>
        <a:srgbClr val="87F5F5"/>
      </a:accent5>
      <a:accent6>
        <a:srgbClr val="FFE5F1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4.xml><?xml version="1.0" encoding="utf-8"?>
<a:theme xmlns:a="http://schemas.openxmlformats.org/drawingml/2006/main" name="1_SO 02">
  <a:themeElements>
    <a:clrScheme name="CP_L_94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CE54F5"/>
      </a:accent1>
      <a:accent2>
        <a:srgbClr val="A34FEB"/>
      </a:accent2>
      <a:accent3>
        <a:srgbClr val="7C47EE"/>
      </a:accent3>
      <a:accent4>
        <a:srgbClr val="6162F3"/>
      </a:accent4>
      <a:accent5>
        <a:srgbClr val="30B4F6"/>
      </a:accent5>
      <a:accent6>
        <a:srgbClr val="3DE9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5.xml><?xml version="1.0" encoding="utf-8"?>
<a:theme xmlns:a="http://schemas.openxmlformats.org/drawingml/2006/main" name="SO 01">
  <a:themeElements>
    <a:clrScheme name="SlideOcean - 2Tones - 03">
      <a:dk1>
        <a:srgbClr val="7F7F7F"/>
      </a:dk1>
      <a:lt1>
        <a:srgbClr val="FFFFFF"/>
      </a:lt1>
      <a:dk2>
        <a:srgbClr val="000000"/>
      </a:dk2>
      <a:lt2>
        <a:srgbClr val="FFFFFF"/>
      </a:lt2>
      <a:accent1>
        <a:srgbClr val="5E88FE"/>
      </a:accent1>
      <a:accent2>
        <a:srgbClr val="265FFE"/>
      </a:accent2>
      <a:accent3>
        <a:srgbClr val="6D6D6D"/>
      </a:accent3>
      <a:accent4>
        <a:srgbClr val="B3B3B3"/>
      </a:accent4>
      <a:accent5>
        <a:srgbClr val="DFDEDB"/>
      </a:accent5>
      <a:accent6>
        <a:srgbClr val="EBEBEB"/>
      </a:accent6>
      <a:hlink>
        <a:srgbClr val="E7E7E7"/>
      </a:hlink>
      <a:folHlink>
        <a:srgbClr val="D87867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6.xml><?xml version="1.0" encoding="utf-8"?>
<a:theme xmlns:a="http://schemas.openxmlformats.org/drawingml/2006/main" name="2_SO 07">
  <a:themeElements>
    <a:clrScheme name="CP_L_25">
      <a:dk1>
        <a:srgbClr val="7F7F7F"/>
      </a:dk1>
      <a:lt1>
        <a:srgbClr val="FFFFFF"/>
      </a:lt1>
      <a:dk2>
        <a:srgbClr val="000000"/>
      </a:dk2>
      <a:lt2>
        <a:srgbClr val="FFFFFF"/>
      </a:lt2>
      <a:accent1>
        <a:srgbClr val="322039"/>
      </a:accent1>
      <a:accent2>
        <a:srgbClr val="DE592E"/>
      </a:accent2>
      <a:accent3>
        <a:srgbClr val="855853"/>
      </a:accent3>
      <a:accent4>
        <a:srgbClr val="21C394"/>
      </a:accent4>
      <a:accent5>
        <a:srgbClr val="4F8B82"/>
      </a:accent5>
      <a:accent6>
        <a:srgbClr val="0A3945"/>
      </a:accent6>
      <a:hlink>
        <a:srgbClr val="E7E7E7"/>
      </a:hlink>
      <a:folHlink>
        <a:srgbClr val="D87867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7.xml><?xml version="1.0" encoding="utf-8"?>
<a:theme xmlns:a="http://schemas.openxmlformats.org/drawingml/2006/main" name="2_SO 06">
  <a:themeElements>
    <a:clrScheme name="SlideOcean - Light 72">
      <a:dk1>
        <a:srgbClr val="414042"/>
      </a:dk1>
      <a:lt1>
        <a:sysClr val="window" lastClr="FFFFFF"/>
      </a:lt1>
      <a:dk2>
        <a:srgbClr val="58595B"/>
      </a:dk2>
      <a:lt2>
        <a:srgbClr val="FFFFFF"/>
      </a:lt2>
      <a:accent1>
        <a:srgbClr val="FE2635"/>
      </a:accent1>
      <a:accent2>
        <a:srgbClr val="FFD000"/>
      </a:accent2>
      <a:accent3>
        <a:srgbClr val="00CEE8"/>
      </a:accent3>
      <a:accent4>
        <a:srgbClr val="03A9F4"/>
      </a:accent4>
      <a:accent5>
        <a:srgbClr val="065381"/>
      </a:accent5>
      <a:accent6>
        <a:srgbClr val="BD114D"/>
      </a:accent6>
      <a:hlink>
        <a:srgbClr val="00B0F0"/>
      </a:hlink>
      <a:folHlink>
        <a:srgbClr val="0070C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8.xml><?xml version="1.0" encoding="utf-8"?>
<a:theme xmlns:a="http://schemas.openxmlformats.org/drawingml/2006/main" name="2_SO 05">
  <a:themeElements>
    <a:clrScheme name="CP_L_104">
      <a:dk1>
        <a:srgbClr val="251E3B"/>
      </a:dk1>
      <a:lt1>
        <a:srgbClr val="FFFFFF"/>
      </a:lt1>
      <a:dk2>
        <a:srgbClr val="595959"/>
      </a:dk2>
      <a:lt2>
        <a:srgbClr val="EEEEEE"/>
      </a:lt2>
      <a:accent1>
        <a:srgbClr val="0D4899"/>
      </a:accent1>
      <a:accent2>
        <a:srgbClr val="FF8C00"/>
      </a:accent2>
      <a:accent3>
        <a:srgbClr val="FF0039"/>
      </a:accent3>
      <a:accent4>
        <a:srgbClr val="1578FF"/>
      </a:accent4>
      <a:accent5>
        <a:srgbClr val="372F52"/>
      </a:accent5>
      <a:accent6>
        <a:srgbClr val="77BEB6"/>
      </a:accent6>
      <a:hlink>
        <a:srgbClr val="251E3B"/>
      </a:hlink>
      <a:folHlink>
        <a:srgbClr val="0097A7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9.xml><?xml version="1.0" encoding="utf-8"?>
<a:theme xmlns:a="http://schemas.openxmlformats.org/drawingml/2006/main" name="2_SO 03">
  <a:themeElements>
    <a:clrScheme name="CP_L_94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CE54F5"/>
      </a:accent1>
      <a:accent2>
        <a:srgbClr val="A34FEB"/>
      </a:accent2>
      <a:accent3>
        <a:srgbClr val="7C47EE"/>
      </a:accent3>
      <a:accent4>
        <a:srgbClr val="6162F3"/>
      </a:accent4>
      <a:accent5>
        <a:srgbClr val="30B4F6"/>
      </a:accent5>
      <a:accent6>
        <a:srgbClr val="3DE9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SO 03">
  <a:themeElements>
    <a:clrScheme name="CP_L_85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00033D"/>
      </a:accent1>
      <a:accent2>
        <a:srgbClr val="0600AB"/>
      </a:accent2>
      <a:accent3>
        <a:srgbClr val="0033FF"/>
      </a:accent3>
      <a:accent4>
        <a:srgbClr val="977DFF"/>
      </a:accent4>
      <a:accent5>
        <a:srgbClr val="FFCCF2"/>
      </a:accent5>
      <a:accent6>
        <a:srgbClr val="F2E6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0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SO 04">
  <a:themeElements>
    <a:clrScheme name="CP_D_94">
      <a:dk1>
        <a:srgbClr val="FFFFFF"/>
      </a:dk1>
      <a:lt1>
        <a:srgbClr val="2A2833"/>
      </a:lt1>
      <a:dk2>
        <a:srgbClr val="FAFBFF"/>
      </a:dk2>
      <a:lt2>
        <a:srgbClr val="2A2834"/>
      </a:lt2>
      <a:accent1>
        <a:srgbClr val="CE54F5"/>
      </a:accent1>
      <a:accent2>
        <a:srgbClr val="A34FEB"/>
      </a:accent2>
      <a:accent3>
        <a:srgbClr val="7C47EE"/>
      </a:accent3>
      <a:accent4>
        <a:srgbClr val="6162F3"/>
      </a:accent4>
      <a:accent5>
        <a:srgbClr val="30B4F6"/>
      </a:accent5>
      <a:accent6>
        <a:srgbClr val="3DE9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4.xml><?xml version="1.0" encoding="utf-8"?>
<a:theme xmlns:a="http://schemas.openxmlformats.org/drawingml/2006/main" name="SO 05">
  <a:themeElements>
    <a:clrScheme name="CP_D_59">
      <a:dk1>
        <a:srgbClr val="FFFFFF"/>
      </a:dk1>
      <a:lt1>
        <a:srgbClr val="6E808E"/>
      </a:lt1>
      <a:dk2>
        <a:srgbClr val="FFFFFF"/>
      </a:dk2>
      <a:lt2>
        <a:srgbClr val="242655"/>
      </a:lt2>
      <a:accent1>
        <a:srgbClr val="135C5A"/>
      </a:accent1>
      <a:accent2>
        <a:srgbClr val="00996C"/>
      </a:accent2>
      <a:accent3>
        <a:srgbClr val="B5EAB1"/>
      </a:accent3>
      <a:accent4>
        <a:srgbClr val="ECFAD9"/>
      </a:accent4>
      <a:accent5>
        <a:srgbClr val="E6E300"/>
      </a:accent5>
      <a:accent6>
        <a:srgbClr val="C4CACA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5.xml><?xml version="1.0" encoding="utf-8"?>
<a:theme xmlns:a="http://schemas.openxmlformats.org/drawingml/2006/main" name="SO 06">
  <a:themeElements>
    <a:clrScheme name="CP_L_59">
      <a:dk1>
        <a:srgbClr val="6E808E"/>
      </a:dk1>
      <a:lt1>
        <a:srgbClr val="FFFFFF"/>
      </a:lt1>
      <a:dk2>
        <a:srgbClr val="242655"/>
      </a:dk2>
      <a:lt2>
        <a:srgbClr val="FFFFFF"/>
      </a:lt2>
      <a:accent1>
        <a:srgbClr val="135C5A"/>
      </a:accent1>
      <a:accent2>
        <a:srgbClr val="00996C"/>
      </a:accent2>
      <a:accent3>
        <a:srgbClr val="B5EAB1"/>
      </a:accent3>
      <a:accent4>
        <a:srgbClr val="ECFAD9"/>
      </a:accent4>
      <a:accent5>
        <a:srgbClr val="E6E300"/>
      </a:accent5>
      <a:accent6>
        <a:srgbClr val="C4CACA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6.xml><?xml version="1.0" encoding="utf-8"?>
<a:theme xmlns:a="http://schemas.openxmlformats.org/drawingml/2006/main" name="SO 07">
  <a:themeElements>
    <a:clrScheme name="SlideOcean - Light 01">
      <a:dk1>
        <a:srgbClr val="F2F2F2"/>
      </a:dk1>
      <a:lt1>
        <a:srgbClr val="525252"/>
      </a:lt1>
      <a:dk2>
        <a:srgbClr val="7B7B7B"/>
      </a:dk2>
      <a:lt2>
        <a:srgbClr val="FFFFFF"/>
      </a:lt2>
      <a:accent1>
        <a:srgbClr val="E45F1A"/>
      </a:accent1>
      <a:accent2>
        <a:srgbClr val="FAE218"/>
      </a:accent2>
      <a:accent3>
        <a:srgbClr val="9EB411"/>
      </a:accent3>
      <a:accent4>
        <a:srgbClr val="3B3C29"/>
      </a:accent4>
      <a:accent5>
        <a:srgbClr val="1E4039"/>
      </a:accent5>
      <a:accent6>
        <a:srgbClr val="9F8B2F"/>
      </a:accent6>
      <a:hlink>
        <a:srgbClr val="F33B48"/>
      </a:hlink>
      <a:folHlink>
        <a:srgbClr val="FFC00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7.xml><?xml version="1.0" encoding="utf-8"?>
<a:theme xmlns:a="http://schemas.openxmlformats.org/drawingml/2006/main" name="SO 08">
  <a:themeElements>
    <a:clrScheme name="SlideOcean - Light 07">
      <a:dk1>
        <a:srgbClr val="FFFFFF"/>
      </a:dk1>
      <a:lt1>
        <a:sysClr val="window" lastClr="FFFFFF"/>
      </a:lt1>
      <a:dk2>
        <a:srgbClr val="242E3D"/>
      </a:dk2>
      <a:lt2>
        <a:srgbClr val="FFFFFF"/>
      </a:lt2>
      <a:accent1>
        <a:srgbClr val="F72585"/>
      </a:accent1>
      <a:accent2>
        <a:srgbClr val="7209B7"/>
      </a:accent2>
      <a:accent3>
        <a:srgbClr val="3A0CA3"/>
      </a:accent3>
      <a:accent4>
        <a:srgbClr val="4361EE"/>
      </a:accent4>
      <a:accent5>
        <a:srgbClr val="4CC9F0"/>
      </a:accent5>
      <a:accent6>
        <a:srgbClr val="FEE440"/>
      </a:accent6>
      <a:hlink>
        <a:srgbClr val="F33B48"/>
      </a:hlink>
      <a:folHlink>
        <a:srgbClr val="FFC00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8.xml><?xml version="1.0" encoding="utf-8"?>
<a:theme xmlns:a="http://schemas.openxmlformats.org/drawingml/2006/main" name="1_SO 07">
  <a:themeElements>
    <a:clrScheme name="CP_L_94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CE54F5"/>
      </a:accent1>
      <a:accent2>
        <a:srgbClr val="A34FEB"/>
      </a:accent2>
      <a:accent3>
        <a:srgbClr val="7C47EE"/>
      </a:accent3>
      <a:accent4>
        <a:srgbClr val="6162F3"/>
      </a:accent4>
      <a:accent5>
        <a:srgbClr val="30B4F6"/>
      </a:accent5>
      <a:accent6>
        <a:srgbClr val="3DE9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9.xml><?xml version="1.0" encoding="utf-8"?>
<a:theme xmlns:a="http://schemas.openxmlformats.org/drawingml/2006/main" name="1_SO 06">
  <a:themeElements>
    <a:clrScheme name="CP_D_78">
      <a:dk1>
        <a:srgbClr val="FFFFFF"/>
      </a:dk1>
      <a:lt1>
        <a:srgbClr val="374047"/>
      </a:lt1>
      <a:dk2>
        <a:srgbClr val="FFFFFF"/>
      </a:dk2>
      <a:lt2>
        <a:srgbClr val="242655"/>
      </a:lt2>
      <a:accent1>
        <a:srgbClr val="393156"/>
      </a:accent1>
      <a:accent2>
        <a:srgbClr val="152644"/>
      </a:accent2>
      <a:accent3>
        <a:srgbClr val="1743D7"/>
      </a:accent3>
      <a:accent4>
        <a:srgbClr val="E2FF65"/>
      </a:accent4>
      <a:accent5>
        <a:srgbClr val="8CC3E1"/>
      </a:accent5>
      <a:accent6>
        <a:srgbClr val="ECECE0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7773</TotalTime>
  <Words>1395</Words>
  <Application>Microsoft Office PowerPoint</Application>
  <PresentationFormat>Custom</PresentationFormat>
  <Paragraphs>171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19</vt:i4>
      </vt:variant>
      <vt:variant>
        <vt:lpstr>Slide Titles</vt:lpstr>
      </vt:variant>
      <vt:variant>
        <vt:i4>9</vt:i4>
      </vt:variant>
    </vt:vector>
  </HeadingPairs>
  <TitlesOfParts>
    <vt:vector size="33" baseType="lpstr">
      <vt:lpstr>Aptos</vt:lpstr>
      <vt:lpstr>Arial</vt:lpstr>
      <vt:lpstr>Calibri</vt:lpstr>
      <vt:lpstr>Open Sans Light</vt:lpstr>
      <vt:lpstr>UTM Avo</vt:lpstr>
      <vt:lpstr>SO 02</vt:lpstr>
      <vt:lpstr>SO 03</vt:lpstr>
      <vt:lpstr>SO 04</vt:lpstr>
      <vt:lpstr>SO 05</vt:lpstr>
      <vt:lpstr>SO 06</vt:lpstr>
      <vt:lpstr>SO 07</vt:lpstr>
      <vt:lpstr>SO 08</vt:lpstr>
      <vt:lpstr>1_SO 07</vt:lpstr>
      <vt:lpstr>1_SO 06</vt:lpstr>
      <vt:lpstr>1_SO 05</vt:lpstr>
      <vt:lpstr>1_SO 08</vt:lpstr>
      <vt:lpstr>1_SO 04</vt:lpstr>
      <vt:lpstr>1_SO 03</vt:lpstr>
      <vt:lpstr>1_SO 02</vt:lpstr>
      <vt:lpstr>SO 01</vt:lpstr>
      <vt:lpstr>2_SO 07</vt:lpstr>
      <vt:lpstr>2_SO 06</vt:lpstr>
      <vt:lpstr>2_SO 05</vt:lpstr>
      <vt:lpstr>2_SO 03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Slide Ocean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Infographic Design 48 - Business Growth Model</dc:title>
  <dc:creator>Slide Ocean</dc:creator>
  <cp:lastModifiedBy>SO</cp:lastModifiedBy>
  <cp:revision>1489</cp:revision>
  <dcterms:created xsi:type="dcterms:W3CDTF">2024-04-24T08:43:56Z</dcterms:created>
  <dcterms:modified xsi:type="dcterms:W3CDTF">2025-09-17T02:34:50Z</dcterms:modified>
</cp:coreProperties>
</file>