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8.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0.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1.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2.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3.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4.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5.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6.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7.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8.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3" r:id="rId6"/>
    <p:sldMasterId id="2147483745" r:id="rId7"/>
    <p:sldMasterId id="2147483768" r:id="rId8"/>
    <p:sldMasterId id="2147483780" r:id="rId9"/>
    <p:sldMasterId id="2147483790" r:id="rId10"/>
    <p:sldMasterId id="2147483800" r:id="rId11"/>
    <p:sldMasterId id="2147483812" r:id="rId12"/>
    <p:sldMasterId id="2147483822" r:id="rId13"/>
    <p:sldMasterId id="2147483832" r:id="rId14"/>
    <p:sldMasterId id="2147483843" r:id="rId15"/>
    <p:sldMasterId id="2147483853" r:id="rId16"/>
    <p:sldMasterId id="2147483865" r:id="rId17"/>
    <p:sldMasterId id="2147483875" r:id="rId18"/>
    <p:sldMasterId id="2147483885" r:id="rId19"/>
  </p:sldMasterIdLst>
  <p:notesMasterIdLst>
    <p:notesMasterId r:id="rId29"/>
  </p:notesMasterIdLst>
  <p:handoutMasterIdLst>
    <p:handoutMasterId r:id="rId30"/>
  </p:handoutMasterIdLst>
  <p:sldIdLst>
    <p:sldId id="2147378072" r:id="rId20"/>
    <p:sldId id="2147378147" r:id="rId21"/>
    <p:sldId id="2147378158" r:id="rId22"/>
    <p:sldId id="2147378119" r:id="rId23"/>
    <p:sldId id="2147378154" r:id="rId24"/>
    <p:sldId id="2147378073" r:id="rId25"/>
    <p:sldId id="2147378120" r:id="rId26"/>
    <p:sldId id="2147378076" r:id="rId27"/>
    <p:sldId id="2147378155" r:id="rId28"/>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0A0E"/>
    <a:srgbClr val="003366"/>
    <a:srgbClr val="445774"/>
    <a:srgbClr val="334257"/>
    <a:srgbClr val="BC8F00"/>
    <a:srgbClr val="ABBDC1"/>
    <a:srgbClr val="E3DFE9"/>
    <a:srgbClr val="F0EEF3"/>
    <a:srgbClr val="F1F1F1"/>
    <a:srgbClr val="FAF8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69" autoAdjust="0"/>
    <p:restoredTop sz="96247" autoAdjust="0"/>
  </p:normalViewPr>
  <p:slideViewPr>
    <p:cSldViewPr snapToGrid="0">
      <p:cViewPr>
        <p:scale>
          <a:sx n="50" d="100"/>
          <a:sy n="50" d="100"/>
        </p:scale>
        <p:origin x="450" y="294"/>
      </p:cViewPr>
      <p:guideLst/>
    </p:cSldViewPr>
  </p:slideViewPr>
  <p:outlineViewPr>
    <p:cViewPr>
      <p:scale>
        <a:sx n="100" d="100"/>
        <a:sy n="100" d="100"/>
      </p:scale>
      <p:origin x="0" y="0"/>
    </p:cViewPr>
  </p:outlineViewPr>
  <p:notesTextViewPr>
    <p:cViewPr>
      <p:scale>
        <a:sx n="3" d="2"/>
        <a:sy n="3" d="2"/>
      </p:scale>
      <p:origin x="0" y="0"/>
    </p:cViewPr>
  </p:notesTextViewPr>
  <p:notesViewPr>
    <p:cSldViewPr snapToGrid="0">
      <p:cViewPr varScale="1">
        <p:scale>
          <a:sx n="83" d="100"/>
          <a:sy n="83" d="100"/>
        </p:scale>
        <p:origin x="385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handoutMaster" Target="handoutMasters/handoutMaster1.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9/16/2025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641729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95788586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9582915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81422037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9048919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12305072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9730555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7546747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3571443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84288948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58316082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56428724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24184612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9208244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05245516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88641795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72164089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17652242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63323653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361605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393027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55139212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01519514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4886239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427959644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637693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29513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1066542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9457415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66099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15AB-22CD-59C0-9537-0F2134817C8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B73D3-0C35-8688-FDB3-94687EEF983E}"/>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D7464C-7442-F30E-1D11-246441D13495}"/>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E1DDD20F-3A44-872C-8509-E18F4389D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51D1C-B6DC-C8A0-64B0-76A2052C352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3658329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9704533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43749023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62537061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6211691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73972479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82587265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09105481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48091902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4288180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solidFill>
                  <a:schemeClr val="tx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lvl1pPr>
              <a:defRPr>
                <a:solidFill>
                  <a:schemeClr val="tx2"/>
                </a:solidFill>
              </a:defRPr>
            </a:lvl1pPr>
          </a:lstStyle>
          <a:p>
            <a:fld id="{6B7AF61F-0DDF-4683-ACD2-2A19712B0FB8}" type="datetimeFigureOut">
              <a:rPr lang="en-US" smtClean="0"/>
              <a:pPr/>
              <a:t>9/16/2025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lvl1pPr>
              <a:defRPr>
                <a:solidFill>
                  <a:schemeClr val="tx2"/>
                </a:solidFill>
              </a:defRPr>
            </a:lvl1pPr>
          </a:lstStyle>
          <a:p>
            <a:fld id="{7BC03B56-34A9-463B-AB22-B04839E2F032}" type="slidenum">
              <a:rPr lang="en-US" smtClean="0"/>
              <a:pPr/>
              <a:t>‹#›</a:t>
            </a:fld>
            <a:endParaRPr lang="en-US"/>
          </a:p>
        </p:txBody>
      </p:sp>
    </p:spTree>
    <p:extLst>
      <p:ext uri="{BB962C8B-B14F-4D97-AF65-F5344CB8AC3E}">
        <p14:creationId xmlns:p14="http://schemas.microsoft.com/office/powerpoint/2010/main" val="230442861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286948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23454105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15863506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4" name="Footer Placeholder 3"/>
          <p:cNvSpPr>
            <a:spLocks noGrp="1"/>
          </p:cNvSpPr>
          <p:nvPr>
            <p:ph type="ftr" sz="quarter" idx="11"/>
          </p:nvPr>
        </p:nvSpPr>
        <p:spPr>
          <a:xfrm>
            <a:off x="8077200" y="12712701"/>
            <a:ext cx="8229600" cy="730250"/>
          </a:xfrm>
          <a:prstGeom prst="rect">
            <a:avLst/>
          </a:prstGeom>
        </p:spPr>
        <p:txBody>
          <a:bodyPr/>
          <a:lstStyle/>
          <a:p>
            <a:endParaRPr lang="en-US"/>
          </a:p>
        </p:txBody>
      </p:sp>
      <p:sp>
        <p:nvSpPr>
          <p:cNvPr id="5" name="Slide Number Placeholder 4"/>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244121888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45992708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22083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18055915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2995796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676400" y="12712701"/>
            <a:ext cx="5486400" cy="730250"/>
          </a:xfrm>
          <a:prstGeom prst="rect">
            <a:avLst/>
          </a:prstGeom>
        </p:spPr>
        <p:txBody>
          <a:bodyPr/>
          <a:lstStyle/>
          <a:p>
            <a:fld id="{6B7AF61F-0DDF-4683-ACD2-2A19712B0FB8}" type="datetimeFigureOut">
              <a:rPr lang="en-US" smtClean="0"/>
              <a:t>9/16/2025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a:xfrm>
            <a:off x="17221200" y="12712701"/>
            <a:ext cx="5486400" cy="730250"/>
          </a:xfrm>
          <a:prstGeom prst="rect">
            <a:avLst/>
          </a:prstGeom>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21101284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5686278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3693817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3102871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93324701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3783675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461993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4845216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71827443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243449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25088546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78839406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4185321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07975180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97956466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3176618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40982750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6208697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205320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0250758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193402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679625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89573765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4742751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69040405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4444242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995193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8914091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4663214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202730653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01794577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3883937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163765720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51AB-778C-2E4F-DC9D-619559E9F2EC}"/>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62FF9-4452-4570-4846-2F8636DEFE91}"/>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53E10-C0C8-4CB4-1762-74E5E440C0BA}"/>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D495736-BDBD-A27E-C36B-2816FBD34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30FB5-1493-2865-D729-C9EB7E3D8887}"/>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14340460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078D-0209-4098-CC9C-461020F2A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97959-DBE6-B5BB-3D01-C73BB51587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B763C-30DC-A9C1-82C8-B32DBF5965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C377D81F-88C5-00BC-E782-98B581EEA3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98518-F41A-3A8E-C1FE-62D31F2FA912}"/>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04018808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6CD4C-4470-114E-70EB-044DF4A497DF}"/>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D2F60-A5D0-F80A-3A10-FD8A2A71D730}"/>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E033D5-223D-95DC-1BD3-F4B1B4F88C2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28356F00-529D-29E5-4868-7F464ECEB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483-4E74-9A23-9B9D-BC8DF9A08D2D}"/>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01426090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34EE-0F87-54AB-F8D6-F4AEA330C2A1}"/>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F1C60F-E14C-2348-C0A6-85DFFCAD91B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21A762-2887-9409-CDC0-693FEA35690B}"/>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474BFB-507F-677E-E21F-8C872ABB901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21172D-B827-7610-32EB-A10E66174C0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D03800-A065-FC9B-BC60-1B585289243C}"/>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8" name="Footer Placeholder 7">
            <a:extLst>
              <a:ext uri="{FF2B5EF4-FFF2-40B4-BE49-F238E27FC236}">
                <a16:creationId xmlns:a16="http://schemas.microsoft.com/office/drawing/2014/main" id="{02FB0C32-E995-899D-92F4-41CAA5A319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CCC3BEA-2CCF-5D25-8FED-E932983427E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658328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67B17-9BFC-08BA-6A64-776A0E70D7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790FE4-2874-C1A8-F8F1-E0934585D685}"/>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4" name="Footer Placeholder 3">
            <a:extLst>
              <a:ext uri="{FF2B5EF4-FFF2-40B4-BE49-F238E27FC236}">
                <a16:creationId xmlns:a16="http://schemas.microsoft.com/office/drawing/2014/main" id="{CDDE908F-4002-F0CA-CE38-764612A89F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771DF-8486-C135-561E-26D08DD5DFFF}"/>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95631441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A958-2550-17F8-91DB-56DCEF2908E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3" name="Footer Placeholder 2">
            <a:extLst>
              <a:ext uri="{FF2B5EF4-FFF2-40B4-BE49-F238E27FC236}">
                <a16:creationId xmlns:a16="http://schemas.microsoft.com/office/drawing/2014/main" id="{F02CC9DC-61DC-8A3D-FADC-5BF4914330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DAAEF-A433-985E-4815-BC1926A82AC4}"/>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93918576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2BE0-D680-0387-51E4-F2CFE3EC323B}"/>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130E85-17B2-8668-06B5-DFC490DF7A63}"/>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440552-44F3-FE81-121E-A089377611C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3E129C-0517-157C-443E-A5E79BE2A538}"/>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45B6ACA0-0BCB-E2FF-FFE0-19081032C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F7FD2-C179-12BB-CAC8-248211BE45E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41531077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83034774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0442-97A2-1E74-037A-79CD1E0F1A1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16570-F7EE-BE10-04B6-6CE9C2A77161}"/>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A000AE-804D-9F5E-4771-5290AE84AE7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B7CEA-3234-EE53-BCEB-1A53C715A30D}"/>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6" name="Footer Placeholder 5">
            <a:extLst>
              <a:ext uri="{FF2B5EF4-FFF2-40B4-BE49-F238E27FC236}">
                <a16:creationId xmlns:a16="http://schemas.microsoft.com/office/drawing/2014/main" id="{01607589-480F-EE14-FEB2-2444B8D1B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5D1E2D-D536-B769-A304-0321F4FE26F3}"/>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371280084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B4D39-3058-C372-BD70-FD8C2F1BD8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D32C95-F1D4-3322-47E0-3A22C71E9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D1723-626D-83FB-72E4-66B10350E596}"/>
              </a:ext>
            </a:extLst>
          </p:cNvPr>
          <p:cNvSpPr>
            <a:spLocks noGrp="1"/>
          </p:cNvSpPr>
          <p:nvPr>
            <p:ph type="dt" sz="half" idx="10"/>
          </p:nvPr>
        </p:nvSpPr>
        <p:spPr/>
        <p:txBody>
          <a:body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3F77DB-7CD4-4F5D-7335-AC55881CCB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E9F98-9949-2B7E-E4E6-BB98C40EE969}"/>
              </a:ext>
            </a:extLst>
          </p:cNvPr>
          <p:cNvSpPr>
            <a:spLocks noGrp="1"/>
          </p:cNvSpPr>
          <p:nvPr>
            <p:ph type="sldNum" sz="quarter" idx="12"/>
          </p:nvPr>
        </p:nvSpPr>
        <p:spPr/>
        <p:txBody>
          <a:bodyPr/>
          <a:lstStyle/>
          <a:p>
            <a:fld id="{BD353B87-FD7D-4BEF-8AF9-6F702E883271}" type="slidenum">
              <a:rPr lang="en-US" smtClean="0"/>
              <a:t>‹#›</a:t>
            </a:fld>
            <a:endParaRPr lang="en-US"/>
          </a:p>
        </p:txBody>
      </p:sp>
    </p:spTree>
    <p:extLst>
      <p:ext uri="{BB962C8B-B14F-4D97-AF65-F5344CB8AC3E}">
        <p14:creationId xmlns:p14="http://schemas.microsoft.com/office/powerpoint/2010/main" val="138140169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E62C2-2021-D652-369B-8B15BB6F8525}"/>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C32F9-4BF3-9763-B31B-EACFE3BADC22}"/>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2794D8-527B-EFFD-B3DC-EAC0E935D58C}"/>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9EE75E73-4B2C-0640-FA84-F9275D5F29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F4619-9EF8-29F0-7708-14A1730C1F0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1534537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758F-7449-2060-8184-EB46D4E824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9CFB6-1D94-D3D8-A586-770316CDB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D7BD1-4A7E-940F-9052-CAD8A158BEA4}"/>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4DA31454-556F-627E-3AB5-44449550E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CEAD08-9729-1E97-7ABC-EE5B167B15B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60165153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B90B-7719-ABA6-0DF3-B858D7F3E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EBE254-5BE8-F0DC-D087-C5227A5819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FC0F7-6659-C3DB-6713-EB9C11D0651F}"/>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40CA92CB-7DE0-2EBF-FA75-6BC2CD4F0E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2C376-B024-6B57-CF2B-9EF4CDF44CC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784130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DEF20-B00B-9BEA-D5D2-1733B111FF46}"/>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9CAC9-3895-5579-5B78-0CA61438807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5A0F7-DEA3-2E52-111D-794DD0238EC9}"/>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B818F141-5098-3602-D7A3-6B4446C54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01C931-0F14-E1E3-FEF9-722C6667D1B8}"/>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6661594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F5563-7EC5-1DF7-D7D2-FC662B90AE34}"/>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90498B-BDE0-DF82-C625-9DBBA168A34F}"/>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EA7850-B83D-CFB5-1256-9D7F464019E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54AEAF-5EA4-65AB-DAA1-B86D40E47984}"/>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CDE37E-81DA-0F77-72E9-A5A7E84F6549}"/>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FC580E-C67B-4FFE-31D1-37C10A6BBD92}"/>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8" name="Footer Placeholder 7">
            <a:extLst>
              <a:ext uri="{FF2B5EF4-FFF2-40B4-BE49-F238E27FC236}">
                <a16:creationId xmlns:a16="http://schemas.microsoft.com/office/drawing/2014/main" id="{493D0CF3-8ABF-E830-E306-BDC7DEC114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2E065-8A0E-FB3C-E53D-B8AE4935B99D}"/>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94001770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6B0A-D0E7-9761-32B9-41AF61E6B9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C1469-DD4A-2162-6BFF-5348D50F0F01}"/>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4" name="Footer Placeholder 3">
            <a:extLst>
              <a:ext uri="{FF2B5EF4-FFF2-40B4-BE49-F238E27FC236}">
                <a16:creationId xmlns:a16="http://schemas.microsoft.com/office/drawing/2014/main" id="{D2D6C829-2D2E-2960-ACC3-54C0B90AE5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A094FF-AB08-8373-7C2A-199583D70CD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13116714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1082B-2207-F8DE-1821-8017B4862502}"/>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3" name="Footer Placeholder 2">
            <a:extLst>
              <a:ext uri="{FF2B5EF4-FFF2-40B4-BE49-F238E27FC236}">
                <a16:creationId xmlns:a16="http://schemas.microsoft.com/office/drawing/2014/main" id="{B3CED3A3-599F-44E7-95F2-FF3D9FBC0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74A3F-78C9-B929-BC70-20CAA648D9B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49899602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16CC4-26B8-1AB8-1644-8B36C7AB6C3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E8DBFD-0AA8-77A1-DBF4-F8A1B58CF941}"/>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0590E6-FB7F-A449-8427-957AB9A7D9AC}"/>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5D7AF1-E830-51DD-B7DF-D8211467C30C}"/>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6" name="Footer Placeholder 5">
            <a:extLst>
              <a:ext uri="{FF2B5EF4-FFF2-40B4-BE49-F238E27FC236}">
                <a16:creationId xmlns:a16="http://schemas.microsoft.com/office/drawing/2014/main" id="{926A4F1E-23F2-ABDA-D104-A7C573714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1CE55-4848-FFF8-4A24-E22E6D6199F4}"/>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267008976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7C5-4F62-6129-5217-C19A4023EA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042731-9854-9556-36A8-ABC89B2186F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6A3A33-2032-BFB4-70E3-3C8482F0A01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60113F-72E6-96C1-DE62-F59E8E9261A1}"/>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6" name="Footer Placeholder 5">
            <a:extLst>
              <a:ext uri="{FF2B5EF4-FFF2-40B4-BE49-F238E27FC236}">
                <a16:creationId xmlns:a16="http://schemas.microsoft.com/office/drawing/2014/main" id="{DEC6D463-FA25-7E40-87B1-C044B69A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CB600-E7B1-4104-B5FB-C0EE7A576725}"/>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12568140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E2441-FC03-BA38-FAA4-D32137EF8D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DB6FEB-C220-8E80-BFBA-4FF4F86FD6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3F042-0D33-DB96-69AD-019517582D08}"/>
              </a:ext>
            </a:extLst>
          </p:cNvPr>
          <p:cNvSpPr>
            <a:spLocks noGrp="1"/>
          </p:cNvSpPr>
          <p:nvPr>
            <p:ph type="dt" sz="half" idx="10"/>
          </p:nvPr>
        </p:nvSpPr>
        <p:spPr/>
        <p:txBody>
          <a:body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641F0015-C7F4-BBF7-9988-A4F069E4E5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7F6434-BFE8-92ED-34A5-DCFDD78D296F}"/>
              </a:ext>
            </a:extLst>
          </p:cNvPr>
          <p:cNvSpPr>
            <a:spLocks noGrp="1"/>
          </p:cNvSpPr>
          <p:nvPr>
            <p:ph type="sldNum" sz="quarter" idx="12"/>
          </p:nvPr>
        </p:nvSpPr>
        <p:spPr/>
        <p:txBody>
          <a:bodyPr/>
          <a:lstStyle/>
          <a:p>
            <a:fld id="{E26F896D-6AF7-497E-97D3-5FAA77CD0E3B}" type="slidenum">
              <a:rPr lang="en-US" smtClean="0"/>
              <a:t>‹#›</a:t>
            </a:fld>
            <a:endParaRPr lang="en-US"/>
          </a:p>
        </p:txBody>
      </p:sp>
    </p:spTree>
    <p:extLst>
      <p:ext uri="{BB962C8B-B14F-4D97-AF65-F5344CB8AC3E}">
        <p14:creationId xmlns:p14="http://schemas.microsoft.com/office/powerpoint/2010/main" val="37653418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878515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21504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DBBB-E539-7EA6-0376-023A69356F3C}"/>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97CA14-92A0-951B-7103-D6D48B97C1A4}"/>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8847D4-65C3-E84D-9306-BF82FCDB19FB}"/>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02EC548E-604E-3B2F-133B-7A45C5EB28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F61805-FFE3-30BF-836C-B16D8C7BB35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50466761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42737277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52500574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2749913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15827846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90607191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00073360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411499626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5462372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13815943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8070705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83D-E0AE-6503-FDFF-8539F7C1737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765828-4DEE-E19A-A405-575B41B72C51}"/>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BA7345-152C-2A48-515A-199C547CD690}"/>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634E87-F7CB-38D0-4E71-DC6911CD11CC}"/>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B6FF49-A137-9E0D-150B-76A113AB51E0}"/>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810F53-F534-2BEB-6F5D-D1B1E82DE552}"/>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8" name="Footer Placeholder 7">
            <a:extLst>
              <a:ext uri="{FF2B5EF4-FFF2-40B4-BE49-F238E27FC236}">
                <a16:creationId xmlns:a16="http://schemas.microsoft.com/office/drawing/2014/main" id="{22E54EB8-C4D2-866B-0BED-1CA7F0BCD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E9B874-1539-56A1-2897-48B7FEE765B6}"/>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51867120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896711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87442232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23333124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7700723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58060320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12609430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2627182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24648903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53371524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41545498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CA745-D09E-E59F-797A-813708BFD3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83D2B9-F67D-1D1A-BC08-799088D7E318}"/>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4" name="Footer Placeholder 3">
            <a:extLst>
              <a:ext uri="{FF2B5EF4-FFF2-40B4-BE49-F238E27FC236}">
                <a16:creationId xmlns:a16="http://schemas.microsoft.com/office/drawing/2014/main" id="{1EB7FA09-4C3B-851F-8140-26A0FA2490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B18A85-257F-5121-F756-5E751002D8E1}"/>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90983979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3959026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7848590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06718759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1769144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415440255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5777624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95275379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05812811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94029648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3487487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14D5A-BAFF-5307-E89E-12BDE8DF20E3}"/>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80D69D-9D78-3BBF-9215-E90ACF10437A}"/>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68D2E0-E70E-348E-8C0B-C4529F292F5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822221-EE83-FDA3-CE71-7DDFE4107785}"/>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6" name="Footer Placeholder 5">
            <a:extLst>
              <a:ext uri="{FF2B5EF4-FFF2-40B4-BE49-F238E27FC236}">
                <a16:creationId xmlns:a16="http://schemas.microsoft.com/office/drawing/2014/main" id="{726E695D-A37B-B02E-FB87-BCED823B58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4BDD1-A962-7C87-68CE-2ECF965D0915}"/>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334843976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A8CB-DDF9-CA59-3C60-6D4CF2EFC6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EA269-F546-E922-0C4D-4B7BCAEB7C30}"/>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33A9-A348-84A8-076C-A56A533BB2F3}"/>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413DDA-1AD6-3AFF-EE04-6F989F481843}"/>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5703EA0F-B03A-8938-608D-CBD7D48869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C521-FAFC-79F7-AE12-6DED2FBB1629}"/>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88032469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E187-60BE-A76B-4263-D723EEE647D9}"/>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121D7F-7982-10C2-6A3A-E7F17E408934}"/>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AEF121-C669-C583-92EA-9E40B959AB04}"/>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982EE8-F5D9-BA86-07A0-6DCEDC0A725B}"/>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2FB36-6501-DC6F-2F92-EC3C1C967E8A}"/>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5BFFB3-5856-98E0-1922-0953C8E556E5}"/>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8" name="Footer Placeholder 7">
            <a:extLst>
              <a:ext uri="{FF2B5EF4-FFF2-40B4-BE49-F238E27FC236}">
                <a16:creationId xmlns:a16="http://schemas.microsoft.com/office/drawing/2014/main" id="{99463AD8-1375-BD0D-7CD1-ECE6F56125A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54E9B-D128-C6F1-A1FC-FDD553FA22C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1972255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93CCB-040A-8CEE-5171-D5AC7BE178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AA900F-F16C-FA3B-FF43-636800CF3572}"/>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4" name="Footer Placeholder 3">
            <a:extLst>
              <a:ext uri="{FF2B5EF4-FFF2-40B4-BE49-F238E27FC236}">
                <a16:creationId xmlns:a16="http://schemas.microsoft.com/office/drawing/2014/main" id="{D699BEE8-E793-A737-1AE6-ED3A4932DE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8E5E0-0DD6-5EE1-D8E8-44D9C5E3B5C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47810116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4FDB8-623F-F8FC-9D5E-A0C75E4195DA}"/>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3" name="Footer Placeholder 2">
            <a:extLst>
              <a:ext uri="{FF2B5EF4-FFF2-40B4-BE49-F238E27FC236}">
                <a16:creationId xmlns:a16="http://schemas.microsoft.com/office/drawing/2014/main" id="{DD3FA2FA-C4E9-1B62-9F5A-535A480587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22EEC8-F3B6-3087-2B85-E10652E321E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331678722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6EE9-3D65-B988-403D-1E59290207F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0182CC-EE2B-7FD2-6AA4-0324DDBBFA02}"/>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2E0034-1798-A48A-8865-3094AE880857}"/>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8BE6F7-1D17-6F61-B86E-711B1420CA2A}"/>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C25DF196-BAF3-A9F7-3DD8-BE88A4007F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987102-F6C2-DCE4-39DF-675FCF71A26F}"/>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274454477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A50A2-4C35-D88A-AC12-DD626E6CC64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E4743B-6823-ABCF-F134-0F289D7C4D1D}"/>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BD3C5A-300A-0F9B-61C4-6BD88B06AAE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098340-EC15-6AB0-D76B-C2A6747E7313}"/>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6" name="Footer Placeholder 5">
            <a:extLst>
              <a:ext uri="{FF2B5EF4-FFF2-40B4-BE49-F238E27FC236}">
                <a16:creationId xmlns:a16="http://schemas.microsoft.com/office/drawing/2014/main" id="{74B2B81F-FC01-EBAE-CDEF-6DCE4A21C9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5827-95FA-CF83-7D76-66586B084D06}"/>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70222491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F45F8-0220-3478-AD0A-F03F64FCA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F4FEA-A202-CFCD-13F5-90EA60F0BE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3A9919-FD8D-28FD-D657-9D517F3F327B}"/>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9FDCFC83-6174-CC38-44F3-58346DA9A0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C3FD-BF27-4258-B373-D40182CD6B8D}"/>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9414965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B2C73-8B4D-7102-E442-FA41621E77C9}"/>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5F271-AAFE-FFE7-6862-4FA666FC2722}"/>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367BA8-D321-A2BF-ADA7-17EF80B708CF}"/>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0F6C6234-86D8-A35C-BE78-944682C66A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F2A45-CC95-11A1-F91F-7383C1D828C3}"/>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97894157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7309-B41B-B118-5912-ED7A70EF7A86}"/>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57982F-AD5A-0AED-9C77-6695B8302627}"/>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062AE0-5EEF-084E-A8AA-B1C91B900D21}"/>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C347ACB9-A471-F2F3-4A39-9A8C7B5C65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BDD7-0A87-52C7-41C2-B3A14576AF6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96106785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B6094-746E-9937-B6CD-9E12C1084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D24FC0-A3B6-962E-5395-9665CFDA3C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DD4F5-78C0-DA19-B00C-3CF2E19F5EE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BBCAAE6-28B8-97E8-AB5C-3E2C503FF4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1150C-F937-95C5-2D7C-6646A9F664BB}"/>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50108919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361-F257-4691-8BFA-F995EF167FA6}"/>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8FE2C1-9E44-8F6D-C7B2-E6687C34C6FA}"/>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FAF58-8EC2-DD2F-B019-E1DC598FE7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CBC3B-7556-5F3E-EF15-7AEB11160821}"/>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6" name="Footer Placeholder 5">
            <a:extLst>
              <a:ext uri="{FF2B5EF4-FFF2-40B4-BE49-F238E27FC236}">
                <a16:creationId xmlns:a16="http://schemas.microsoft.com/office/drawing/2014/main" id="{F377BF58-4BF5-A5FA-AFDE-2CCBF313B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5F26-8E2A-500F-129C-0C9BF542F1CB}"/>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10178744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4683-5E05-D526-DDF7-D8F34BF0B732}"/>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714380-9682-E309-5AA2-E95F01C40C5A}"/>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920FA7-49B7-F69E-1701-CC9826B6680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14F8124-4862-2D81-F73A-84E9887E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580DA-762C-FE17-96B2-6EB253225469}"/>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1321401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7DC3-7DAB-82FA-57C0-89D97281E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742FD-6337-9D32-62A4-2D0BBA6E74CB}"/>
              </a:ext>
            </a:extLst>
          </p:cNvPr>
          <p:cNvSpPr>
            <a:spLocks noGrp="1"/>
          </p:cNvSpPr>
          <p:nvPr>
            <p:ph sz="half" idx="1"/>
          </p:nvPr>
        </p:nvSpPr>
        <p:spPr>
          <a:xfrm>
            <a:off x="16764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A2F74C-66B6-C378-3B6C-62AD5F776C7A}"/>
              </a:ext>
            </a:extLst>
          </p:cNvPr>
          <p:cNvSpPr>
            <a:spLocks noGrp="1"/>
          </p:cNvSpPr>
          <p:nvPr>
            <p:ph sz="half" idx="2"/>
          </p:nvPr>
        </p:nvSpPr>
        <p:spPr>
          <a:xfrm>
            <a:off x="12268200" y="3651250"/>
            <a:ext cx="10439400" cy="8702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B6C498-B673-1B7D-34D4-03C59ED366D8}"/>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F0A26210-9969-B444-C699-BF6157BC6B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3F49BC-CD7F-3057-5262-8E2211ACF5D7}"/>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69043407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1F92B-A930-3A13-A2D7-E43E4A04F310}"/>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FD2C3F-11A5-A379-71ED-964A840C93D6}"/>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981852-F7CB-ADF7-F5B2-B5E5DB794308}"/>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538EFE-3279-EB21-3711-55A33F583F47}"/>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B07876-A6CC-FB95-4167-E00BCFC831A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1EB3E1-1F1E-877C-CF4D-CDEFD228787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8" name="Footer Placeholder 7">
            <a:extLst>
              <a:ext uri="{FF2B5EF4-FFF2-40B4-BE49-F238E27FC236}">
                <a16:creationId xmlns:a16="http://schemas.microsoft.com/office/drawing/2014/main" id="{87D3A437-33E9-3813-BF9D-24F1C2325D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F57A44-BBBD-EBA2-1378-56DFED93A0DA}"/>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7138798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1623F-532D-C853-B5D4-4930FD807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DFCC1E-4636-8394-E38D-A74FC4BAA99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4" name="Footer Placeholder 3">
            <a:extLst>
              <a:ext uri="{FF2B5EF4-FFF2-40B4-BE49-F238E27FC236}">
                <a16:creationId xmlns:a16="http://schemas.microsoft.com/office/drawing/2014/main" id="{C0876146-FB0E-3ABA-B9AB-407C8BD62F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79D94C-7BA6-2454-FA8E-D342F114F2E1}"/>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80380509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89E121-3085-42CF-9DD7-947182668CF0}"/>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3" name="Footer Placeholder 2">
            <a:extLst>
              <a:ext uri="{FF2B5EF4-FFF2-40B4-BE49-F238E27FC236}">
                <a16:creationId xmlns:a16="http://schemas.microsoft.com/office/drawing/2014/main" id="{4E636D08-669E-9C8C-4E5D-E0CC802DE4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923A85-6697-8837-F454-0046398FEC1D}"/>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135975490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3F17-ABDA-2B1C-E9E2-8C4393698B9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D11165-75C5-8500-946A-1ABDB24E075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1F4FA6-037D-F2E6-E20B-1598547D56D1}"/>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804CAC-7F69-B0C3-898C-38F80F20A53C}"/>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9BA3F253-592A-852C-E7CD-A082BA1AD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E8D38E-BBCB-BC3D-7DA7-AA3DC0270253}"/>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83394950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F2C5E-C4F1-4F60-1285-3378A6E260A1}"/>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131D2B-1B74-4EAA-D2FE-644C73FBF0FC}"/>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CE548E-0634-7828-E8BC-1F14C87D4CF8}"/>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EF9E11-7100-2C2F-B45F-456835CBCB49}"/>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6" name="Footer Placeholder 5">
            <a:extLst>
              <a:ext uri="{FF2B5EF4-FFF2-40B4-BE49-F238E27FC236}">
                <a16:creationId xmlns:a16="http://schemas.microsoft.com/office/drawing/2014/main" id="{C39C9F55-260C-B25F-1429-519FF8DFA1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E37797-6516-97DA-8C44-0680032DF95E}"/>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252101926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D1653-65E7-BE72-8426-F7F736F6D3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8D663-FA74-028C-A960-347AB75555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A5E6C0-4116-6B7D-1032-52E738B931D7}"/>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66986592-7269-EBCE-BFD1-2097B525D1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0687A-5794-A9F2-E723-EA31BE8F4BCF}"/>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09091343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3DD51-973E-7195-32D8-941E9F6E6D3B}"/>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4241D-51EF-8591-511E-5FBBC7728CF1}"/>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412E6-5B2E-78B3-4E78-75BBFC03236D}"/>
              </a:ext>
            </a:extLst>
          </p:cNvPr>
          <p:cNvSpPr>
            <a:spLocks noGrp="1"/>
          </p:cNvSpPr>
          <p:nvPr>
            <p:ph type="dt" sz="half" idx="10"/>
          </p:nvPr>
        </p:nvSpPr>
        <p:spPr/>
        <p:txBody>
          <a:body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A4FCC733-15C5-A03C-9C4D-7E8432845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DE3B2B-9139-146D-A2BA-FB535EA54875}"/>
              </a:ext>
            </a:extLst>
          </p:cNvPr>
          <p:cNvSpPr>
            <a:spLocks noGrp="1"/>
          </p:cNvSpPr>
          <p:nvPr>
            <p:ph type="sldNum" sz="quarter" idx="12"/>
          </p:nvPr>
        </p:nvSpPr>
        <p:spPr/>
        <p:txBody>
          <a:bodyPr/>
          <a:lstStyle/>
          <a:p>
            <a:fld id="{5CC6B080-D978-4594-AD65-C11341F735E7}" type="slidenum">
              <a:rPr lang="en-US" smtClean="0"/>
              <a:t>‹#›</a:t>
            </a:fld>
            <a:endParaRPr lang="en-US"/>
          </a:p>
        </p:txBody>
      </p:sp>
    </p:spTree>
    <p:extLst>
      <p:ext uri="{BB962C8B-B14F-4D97-AF65-F5344CB8AC3E}">
        <p14:creationId xmlns:p14="http://schemas.microsoft.com/office/powerpoint/2010/main" val="33109339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E340-F85D-C2DA-2ABE-5E46A5081FD7}"/>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5FA3B4-4291-EE26-B093-B61E1E719FB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4A8E8-02CE-A9A3-A9DD-881ACA91F572}"/>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15E9EC03-6E4B-A9CF-6A4E-99D49A80F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5A7D7-EBF1-69FD-A272-0750A9511C9D}"/>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94648432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E829-8C34-FC40-7714-9B1E311CE1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B2209-517D-97C1-979F-764E31847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CD98EB-FA77-BC70-B253-EF190AABA9E2}"/>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E20C2217-7EA9-1255-8BE5-E2B44BB173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5E759C-E022-3D8F-D495-AB8598A33B82}"/>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192007248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CA9D-EB5C-8DD9-BDE6-04537E9C2C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0D2EB0-18E5-16F3-6480-81893CDE75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B0E28-0F11-B4F7-D820-C2D201E4DEA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994ED897-58E7-DE19-F6F1-EA5BD8DC89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CBB-A73C-4DF1-2317-10C3E62F3C4F}"/>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42522074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FA1E-4568-176D-8E3C-78B7D71185C4}"/>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762BE7-D93F-CE0C-0EF3-8740A383254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1C6E9-4CC1-A5EF-3E06-97B4B90F018B}"/>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FB6ADF38-821B-84C2-1E9E-1EC804685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6632C-6D84-C9D0-7A6A-E259A64864A1}"/>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117143349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9283A-662E-A9A6-6FDE-F6787CE98C06}"/>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9AB58C-E90E-7294-C054-9473E66A4B7D}"/>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365DB0-D2AE-617F-D1B9-199382938C8A}"/>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96A3B-C752-24C6-42BC-7FFF23FD6852}"/>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BAFCE8-54C1-B720-0E0A-693EEE7DEF54}"/>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989F4-361F-EF0A-BF03-576E51D0A615}"/>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8" name="Footer Placeholder 7">
            <a:extLst>
              <a:ext uri="{FF2B5EF4-FFF2-40B4-BE49-F238E27FC236}">
                <a16:creationId xmlns:a16="http://schemas.microsoft.com/office/drawing/2014/main" id="{E19DDBF6-2A95-E89A-B1CB-74F104A680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751022-A436-4BBD-6074-67ECE43E566B}"/>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88908803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5D989-C726-1DC7-EDCD-331B488160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14F893-9764-64B8-8986-66B30D112178}"/>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4" name="Footer Placeholder 3">
            <a:extLst>
              <a:ext uri="{FF2B5EF4-FFF2-40B4-BE49-F238E27FC236}">
                <a16:creationId xmlns:a16="http://schemas.microsoft.com/office/drawing/2014/main" id="{71841E20-DC14-9806-83CB-123C25A517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FC3FC7-3904-7E87-33F1-52694A1CF2B9}"/>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23920439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1A9CE9-00B6-22CA-9D40-D6693D2CD79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3" name="Footer Placeholder 2">
            <a:extLst>
              <a:ext uri="{FF2B5EF4-FFF2-40B4-BE49-F238E27FC236}">
                <a16:creationId xmlns:a16="http://schemas.microsoft.com/office/drawing/2014/main" id="{7E5264DD-A6A1-E572-614D-42DFC915F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ECE4A-5CA0-4435-AC5A-15F8634B62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98855739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4D9-98F6-351D-8980-C5283D0FE80C}"/>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2F72C4-5B7D-D751-16B7-0C6A86967A47}"/>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BB723C-6A52-2107-437B-F1D450C87904}"/>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4022D-D868-B22A-7F08-AD863FAD2481}"/>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0DF9C085-6EE1-1187-C8AE-9A8ADA04AC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9219AA-A6FE-40E6-803C-84E3DD01B3A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47003788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500B-2FC3-56E0-9D36-F2485BFFE1CD}"/>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348E84-FE42-0DAD-D163-E75815820D44}"/>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AC6B72-A267-5D4B-59CA-04F2CDFA982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16CD6-DE19-494B-9143-9AA51B048B40}"/>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6" name="Footer Placeholder 5">
            <a:extLst>
              <a:ext uri="{FF2B5EF4-FFF2-40B4-BE49-F238E27FC236}">
                <a16:creationId xmlns:a16="http://schemas.microsoft.com/office/drawing/2014/main" id="{6E534623-BB4B-9701-3966-1E090868FC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98043-0700-14BD-BB27-0F91B6D473DC}"/>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339847444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FE50-38C8-35A8-AC9B-E7ED5CF8AB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EBC474-53AF-F43F-9C58-1CD69050B0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30A48-F2B8-C980-8490-429E68C0E9D9}"/>
              </a:ext>
            </a:extLst>
          </p:cNvPr>
          <p:cNvSpPr>
            <a:spLocks noGrp="1"/>
          </p:cNvSpPr>
          <p:nvPr>
            <p:ph type="dt" sz="half" idx="10"/>
          </p:nvPr>
        </p:nvSpPr>
        <p:spPr/>
        <p:txBody>
          <a:body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D202493B-9EE9-D126-4E2F-5153FDA90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885ED-AA43-15F4-3E78-9F437E06EFE7}"/>
              </a:ext>
            </a:extLst>
          </p:cNvPr>
          <p:cNvSpPr>
            <a:spLocks noGrp="1"/>
          </p:cNvSpPr>
          <p:nvPr>
            <p:ph type="sldNum" sz="quarter" idx="12"/>
          </p:nvPr>
        </p:nvSpPr>
        <p:spPr/>
        <p:txBody>
          <a:bodyPr/>
          <a:lstStyle/>
          <a:p>
            <a:fld id="{5C39194C-745E-48CA-AB00-401DE51CB89E}" type="slidenum">
              <a:rPr lang="en-US" smtClean="0"/>
              <a:t>‹#›</a:t>
            </a:fld>
            <a:endParaRPr lang="en-US"/>
          </a:p>
        </p:txBody>
      </p:sp>
    </p:spTree>
    <p:extLst>
      <p:ext uri="{BB962C8B-B14F-4D97-AF65-F5344CB8AC3E}">
        <p14:creationId xmlns:p14="http://schemas.microsoft.com/office/powerpoint/2010/main" val="224402084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F28C-1337-39F3-35D0-F2DB67399524}"/>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CC0E20-ECD2-5724-5F9F-D3CD23972D7F}"/>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69438F-EC51-21B5-FE94-379B12DA2FC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91488954-FFAD-6B7D-FD5F-EBADF1C01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15214-1FD2-D70D-090C-BA58192084BF}"/>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451997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C1CA-F170-D927-44E5-B8F2C65788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A8130D-CB23-343B-A7CF-71241F5F2C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40B90-E206-953E-B2AA-36D43F8D336B}"/>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564685B-5B11-868C-DEDB-DA7D669AC3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3F8C9D-C8AF-D656-01E4-98B0187BA7C0}"/>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990450902"/>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78C622-CCEC-8788-4E5B-91BA1914C0A5}"/>
              </a:ext>
            </a:extLst>
          </p:cNvPr>
          <p:cNvSpPr>
            <a:spLocks noGrp="1"/>
          </p:cNvSpPr>
          <p:nvPr>
            <p:ph type="title" orient="vert"/>
          </p:nvPr>
        </p:nvSpPr>
        <p:spPr>
          <a:xfrm>
            <a:off x="17449800" y="730250"/>
            <a:ext cx="5257800" cy="116236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CAF57A-5065-5DBA-EF98-8892054320FD}"/>
              </a:ext>
            </a:extLst>
          </p:cNvPr>
          <p:cNvSpPr>
            <a:spLocks noGrp="1"/>
          </p:cNvSpPr>
          <p:nvPr>
            <p:ph type="body" orient="vert" idx="1"/>
          </p:nvPr>
        </p:nvSpPr>
        <p:spPr>
          <a:xfrm>
            <a:off x="1676400" y="730250"/>
            <a:ext cx="15621000" cy="11623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92B66-7B68-E704-0CC3-1098F71C7D10}"/>
              </a:ext>
            </a:extLst>
          </p:cNvPr>
          <p:cNvSpPr>
            <a:spLocks noGrp="1"/>
          </p:cNvSpPr>
          <p:nvPr>
            <p:ph type="dt" sz="half" idx="10"/>
          </p:nvPr>
        </p:nvSpPr>
        <p:spPr/>
        <p:txBody>
          <a:body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1AF787CF-8DE4-5EB2-CB1E-0FEDED8D6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8F9E6-D7FC-D107-E9E9-871C80FB5263}"/>
              </a:ext>
            </a:extLst>
          </p:cNvPr>
          <p:cNvSpPr>
            <a:spLocks noGrp="1"/>
          </p:cNvSpPr>
          <p:nvPr>
            <p:ph type="sldNum" sz="quarter" idx="12"/>
          </p:nvPr>
        </p:nvSpPr>
        <p:spPr/>
        <p:txBody>
          <a:bodyPr/>
          <a:lstStyle/>
          <a:p>
            <a:fld id="{298C236B-6DFE-4C15-BF31-D46EC4A84973}" type="slidenum">
              <a:rPr lang="en-US" smtClean="0"/>
              <a:t>‹#›</a:t>
            </a:fld>
            <a:endParaRPr lang="en-US"/>
          </a:p>
        </p:txBody>
      </p:sp>
    </p:spTree>
    <p:extLst>
      <p:ext uri="{BB962C8B-B14F-4D97-AF65-F5344CB8AC3E}">
        <p14:creationId xmlns:p14="http://schemas.microsoft.com/office/powerpoint/2010/main" val="2838689247"/>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9360-85A7-E88C-DD19-1F2F85DB8939}"/>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1C2A68-FEE2-0679-538E-9A0AD38D797F}"/>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F0203-03B4-6978-EDC7-24C7801B169A}"/>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66EBB198-76AD-CC39-AA1F-7D69022F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B312A-719F-1B56-37F7-87E9A0FBE2B7}"/>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01787756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6DE6-A8A4-7A9F-FDB6-778A3A3856F3}"/>
              </a:ext>
            </a:extLst>
          </p:cNvPr>
          <p:cNvSpPr>
            <a:spLocks noGrp="1"/>
          </p:cNvSpPr>
          <p:nvPr>
            <p:ph type="title"/>
          </p:nvPr>
        </p:nvSpPr>
        <p:spPr>
          <a:xfrm>
            <a:off x="1679575" y="730250"/>
            <a:ext cx="21031200" cy="2651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4C6790-EE3F-8C63-5ADE-F6558D6E9762}"/>
              </a:ext>
            </a:extLst>
          </p:cNvPr>
          <p:cNvSpPr>
            <a:spLocks noGrp="1"/>
          </p:cNvSpPr>
          <p:nvPr>
            <p:ph type="body" idx="1"/>
          </p:nvPr>
        </p:nvSpPr>
        <p:spPr>
          <a:xfrm>
            <a:off x="1679575" y="3362325"/>
            <a:ext cx="103155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838076-0082-9FB7-AB86-EFA302D423A1}"/>
              </a:ext>
            </a:extLst>
          </p:cNvPr>
          <p:cNvSpPr>
            <a:spLocks noGrp="1"/>
          </p:cNvSpPr>
          <p:nvPr>
            <p:ph sz="half" idx="2"/>
          </p:nvPr>
        </p:nvSpPr>
        <p:spPr>
          <a:xfrm>
            <a:off x="1679575" y="5010150"/>
            <a:ext cx="103155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1976DA-50C7-D2B6-7EC6-1B6EDF4B4189}"/>
              </a:ext>
            </a:extLst>
          </p:cNvPr>
          <p:cNvSpPr>
            <a:spLocks noGrp="1"/>
          </p:cNvSpPr>
          <p:nvPr>
            <p:ph type="body" sz="quarter" idx="3"/>
          </p:nvPr>
        </p:nvSpPr>
        <p:spPr>
          <a:xfrm>
            <a:off x="12344400" y="3362325"/>
            <a:ext cx="10366375" cy="16478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7EBD5-FC09-95BF-C852-84CF9510DECD}"/>
              </a:ext>
            </a:extLst>
          </p:cNvPr>
          <p:cNvSpPr>
            <a:spLocks noGrp="1"/>
          </p:cNvSpPr>
          <p:nvPr>
            <p:ph sz="quarter" idx="4"/>
          </p:nvPr>
        </p:nvSpPr>
        <p:spPr>
          <a:xfrm>
            <a:off x="12344400" y="5010150"/>
            <a:ext cx="10366375" cy="7369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1DADAA2-11A3-FC3B-A1F6-6589BABDC6F2}"/>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8" name="Footer Placeholder 7">
            <a:extLst>
              <a:ext uri="{FF2B5EF4-FFF2-40B4-BE49-F238E27FC236}">
                <a16:creationId xmlns:a16="http://schemas.microsoft.com/office/drawing/2014/main" id="{63FECD4F-9629-F0FD-2CDE-3A8919AB76B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CD42-758A-90FC-4C4C-3D012FEFE5D9}"/>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134207468"/>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384F-1633-1250-6380-6878DE3784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4968A9-E721-E31C-8A61-8DE1BD64062F}"/>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4" name="Footer Placeholder 3">
            <a:extLst>
              <a:ext uri="{FF2B5EF4-FFF2-40B4-BE49-F238E27FC236}">
                <a16:creationId xmlns:a16="http://schemas.microsoft.com/office/drawing/2014/main" id="{9189B340-B9F0-C624-AC81-D2CF9ADEB2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248A0F-C1B3-7B72-B80D-0711569ABD8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89819535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DC63D-091D-9241-C6D3-D50EA01707A5}"/>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3" name="Footer Placeholder 2">
            <a:extLst>
              <a:ext uri="{FF2B5EF4-FFF2-40B4-BE49-F238E27FC236}">
                <a16:creationId xmlns:a16="http://schemas.microsoft.com/office/drawing/2014/main" id="{34F77849-A3E1-AB8F-A371-B659342A6B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66AEEF-9483-B020-E171-437FA077CC1A}"/>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52695446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FE5F-BB98-DC7B-9923-7ED3A18D4B37}"/>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0F248-C307-481A-C308-17603DD2638B}"/>
              </a:ext>
            </a:extLst>
          </p:cNvPr>
          <p:cNvSpPr>
            <a:spLocks noGrp="1"/>
          </p:cNvSpPr>
          <p:nvPr>
            <p:ph idx="1"/>
          </p:nvPr>
        </p:nvSpPr>
        <p:spPr>
          <a:xfrm>
            <a:off x="10366375" y="1974850"/>
            <a:ext cx="12344400" cy="9747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43967A-13C4-F241-D744-C4526856AD86}"/>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6BFEA-502C-E1CC-0C3F-BDE56A8968D7}"/>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FEB69F2C-EA67-7362-623A-0F204F673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7B7836-85FD-98DD-CADA-C0589822D6FD}"/>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3734141106"/>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8F39E-5207-2A11-31AD-159F6021C748}"/>
              </a:ext>
            </a:extLst>
          </p:cNvPr>
          <p:cNvSpPr>
            <a:spLocks noGrp="1"/>
          </p:cNvSpPr>
          <p:nvPr>
            <p:ph type="title"/>
          </p:nvPr>
        </p:nvSpPr>
        <p:spPr>
          <a:xfrm>
            <a:off x="1679575" y="914400"/>
            <a:ext cx="7864475" cy="32004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FE6210-01A7-5027-DE3B-D76BB496BE4F}"/>
              </a:ext>
            </a:extLst>
          </p:cNvPr>
          <p:cNvSpPr>
            <a:spLocks noGrp="1"/>
          </p:cNvSpPr>
          <p:nvPr>
            <p:ph type="pic" idx="1"/>
          </p:nvPr>
        </p:nvSpPr>
        <p:spPr>
          <a:xfrm>
            <a:off x="10366375" y="1974850"/>
            <a:ext cx="12344400" cy="9747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A8BD4D-2CD4-22D0-37EA-76A9D25CEF82}"/>
              </a:ext>
            </a:extLst>
          </p:cNvPr>
          <p:cNvSpPr>
            <a:spLocks noGrp="1"/>
          </p:cNvSpPr>
          <p:nvPr>
            <p:ph type="body" sz="half" idx="2"/>
          </p:nvPr>
        </p:nvSpPr>
        <p:spPr>
          <a:xfrm>
            <a:off x="1679575" y="4114800"/>
            <a:ext cx="7864475" cy="7623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94858C-0DD0-0330-5A82-0EE558BA72C3}"/>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6" name="Footer Placeholder 5">
            <a:extLst>
              <a:ext uri="{FF2B5EF4-FFF2-40B4-BE49-F238E27FC236}">
                <a16:creationId xmlns:a16="http://schemas.microsoft.com/office/drawing/2014/main" id="{5697EC5C-1DC5-0A12-03A1-CF44C7CA8A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9F3DC-4F14-7BBC-7208-D942164324F3}"/>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586378613"/>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4889-87AD-B61F-EF19-B894391A2B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DA7FAC-E0BE-6F11-6E4F-0C9E3DBE76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0331AB-3C33-FE83-A366-8EEB4160B1CD}"/>
              </a:ext>
            </a:extLst>
          </p:cNvPr>
          <p:cNvSpPr>
            <a:spLocks noGrp="1"/>
          </p:cNvSpPr>
          <p:nvPr>
            <p:ph type="dt" sz="half" idx="10"/>
          </p:nvPr>
        </p:nvSpPr>
        <p:spPr/>
        <p:txBody>
          <a:body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16C64D2A-7F13-338C-2AFF-96C360F5E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986ABA-3255-9E6B-EF1B-9716C1402462}"/>
              </a:ext>
            </a:extLst>
          </p:cNvPr>
          <p:cNvSpPr>
            <a:spLocks noGrp="1"/>
          </p:cNvSpPr>
          <p:nvPr>
            <p:ph type="sldNum" sz="quarter" idx="12"/>
          </p:nvPr>
        </p:nvSpPr>
        <p:spPr/>
        <p:txBody>
          <a:bodyPr/>
          <a:lstStyle/>
          <a:p>
            <a:fld id="{7E6BA0D5-4FA3-41FE-B1F2-BC58BCC3433D}" type="slidenum">
              <a:rPr lang="en-US" smtClean="0"/>
              <a:t>‹#›</a:t>
            </a:fld>
            <a:endParaRPr lang="en-US"/>
          </a:p>
        </p:txBody>
      </p:sp>
    </p:spTree>
    <p:extLst>
      <p:ext uri="{BB962C8B-B14F-4D97-AF65-F5344CB8AC3E}">
        <p14:creationId xmlns:p14="http://schemas.microsoft.com/office/powerpoint/2010/main" val="265300405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6CA9-143F-A961-E0BF-14A1F1D698D3}"/>
              </a:ext>
            </a:extLst>
          </p:cNvPr>
          <p:cNvSpPr>
            <a:spLocks noGrp="1"/>
          </p:cNvSpPr>
          <p:nvPr>
            <p:ph type="ctrTitle"/>
          </p:nvPr>
        </p:nvSpPr>
        <p:spPr>
          <a:xfrm>
            <a:off x="3048000" y="2244725"/>
            <a:ext cx="18288000" cy="47752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A87B31-EA86-D7F3-3F38-EC14964B99E4}"/>
              </a:ext>
            </a:extLst>
          </p:cNvPr>
          <p:cNvSpPr>
            <a:spLocks noGrp="1"/>
          </p:cNvSpPr>
          <p:nvPr>
            <p:ph type="subTitle" idx="1"/>
          </p:nvPr>
        </p:nvSpPr>
        <p:spPr>
          <a:xfrm>
            <a:off x="3048000" y="7204075"/>
            <a:ext cx="18288000" cy="33115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B12DF4-8077-75B8-FEAA-69B8A48744C8}"/>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96381132-3ABB-A919-61FE-1AA9790AA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2C100E-2522-9E5B-E17A-57CE046BF8B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55167501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57956-0478-4FF3-0EDE-0BFB15EC9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ECF783-BBCF-AF5A-0BE2-C53A77E44D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C7F6A-9923-B6C6-9DBB-DECDD5574A39}"/>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E767BE82-34EF-DBEE-D4C6-3789C98E8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24FDE-3B6F-CDBF-1F82-B4FB9185D34B}"/>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69812478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9125D-92FD-A71B-7B54-3ABE899E4F23}"/>
              </a:ext>
            </a:extLst>
          </p:cNvPr>
          <p:cNvSpPr>
            <a:spLocks noGrp="1"/>
          </p:cNvSpPr>
          <p:nvPr>
            <p:ph type="title"/>
          </p:nvPr>
        </p:nvSpPr>
        <p:spPr>
          <a:xfrm>
            <a:off x="1663700" y="3419475"/>
            <a:ext cx="21031200" cy="5705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B43E0B-2980-C0A9-A044-DA484EF68A45}"/>
              </a:ext>
            </a:extLst>
          </p:cNvPr>
          <p:cNvSpPr>
            <a:spLocks noGrp="1"/>
          </p:cNvSpPr>
          <p:nvPr>
            <p:ph type="body" idx="1"/>
          </p:nvPr>
        </p:nvSpPr>
        <p:spPr>
          <a:xfrm>
            <a:off x="1663700" y="9178925"/>
            <a:ext cx="21031200" cy="300037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1A9D0-A8D7-AFDF-C118-82B32A02E89E}"/>
              </a:ext>
            </a:extLst>
          </p:cNvPr>
          <p:cNvSpPr>
            <a:spLocks noGrp="1"/>
          </p:cNvSpPr>
          <p:nvPr>
            <p:ph type="dt" sz="half" idx="10"/>
          </p:nvPr>
        </p:nvSpPr>
        <p:spPr/>
        <p:txBody>
          <a:body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1E15572B-9E9F-7BF5-6C14-C78772D57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07ACF9-F8FE-CD2D-494E-C8FE3E5AD71A}"/>
              </a:ext>
            </a:extLst>
          </p:cNvPr>
          <p:cNvSpPr>
            <a:spLocks noGrp="1"/>
          </p:cNvSpPr>
          <p:nvPr>
            <p:ph type="sldNum" sz="quarter" idx="12"/>
          </p:nvPr>
        </p:nvSpPr>
        <p:spPr/>
        <p:txBody>
          <a:bodyPr/>
          <a:lstStyle/>
          <a:p>
            <a:fld id="{8416D49A-9D60-4109-8293-C15A473C7D90}" type="slidenum">
              <a:rPr lang="en-US" smtClean="0"/>
              <a:t>‹#›</a:t>
            </a:fld>
            <a:endParaRPr lang="en-US"/>
          </a:p>
        </p:txBody>
      </p:sp>
    </p:spTree>
    <p:extLst>
      <p:ext uri="{BB962C8B-B14F-4D97-AF65-F5344CB8AC3E}">
        <p14:creationId xmlns:p14="http://schemas.microsoft.com/office/powerpoint/2010/main" val="124010276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5" Type="http://schemas.openxmlformats.org/officeDocument/2006/relationships/slideLayout" Target="../slideLayouts/slideLayout92.xml"/><Relationship Id="rId10" Type="http://schemas.openxmlformats.org/officeDocument/2006/relationships/theme" Target="../theme/theme10.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11.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5" Type="http://schemas.openxmlformats.org/officeDocument/2006/relationships/slideLayout" Target="../slideLayouts/slideLayout112.xml"/><Relationship Id="rId10" Type="http://schemas.openxmlformats.org/officeDocument/2006/relationships/theme" Target="../theme/theme12.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10" Type="http://schemas.openxmlformats.org/officeDocument/2006/relationships/theme" Target="../theme/theme13.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5" Type="http://schemas.openxmlformats.org/officeDocument/2006/relationships/slideLayout" Target="../slideLayouts/slideLayout130.xml"/><Relationship Id="rId10" Type="http://schemas.openxmlformats.org/officeDocument/2006/relationships/theme" Target="../theme/theme14.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2.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5" Type="http://schemas.openxmlformats.org/officeDocument/2006/relationships/slideLayout" Target="../slideLayouts/slideLayout139.xml"/><Relationship Id="rId10" Type="http://schemas.openxmlformats.org/officeDocument/2006/relationships/theme" Target="../theme/theme15.xml"/><Relationship Id="rId4" Type="http://schemas.openxmlformats.org/officeDocument/2006/relationships/slideLayout" Target="../slideLayouts/slideLayout138.xml"/><Relationship Id="rId9" Type="http://schemas.openxmlformats.org/officeDocument/2006/relationships/slideLayout" Target="../slideLayouts/slideLayout14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6.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10" Type="http://schemas.openxmlformats.org/officeDocument/2006/relationships/theme" Target="../theme/theme17.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1.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5" Type="http://schemas.openxmlformats.org/officeDocument/2006/relationships/slideLayout" Target="../slideLayouts/slideLayout168.xml"/><Relationship Id="rId10" Type="http://schemas.openxmlformats.org/officeDocument/2006/relationships/theme" Target="../theme/theme18.xml"/><Relationship Id="rId4" Type="http://schemas.openxmlformats.org/officeDocument/2006/relationships/slideLayout" Target="../slideLayouts/slideLayout167.xml"/><Relationship Id="rId9" Type="http://schemas.openxmlformats.org/officeDocument/2006/relationships/slideLayout" Target="../slideLayouts/slideLayout172.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0.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2" Type="http://schemas.openxmlformats.org/officeDocument/2006/relationships/slideLayout" Target="../slideLayouts/slideLayout174.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5" Type="http://schemas.openxmlformats.org/officeDocument/2006/relationships/slideLayout" Target="../slideLayouts/slideLayout177.xml"/><Relationship Id="rId10" Type="http://schemas.openxmlformats.org/officeDocument/2006/relationships/theme" Target="../theme/theme19.xml"/><Relationship Id="rId4" Type="http://schemas.openxmlformats.org/officeDocument/2006/relationships/slideLayout" Target="../slideLayouts/slideLayout176.xml"/><Relationship Id="rId9" Type="http://schemas.openxmlformats.org/officeDocument/2006/relationships/slideLayout" Target="../slideLayouts/slideLayout18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10" Type="http://schemas.openxmlformats.org/officeDocument/2006/relationships/theme" Target="../theme/theme9.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87244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7" r:id="rId4"/>
    <p:sldLayoutId id="2147483678" r:id="rId5"/>
    <p:sldLayoutId id="2147483680" r:id="rId6"/>
    <p:sldLayoutId id="2147483681" r:id="rId7"/>
    <p:sldLayoutId id="2147483682" r:id="rId8"/>
    <p:sldLayoutId id="2147483683"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5129971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63232508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920334610"/>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171886589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394EB6-573F-CBAB-3A49-FAD95C375D81}"/>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0324EF-1A90-9DDA-499E-92DC7FEE4D0C}"/>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2622A5-C884-4010-CB56-E39B23EF90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A2369FCE-1489-412E-837C-F59021E58D3A}" type="datetimeFigureOut">
              <a:rPr lang="en-US" smtClean="0"/>
              <a:t>9/16/2025</a:t>
            </a:fld>
            <a:endParaRPr lang="en-US"/>
          </a:p>
        </p:txBody>
      </p:sp>
      <p:sp>
        <p:nvSpPr>
          <p:cNvPr id="5" name="Footer Placeholder 4">
            <a:extLst>
              <a:ext uri="{FF2B5EF4-FFF2-40B4-BE49-F238E27FC236}">
                <a16:creationId xmlns:a16="http://schemas.microsoft.com/office/drawing/2014/main" id="{7430E1E4-FF4C-C403-B91E-067DC3E9391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B908F0-5E33-74E7-4925-776727F6DA1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298C236B-6DFE-4C15-BF31-D46EC4A84973}" type="slidenum">
              <a:rPr lang="en-US" smtClean="0"/>
              <a:t>‹#›</a:t>
            </a:fld>
            <a:endParaRPr lang="en-US"/>
          </a:p>
        </p:txBody>
      </p:sp>
      <p:sp>
        <p:nvSpPr>
          <p:cNvPr id="7" name="TextBox 6">
            <a:extLst>
              <a:ext uri="{FF2B5EF4-FFF2-40B4-BE49-F238E27FC236}">
                <a16:creationId xmlns:a16="http://schemas.microsoft.com/office/drawing/2014/main" id="{EE947BB9-BC33-AA01-5FF4-B59346D4B1A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52829517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a:extLst>
              <a:ext uri="{FF2B5EF4-FFF2-40B4-BE49-F238E27FC236}">
                <a16:creationId xmlns:a16="http://schemas.microsoft.com/office/drawing/2014/main" id="{105AABBE-CCD1-5EF5-918A-9AE5E21EA532}"/>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304631743"/>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1828800" rtl="0" eaLnBrk="1" latinLnBrk="0" hangingPunct="1">
        <a:lnSpc>
          <a:spcPct val="90000"/>
        </a:lnSpc>
        <a:spcBef>
          <a:spcPct val="0"/>
        </a:spcBef>
        <a:buNone/>
        <a:defRPr sz="8800"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3012668548"/>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439759114"/>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9684900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209621999"/>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8E8ED-9FF8-E183-0527-659B71EA479A}"/>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5FFDB0-9C3D-FD02-6661-F6035EB6293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62209-0179-3F46-0D30-0D4FA3C8CCF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724BDBCA-D758-4D31-AC8A-8D7531051215}" type="datetimeFigureOut">
              <a:rPr lang="en-US" smtClean="0"/>
              <a:t>9/16/2025</a:t>
            </a:fld>
            <a:endParaRPr lang="en-US"/>
          </a:p>
        </p:txBody>
      </p:sp>
      <p:sp>
        <p:nvSpPr>
          <p:cNvPr id="5" name="Footer Placeholder 4">
            <a:extLst>
              <a:ext uri="{FF2B5EF4-FFF2-40B4-BE49-F238E27FC236}">
                <a16:creationId xmlns:a16="http://schemas.microsoft.com/office/drawing/2014/main" id="{077CBDD0-0087-4456-7F54-F635D2AA3A7F}"/>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0A92976-5F52-80A8-9ED7-E6D3C4C3A9F6}"/>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BD353B87-FD7D-4BEF-8AF9-6F702E883271}" type="slidenum">
              <a:rPr lang="en-US" smtClean="0"/>
              <a:t>‹#›</a:t>
            </a:fld>
            <a:endParaRPr lang="en-US"/>
          </a:p>
        </p:txBody>
      </p:sp>
      <p:sp>
        <p:nvSpPr>
          <p:cNvPr id="7" name="TextBox 6">
            <a:extLst>
              <a:ext uri="{FF2B5EF4-FFF2-40B4-BE49-F238E27FC236}">
                <a16:creationId xmlns:a16="http://schemas.microsoft.com/office/drawing/2014/main" id="{0AA10E01-62ED-1ECD-26F5-F75F33D2125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35301217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9" r:id="rId4"/>
    <p:sldLayoutId id="2147483690" r:id="rId5"/>
    <p:sldLayoutId id="2147483691" r:id="rId6"/>
    <p:sldLayoutId id="2147483692" r:id="rId7"/>
    <p:sldLayoutId id="2147483693" r:id="rId8"/>
    <p:sldLayoutId id="2147483694"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35CBD-6F7C-ABA5-3399-7BE662A8AFD6}"/>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F5025-EE7B-7121-4C2E-AE9F4E9CF163}"/>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A91D32-AD3B-C5D1-2CFF-0D6D9E28CBA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289DC63-53BF-4F10-89FC-DA2842D055D5}" type="datetimeFigureOut">
              <a:rPr lang="en-US" smtClean="0"/>
              <a:t>9/16/2025</a:t>
            </a:fld>
            <a:endParaRPr lang="en-US"/>
          </a:p>
        </p:txBody>
      </p:sp>
      <p:sp>
        <p:nvSpPr>
          <p:cNvPr id="5" name="Footer Placeholder 4">
            <a:extLst>
              <a:ext uri="{FF2B5EF4-FFF2-40B4-BE49-F238E27FC236}">
                <a16:creationId xmlns:a16="http://schemas.microsoft.com/office/drawing/2014/main" id="{03F5AEE4-BC27-6855-123C-4955CA9FD284}"/>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82F7F4-5AD0-2371-103F-49A7BFE9C0BD}"/>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E26F896D-6AF7-497E-97D3-5FAA77CD0E3B}" type="slidenum">
              <a:rPr lang="en-US" smtClean="0"/>
              <a:t>‹#›</a:t>
            </a:fld>
            <a:endParaRPr lang="en-US"/>
          </a:p>
        </p:txBody>
      </p:sp>
      <p:sp>
        <p:nvSpPr>
          <p:cNvPr id="7" name="TextBox 6">
            <a:extLst>
              <a:ext uri="{FF2B5EF4-FFF2-40B4-BE49-F238E27FC236}">
                <a16:creationId xmlns:a16="http://schemas.microsoft.com/office/drawing/2014/main" id="{E24261D5-FF9A-A1F1-13AE-561693F9E9EB}"/>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9447293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4" r:id="rId7"/>
    <p:sldLayoutId id="2147483705" r:id="rId8"/>
    <p:sldLayoutId id="2147483706"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48C65-5CC5-5A72-78FE-0CB1EABCC29F}"/>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D795-1B17-D36F-5161-4E66175F4302}"/>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A0BB14-681B-9099-78FB-D15331439458}"/>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469ADD89-E9A7-4E24-B7E6-C579456AB5B0}" type="datetimeFigureOut">
              <a:rPr lang="en-US" smtClean="0"/>
              <a:t>9/16/2025</a:t>
            </a:fld>
            <a:endParaRPr lang="en-US"/>
          </a:p>
        </p:txBody>
      </p:sp>
      <p:sp>
        <p:nvSpPr>
          <p:cNvPr id="5" name="Footer Placeholder 4">
            <a:extLst>
              <a:ext uri="{FF2B5EF4-FFF2-40B4-BE49-F238E27FC236}">
                <a16:creationId xmlns:a16="http://schemas.microsoft.com/office/drawing/2014/main" id="{79A03E81-034F-F14A-DCF9-33574A5E7171}"/>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6B39754-AD89-96A5-52D4-CCA75AB12521}"/>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7E6BA0D5-4FA3-41FE-B1F2-BC58BCC3433D}" type="slidenum">
              <a:rPr lang="en-US" smtClean="0"/>
              <a:t>‹#›</a:t>
            </a:fld>
            <a:endParaRPr lang="en-US"/>
          </a:p>
        </p:txBody>
      </p:sp>
      <p:sp>
        <p:nvSpPr>
          <p:cNvPr id="7" name="TextBox 6">
            <a:extLst>
              <a:ext uri="{FF2B5EF4-FFF2-40B4-BE49-F238E27FC236}">
                <a16:creationId xmlns:a16="http://schemas.microsoft.com/office/drawing/2014/main" id="{DD7E0116-BC85-99EE-07DB-B8F9E2528317}"/>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8519642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3" r:id="rId4"/>
    <p:sldLayoutId id="2147483714" r:id="rId5"/>
    <p:sldLayoutId id="2147483715" r:id="rId6"/>
    <p:sldLayoutId id="2147483716" r:id="rId7"/>
    <p:sldLayoutId id="2147483717" r:id="rId8"/>
    <p:sldLayoutId id="2147483718"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780070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5" r:id="rId4"/>
    <p:sldLayoutId id="2147483726" r:id="rId5"/>
    <p:sldLayoutId id="2147483727" r:id="rId6"/>
    <p:sldLayoutId id="2147483728" r:id="rId7"/>
    <p:sldLayoutId id="2147483729" r:id="rId8"/>
    <p:sldLayoutId id="2147483730"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291960525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3F7C4-1407-3F5C-3102-5C3572104A1B}"/>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EE3EFE-02F5-DCBA-AB18-892FBE5B4367}"/>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9F596-0274-9614-F6F5-7344515E846E}"/>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0EAB8A23-70D1-4D89-80AE-F3AA359A3EBA}" type="datetimeFigureOut">
              <a:rPr lang="en-US" smtClean="0"/>
              <a:t>9/16/2025</a:t>
            </a:fld>
            <a:endParaRPr lang="en-US"/>
          </a:p>
        </p:txBody>
      </p:sp>
      <p:sp>
        <p:nvSpPr>
          <p:cNvPr id="5" name="Footer Placeholder 4">
            <a:extLst>
              <a:ext uri="{FF2B5EF4-FFF2-40B4-BE49-F238E27FC236}">
                <a16:creationId xmlns:a16="http://schemas.microsoft.com/office/drawing/2014/main" id="{0224A944-FC5D-2BE9-BA73-4A09986E2EF6}"/>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24F833-6FD9-FD8F-EF08-936CA7AC3D85}"/>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8416D49A-9D60-4109-8293-C15A473C7D90}" type="slidenum">
              <a:rPr lang="en-US" smtClean="0"/>
              <a:t>‹#›</a:t>
            </a:fld>
            <a:endParaRPr lang="en-US"/>
          </a:p>
        </p:txBody>
      </p:sp>
    </p:spTree>
    <p:extLst>
      <p:ext uri="{BB962C8B-B14F-4D97-AF65-F5344CB8AC3E}">
        <p14:creationId xmlns:p14="http://schemas.microsoft.com/office/powerpoint/2010/main" val="8050550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F4E5B9-AFE6-2EDA-2636-4B6B0506D2D2}"/>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5732C22-375B-ED76-6606-B3848490D3A6}"/>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FD9AA-DF51-408F-F315-09AF9671F434}"/>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B88639F1-135F-4D4B-BA39-9A1236440256}" type="datetimeFigureOut">
              <a:rPr lang="en-US" smtClean="0"/>
              <a:t>9/16/2025</a:t>
            </a:fld>
            <a:endParaRPr lang="en-US"/>
          </a:p>
        </p:txBody>
      </p:sp>
      <p:sp>
        <p:nvSpPr>
          <p:cNvPr id="5" name="Footer Placeholder 4">
            <a:extLst>
              <a:ext uri="{FF2B5EF4-FFF2-40B4-BE49-F238E27FC236}">
                <a16:creationId xmlns:a16="http://schemas.microsoft.com/office/drawing/2014/main" id="{045FCD94-8773-93D9-2EF3-FDAF3DE5968C}"/>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FFB00E-4C3A-56E2-69F6-C710446B3690}"/>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C6B080-D978-4594-AD65-C11341F735E7}" type="slidenum">
              <a:rPr lang="en-US" smtClean="0"/>
              <a:t>‹#›</a:t>
            </a:fld>
            <a:endParaRPr lang="en-US"/>
          </a:p>
        </p:txBody>
      </p:sp>
    </p:spTree>
    <p:extLst>
      <p:ext uri="{BB962C8B-B14F-4D97-AF65-F5344CB8AC3E}">
        <p14:creationId xmlns:p14="http://schemas.microsoft.com/office/powerpoint/2010/main" val="180191265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1254F-D9EC-27E8-33E6-4C02248EDF17}"/>
              </a:ext>
            </a:extLst>
          </p:cNvPr>
          <p:cNvSpPr>
            <a:spLocks noGrp="1"/>
          </p:cNvSpPr>
          <p:nvPr>
            <p:ph type="title"/>
          </p:nvPr>
        </p:nvSpPr>
        <p:spPr>
          <a:xfrm>
            <a:off x="1676400" y="730250"/>
            <a:ext cx="21031200" cy="265112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EF94A1-212D-0756-5CFE-3057AE4B6D25}"/>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9A5A0-8AD1-3041-1060-256FC7987B55}"/>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82000"/>
                  </a:schemeClr>
                </a:solidFill>
              </a:defRPr>
            </a:lvl1pPr>
          </a:lstStyle>
          <a:p>
            <a:fld id="{5652A5EE-206B-40E7-97FC-A4452EE94D1E}" type="datetimeFigureOut">
              <a:rPr lang="en-US" smtClean="0"/>
              <a:t>9/16/2025</a:t>
            </a:fld>
            <a:endParaRPr lang="en-US"/>
          </a:p>
        </p:txBody>
      </p:sp>
      <p:sp>
        <p:nvSpPr>
          <p:cNvPr id="5" name="Footer Placeholder 4">
            <a:extLst>
              <a:ext uri="{FF2B5EF4-FFF2-40B4-BE49-F238E27FC236}">
                <a16:creationId xmlns:a16="http://schemas.microsoft.com/office/drawing/2014/main" id="{096463E6-B730-C755-3864-A757E92268C8}"/>
              </a:ext>
            </a:extLst>
          </p:cNvPr>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0E76D7B-D1CC-ED26-053E-BA2A66293D5A}"/>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82000"/>
                  </a:schemeClr>
                </a:solidFill>
              </a:defRPr>
            </a:lvl1pPr>
          </a:lstStyle>
          <a:p>
            <a:fld id="{5C39194C-745E-48CA-AB00-401DE51CB89E}" type="slidenum">
              <a:rPr lang="en-US" smtClean="0"/>
              <a:t>‹#›</a:t>
            </a:fld>
            <a:endParaRPr lang="en-US"/>
          </a:p>
        </p:txBody>
      </p:sp>
      <p:sp>
        <p:nvSpPr>
          <p:cNvPr id="7" name="TextBox 6">
            <a:extLst>
              <a:ext uri="{FF2B5EF4-FFF2-40B4-BE49-F238E27FC236}">
                <a16:creationId xmlns:a16="http://schemas.microsoft.com/office/drawing/2014/main" id="{D7B5C20B-D7BB-6664-B447-FBD491987F89}"/>
              </a:ext>
            </a:extLst>
          </p:cNvPr>
          <p:cNvSpPr txBox="1"/>
          <p:nvPr userDrawn="1"/>
        </p:nvSpPr>
        <p:spPr>
          <a:xfrm>
            <a:off x="21687428" y="-738402"/>
            <a:ext cx="2759090" cy="507831"/>
          </a:xfrm>
          <a:prstGeom prst="rect">
            <a:avLst/>
          </a:prstGeom>
          <a:noFill/>
        </p:spPr>
        <p:txBody>
          <a:bodyPr wrap="none" rtlCol="0">
            <a:spAutoFit/>
          </a:bodyPr>
          <a:lstStyle/>
          <a:p>
            <a:pPr algn="ctr"/>
            <a:r>
              <a:rPr lang="en-US" sz="2700" b="1" u="none" dirty="0">
                <a:solidFill>
                  <a:schemeClr val="bg2">
                    <a:lumMod val="50000"/>
                    <a:lumOff val="50000"/>
                  </a:schemeClr>
                </a:solidFill>
                <a:latin typeface="+mj-lt"/>
              </a:rPr>
              <a:t>slideocean</a:t>
            </a:r>
            <a:r>
              <a:rPr lang="en-US" sz="2700" b="1" u="none" dirty="0">
                <a:solidFill>
                  <a:schemeClr val="bg2">
                    <a:lumMod val="50000"/>
                    <a:lumOff val="50000"/>
                  </a:schemeClr>
                </a:solidFill>
                <a:latin typeface="+mn-lt"/>
              </a:rPr>
              <a:t>.net</a:t>
            </a:r>
          </a:p>
        </p:txBody>
      </p:sp>
    </p:spTree>
    <p:extLst>
      <p:ext uri="{BB962C8B-B14F-4D97-AF65-F5344CB8AC3E}">
        <p14:creationId xmlns:p14="http://schemas.microsoft.com/office/powerpoint/2010/main" val="21631248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78.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10.svg"/><Relationship Id="rId5" Type="http://schemas.openxmlformats.org/officeDocument/2006/relationships/image" Target="../media/image24.svg"/><Relationship Id="rId10" Type="http://schemas.openxmlformats.org/officeDocument/2006/relationships/image" Target="../media/image9.png"/><Relationship Id="rId4" Type="http://schemas.openxmlformats.org/officeDocument/2006/relationships/image" Target="../media/image23.png"/><Relationship Id="rId9" Type="http://schemas.openxmlformats.org/officeDocument/2006/relationships/image" Target="../media/image28.svg"/></Relationships>
</file>

<file path=ppt/slides/_rels/slide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Layout" Target="../slideLayouts/slideLayout84.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svg"/><Relationship Id="rId7" Type="http://schemas.openxmlformats.org/officeDocument/2006/relationships/image" Target="../media/image44.svg"/><Relationship Id="rId2" Type="http://schemas.openxmlformats.org/officeDocument/2006/relationships/image" Target="../media/image39.png"/><Relationship Id="rId1" Type="http://schemas.openxmlformats.org/officeDocument/2006/relationships/slideLayout" Target="../slideLayouts/slideLayout140.xml"/><Relationship Id="rId6" Type="http://schemas.openxmlformats.org/officeDocument/2006/relationships/image" Target="../media/image43.png"/><Relationship Id="rId11" Type="http://schemas.openxmlformats.org/officeDocument/2006/relationships/image" Target="../media/image10.svg"/><Relationship Id="rId5" Type="http://schemas.openxmlformats.org/officeDocument/2006/relationships/image" Target="../media/image42.svg"/><Relationship Id="rId10" Type="http://schemas.openxmlformats.org/officeDocument/2006/relationships/image" Target="../media/image9.png"/><Relationship Id="rId4" Type="http://schemas.openxmlformats.org/officeDocument/2006/relationships/image" Target="../media/image41.png"/><Relationship Id="rId9" Type="http://schemas.openxmlformats.org/officeDocument/2006/relationships/image" Target="../media/image46.svg"/></Relationships>
</file>

<file path=ppt/slides/_rels/slide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svg"/><Relationship Id="rId7" Type="http://schemas.openxmlformats.org/officeDocument/2006/relationships/image" Target="../media/image52.svg"/><Relationship Id="rId2" Type="http://schemas.openxmlformats.org/officeDocument/2006/relationships/image" Target="../media/image47.png"/><Relationship Id="rId1" Type="http://schemas.openxmlformats.org/officeDocument/2006/relationships/slideLayout" Target="../slideLayouts/slideLayout113.xml"/><Relationship Id="rId6" Type="http://schemas.openxmlformats.org/officeDocument/2006/relationships/image" Target="../media/image51.png"/><Relationship Id="rId11" Type="http://schemas.openxmlformats.org/officeDocument/2006/relationships/image" Target="../media/image56.svg"/><Relationship Id="rId5" Type="http://schemas.openxmlformats.org/officeDocument/2006/relationships/image" Target="../media/image50.sv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svg"/></Relationships>
</file>

<file path=ppt/slides/_rels/slide7.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svg"/><Relationship Id="rId7" Type="http://schemas.openxmlformats.org/officeDocument/2006/relationships/image" Target="../media/image62.svg"/><Relationship Id="rId2" Type="http://schemas.openxmlformats.org/officeDocument/2006/relationships/image" Target="../media/image57.png"/><Relationship Id="rId1" Type="http://schemas.openxmlformats.org/officeDocument/2006/relationships/slideLayout" Target="../slideLayouts/slideLayout93.xml"/><Relationship Id="rId6" Type="http://schemas.openxmlformats.org/officeDocument/2006/relationships/image" Target="../media/image61.png"/><Relationship Id="rId11" Type="http://schemas.openxmlformats.org/officeDocument/2006/relationships/image" Target="../media/image66.svg"/><Relationship Id="rId5" Type="http://schemas.openxmlformats.org/officeDocument/2006/relationships/image" Target="../media/image60.sv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8.svg"/><Relationship Id="rId7" Type="http://schemas.openxmlformats.org/officeDocument/2006/relationships/image" Target="../media/image6.svg"/><Relationship Id="rId2" Type="http://schemas.openxmlformats.org/officeDocument/2006/relationships/image" Target="../media/image67.png"/><Relationship Id="rId1" Type="http://schemas.openxmlformats.org/officeDocument/2006/relationships/slideLayout" Target="../slideLayouts/slideLayout150.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9.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svg"/><Relationship Id="rId7" Type="http://schemas.openxmlformats.org/officeDocument/2006/relationships/image" Target="../media/image74.svg"/><Relationship Id="rId2" Type="http://schemas.openxmlformats.org/officeDocument/2006/relationships/image" Target="../media/image69.png"/><Relationship Id="rId1" Type="http://schemas.openxmlformats.org/officeDocument/2006/relationships/slideLayout" Target="../slideLayouts/slideLayout160.xml"/><Relationship Id="rId6" Type="http://schemas.openxmlformats.org/officeDocument/2006/relationships/image" Target="../media/image73.png"/><Relationship Id="rId11" Type="http://schemas.openxmlformats.org/officeDocument/2006/relationships/image" Target="../media/image56.svg"/><Relationship Id="rId5" Type="http://schemas.openxmlformats.org/officeDocument/2006/relationships/image" Target="../media/image72.svg"/><Relationship Id="rId10" Type="http://schemas.openxmlformats.org/officeDocument/2006/relationships/image" Target="../media/image55.png"/><Relationship Id="rId4" Type="http://schemas.openxmlformats.org/officeDocument/2006/relationships/image" Target="../media/image71.png"/><Relationship Id="rId9" Type="http://schemas.openxmlformats.org/officeDocument/2006/relationships/image" Target="../media/image7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342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4123A0-A967-00FE-1008-02291377334C}"/>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C476C0F8-C92E-1B43-688E-7B36B0DB663E}"/>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E7AE4075-CA36-2255-5259-A8E303704829}"/>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D082A803-5A7E-05C9-D1CC-376A58CF3296}"/>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B0C6296C-CC33-A16E-3783-43764FD074F0}"/>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A0641A7D-9562-F1ED-4DE4-0F1F3721C138}"/>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AE4F05C6-8CB6-5843-0240-323CD5B8AAE6}"/>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E2098BA7-AD87-C42E-4CBD-9C138C8141D5}"/>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C0E1818D-619E-3E98-C452-ACD44DEE3D89}"/>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A0B188B3-AA23-B5B5-AA13-7543869745CD}"/>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7711D5A7-F535-0748-42C1-0FD1DC895A29}"/>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13" name="Oval 12">
            <a:extLst>
              <a:ext uri="{FF2B5EF4-FFF2-40B4-BE49-F238E27FC236}">
                <a16:creationId xmlns:a16="http://schemas.microsoft.com/office/drawing/2014/main" id="{B305D937-402E-1B1A-8CF3-0C0069FCC0D8}"/>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14" name="Oval 13">
            <a:extLst>
              <a:ext uri="{FF2B5EF4-FFF2-40B4-BE49-F238E27FC236}">
                <a16:creationId xmlns:a16="http://schemas.microsoft.com/office/drawing/2014/main" id="{D929472D-901A-F388-31D3-048CE1D6F95E}"/>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15" name="Oval 14">
            <a:extLst>
              <a:ext uri="{FF2B5EF4-FFF2-40B4-BE49-F238E27FC236}">
                <a16:creationId xmlns:a16="http://schemas.microsoft.com/office/drawing/2014/main" id="{EC327DBA-D343-5F71-C4E4-1EB74503495A}"/>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16" name="Group 15">
            <a:extLst>
              <a:ext uri="{FF2B5EF4-FFF2-40B4-BE49-F238E27FC236}">
                <a16:creationId xmlns:a16="http://schemas.microsoft.com/office/drawing/2014/main" id="{565F855C-B9C5-97BB-E51E-B9E426D6A7D0}"/>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17" name="Graphic 16" descr="Universal access with solid fill">
              <a:extLst>
                <a:ext uri="{FF2B5EF4-FFF2-40B4-BE49-F238E27FC236}">
                  <a16:creationId xmlns:a16="http://schemas.microsoft.com/office/drawing/2014/main" id="{0DC1D8C8-BC3B-B403-C011-3EB829ACB0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CD030607-06AB-694C-2C85-46170C3275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DEDC3301-758C-3470-C72B-F729EF802D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2CA1ECF7-9836-AFCD-E74E-136292932A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3DBB1F2B-B1B5-9708-527E-194B38EAE073}"/>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EF7CC2DE-CF7F-9A45-45CA-20FC5B9A45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90965A9B-9CAC-9D80-BAB5-E4F9DB70A1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BA331D36-82CF-5D76-199D-C02FA3464C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C3D4D7CF-2266-8B16-5381-6CC548DE9228}"/>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340652ED-0C0A-5E13-8F28-E9104EFC76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69DAACF0-B68A-9B2A-2D08-05935C4D521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6A364097-4006-D4C7-B104-E41A229768F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0B5632B8-B6E1-8881-91D3-DF7CD453FFC0}"/>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30" name="Textbox 200">
            <a:extLst>
              <a:ext uri="{FF2B5EF4-FFF2-40B4-BE49-F238E27FC236}">
                <a16:creationId xmlns:a16="http://schemas.microsoft.com/office/drawing/2014/main" id="{32050FAB-8EF1-7493-9C07-F4C666C866A7}"/>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2367C550-FCB8-1EEC-6C9C-B7A243EF2A4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2" name="Rectangle 31">
            <a:extLst>
              <a:ext uri="{FF2B5EF4-FFF2-40B4-BE49-F238E27FC236}">
                <a16:creationId xmlns:a16="http://schemas.microsoft.com/office/drawing/2014/main" id="{3535095F-2C28-3C57-7DD7-7E70F99F97FC}"/>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48">
            <a:extLst>
              <a:ext uri="{FF2B5EF4-FFF2-40B4-BE49-F238E27FC236}">
                <a16:creationId xmlns:a16="http://schemas.microsoft.com/office/drawing/2014/main" id="{F94AB967-DF9E-77DE-6F27-0060871A1B73}"/>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A198DE6B-FBFD-063C-AD3A-E00278F53488}"/>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16552EBC-196C-3F25-9017-955C06012FC1}"/>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3CB316B5-65EC-998A-1AFC-2D87DAEE69BC}"/>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AB428CE3-0CD8-CC57-7787-1647ADAC8B70}"/>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F60E3A7B-9E8E-9235-7127-9C06B3C8FED9}"/>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FC6E8180-3599-63D0-560E-47901B2DFAFD}"/>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3316C942-C7B0-C8F2-7F58-EBC104891128}"/>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5DA05112-80B0-056F-71EF-C4942F143F34}"/>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F6AC173D-EB72-C650-23CF-6F4FEEDD2976}"/>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43" name="Straight Connector 42">
              <a:extLst>
                <a:ext uri="{FF2B5EF4-FFF2-40B4-BE49-F238E27FC236}">
                  <a16:creationId xmlns:a16="http://schemas.microsoft.com/office/drawing/2014/main" id="{97DA0649-ECD6-D210-3459-0E3B7AE025CC}"/>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49758B8C-1E74-24FF-7D9E-3E23364A3E24}"/>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7C9D22AA-F487-5214-32ED-EDFE81D62A0F}"/>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668CB78D-FF1F-0A3B-BBFA-A27482D7A116}"/>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03D4ABF7-712D-F3A0-A258-CD507717D2A4}"/>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69C44A10-826A-8E7C-3961-F60A39ADE1BB}"/>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957D9994-ECB6-F2FF-01DD-15AE4B4E807E}"/>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736CC54B-06B3-8DAD-0D77-5CF846564EE4}"/>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2912DD52-3D8C-6F39-C6C6-A285989C6816}"/>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9081AA73-65CC-187A-1D38-16687040AFB7}"/>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9C7EDA8F-A8B9-A4CB-16DA-2CC71B763033}"/>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B6DAC140-8D4D-73F9-6BEA-A14D80D86274}"/>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55" name="Straight Connector 54">
              <a:extLst>
                <a:ext uri="{FF2B5EF4-FFF2-40B4-BE49-F238E27FC236}">
                  <a16:creationId xmlns:a16="http://schemas.microsoft.com/office/drawing/2014/main" id="{5FDB7EA4-6AFE-50B1-051B-6F5C68958C00}"/>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E2772784-1B56-B76D-0541-17EF426202DE}"/>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0A7C5C16-2FAC-2EAB-8995-A2EF6F0B0B5B}"/>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1B1C57F1-DC4A-FE08-9405-20D808FED7B0}"/>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200">
            <a:extLst>
              <a:ext uri="{FF2B5EF4-FFF2-40B4-BE49-F238E27FC236}">
                <a16:creationId xmlns:a16="http://schemas.microsoft.com/office/drawing/2014/main" id="{DC202319-C889-9DE5-B7A4-AB529192C869}"/>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60" name="Textbox 200">
            <a:extLst>
              <a:ext uri="{FF2B5EF4-FFF2-40B4-BE49-F238E27FC236}">
                <a16:creationId xmlns:a16="http://schemas.microsoft.com/office/drawing/2014/main" id="{78DA04AC-B398-ABEB-471D-A1D42E7BDCCD}"/>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61" name="Textbox 200">
            <a:extLst>
              <a:ext uri="{FF2B5EF4-FFF2-40B4-BE49-F238E27FC236}">
                <a16:creationId xmlns:a16="http://schemas.microsoft.com/office/drawing/2014/main" id="{740F15AA-31F9-9697-7730-7B41B7FBC465}"/>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62" name="Textbox 200">
            <a:extLst>
              <a:ext uri="{FF2B5EF4-FFF2-40B4-BE49-F238E27FC236}">
                <a16:creationId xmlns:a16="http://schemas.microsoft.com/office/drawing/2014/main" id="{30D034D4-35A7-9E3E-280E-ECB65CEAF63D}"/>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63" name="Textbox 200">
            <a:extLst>
              <a:ext uri="{FF2B5EF4-FFF2-40B4-BE49-F238E27FC236}">
                <a16:creationId xmlns:a16="http://schemas.microsoft.com/office/drawing/2014/main" id="{0862289C-481C-D2D1-8070-78EC74A328D7}"/>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64" name="Textbox 200">
            <a:extLst>
              <a:ext uri="{FF2B5EF4-FFF2-40B4-BE49-F238E27FC236}">
                <a16:creationId xmlns:a16="http://schemas.microsoft.com/office/drawing/2014/main" id="{9F25FA75-184C-ADAE-7C76-BACABF4FFDC6}"/>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65" name="Textbox 200">
            <a:extLst>
              <a:ext uri="{FF2B5EF4-FFF2-40B4-BE49-F238E27FC236}">
                <a16:creationId xmlns:a16="http://schemas.microsoft.com/office/drawing/2014/main" id="{03CDFF2F-95AB-6EE4-BC5A-97F22445D875}"/>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66" name="Textbox 200">
            <a:extLst>
              <a:ext uri="{FF2B5EF4-FFF2-40B4-BE49-F238E27FC236}">
                <a16:creationId xmlns:a16="http://schemas.microsoft.com/office/drawing/2014/main" id="{D5D35DF8-024A-C14E-E337-DDC7C20983C7}"/>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67" name="Textbox 200">
            <a:extLst>
              <a:ext uri="{FF2B5EF4-FFF2-40B4-BE49-F238E27FC236}">
                <a16:creationId xmlns:a16="http://schemas.microsoft.com/office/drawing/2014/main" id="{F0D0B2ED-B695-590E-BC6A-36F276E5FE5B}"/>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68" name="TextBox 48">
            <a:extLst>
              <a:ext uri="{FF2B5EF4-FFF2-40B4-BE49-F238E27FC236}">
                <a16:creationId xmlns:a16="http://schemas.microsoft.com/office/drawing/2014/main" id="{3E834898-4158-2AB4-ED4F-25674A2BC86E}"/>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2"/>
                </a:solidFill>
                <a:effectLst>
                  <a:outerShdw blurRad="127000" dist="101600" dir="5400000" algn="t" rotWithShape="0">
                    <a:prstClr val="black">
                      <a:alpha val="20000"/>
                    </a:prstClr>
                  </a:outerShdw>
                </a:effectLst>
                <a:latin typeface="+mj-lt"/>
              </a:rPr>
              <a:t>CUSTOMER</a:t>
            </a:r>
          </a:p>
        </p:txBody>
      </p:sp>
      <p:grpSp>
        <p:nvGrpSpPr>
          <p:cNvPr id="69" name="Group 68">
            <a:extLst>
              <a:ext uri="{FF2B5EF4-FFF2-40B4-BE49-F238E27FC236}">
                <a16:creationId xmlns:a16="http://schemas.microsoft.com/office/drawing/2014/main" id="{67617668-DFB9-9041-DEC7-2981EF5DF799}"/>
              </a:ext>
            </a:extLst>
          </p:cNvPr>
          <p:cNvGrpSpPr/>
          <p:nvPr/>
        </p:nvGrpSpPr>
        <p:grpSpPr>
          <a:xfrm>
            <a:off x="1620447" y="11678758"/>
            <a:ext cx="2341953" cy="497690"/>
            <a:chOff x="1620447" y="11678758"/>
            <a:chExt cx="2341953" cy="497690"/>
          </a:xfrm>
        </p:grpSpPr>
        <p:sp>
          <p:nvSpPr>
            <p:cNvPr id="70" name="Rectangle: Rounded Corners 69">
              <a:extLst>
                <a:ext uri="{FF2B5EF4-FFF2-40B4-BE49-F238E27FC236}">
                  <a16:creationId xmlns:a16="http://schemas.microsoft.com/office/drawing/2014/main" id="{985E294C-A900-2867-6B51-072E9B88782E}"/>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5">
              <a:extLst>
                <a:ext uri="{FF2B5EF4-FFF2-40B4-BE49-F238E27FC236}">
                  <a16:creationId xmlns:a16="http://schemas.microsoft.com/office/drawing/2014/main" id="{F2BE99F1-4CE2-903E-C6CA-72157EE2C2E1}"/>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2859229851"/>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50000">
                                          <p:cBhvr additive="base">
                                            <p:cTn id="51"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50000">
                                          <p:cBhvr additive="base">
                                            <p:cTn id="55"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0-#ppt_w/2"/>
                                              </p:val>
                                            </p:tav>
                                            <p:tav tm="100000">
                                              <p:val>
                                                <p:strVal val="#ppt_x"/>
                                              </p:val>
                                            </p:tav>
                                          </p:tavLst>
                                        </p:anim>
                                        <p:anim calcmode="lin" valueType="num">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0-#ppt_w/2"/>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14C06F-ECDE-9CC3-234A-671AB5DF30A2}"/>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80855618-47AE-B0AB-84D0-DD89478FE47E}"/>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C77C7515-64B9-C2FD-6068-140427C5BF8B}"/>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06A3EC79-09B3-F0B1-C009-199CACEB6E20}"/>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3D3F8A5A-FF4A-9EBE-408A-6E00E6227A5D}"/>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73FFFA1D-BBF3-7D3E-E269-E8808E6E9A02}"/>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43239AA7-57A1-2801-E525-7B70C864395D}"/>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4966E53B-7243-D322-C3B1-F0EF958311E8}"/>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AD9BA48D-A804-842A-2079-44B67080AA79}"/>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1845680D-1565-DDC7-FF94-B67953C8C97F}"/>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D68D17B6-3D54-A560-801E-3FAE64EE2784}"/>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13" name="Oval 12">
            <a:extLst>
              <a:ext uri="{FF2B5EF4-FFF2-40B4-BE49-F238E27FC236}">
                <a16:creationId xmlns:a16="http://schemas.microsoft.com/office/drawing/2014/main" id="{08AD2C47-97A5-3880-0839-388FF7213385}"/>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14" name="Oval 13">
            <a:extLst>
              <a:ext uri="{FF2B5EF4-FFF2-40B4-BE49-F238E27FC236}">
                <a16:creationId xmlns:a16="http://schemas.microsoft.com/office/drawing/2014/main" id="{7121DAA7-3ACD-B1FC-E4BF-4EF3BEAB670C}"/>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15" name="Oval 14">
            <a:extLst>
              <a:ext uri="{FF2B5EF4-FFF2-40B4-BE49-F238E27FC236}">
                <a16:creationId xmlns:a16="http://schemas.microsoft.com/office/drawing/2014/main" id="{C84AAEBD-1ABE-5864-136C-C55DACEFA050}"/>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16" name="Group 15">
            <a:extLst>
              <a:ext uri="{FF2B5EF4-FFF2-40B4-BE49-F238E27FC236}">
                <a16:creationId xmlns:a16="http://schemas.microsoft.com/office/drawing/2014/main" id="{7CCD9623-2AB5-A39D-0AE5-47CC5F8AA150}"/>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17" name="Graphic 16" descr="Universal access with solid fill">
              <a:extLst>
                <a:ext uri="{FF2B5EF4-FFF2-40B4-BE49-F238E27FC236}">
                  <a16:creationId xmlns:a16="http://schemas.microsoft.com/office/drawing/2014/main" id="{832BDF09-C43F-0E57-5456-73869A6FD2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A725DAE5-5936-C36F-A7CC-C93CD47AD9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37FE1572-ECF5-75E6-39F1-50F5E319F7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0596268E-795C-3943-F09A-D66452FF510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CC1989C7-F6B1-CA6E-FC32-9B9217FF173B}"/>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A204A155-64D6-AC9E-1BEC-773C3F61EB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AB097F6C-EF17-F5A1-CA2B-994854BA65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7BB4D6A7-3CC8-F4F8-D502-FC5E8AE687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292C998B-86AC-5DD7-556D-0391076C5CA8}"/>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E2A06922-17FC-D627-7BED-D13C0CEACB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8AC9C129-290C-6B36-A7A2-F10591D9BB9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5D25577F-4274-5837-3A00-CD14094B23B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2767D451-B7C6-EA0D-0197-F8BBCF406A6A}"/>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30" name="Textbox 200">
            <a:extLst>
              <a:ext uri="{FF2B5EF4-FFF2-40B4-BE49-F238E27FC236}">
                <a16:creationId xmlns:a16="http://schemas.microsoft.com/office/drawing/2014/main" id="{35BF3397-F7DB-688E-499D-ADB027A80AF0}"/>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0B3DE9CA-04D3-5C52-DD6F-7575764E25D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2" name="Rectangle 31">
            <a:extLst>
              <a:ext uri="{FF2B5EF4-FFF2-40B4-BE49-F238E27FC236}">
                <a16:creationId xmlns:a16="http://schemas.microsoft.com/office/drawing/2014/main" id="{BAAF40AC-44C0-2489-7B17-97A356E9C51E}"/>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48">
            <a:extLst>
              <a:ext uri="{FF2B5EF4-FFF2-40B4-BE49-F238E27FC236}">
                <a16:creationId xmlns:a16="http://schemas.microsoft.com/office/drawing/2014/main" id="{5E0CAD90-ED5C-0D44-796C-B8F983F134A6}"/>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B22EC022-81BF-F955-67D1-ADAB3C6F0ADE}"/>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B2B08B0A-6743-F4FF-5196-2866C5BE50C9}"/>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5BA8FE98-0245-9F9B-3B8A-4BDCBA5BAE86}"/>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34CCF79E-C179-0C8B-6D7C-A9D7222A85D1}"/>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D4F7B85F-CBEA-89F5-63DE-47162BDBAEC9}"/>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11B7CD69-52B5-2043-28F6-B5367D8BB874}"/>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41707068-87D8-5A39-2545-C66E6512F0F2}"/>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2C7BAD61-C42F-EFD6-03A7-4AF9261D19F5}"/>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9BE4BAA3-D98C-6537-E8CF-F76D04B2755E}"/>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43" name="Straight Connector 42">
              <a:extLst>
                <a:ext uri="{FF2B5EF4-FFF2-40B4-BE49-F238E27FC236}">
                  <a16:creationId xmlns:a16="http://schemas.microsoft.com/office/drawing/2014/main" id="{09CC91A2-1E59-0D32-543E-877A78AF45C0}"/>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E7C3DB2D-2B26-114F-3F7C-E26390D7D9C1}"/>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4F94EB4E-AF73-BDA4-78F6-A03F5F391920}"/>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1FD3DC96-F52B-9AF6-0B2B-8239D62BE0D7}"/>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73AAE7F3-78CD-BE5A-BD73-4E57140E62AA}"/>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51455E29-8AA1-170F-862A-B6BD8C88ADDB}"/>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7DAB7FD7-4208-D985-2C60-0CD441C1AE96}"/>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8637C7C-4C57-7AE3-8C2E-AD457A07CBDE}"/>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B6374A59-EEDF-31CC-56DE-F6EC736ABF7D}"/>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7EF5ED09-4ACE-4046-A1EE-74A3673AF951}"/>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2BF5EDDA-F01C-7B47-A7D4-18DC1F4835F0}"/>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44299F10-455B-7E13-B79E-CD6276404533}"/>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55" name="Straight Connector 54">
              <a:extLst>
                <a:ext uri="{FF2B5EF4-FFF2-40B4-BE49-F238E27FC236}">
                  <a16:creationId xmlns:a16="http://schemas.microsoft.com/office/drawing/2014/main" id="{42277FB1-75F4-1299-1742-8EE910A2AEFF}"/>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BAEC516D-4D41-F5EF-0189-3A6E9739F36C}"/>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EF48DC07-3EB3-4BDD-449A-EB558D7C24CF}"/>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88246C5D-859D-D524-7330-D9AB35D8CB11}"/>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200">
            <a:extLst>
              <a:ext uri="{FF2B5EF4-FFF2-40B4-BE49-F238E27FC236}">
                <a16:creationId xmlns:a16="http://schemas.microsoft.com/office/drawing/2014/main" id="{6D5687A9-F6A0-485E-F784-5A572D22AACC}"/>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60" name="Textbox 200">
            <a:extLst>
              <a:ext uri="{FF2B5EF4-FFF2-40B4-BE49-F238E27FC236}">
                <a16:creationId xmlns:a16="http://schemas.microsoft.com/office/drawing/2014/main" id="{188CA40E-DD2B-FD29-2277-C6827D166D6F}"/>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61" name="Textbox 200">
            <a:extLst>
              <a:ext uri="{FF2B5EF4-FFF2-40B4-BE49-F238E27FC236}">
                <a16:creationId xmlns:a16="http://schemas.microsoft.com/office/drawing/2014/main" id="{5D39DD76-F511-8D2B-0E6F-29BAC1A37440}"/>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62" name="Textbox 200">
            <a:extLst>
              <a:ext uri="{FF2B5EF4-FFF2-40B4-BE49-F238E27FC236}">
                <a16:creationId xmlns:a16="http://schemas.microsoft.com/office/drawing/2014/main" id="{070A5353-0E83-C3B3-67A0-AF952B27B69E}"/>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63" name="Textbox 200">
            <a:extLst>
              <a:ext uri="{FF2B5EF4-FFF2-40B4-BE49-F238E27FC236}">
                <a16:creationId xmlns:a16="http://schemas.microsoft.com/office/drawing/2014/main" id="{687F443A-6622-4578-F1BD-B859584977EC}"/>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64" name="Textbox 200">
            <a:extLst>
              <a:ext uri="{FF2B5EF4-FFF2-40B4-BE49-F238E27FC236}">
                <a16:creationId xmlns:a16="http://schemas.microsoft.com/office/drawing/2014/main" id="{A0CE00BF-183A-D89B-58E4-B41C73F29910}"/>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65" name="Textbox 200">
            <a:extLst>
              <a:ext uri="{FF2B5EF4-FFF2-40B4-BE49-F238E27FC236}">
                <a16:creationId xmlns:a16="http://schemas.microsoft.com/office/drawing/2014/main" id="{9239A88C-36BA-A6FB-BB3E-10E6AFE05AB7}"/>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66" name="Textbox 200">
            <a:extLst>
              <a:ext uri="{FF2B5EF4-FFF2-40B4-BE49-F238E27FC236}">
                <a16:creationId xmlns:a16="http://schemas.microsoft.com/office/drawing/2014/main" id="{2A459CC9-1D69-8048-DB79-A1BD38B501B8}"/>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67" name="Textbox 200">
            <a:extLst>
              <a:ext uri="{FF2B5EF4-FFF2-40B4-BE49-F238E27FC236}">
                <a16:creationId xmlns:a16="http://schemas.microsoft.com/office/drawing/2014/main" id="{C5B017C5-FDDE-B4FE-51B2-6794D97D9FFE}"/>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68" name="TextBox 48">
            <a:extLst>
              <a:ext uri="{FF2B5EF4-FFF2-40B4-BE49-F238E27FC236}">
                <a16:creationId xmlns:a16="http://schemas.microsoft.com/office/drawing/2014/main" id="{73D842C3-837E-1B18-807E-217F455CEBE4}"/>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2"/>
                </a:solidFill>
                <a:effectLst>
                  <a:outerShdw blurRad="127000" dist="101600" dir="5400000" algn="t" rotWithShape="0">
                    <a:prstClr val="black">
                      <a:alpha val="20000"/>
                    </a:prstClr>
                  </a:outerShdw>
                </a:effectLst>
                <a:latin typeface="+mj-lt"/>
              </a:rPr>
              <a:t>CUSTOMER</a:t>
            </a:r>
          </a:p>
        </p:txBody>
      </p:sp>
      <p:grpSp>
        <p:nvGrpSpPr>
          <p:cNvPr id="69" name="Group 68">
            <a:extLst>
              <a:ext uri="{FF2B5EF4-FFF2-40B4-BE49-F238E27FC236}">
                <a16:creationId xmlns:a16="http://schemas.microsoft.com/office/drawing/2014/main" id="{8B38D742-A035-4A16-7945-AA763F1DD6B5}"/>
              </a:ext>
            </a:extLst>
          </p:cNvPr>
          <p:cNvGrpSpPr/>
          <p:nvPr/>
        </p:nvGrpSpPr>
        <p:grpSpPr>
          <a:xfrm>
            <a:off x="1620447" y="11678758"/>
            <a:ext cx="2341953" cy="497690"/>
            <a:chOff x="1620447" y="11678758"/>
            <a:chExt cx="2341953" cy="497690"/>
          </a:xfrm>
        </p:grpSpPr>
        <p:sp>
          <p:nvSpPr>
            <p:cNvPr id="70" name="Rectangle: Rounded Corners 69">
              <a:extLst>
                <a:ext uri="{FF2B5EF4-FFF2-40B4-BE49-F238E27FC236}">
                  <a16:creationId xmlns:a16="http://schemas.microsoft.com/office/drawing/2014/main" id="{3E541967-866B-54F2-C1E3-258283BFDBEE}"/>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5">
              <a:extLst>
                <a:ext uri="{FF2B5EF4-FFF2-40B4-BE49-F238E27FC236}">
                  <a16:creationId xmlns:a16="http://schemas.microsoft.com/office/drawing/2014/main" id="{8F5CA0A2-9CAE-9FA5-D2B8-509517C6106B}"/>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31260322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50000">
                                          <p:cBhvr additive="base">
                                            <p:cTn id="51"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50000">
                                          <p:cBhvr additive="base">
                                            <p:cTn id="55"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0-#ppt_w/2"/>
                                              </p:val>
                                            </p:tav>
                                            <p:tav tm="100000">
                                              <p:val>
                                                <p:strVal val="#ppt_x"/>
                                              </p:val>
                                            </p:tav>
                                          </p:tavLst>
                                        </p:anim>
                                        <p:anim calcmode="lin" valueType="num">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0-#ppt_w/2"/>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 name="Rectangle 2097">
            <a:extLst>
              <a:ext uri="{FF2B5EF4-FFF2-40B4-BE49-F238E27FC236}">
                <a16:creationId xmlns:a16="http://schemas.microsoft.com/office/drawing/2014/main" id="{F67B64B1-8615-2FD9-7AD6-1109DC35F710}"/>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56E4BC8-B0EB-BB1D-AFFD-436A6494ABE0}"/>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2ED2A96B-18B0-92F6-700E-EB211AD7E60E}"/>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75B6248B-A46F-DC99-DB16-16B18CDF4E81}"/>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3" name="Freeform: Shape 62">
            <a:extLst>
              <a:ext uri="{FF2B5EF4-FFF2-40B4-BE49-F238E27FC236}">
                <a16:creationId xmlns:a16="http://schemas.microsoft.com/office/drawing/2014/main" id="{B7A69FDE-5158-65C9-AFC4-6A79D1436E02}"/>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57" name="Freeform: Shape 2056">
            <a:extLst>
              <a:ext uri="{FF2B5EF4-FFF2-40B4-BE49-F238E27FC236}">
                <a16:creationId xmlns:a16="http://schemas.microsoft.com/office/drawing/2014/main" id="{08E56310-D4AC-B6A5-33ED-D925F718B674}"/>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Shape 20">
            <a:extLst>
              <a:ext uri="{FF2B5EF4-FFF2-40B4-BE49-F238E27FC236}">
                <a16:creationId xmlns:a16="http://schemas.microsoft.com/office/drawing/2014/main" id="{82D1712A-12BE-F9B8-4599-A89B9FA474EF}"/>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F09AD61F-6B47-6D6E-950B-034DF99B0762}"/>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92931493-D5C7-18F3-F043-3121405C0970}"/>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14113DFE-BAF5-E174-9850-DFF10DA90EE2}"/>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59" name="Oval 2058">
            <a:extLst>
              <a:ext uri="{FF2B5EF4-FFF2-40B4-BE49-F238E27FC236}">
                <a16:creationId xmlns:a16="http://schemas.microsoft.com/office/drawing/2014/main" id="{BC9E8E55-C66E-7657-08E6-550C6A8C9F20}"/>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2061" name="Oval 2060">
            <a:extLst>
              <a:ext uri="{FF2B5EF4-FFF2-40B4-BE49-F238E27FC236}">
                <a16:creationId xmlns:a16="http://schemas.microsoft.com/office/drawing/2014/main" id="{16D6A183-7C9F-956C-6124-001AB7236FEE}"/>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2062" name="Oval 2061">
            <a:extLst>
              <a:ext uri="{FF2B5EF4-FFF2-40B4-BE49-F238E27FC236}">
                <a16:creationId xmlns:a16="http://schemas.microsoft.com/office/drawing/2014/main" id="{5D2B78CD-9A2E-E2D3-2BF6-BFF05E0DA4D4}"/>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2063" name="Oval 2062">
            <a:extLst>
              <a:ext uri="{FF2B5EF4-FFF2-40B4-BE49-F238E27FC236}">
                <a16:creationId xmlns:a16="http://schemas.microsoft.com/office/drawing/2014/main" id="{F9B4D3E3-4445-70FD-66EF-5AAFF6B83BED}"/>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2074" name="Group 2073">
            <a:extLst>
              <a:ext uri="{FF2B5EF4-FFF2-40B4-BE49-F238E27FC236}">
                <a16:creationId xmlns:a16="http://schemas.microsoft.com/office/drawing/2014/main" id="{A330DA42-C114-DAC8-A233-C173E9943A0E}"/>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2070" name="Graphic 2069" descr="Universal access with solid fill">
              <a:extLst>
                <a:ext uri="{FF2B5EF4-FFF2-40B4-BE49-F238E27FC236}">
                  <a16:creationId xmlns:a16="http://schemas.microsoft.com/office/drawing/2014/main" id="{4DD23CBA-3D0E-9733-CDB0-1373F900C8F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2071" name="Graphic 2070" descr="Universal access with solid fill">
              <a:extLst>
                <a:ext uri="{FF2B5EF4-FFF2-40B4-BE49-F238E27FC236}">
                  <a16:creationId xmlns:a16="http://schemas.microsoft.com/office/drawing/2014/main" id="{A3D43C6F-76F5-F04A-E45F-843ADAD6391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2072" name="Graphic 2071" descr="Universal access with solid fill">
              <a:extLst>
                <a:ext uri="{FF2B5EF4-FFF2-40B4-BE49-F238E27FC236}">
                  <a16:creationId xmlns:a16="http://schemas.microsoft.com/office/drawing/2014/main" id="{60DB2340-7125-8156-488F-BA539F1978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73" name="Graphic 2072" descr="Universal access with solid fill">
              <a:extLst>
                <a:ext uri="{FF2B5EF4-FFF2-40B4-BE49-F238E27FC236}">
                  <a16:creationId xmlns:a16="http://schemas.microsoft.com/office/drawing/2014/main" id="{6EABE7B2-FED9-3901-6F7C-90306765A8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49" name="Group 2148">
            <a:extLst>
              <a:ext uri="{FF2B5EF4-FFF2-40B4-BE49-F238E27FC236}">
                <a16:creationId xmlns:a16="http://schemas.microsoft.com/office/drawing/2014/main" id="{21A69F1E-2487-A553-D29E-325D6F69CA70}"/>
              </a:ext>
            </a:extLst>
          </p:cNvPr>
          <p:cNvGrpSpPr/>
          <p:nvPr/>
        </p:nvGrpSpPr>
        <p:grpSpPr>
          <a:xfrm>
            <a:off x="16296860" y="8285516"/>
            <a:ext cx="1135946" cy="2907212"/>
            <a:chOff x="16278572" y="8285516"/>
            <a:chExt cx="1135946" cy="2907212"/>
          </a:xfrm>
        </p:grpSpPr>
        <p:pic>
          <p:nvPicPr>
            <p:cNvPr id="2076" name="Graphic 2075" descr="Universal access with solid fill">
              <a:extLst>
                <a:ext uri="{FF2B5EF4-FFF2-40B4-BE49-F238E27FC236}">
                  <a16:creationId xmlns:a16="http://schemas.microsoft.com/office/drawing/2014/main" id="{8BFC0E77-AB93-AEF9-0025-DE157A5553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077" name="Graphic 2076" descr="Universal access with solid fill">
              <a:extLst>
                <a:ext uri="{FF2B5EF4-FFF2-40B4-BE49-F238E27FC236}">
                  <a16:creationId xmlns:a16="http://schemas.microsoft.com/office/drawing/2014/main" id="{B15FEF16-36E9-99CF-6CCA-ED44BCA193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078" name="Graphic 2077" descr="Universal access with solid fill">
              <a:extLst>
                <a:ext uri="{FF2B5EF4-FFF2-40B4-BE49-F238E27FC236}">
                  <a16:creationId xmlns:a16="http://schemas.microsoft.com/office/drawing/2014/main" id="{A4963D68-6F81-6A58-94E7-F783AB8C8C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150" name="Group 2149">
            <a:extLst>
              <a:ext uri="{FF2B5EF4-FFF2-40B4-BE49-F238E27FC236}">
                <a16:creationId xmlns:a16="http://schemas.microsoft.com/office/drawing/2014/main" id="{80951A35-BF29-B9B7-5485-393C307C8DB6}"/>
              </a:ext>
            </a:extLst>
          </p:cNvPr>
          <p:cNvGrpSpPr/>
          <p:nvPr/>
        </p:nvGrpSpPr>
        <p:grpSpPr>
          <a:xfrm>
            <a:off x="13901008" y="9171149"/>
            <a:ext cx="1135946" cy="2021579"/>
            <a:chOff x="13882720" y="9171149"/>
            <a:chExt cx="1135946" cy="2021579"/>
          </a:xfrm>
        </p:grpSpPr>
        <p:pic>
          <p:nvPicPr>
            <p:cNvPr id="2081" name="Graphic 2080" descr="Universal access with solid fill">
              <a:extLst>
                <a:ext uri="{FF2B5EF4-FFF2-40B4-BE49-F238E27FC236}">
                  <a16:creationId xmlns:a16="http://schemas.microsoft.com/office/drawing/2014/main" id="{503079C6-15D5-E4AF-932F-7DEB01D23A0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082" name="Graphic 2081" descr="Universal access with solid fill">
              <a:extLst>
                <a:ext uri="{FF2B5EF4-FFF2-40B4-BE49-F238E27FC236}">
                  <a16:creationId xmlns:a16="http://schemas.microsoft.com/office/drawing/2014/main" id="{4C3ECD52-2964-7B6D-F980-C6C0763B629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086" name="Graphic 2085" descr="Universal access with solid fill">
            <a:extLst>
              <a:ext uri="{FF2B5EF4-FFF2-40B4-BE49-F238E27FC236}">
                <a16:creationId xmlns:a16="http://schemas.microsoft.com/office/drawing/2014/main" id="{8FB5535D-67D6-DE2F-031A-AD938EDC98E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090" name="Textbox 200">
            <a:extLst>
              <a:ext uri="{FF2B5EF4-FFF2-40B4-BE49-F238E27FC236}">
                <a16:creationId xmlns:a16="http://schemas.microsoft.com/office/drawing/2014/main" id="{823955AB-D016-6E8F-11DE-C66202DF6AED}"/>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2093" name="Textbox 200">
            <a:extLst>
              <a:ext uri="{FF2B5EF4-FFF2-40B4-BE49-F238E27FC236}">
                <a16:creationId xmlns:a16="http://schemas.microsoft.com/office/drawing/2014/main" id="{42A20EDF-726C-4819-E5A1-A2EF59531CF5}"/>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2095" name="Graphic 2094" descr="Circle with left arrow with solid fill">
            <a:extLst>
              <a:ext uri="{FF2B5EF4-FFF2-40B4-BE49-F238E27FC236}">
                <a16:creationId xmlns:a16="http://schemas.microsoft.com/office/drawing/2014/main" id="{E64C2EF5-DCDA-4FE0-4967-91A5D96ECD8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2097" name="Rectangle 2096">
            <a:extLst>
              <a:ext uri="{FF2B5EF4-FFF2-40B4-BE49-F238E27FC236}">
                <a16:creationId xmlns:a16="http://schemas.microsoft.com/office/drawing/2014/main" id="{43C1FAFB-5748-A608-0FA2-8B0800E782A5}"/>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9" name="TextBox 48">
            <a:extLst>
              <a:ext uri="{FF2B5EF4-FFF2-40B4-BE49-F238E27FC236}">
                <a16:creationId xmlns:a16="http://schemas.microsoft.com/office/drawing/2014/main" id="{F6A59668-8895-40ED-14DE-2E0CC0A602A8}"/>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2100" name="TextBox 48">
            <a:extLst>
              <a:ext uri="{FF2B5EF4-FFF2-40B4-BE49-F238E27FC236}">
                <a16:creationId xmlns:a16="http://schemas.microsoft.com/office/drawing/2014/main" id="{32EC533F-38B0-667C-8070-20E523F96A56}"/>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2144" name="Group 2143">
            <a:extLst>
              <a:ext uri="{FF2B5EF4-FFF2-40B4-BE49-F238E27FC236}">
                <a16:creationId xmlns:a16="http://schemas.microsoft.com/office/drawing/2014/main" id="{F879CF3E-8791-A83D-CFBD-5B0BCF5DEC84}"/>
              </a:ext>
            </a:extLst>
          </p:cNvPr>
          <p:cNvGrpSpPr/>
          <p:nvPr/>
        </p:nvGrpSpPr>
        <p:grpSpPr>
          <a:xfrm>
            <a:off x="8354838" y="5543647"/>
            <a:ext cx="3823255" cy="1673563"/>
            <a:chOff x="8354838" y="5543647"/>
            <a:chExt cx="3823255" cy="1673563"/>
          </a:xfrm>
        </p:grpSpPr>
        <p:sp>
          <p:nvSpPr>
            <p:cNvPr id="2113" name="Freeform: Shape 2112">
              <a:extLst>
                <a:ext uri="{FF2B5EF4-FFF2-40B4-BE49-F238E27FC236}">
                  <a16:creationId xmlns:a16="http://schemas.microsoft.com/office/drawing/2014/main" id="{6B6F81FC-43B0-F040-ED78-6BEFDAAE9FD6}"/>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2105" name="Straight Connector 2104">
              <a:extLst>
                <a:ext uri="{FF2B5EF4-FFF2-40B4-BE49-F238E27FC236}">
                  <a16:creationId xmlns:a16="http://schemas.microsoft.com/office/drawing/2014/main" id="{481E2CFB-6BF2-2474-642E-E36DDE0C17E4}"/>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2108" name="Straight Connector 2107">
              <a:extLst>
                <a:ext uri="{FF2B5EF4-FFF2-40B4-BE49-F238E27FC236}">
                  <a16:creationId xmlns:a16="http://schemas.microsoft.com/office/drawing/2014/main" id="{7328D52B-5407-5A7C-C1E6-C1D21F792F6C}"/>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2109" name="Isosceles Triangle 2108">
              <a:extLst>
                <a:ext uri="{FF2B5EF4-FFF2-40B4-BE49-F238E27FC236}">
                  <a16:creationId xmlns:a16="http://schemas.microsoft.com/office/drawing/2014/main" id="{B06A0D02-D4D2-60E6-A6CA-A593BD1ADD26}"/>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1" name="Circle: Hollow 2110">
              <a:extLst>
                <a:ext uri="{FF2B5EF4-FFF2-40B4-BE49-F238E27FC236}">
                  <a16:creationId xmlns:a16="http://schemas.microsoft.com/office/drawing/2014/main" id="{902222F1-06A1-40AB-06A9-9C244A16383A}"/>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145" name="Group 2144">
            <a:extLst>
              <a:ext uri="{FF2B5EF4-FFF2-40B4-BE49-F238E27FC236}">
                <a16:creationId xmlns:a16="http://schemas.microsoft.com/office/drawing/2014/main" id="{346126D7-B4A6-FCA1-6914-E0FBB9BC98E5}"/>
              </a:ext>
            </a:extLst>
          </p:cNvPr>
          <p:cNvGrpSpPr/>
          <p:nvPr/>
        </p:nvGrpSpPr>
        <p:grpSpPr>
          <a:xfrm>
            <a:off x="10760333" y="4560326"/>
            <a:ext cx="3823255" cy="1673563"/>
            <a:chOff x="10760333" y="4560326"/>
            <a:chExt cx="3823255" cy="1673563"/>
          </a:xfrm>
        </p:grpSpPr>
        <p:sp>
          <p:nvSpPr>
            <p:cNvPr id="2116" name="Freeform: Shape 2115">
              <a:extLst>
                <a:ext uri="{FF2B5EF4-FFF2-40B4-BE49-F238E27FC236}">
                  <a16:creationId xmlns:a16="http://schemas.microsoft.com/office/drawing/2014/main" id="{B0FE0DD4-5396-BB0B-52C8-49DF5CCF9195}"/>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2117" name="Straight Connector 2116">
              <a:extLst>
                <a:ext uri="{FF2B5EF4-FFF2-40B4-BE49-F238E27FC236}">
                  <a16:creationId xmlns:a16="http://schemas.microsoft.com/office/drawing/2014/main" id="{50B29CB1-ED8C-075D-60A0-31BC7941EF4B}"/>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2118" name="Straight Connector 2117">
              <a:extLst>
                <a:ext uri="{FF2B5EF4-FFF2-40B4-BE49-F238E27FC236}">
                  <a16:creationId xmlns:a16="http://schemas.microsoft.com/office/drawing/2014/main" id="{A2F9FE77-17FB-9049-840C-435D7A348C65}"/>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2119" name="Isosceles Triangle 2118">
              <a:extLst>
                <a:ext uri="{FF2B5EF4-FFF2-40B4-BE49-F238E27FC236}">
                  <a16:creationId xmlns:a16="http://schemas.microsoft.com/office/drawing/2014/main" id="{87286A9E-9323-1DC9-A5D7-3188D99B3159}"/>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0" name="Circle: Hollow 2119">
              <a:extLst>
                <a:ext uri="{FF2B5EF4-FFF2-40B4-BE49-F238E27FC236}">
                  <a16:creationId xmlns:a16="http://schemas.microsoft.com/office/drawing/2014/main" id="{6D96C8BD-FA94-652D-8284-35D9D2FC06D7}"/>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146" name="Group 2145">
            <a:extLst>
              <a:ext uri="{FF2B5EF4-FFF2-40B4-BE49-F238E27FC236}">
                <a16:creationId xmlns:a16="http://schemas.microsoft.com/office/drawing/2014/main" id="{A885CDCF-867F-797C-7803-751333E379DC}"/>
              </a:ext>
            </a:extLst>
          </p:cNvPr>
          <p:cNvGrpSpPr/>
          <p:nvPr/>
        </p:nvGrpSpPr>
        <p:grpSpPr>
          <a:xfrm>
            <a:off x="13165828" y="3668798"/>
            <a:ext cx="3823255" cy="1673563"/>
            <a:chOff x="13165828" y="3668798"/>
            <a:chExt cx="3823255" cy="1673563"/>
          </a:xfrm>
        </p:grpSpPr>
        <p:sp>
          <p:nvSpPr>
            <p:cNvPr id="2122" name="Freeform: Shape 2121">
              <a:extLst>
                <a:ext uri="{FF2B5EF4-FFF2-40B4-BE49-F238E27FC236}">
                  <a16:creationId xmlns:a16="http://schemas.microsoft.com/office/drawing/2014/main" id="{70F8EB91-117B-0EEC-CF3D-501C2667FF22}"/>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2123" name="Straight Connector 2122">
              <a:extLst>
                <a:ext uri="{FF2B5EF4-FFF2-40B4-BE49-F238E27FC236}">
                  <a16:creationId xmlns:a16="http://schemas.microsoft.com/office/drawing/2014/main" id="{C8F993B0-BA6E-4C9C-E0BF-BCCEE3FD04A1}"/>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2124" name="Straight Connector 2123">
              <a:extLst>
                <a:ext uri="{FF2B5EF4-FFF2-40B4-BE49-F238E27FC236}">
                  <a16:creationId xmlns:a16="http://schemas.microsoft.com/office/drawing/2014/main" id="{24F8D749-48AE-402C-73CA-5C098C337D40}"/>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2125" name="Isosceles Triangle 2124">
              <a:extLst>
                <a:ext uri="{FF2B5EF4-FFF2-40B4-BE49-F238E27FC236}">
                  <a16:creationId xmlns:a16="http://schemas.microsoft.com/office/drawing/2014/main" id="{B2200DC7-E9CC-A8FC-657B-C705298F9870}"/>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6" name="Circle: Hollow 2125">
              <a:extLst>
                <a:ext uri="{FF2B5EF4-FFF2-40B4-BE49-F238E27FC236}">
                  <a16:creationId xmlns:a16="http://schemas.microsoft.com/office/drawing/2014/main" id="{63F25846-AEF3-673B-3956-87FCEA67B1D1}"/>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147" name="Group 2146">
            <a:extLst>
              <a:ext uri="{FF2B5EF4-FFF2-40B4-BE49-F238E27FC236}">
                <a16:creationId xmlns:a16="http://schemas.microsoft.com/office/drawing/2014/main" id="{65DE1DCD-D5F3-5FAB-AD0A-534038E82A55}"/>
              </a:ext>
            </a:extLst>
          </p:cNvPr>
          <p:cNvGrpSpPr/>
          <p:nvPr/>
        </p:nvGrpSpPr>
        <p:grpSpPr>
          <a:xfrm>
            <a:off x="15571324" y="2831584"/>
            <a:ext cx="3823255" cy="1673563"/>
            <a:chOff x="15571324" y="2831584"/>
            <a:chExt cx="3823255" cy="1673563"/>
          </a:xfrm>
        </p:grpSpPr>
        <p:sp>
          <p:nvSpPr>
            <p:cNvPr id="2128" name="Freeform: Shape 2127">
              <a:extLst>
                <a:ext uri="{FF2B5EF4-FFF2-40B4-BE49-F238E27FC236}">
                  <a16:creationId xmlns:a16="http://schemas.microsoft.com/office/drawing/2014/main" id="{9A780943-F55A-9174-FD8E-340F83BB5A0A}"/>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2129" name="Straight Connector 2128">
              <a:extLst>
                <a:ext uri="{FF2B5EF4-FFF2-40B4-BE49-F238E27FC236}">
                  <a16:creationId xmlns:a16="http://schemas.microsoft.com/office/drawing/2014/main" id="{00535A4F-BBDE-CDF9-73A1-87F349521384}"/>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2130" name="Straight Connector 2129">
              <a:extLst>
                <a:ext uri="{FF2B5EF4-FFF2-40B4-BE49-F238E27FC236}">
                  <a16:creationId xmlns:a16="http://schemas.microsoft.com/office/drawing/2014/main" id="{E7A00208-CF48-ADE0-D0BA-CF7F64BFA145}"/>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2131" name="Isosceles Triangle 2130">
              <a:extLst>
                <a:ext uri="{FF2B5EF4-FFF2-40B4-BE49-F238E27FC236}">
                  <a16:creationId xmlns:a16="http://schemas.microsoft.com/office/drawing/2014/main" id="{D255FA85-7197-7CB8-9892-71813204CDA8}"/>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2" name="Circle: Hollow 2131">
              <a:extLst>
                <a:ext uri="{FF2B5EF4-FFF2-40B4-BE49-F238E27FC236}">
                  <a16:creationId xmlns:a16="http://schemas.microsoft.com/office/drawing/2014/main" id="{F131369D-153C-4992-38B8-BC4B49746DF2}"/>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33" name="Textbox 200">
            <a:extLst>
              <a:ext uri="{FF2B5EF4-FFF2-40B4-BE49-F238E27FC236}">
                <a16:creationId xmlns:a16="http://schemas.microsoft.com/office/drawing/2014/main" id="{13DBBA39-8A1F-3280-14CD-39C3DA4D6C2F}"/>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2134" name="Textbox 200">
            <a:extLst>
              <a:ext uri="{FF2B5EF4-FFF2-40B4-BE49-F238E27FC236}">
                <a16:creationId xmlns:a16="http://schemas.microsoft.com/office/drawing/2014/main" id="{5C2F7AAD-2844-3245-982B-F22655276196}"/>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2135" name="Textbox 200">
            <a:extLst>
              <a:ext uri="{FF2B5EF4-FFF2-40B4-BE49-F238E27FC236}">
                <a16:creationId xmlns:a16="http://schemas.microsoft.com/office/drawing/2014/main" id="{26862CB2-C419-244F-9D06-6DC18B5D5930}"/>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2136" name="Textbox 200">
            <a:extLst>
              <a:ext uri="{FF2B5EF4-FFF2-40B4-BE49-F238E27FC236}">
                <a16:creationId xmlns:a16="http://schemas.microsoft.com/office/drawing/2014/main" id="{EF3121E2-512F-D6BC-12C8-49FAAE112C51}"/>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2137" name="Textbox 200">
            <a:extLst>
              <a:ext uri="{FF2B5EF4-FFF2-40B4-BE49-F238E27FC236}">
                <a16:creationId xmlns:a16="http://schemas.microsoft.com/office/drawing/2014/main" id="{BB431A2F-E98C-B55E-1F89-E6E020C02EDF}"/>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2138" name="Textbox 200">
            <a:extLst>
              <a:ext uri="{FF2B5EF4-FFF2-40B4-BE49-F238E27FC236}">
                <a16:creationId xmlns:a16="http://schemas.microsoft.com/office/drawing/2014/main" id="{B15EFDFC-30B9-6629-5DD1-FA5CE0EC05A3}"/>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2139" name="Textbox 200">
            <a:extLst>
              <a:ext uri="{FF2B5EF4-FFF2-40B4-BE49-F238E27FC236}">
                <a16:creationId xmlns:a16="http://schemas.microsoft.com/office/drawing/2014/main" id="{A732E67E-9C94-34D2-47A4-0B3DB7B05E22}"/>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2140" name="Textbox 200">
            <a:extLst>
              <a:ext uri="{FF2B5EF4-FFF2-40B4-BE49-F238E27FC236}">
                <a16:creationId xmlns:a16="http://schemas.microsoft.com/office/drawing/2014/main" id="{BFE56712-5815-6189-1929-BB3D18BF8A72}"/>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2141" name="Textbox 200">
            <a:extLst>
              <a:ext uri="{FF2B5EF4-FFF2-40B4-BE49-F238E27FC236}">
                <a16:creationId xmlns:a16="http://schemas.microsoft.com/office/drawing/2014/main" id="{BF6129BF-FE9B-BECA-716E-AEFA6FA74E4F}"/>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2142" name="TextBox 48">
            <a:extLst>
              <a:ext uri="{FF2B5EF4-FFF2-40B4-BE49-F238E27FC236}">
                <a16:creationId xmlns:a16="http://schemas.microsoft.com/office/drawing/2014/main" id="{B279DBF7-7661-9301-777E-5251AA869A5A}"/>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3"/>
                </a:solidFill>
                <a:effectLst>
                  <a:outerShdw blurRad="127000" dist="101600" dir="5400000" algn="t" rotWithShape="0">
                    <a:prstClr val="black">
                      <a:alpha val="20000"/>
                    </a:prstClr>
                  </a:outerShdw>
                </a:effectLst>
                <a:latin typeface="+mj-lt"/>
              </a:rPr>
              <a:t>CUSTOMER</a:t>
            </a:r>
          </a:p>
        </p:txBody>
      </p:sp>
      <p:grpSp>
        <p:nvGrpSpPr>
          <p:cNvPr id="2148" name="Group 2147">
            <a:extLst>
              <a:ext uri="{FF2B5EF4-FFF2-40B4-BE49-F238E27FC236}">
                <a16:creationId xmlns:a16="http://schemas.microsoft.com/office/drawing/2014/main" id="{E402241F-2755-1BCB-985E-38D70368C4EF}"/>
              </a:ext>
            </a:extLst>
          </p:cNvPr>
          <p:cNvGrpSpPr/>
          <p:nvPr/>
        </p:nvGrpSpPr>
        <p:grpSpPr>
          <a:xfrm>
            <a:off x="1620447" y="11678758"/>
            <a:ext cx="2341953" cy="497690"/>
            <a:chOff x="1620447" y="11678758"/>
            <a:chExt cx="2341953" cy="497690"/>
          </a:xfrm>
        </p:grpSpPr>
        <p:sp>
          <p:nvSpPr>
            <p:cNvPr id="2143" name="Rectangle: Rounded Corners 2142">
              <a:extLst>
                <a:ext uri="{FF2B5EF4-FFF2-40B4-BE49-F238E27FC236}">
                  <a16:creationId xmlns:a16="http://schemas.microsoft.com/office/drawing/2014/main" id="{33506F5C-E938-4E5B-F1C9-26BB19A5F51A}"/>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1" name="TextBox 25">
              <a:extLst>
                <a:ext uri="{FF2B5EF4-FFF2-40B4-BE49-F238E27FC236}">
                  <a16:creationId xmlns:a16="http://schemas.microsoft.com/office/drawing/2014/main" id="{9929A396-F2A2-2857-E418-455717D666F1}"/>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3945014229"/>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2133"/>
                                            </p:tgtEl>
                                            <p:attrNameLst>
                                              <p:attrName>style.visibility</p:attrName>
                                            </p:attrNameLst>
                                          </p:cBhvr>
                                          <p:to>
                                            <p:strVal val="visible"/>
                                          </p:to>
                                        </p:set>
                                        <p:anim calcmode="lin" valueType="num">
                                          <p:cBhvr additive="base">
                                            <p:cTn id="7" dur="1000" fill="hold"/>
                                            <p:tgtEl>
                                              <p:spTgt spid="2133"/>
                                            </p:tgtEl>
                                            <p:attrNameLst>
                                              <p:attrName>ppt_x</p:attrName>
                                            </p:attrNameLst>
                                          </p:cBhvr>
                                          <p:tavLst>
                                            <p:tav tm="0">
                                              <p:val>
                                                <p:strVal val="#ppt_x"/>
                                              </p:val>
                                            </p:tav>
                                            <p:tav tm="100000">
                                              <p:val>
                                                <p:strVal val="#ppt_x"/>
                                              </p:val>
                                            </p:tav>
                                          </p:tavLst>
                                        </p:anim>
                                        <p:anim calcmode="lin" valueType="num">
                                          <p:cBhvr additive="base">
                                            <p:cTn id="8" dur="1000" fill="hold"/>
                                            <p:tgtEl>
                                              <p:spTgt spid="2133"/>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2134"/>
                                            </p:tgtEl>
                                            <p:attrNameLst>
                                              <p:attrName>style.visibility</p:attrName>
                                            </p:attrNameLst>
                                          </p:cBhvr>
                                          <p:to>
                                            <p:strVal val="visible"/>
                                          </p:to>
                                        </p:set>
                                        <p:anim calcmode="lin" valueType="num">
                                          <p:cBhvr additive="base">
                                            <p:cTn id="11" dur="1000" fill="hold"/>
                                            <p:tgtEl>
                                              <p:spTgt spid="2134"/>
                                            </p:tgtEl>
                                            <p:attrNameLst>
                                              <p:attrName>ppt_x</p:attrName>
                                            </p:attrNameLst>
                                          </p:cBhvr>
                                          <p:tavLst>
                                            <p:tav tm="0">
                                              <p:val>
                                                <p:strVal val="#ppt_x"/>
                                              </p:val>
                                            </p:tav>
                                            <p:tav tm="100000">
                                              <p:val>
                                                <p:strVal val="#ppt_x"/>
                                              </p:val>
                                            </p:tav>
                                          </p:tavLst>
                                        </p:anim>
                                        <p:anim calcmode="lin" valueType="num">
                                          <p:cBhvr additive="base">
                                            <p:cTn id="12" dur="1000" fill="hold"/>
                                            <p:tgtEl>
                                              <p:spTgt spid="2134"/>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2135"/>
                                            </p:tgtEl>
                                            <p:attrNameLst>
                                              <p:attrName>style.visibility</p:attrName>
                                            </p:attrNameLst>
                                          </p:cBhvr>
                                          <p:to>
                                            <p:strVal val="visible"/>
                                          </p:to>
                                        </p:set>
                                        <p:anim calcmode="lin" valueType="num">
                                          <p:cBhvr additive="base">
                                            <p:cTn id="15" dur="1000" fill="hold"/>
                                            <p:tgtEl>
                                              <p:spTgt spid="2135"/>
                                            </p:tgtEl>
                                            <p:attrNameLst>
                                              <p:attrName>ppt_x</p:attrName>
                                            </p:attrNameLst>
                                          </p:cBhvr>
                                          <p:tavLst>
                                            <p:tav tm="0">
                                              <p:val>
                                                <p:strVal val="#ppt_x"/>
                                              </p:val>
                                            </p:tav>
                                            <p:tav tm="100000">
                                              <p:val>
                                                <p:strVal val="#ppt_x"/>
                                              </p:val>
                                            </p:tav>
                                          </p:tavLst>
                                        </p:anim>
                                        <p:anim calcmode="lin" valueType="num">
                                          <p:cBhvr additive="base">
                                            <p:cTn id="16" dur="1000" fill="hold"/>
                                            <p:tgtEl>
                                              <p:spTgt spid="2135"/>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2136"/>
                                            </p:tgtEl>
                                            <p:attrNameLst>
                                              <p:attrName>style.visibility</p:attrName>
                                            </p:attrNameLst>
                                          </p:cBhvr>
                                          <p:to>
                                            <p:strVal val="visible"/>
                                          </p:to>
                                        </p:set>
                                        <p:anim calcmode="lin" valueType="num">
                                          <p:cBhvr additive="base">
                                            <p:cTn id="19" dur="1000" fill="hold"/>
                                            <p:tgtEl>
                                              <p:spTgt spid="2136"/>
                                            </p:tgtEl>
                                            <p:attrNameLst>
                                              <p:attrName>ppt_x</p:attrName>
                                            </p:attrNameLst>
                                          </p:cBhvr>
                                          <p:tavLst>
                                            <p:tav tm="0">
                                              <p:val>
                                                <p:strVal val="#ppt_x"/>
                                              </p:val>
                                            </p:tav>
                                            <p:tav tm="100000">
                                              <p:val>
                                                <p:strVal val="#ppt_x"/>
                                              </p:val>
                                            </p:tav>
                                          </p:tavLst>
                                        </p:anim>
                                        <p:anim calcmode="lin" valueType="num">
                                          <p:cBhvr additive="base">
                                            <p:cTn id="20" dur="1000" fill="hold"/>
                                            <p:tgtEl>
                                              <p:spTgt spid="2136"/>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2137"/>
                                            </p:tgtEl>
                                            <p:attrNameLst>
                                              <p:attrName>style.visibility</p:attrName>
                                            </p:attrNameLst>
                                          </p:cBhvr>
                                          <p:to>
                                            <p:strVal val="visible"/>
                                          </p:to>
                                        </p:set>
                                        <p:anim calcmode="lin" valueType="num">
                                          <p:cBhvr additive="base">
                                            <p:cTn id="23" dur="1000" fill="hold"/>
                                            <p:tgtEl>
                                              <p:spTgt spid="2137"/>
                                            </p:tgtEl>
                                            <p:attrNameLst>
                                              <p:attrName>ppt_x</p:attrName>
                                            </p:attrNameLst>
                                          </p:cBhvr>
                                          <p:tavLst>
                                            <p:tav tm="0">
                                              <p:val>
                                                <p:strVal val="#ppt_x"/>
                                              </p:val>
                                            </p:tav>
                                            <p:tav tm="100000">
                                              <p:val>
                                                <p:strVal val="#ppt_x"/>
                                              </p:val>
                                            </p:tav>
                                          </p:tavLst>
                                        </p:anim>
                                        <p:anim calcmode="lin" valueType="num">
                                          <p:cBhvr additive="base">
                                            <p:cTn id="24" dur="1000" fill="hold"/>
                                            <p:tgtEl>
                                              <p:spTgt spid="2137"/>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2138"/>
                                            </p:tgtEl>
                                            <p:attrNameLst>
                                              <p:attrName>style.visibility</p:attrName>
                                            </p:attrNameLst>
                                          </p:cBhvr>
                                          <p:to>
                                            <p:strVal val="visible"/>
                                          </p:to>
                                        </p:set>
                                        <p:anim calcmode="lin" valueType="num">
                                          <p:cBhvr additive="base">
                                            <p:cTn id="27" dur="1000" fill="hold"/>
                                            <p:tgtEl>
                                              <p:spTgt spid="2138"/>
                                            </p:tgtEl>
                                            <p:attrNameLst>
                                              <p:attrName>ppt_x</p:attrName>
                                            </p:attrNameLst>
                                          </p:cBhvr>
                                          <p:tavLst>
                                            <p:tav tm="0">
                                              <p:val>
                                                <p:strVal val="#ppt_x"/>
                                              </p:val>
                                            </p:tav>
                                            <p:tav tm="100000">
                                              <p:val>
                                                <p:strVal val="#ppt_x"/>
                                              </p:val>
                                            </p:tav>
                                          </p:tavLst>
                                        </p:anim>
                                        <p:anim calcmode="lin" valueType="num">
                                          <p:cBhvr additive="base">
                                            <p:cTn id="28" dur="1000" fill="hold"/>
                                            <p:tgtEl>
                                              <p:spTgt spid="2138"/>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2139"/>
                                            </p:tgtEl>
                                            <p:attrNameLst>
                                              <p:attrName>style.visibility</p:attrName>
                                            </p:attrNameLst>
                                          </p:cBhvr>
                                          <p:to>
                                            <p:strVal val="visible"/>
                                          </p:to>
                                        </p:set>
                                        <p:anim calcmode="lin" valueType="num">
                                          <p:cBhvr additive="base">
                                            <p:cTn id="31" dur="1000" fill="hold"/>
                                            <p:tgtEl>
                                              <p:spTgt spid="2139"/>
                                            </p:tgtEl>
                                            <p:attrNameLst>
                                              <p:attrName>ppt_x</p:attrName>
                                            </p:attrNameLst>
                                          </p:cBhvr>
                                          <p:tavLst>
                                            <p:tav tm="0">
                                              <p:val>
                                                <p:strVal val="#ppt_x"/>
                                              </p:val>
                                            </p:tav>
                                            <p:tav tm="100000">
                                              <p:val>
                                                <p:strVal val="#ppt_x"/>
                                              </p:val>
                                            </p:tav>
                                          </p:tavLst>
                                        </p:anim>
                                        <p:anim calcmode="lin" valueType="num">
                                          <p:cBhvr additive="base">
                                            <p:cTn id="32" dur="1000" fill="hold"/>
                                            <p:tgtEl>
                                              <p:spTgt spid="2139"/>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2140"/>
                                            </p:tgtEl>
                                            <p:attrNameLst>
                                              <p:attrName>style.visibility</p:attrName>
                                            </p:attrNameLst>
                                          </p:cBhvr>
                                          <p:to>
                                            <p:strVal val="visible"/>
                                          </p:to>
                                        </p:set>
                                        <p:anim calcmode="lin" valueType="num">
                                          <p:cBhvr additive="base">
                                            <p:cTn id="35" dur="1000" fill="hold"/>
                                            <p:tgtEl>
                                              <p:spTgt spid="2140"/>
                                            </p:tgtEl>
                                            <p:attrNameLst>
                                              <p:attrName>ppt_x</p:attrName>
                                            </p:attrNameLst>
                                          </p:cBhvr>
                                          <p:tavLst>
                                            <p:tav tm="0">
                                              <p:val>
                                                <p:strVal val="#ppt_x"/>
                                              </p:val>
                                            </p:tav>
                                            <p:tav tm="100000">
                                              <p:val>
                                                <p:strVal val="#ppt_x"/>
                                              </p:val>
                                            </p:tav>
                                          </p:tavLst>
                                        </p:anim>
                                        <p:anim calcmode="lin" valueType="num">
                                          <p:cBhvr additive="base">
                                            <p:cTn id="36" dur="1000" fill="hold"/>
                                            <p:tgtEl>
                                              <p:spTgt spid="2140"/>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2141"/>
                                            </p:tgtEl>
                                            <p:attrNameLst>
                                              <p:attrName>style.visibility</p:attrName>
                                            </p:attrNameLst>
                                          </p:cBhvr>
                                          <p:to>
                                            <p:strVal val="visible"/>
                                          </p:to>
                                        </p:set>
                                        <p:anim calcmode="lin" valueType="num">
                                          <p:cBhvr additive="base">
                                            <p:cTn id="39" dur="1000" fill="hold"/>
                                            <p:tgtEl>
                                              <p:spTgt spid="2141"/>
                                            </p:tgtEl>
                                            <p:attrNameLst>
                                              <p:attrName>ppt_x</p:attrName>
                                            </p:attrNameLst>
                                          </p:cBhvr>
                                          <p:tavLst>
                                            <p:tav tm="0">
                                              <p:val>
                                                <p:strVal val="0-#ppt_w/2"/>
                                              </p:val>
                                            </p:tav>
                                            <p:tav tm="100000">
                                              <p:val>
                                                <p:strVal val="#ppt_x"/>
                                              </p:val>
                                            </p:tav>
                                          </p:tavLst>
                                        </p:anim>
                                        <p:anim calcmode="lin" valueType="num">
                                          <p:cBhvr additive="base">
                                            <p:cTn id="40" dur="1000" fill="hold"/>
                                            <p:tgtEl>
                                              <p:spTgt spid="2141"/>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2100"/>
                                            </p:tgtEl>
                                            <p:attrNameLst>
                                              <p:attrName>style.visibility</p:attrName>
                                            </p:attrNameLst>
                                          </p:cBhvr>
                                          <p:to>
                                            <p:strVal val="visible"/>
                                          </p:to>
                                        </p:set>
                                        <p:anim calcmode="lin" valueType="num">
                                          <p:cBhvr additive="base">
                                            <p:cTn id="43" dur="1000" fill="hold"/>
                                            <p:tgtEl>
                                              <p:spTgt spid="2100"/>
                                            </p:tgtEl>
                                            <p:attrNameLst>
                                              <p:attrName>ppt_x</p:attrName>
                                            </p:attrNameLst>
                                          </p:cBhvr>
                                          <p:tavLst>
                                            <p:tav tm="0">
                                              <p:val>
                                                <p:strVal val="0-#ppt_w/2"/>
                                              </p:val>
                                            </p:tav>
                                            <p:tav tm="100000">
                                              <p:val>
                                                <p:strVal val="#ppt_x"/>
                                              </p:val>
                                            </p:tav>
                                          </p:tavLst>
                                        </p:anim>
                                        <p:anim calcmode="lin" valueType="num">
                                          <p:cBhvr additive="base">
                                            <p:cTn id="44" dur="1000" fill="hold"/>
                                            <p:tgtEl>
                                              <p:spTgt spid="2100"/>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2148"/>
                                            </p:tgtEl>
                                            <p:attrNameLst>
                                              <p:attrName>style.visibility</p:attrName>
                                            </p:attrNameLst>
                                          </p:cBhvr>
                                          <p:to>
                                            <p:strVal val="visible"/>
                                          </p:to>
                                        </p:set>
                                        <p:anim calcmode="lin" valueType="num">
                                          <p:cBhvr additive="base">
                                            <p:cTn id="47" dur="1000" fill="hold"/>
                                            <p:tgtEl>
                                              <p:spTgt spid="2148"/>
                                            </p:tgtEl>
                                            <p:attrNameLst>
                                              <p:attrName>ppt_x</p:attrName>
                                            </p:attrNameLst>
                                          </p:cBhvr>
                                          <p:tavLst>
                                            <p:tav tm="0">
                                              <p:val>
                                                <p:strVal val="0-#ppt_w/2"/>
                                              </p:val>
                                            </p:tav>
                                            <p:tav tm="100000">
                                              <p:val>
                                                <p:strVal val="#ppt_x"/>
                                              </p:val>
                                            </p:tav>
                                          </p:tavLst>
                                        </p:anim>
                                        <p:anim calcmode="lin" valueType="num">
                                          <p:cBhvr additive="base">
                                            <p:cTn id="48" dur="1000" fill="hold"/>
                                            <p:tgtEl>
                                              <p:spTgt spid="2148"/>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2093"/>
                                            </p:tgtEl>
                                            <p:attrNameLst>
                                              <p:attrName>style.visibility</p:attrName>
                                            </p:attrNameLst>
                                          </p:cBhvr>
                                          <p:to>
                                            <p:strVal val="visible"/>
                                          </p:to>
                                        </p:set>
                                        <p:anim calcmode="lin" valueType="num" p14:bounceEnd="50000">
                                          <p:cBhvr additive="base">
                                            <p:cTn id="51" dur="1000" fill="hold"/>
                                            <p:tgtEl>
                                              <p:spTgt spid="2093"/>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2093"/>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2095"/>
                                            </p:tgtEl>
                                            <p:attrNameLst>
                                              <p:attrName>style.visibility</p:attrName>
                                            </p:attrNameLst>
                                          </p:cBhvr>
                                          <p:to>
                                            <p:strVal val="visible"/>
                                          </p:to>
                                        </p:set>
                                        <p:anim calcmode="lin" valueType="num" p14:bounceEnd="50000">
                                          <p:cBhvr additive="base">
                                            <p:cTn id="55" dur="1000" fill="hold"/>
                                            <p:tgtEl>
                                              <p:spTgt spid="2095"/>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2095"/>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down)">
                                          <p:cBhvr>
                                            <p:cTn id="59" dur="750"/>
                                            <p:tgtEl>
                                              <p:spTgt spid="15"/>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086"/>
                                            </p:tgtEl>
                                            <p:attrNameLst>
                                              <p:attrName>style.visibility</p:attrName>
                                            </p:attrNameLst>
                                          </p:cBhvr>
                                          <p:to>
                                            <p:strVal val="visible"/>
                                          </p:to>
                                        </p:set>
                                        <p:animEffect transition="in" filter="wipe(down)">
                                          <p:cBhvr>
                                            <p:cTn id="67" dur="500"/>
                                            <p:tgtEl>
                                              <p:spTgt spid="2086"/>
                                            </p:tgtEl>
                                          </p:cBhvr>
                                        </p:animEffect>
                                      </p:childTnLst>
                                    </p:cTn>
                                  </p:par>
                                  <p:par>
                                    <p:cTn id="68" presetID="47" presetClass="entr" presetSubtype="0" fill="hold" nodeType="withEffect">
                                      <p:stCondLst>
                                        <p:cond delay="1500"/>
                                      </p:stCondLst>
                                      <p:childTnLst>
                                        <p:set>
                                          <p:cBhvr>
                                            <p:cTn id="69" dur="1" fill="hold">
                                              <p:stCondLst>
                                                <p:cond delay="0"/>
                                              </p:stCondLst>
                                            </p:cTn>
                                            <p:tgtEl>
                                              <p:spTgt spid="2144"/>
                                            </p:tgtEl>
                                            <p:attrNameLst>
                                              <p:attrName>style.visibility</p:attrName>
                                            </p:attrNameLst>
                                          </p:cBhvr>
                                          <p:to>
                                            <p:strVal val="visible"/>
                                          </p:to>
                                        </p:set>
                                        <p:animEffect transition="in" filter="fade">
                                          <p:cBhvr>
                                            <p:cTn id="70" dur="750"/>
                                            <p:tgtEl>
                                              <p:spTgt spid="2144"/>
                                            </p:tgtEl>
                                          </p:cBhvr>
                                        </p:animEffect>
                                        <p:anim calcmode="lin" valueType="num">
                                          <p:cBhvr>
                                            <p:cTn id="71" dur="750" fill="hold"/>
                                            <p:tgtEl>
                                              <p:spTgt spid="2144"/>
                                            </p:tgtEl>
                                            <p:attrNameLst>
                                              <p:attrName>ppt_x</p:attrName>
                                            </p:attrNameLst>
                                          </p:cBhvr>
                                          <p:tavLst>
                                            <p:tav tm="0">
                                              <p:val>
                                                <p:strVal val="#ppt_x"/>
                                              </p:val>
                                            </p:tav>
                                            <p:tav tm="100000">
                                              <p:val>
                                                <p:strVal val="#ppt_x"/>
                                              </p:val>
                                            </p:tav>
                                          </p:tavLst>
                                        </p:anim>
                                        <p:anim calcmode="lin" valueType="num">
                                          <p:cBhvr>
                                            <p:cTn id="72" dur="750" fill="hold"/>
                                            <p:tgtEl>
                                              <p:spTgt spid="2144"/>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750"/>
                                            <p:tgtEl>
                                              <p:spTgt spid="36"/>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anim calcmode="lin" valueType="num">
                                          <p:cBhvr>
                                            <p:cTn id="79" dur="500" fill="hold"/>
                                            <p:tgtEl>
                                              <p:spTgt spid="19"/>
                                            </p:tgtEl>
                                            <p:attrNameLst>
                                              <p:attrName>ppt_x</p:attrName>
                                            </p:attrNameLst>
                                          </p:cBhvr>
                                          <p:tavLst>
                                            <p:tav tm="0">
                                              <p:val>
                                                <p:strVal val="#ppt_x"/>
                                              </p:val>
                                            </p:tav>
                                            <p:tav tm="100000">
                                              <p:val>
                                                <p:strVal val="#ppt_x"/>
                                              </p:val>
                                            </p:tav>
                                          </p:tavLst>
                                        </p:anim>
                                        <p:anim calcmode="lin" valueType="num">
                                          <p:cBhvr>
                                            <p:cTn id="80" dur="500" fill="hold"/>
                                            <p:tgtEl>
                                              <p:spTgt spid="19"/>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150"/>
                                            </p:tgtEl>
                                            <p:attrNameLst>
                                              <p:attrName>style.visibility</p:attrName>
                                            </p:attrNameLst>
                                          </p:cBhvr>
                                          <p:to>
                                            <p:strVal val="visible"/>
                                          </p:to>
                                        </p:set>
                                        <p:animEffect transition="in" filter="wipe(down)">
                                          <p:cBhvr>
                                            <p:cTn id="83" dur="500"/>
                                            <p:tgtEl>
                                              <p:spTgt spid="2150"/>
                                            </p:tgtEl>
                                          </p:cBhvr>
                                        </p:animEffect>
                                      </p:childTnLst>
                                    </p:cTn>
                                  </p:par>
                                  <p:par>
                                    <p:cTn id="84" presetID="47" presetClass="entr" presetSubtype="0" fill="hold" nodeType="withEffect">
                                      <p:stCondLst>
                                        <p:cond delay="1750"/>
                                      </p:stCondLst>
                                      <p:childTnLst>
                                        <p:set>
                                          <p:cBhvr>
                                            <p:cTn id="85" dur="1" fill="hold">
                                              <p:stCondLst>
                                                <p:cond delay="0"/>
                                              </p:stCondLst>
                                            </p:cTn>
                                            <p:tgtEl>
                                              <p:spTgt spid="2145"/>
                                            </p:tgtEl>
                                            <p:attrNameLst>
                                              <p:attrName>style.visibility</p:attrName>
                                            </p:attrNameLst>
                                          </p:cBhvr>
                                          <p:to>
                                            <p:strVal val="visible"/>
                                          </p:to>
                                        </p:set>
                                        <p:animEffect transition="in" filter="fade">
                                          <p:cBhvr>
                                            <p:cTn id="86" dur="750"/>
                                            <p:tgtEl>
                                              <p:spTgt spid="2145"/>
                                            </p:tgtEl>
                                          </p:cBhvr>
                                        </p:animEffect>
                                        <p:anim calcmode="lin" valueType="num">
                                          <p:cBhvr>
                                            <p:cTn id="87" dur="750" fill="hold"/>
                                            <p:tgtEl>
                                              <p:spTgt spid="2145"/>
                                            </p:tgtEl>
                                            <p:attrNameLst>
                                              <p:attrName>ppt_x</p:attrName>
                                            </p:attrNameLst>
                                          </p:cBhvr>
                                          <p:tavLst>
                                            <p:tav tm="0">
                                              <p:val>
                                                <p:strVal val="#ppt_x"/>
                                              </p:val>
                                            </p:tav>
                                            <p:tav tm="100000">
                                              <p:val>
                                                <p:strVal val="#ppt_x"/>
                                              </p:val>
                                            </p:tav>
                                          </p:tavLst>
                                        </p:anim>
                                        <p:anim calcmode="lin" valueType="num">
                                          <p:cBhvr>
                                            <p:cTn id="88" dur="750" fill="hold"/>
                                            <p:tgtEl>
                                              <p:spTgt spid="2145"/>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9"/>
                                            </p:tgtEl>
                                            <p:attrNameLst>
                                              <p:attrName>style.visibility</p:attrName>
                                            </p:attrNameLst>
                                          </p:cBhvr>
                                          <p:to>
                                            <p:strVal val="visible"/>
                                          </p:to>
                                        </p:set>
                                        <p:animEffect transition="in" filter="wipe(down)">
                                          <p:cBhvr>
                                            <p:cTn id="91" dur="750"/>
                                            <p:tgtEl>
                                              <p:spTgt spid="49"/>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anim calcmode="lin" valueType="num">
                                          <p:cBhvr>
                                            <p:cTn id="95" dur="500" fill="hold"/>
                                            <p:tgtEl>
                                              <p:spTgt spid="20"/>
                                            </p:tgtEl>
                                            <p:attrNameLst>
                                              <p:attrName>ppt_x</p:attrName>
                                            </p:attrNameLst>
                                          </p:cBhvr>
                                          <p:tavLst>
                                            <p:tav tm="0">
                                              <p:val>
                                                <p:strVal val="#ppt_x"/>
                                              </p:val>
                                            </p:tav>
                                            <p:tav tm="100000">
                                              <p:val>
                                                <p:strVal val="#ppt_x"/>
                                              </p:val>
                                            </p:tav>
                                          </p:tavLst>
                                        </p:anim>
                                        <p:anim calcmode="lin" valueType="num">
                                          <p:cBhvr>
                                            <p:cTn id="96" dur="500" fill="hold"/>
                                            <p:tgtEl>
                                              <p:spTgt spid="20"/>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49"/>
                                            </p:tgtEl>
                                            <p:attrNameLst>
                                              <p:attrName>style.visibility</p:attrName>
                                            </p:attrNameLst>
                                          </p:cBhvr>
                                          <p:to>
                                            <p:strVal val="visible"/>
                                          </p:to>
                                        </p:set>
                                        <p:animEffect transition="in" filter="wipe(down)">
                                          <p:cBhvr>
                                            <p:cTn id="99" dur="500"/>
                                            <p:tgtEl>
                                              <p:spTgt spid="214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2146"/>
                                            </p:tgtEl>
                                            <p:attrNameLst>
                                              <p:attrName>style.visibility</p:attrName>
                                            </p:attrNameLst>
                                          </p:cBhvr>
                                          <p:to>
                                            <p:strVal val="visible"/>
                                          </p:to>
                                        </p:set>
                                        <p:animEffect transition="in" filter="fade">
                                          <p:cBhvr>
                                            <p:cTn id="102" dur="750"/>
                                            <p:tgtEl>
                                              <p:spTgt spid="2146"/>
                                            </p:tgtEl>
                                          </p:cBhvr>
                                        </p:animEffect>
                                        <p:anim calcmode="lin" valueType="num">
                                          <p:cBhvr>
                                            <p:cTn id="103" dur="750" fill="hold"/>
                                            <p:tgtEl>
                                              <p:spTgt spid="2146"/>
                                            </p:tgtEl>
                                            <p:attrNameLst>
                                              <p:attrName>ppt_x</p:attrName>
                                            </p:attrNameLst>
                                          </p:cBhvr>
                                          <p:tavLst>
                                            <p:tav tm="0">
                                              <p:val>
                                                <p:strVal val="#ppt_x"/>
                                              </p:val>
                                            </p:tav>
                                            <p:tav tm="100000">
                                              <p:val>
                                                <p:strVal val="#ppt_x"/>
                                              </p:val>
                                            </p:tav>
                                          </p:tavLst>
                                        </p:anim>
                                        <p:anim calcmode="lin" valueType="num">
                                          <p:cBhvr>
                                            <p:cTn id="104" dur="750" fill="hold"/>
                                            <p:tgtEl>
                                              <p:spTgt spid="2146"/>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3"/>
                                            </p:tgtEl>
                                            <p:attrNameLst>
                                              <p:attrName>style.visibility</p:attrName>
                                            </p:attrNameLst>
                                          </p:cBhvr>
                                          <p:to>
                                            <p:strVal val="visible"/>
                                          </p:to>
                                        </p:set>
                                        <p:animEffect transition="in" filter="wipe(down)">
                                          <p:cBhvr>
                                            <p:cTn id="107" dur="750"/>
                                            <p:tgtEl>
                                              <p:spTgt spid="63"/>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21"/>
                                            </p:tgtEl>
                                            <p:attrNameLst>
                                              <p:attrName>style.visibility</p:attrName>
                                            </p:attrNameLst>
                                          </p:cBhvr>
                                          <p:to>
                                            <p:strVal val="visible"/>
                                          </p:to>
                                        </p:set>
                                        <p:animEffect transition="in" filter="fade">
                                          <p:cBhvr>
                                            <p:cTn id="110" dur="500"/>
                                            <p:tgtEl>
                                              <p:spTgt spid="21"/>
                                            </p:tgtEl>
                                          </p:cBhvr>
                                        </p:animEffect>
                                        <p:anim calcmode="lin" valueType="num">
                                          <p:cBhvr>
                                            <p:cTn id="111" dur="500" fill="hold"/>
                                            <p:tgtEl>
                                              <p:spTgt spid="21"/>
                                            </p:tgtEl>
                                            <p:attrNameLst>
                                              <p:attrName>ppt_x</p:attrName>
                                            </p:attrNameLst>
                                          </p:cBhvr>
                                          <p:tavLst>
                                            <p:tav tm="0">
                                              <p:val>
                                                <p:strVal val="#ppt_x"/>
                                              </p:val>
                                            </p:tav>
                                            <p:tav tm="100000">
                                              <p:val>
                                                <p:strVal val="#ppt_x"/>
                                              </p:val>
                                            </p:tav>
                                          </p:tavLst>
                                        </p:anim>
                                        <p:anim calcmode="lin" valueType="num">
                                          <p:cBhvr>
                                            <p:cTn id="112" dur="500" fill="hold"/>
                                            <p:tgtEl>
                                              <p:spTgt spid="21"/>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2074"/>
                                            </p:tgtEl>
                                            <p:attrNameLst>
                                              <p:attrName>style.visibility</p:attrName>
                                            </p:attrNameLst>
                                          </p:cBhvr>
                                          <p:to>
                                            <p:strVal val="visible"/>
                                          </p:to>
                                        </p:set>
                                        <p:animEffect transition="in" filter="wipe(down)">
                                          <p:cBhvr>
                                            <p:cTn id="115" dur="500"/>
                                            <p:tgtEl>
                                              <p:spTgt spid="207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2147"/>
                                            </p:tgtEl>
                                            <p:attrNameLst>
                                              <p:attrName>style.visibility</p:attrName>
                                            </p:attrNameLst>
                                          </p:cBhvr>
                                          <p:to>
                                            <p:strVal val="visible"/>
                                          </p:to>
                                        </p:set>
                                        <p:animEffect transition="in" filter="fade">
                                          <p:cBhvr>
                                            <p:cTn id="118" dur="750"/>
                                            <p:tgtEl>
                                              <p:spTgt spid="2147"/>
                                            </p:tgtEl>
                                          </p:cBhvr>
                                        </p:animEffect>
                                        <p:anim calcmode="lin" valueType="num">
                                          <p:cBhvr>
                                            <p:cTn id="119" dur="750" fill="hold"/>
                                            <p:tgtEl>
                                              <p:spTgt spid="2147"/>
                                            </p:tgtEl>
                                            <p:attrNameLst>
                                              <p:attrName>ppt_x</p:attrName>
                                            </p:attrNameLst>
                                          </p:cBhvr>
                                          <p:tavLst>
                                            <p:tav tm="0">
                                              <p:val>
                                                <p:strVal val="#ppt_x"/>
                                              </p:val>
                                            </p:tav>
                                            <p:tav tm="100000">
                                              <p:val>
                                                <p:strVal val="#ppt_x"/>
                                              </p:val>
                                            </p:tav>
                                          </p:tavLst>
                                        </p:anim>
                                        <p:anim calcmode="lin" valueType="num">
                                          <p:cBhvr>
                                            <p:cTn id="120" dur="750" fill="hold"/>
                                            <p:tgtEl>
                                              <p:spTgt spid="2147"/>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2057"/>
                                            </p:tgtEl>
                                            <p:attrNameLst>
                                              <p:attrName>style.visibility</p:attrName>
                                            </p:attrNameLst>
                                          </p:cBhvr>
                                          <p:to>
                                            <p:strVal val="visible"/>
                                          </p:to>
                                        </p:set>
                                        <p:animEffect transition="in" filter="wipe(down)">
                                          <p:cBhvr>
                                            <p:cTn id="123" dur="750"/>
                                            <p:tgtEl>
                                              <p:spTgt spid="205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090"/>
                                            </p:tgtEl>
                                            <p:attrNameLst>
                                              <p:attrName>style.visibility</p:attrName>
                                            </p:attrNameLst>
                                          </p:cBhvr>
                                          <p:to>
                                            <p:strVal val="visible"/>
                                          </p:to>
                                        </p:set>
                                        <p:animEffect transition="in" filter="wipe(down)">
                                          <p:cBhvr>
                                            <p:cTn id="126" dur="500"/>
                                            <p:tgtEl>
                                              <p:spTgt spid="2090"/>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2063"/>
                                            </p:tgtEl>
                                            <p:attrNameLst>
                                              <p:attrName>style.visibility</p:attrName>
                                            </p:attrNameLst>
                                          </p:cBhvr>
                                          <p:to>
                                            <p:strVal val="visible"/>
                                          </p:to>
                                        </p:set>
                                        <p:animEffect transition="in" filter="fade">
                                          <p:cBhvr>
                                            <p:cTn id="129" dur="1000"/>
                                            <p:tgtEl>
                                              <p:spTgt spid="2063"/>
                                            </p:tgtEl>
                                          </p:cBhvr>
                                        </p:animEffect>
                                        <p:anim calcmode="lin" valueType="num">
                                          <p:cBhvr>
                                            <p:cTn id="130" dur="1000" fill="hold"/>
                                            <p:tgtEl>
                                              <p:spTgt spid="2063"/>
                                            </p:tgtEl>
                                            <p:attrNameLst>
                                              <p:attrName>ppt_x</p:attrName>
                                            </p:attrNameLst>
                                          </p:cBhvr>
                                          <p:tavLst>
                                            <p:tav tm="0">
                                              <p:val>
                                                <p:strVal val="#ppt_x"/>
                                              </p:val>
                                            </p:tav>
                                            <p:tav tm="100000">
                                              <p:val>
                                                <p:strVal val="#ppt_x"/>
                                              </p:val>
                                            </p:tav>
                                          </p:tavLst>
                                        </p:anim>
                                        <p:anim calcmode="lin" valueType="num">
                                          <p:cBhvr>
                                            <p:cTn id="131" dur="1000" fill="hold"/>
                                            <p:tgtEl>
                                              <p:spTgt spid="206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2062"/>
                                            </p:tgtEl>
                                            <p:attrNameLst>
                                              <p:attrName>style.visibility</p:attrName>
                                            </p:attrNameLst>
                                          </p:cBhvr>
                                          <p:to>
                                            <p:strVal val="visible"/>
                                          </p:to>
                                        </p:set>
                                        <p:animEffect transition="in" filter="fade">
                                          <p:cBhvr>
                                            <p:cTn id="134" dur="1000"/>
                                            <p:tgtEl>
                                              <p:spTgt spid="2062"/>
                                            </p:tgtEl>
                                          </p:cBhvr>
                                        </p:animEffect>
                                        <p:anim calcmode="lin" valueType="num">
                                          <p:cBhvr>
                                            <p:cTn id="135" dur="1000" fill="hold"/>
                                            <p:tgtEl>
                                              <p:spTgt spid="2062"/>
                                            </p:tgtEl>
                                            <p:attrNameLst>
                                              <p:attrName>ppt_x</p:attrName>
                                            </p:attrNameLst>
                                          </p:cBhvr>
                                          <p:tavLst>
                                            <p:tav tm="0">
                                              <p:val>
                                                <p:strVal val="#ppt_x"/>
                                              </p:val>
                                            </p:tav>
                                            <p:tav tm="100000">
                                              <p:val>
                                                <p:strVal val="#ppt_x"/>
                                              </p:val>
                                            </p:tav>
                                          </p:tavLst>
                                        </p:anim>
                                        <p:anim calcmode="lin" valueType="num">
                                          <p:cBhvr>
                                            <p:cTn id="136" dur="1000" fill="hold"/>
                                            <p:tgtEl>
                                              <p:spTgt spid="206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2061"/>
                                            </p:tgtEl>
                                            <p:attrNameLst>
                                              <p:attrName>style.visibility</p:attrName>
                                            </p:attrNameLst>
                                          </p:cBhvr>
                                          <p:to>
                                            <p:strVal val="visible"/>
                                          </p:to>
                                        </p:set>
                                        <p:animEffect transition="in" filter="fade">
                                          <p:cBhvr>
                                            <p:cTn id="139" dur="1000"/>
                                            <p:tgtEl>
                                              <p:spTgt spid="2061"/>
                                            </p:tgtEl>
                                          </p:cBhvr>
                                        </p:animEffect>
                                        <p:anim calcmode="lin" valueType="num">
                                          <p:cBhvr>
                                            <p:cTn id="140" dur="1000" fill="hold"/>
                                            <p:tgtEl>
                                              <p:spTgt spid="2061"/>
                                            </p:tgtEl>
                                            <p:attrNameLst>
                                              <p:attrName>ppt_x</p:attrName>
                                            </p:attrNameLst>
                                          </p:cBhvr>
                                          <p:tavLst>
                                            <p:tav tm="0">
                                              <p:val>
                                                <p:strVal val="#ppt_x"/>
                                              </p:val>
                                            </p:tav>
                                            <p:tav tm="100000">
                                              <p:val>
                                                <p:strVal val="#ppt_x"/>
                                              </p:val>
                                            </p:tav>
                                          </p:tavLst>
                                        </p:anim>
                                        <p:anim calcmode="lin" valueType="num">
                                          <p:cBhvr>
                                            <p:cTn id="141" dur="1000" fill="hold"/>
                                            <p:tgtEl>
                                              <p:spTgt spid="206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2059"/>
                                            </p:tgtEl>
                                            <p:attrNameLst>
                                              <p:attrName>style.visibility</p:attrName>
                                            </p:attrNameLst>
                                          </p:cBhvr>
                                          <p:to>
                                            <p:strVal val="visible"/>
                                          </p:to>
                                        </p:set>
                                        <p:animEffect transition="in" filter="fade">
                                          <p:cBhvr>
                                            <p:cTn id="144" dur="1000"/>
                                            <p:tgtEl>
                                              <p:spTgt spid="2059"/>
                                            </p:tgtEl>
                                          </p:cBhvr>
                                        </p:animEffect>
                                        <p:anim calcmode="lin" valueType="num">
                                          <p:cBhvr>
                                            <p:cTn id="145" dur="1000" fill="hold"/>
                                            <p:tgtEl>
                                              <p:spTgt spid="2059"/>
                                            </p:tgtEl>
                                            <p:attrNameLst>
                                              <p:attrName>ppt_x</p:attrName>
                                            </p:attrNameLst>
                                          </p:cBhvr>
                                          <p:tavLst>
                                            <p:tav tm="0">
                                              <p:val>
                                                <p:strVal val="#ppt_x"/>
                                              </p:val>
                                            </p:tav>
                                            <p:tav tm="100000">
                                              <p:val>
                                                <p:strVal val="#ppt_x"/>
                                              </p:val>
                                            </p:tav>
                                          </p:tavLst>
                                        </p:anim>
                                        <p:anim calcmode="lin" valueType="num">
                                          <p:cBhvr>
                                            <p:cTn id="146" dur="1000" fill="hold"/>
                                            <p:tgtEl>
                                              <p:spTgt spid="20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6" grpId="0" animBg="1"/>
          <p:bldP spid="49" grpId="0" animBg="1"/>
          <p:bldP spid="63" grpId="0" animBg="1"/>
          <p:bldP spid="2057" grpId="0" animBg="1"/>
          <p:bldP spid="21" grpId="0" animBg="1"/>
          <p:bldP spid="20" grpId="0" animBg="1"/>
          <p:bldP spid="19" grpId="0" animBg="1"/>
          <p:bldP spid="18" grpId="0" animBg="1"/>
          <p:bldP spid="2059" grpId="0" animBg="1"/>
          <p:bldP spid="2061" grpId="0" animBg="1"/>
          <p:bldP spid="2062" grpId="0" animBg="1"/>
          <p:bldP spid="2063" grpId="0" animBg="1"/>
          <p:bldP spid="2090" grpId="0"/>
          <p:bldP spid="2093" grpId="0"/>
          <p:bldP spid="2100" grpId="0"/>
          <p:bldP spid="2133" grpId="0"/>
          <p:bldP spid="2134" grpId="0"/>
          <p:bldP spid="2135" grpId="0"/>
          <p:bldP spid="2136" grpId="0"/>
          <p:bldP spid="2137" grpId="0"/>
          <p:bldP spid="2138" grpId="0"/>
          <p:bldP spid="2139" grpId="0"/>
          <p:bldP spid="2140" grpId="0"/>
          <p:bldP spid="21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2133"/>
                                            </p:tgtEl>
                                            <p:attrNameLst>
                                              <p:attrName>style.visibility</p:attrName>
                                            </p:attrNameLst>
                                          </p:cBhvr>
                                          <p:to>
                                            <p:strVal val="visible"/>
                                          </p:to>
                                        </p:set>
                                        <p:anim calcmode="lin" valueType="num">
                                          <p:cBhvr additive="base">
                                            <p:cTn id="7" dur="1000" fill="hold"/>
                                            <p:tgtEl>
                                              <p:spTgt spid="2133"/>
                                            </p:tgtEl>
                                            <p:attrNameLst>
                                              <p:attrName>ppt_x</p:attrName>
                                            </p:attrNameLst>
                                          </p:cBhvr>
                                          <p:tavLst>
                                            <p:tav tm="0">
                                              <p:val>
                                                <p:strVal val="#ppt_x"/>
                                              </p:val>
                                            </p:tav>
                                            <p:tav tm="100000">
                                              <p:val>
                                                <p:strVal val="#ppt_x"/>
                                              </p:val>
                                            </p:tav>
                                          </p:tavLst>
                                        </p:anim>
                                        <p:anim calcmode="lin" valueType="num">
                                          <p:cBhvr additive="base">
                                            <p:cTn id="8" dur="1000" fill="hold"/>
                                            <p:tgtEl>
                                              <p:spTgt spid="2133"/>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2134"/>
                                            </p:tgtEl>
                                            <p:attrNameLst>
                                              <p:attrName>style.visibility</p:attrName>
                                            </p:attrNameLst>
                                          </p:cBhvr>
                                          <p:to>
                                            <p:strVal val="visible"/>
                                          </p:to>
                                        </p:set>
                                        <p:anim calcmode="lin" valueType="num">
                                          <p:cBhvr additive="base">
                                            <p:cTn id="11" dur="1000" fill="hold"/>
                                            <p:tgtEl>
                                              <p:spTgt spid="2134"/>
                                            </p:tgtEl>
                                            <p:attrNameLst>
                                              <p:attrName>ppt_x</p:attrName>
                                            </p:attrNameLst>
                                          </p:cBhvr>
                                          <p:tavLst>
                                            <p:tav tm="0">
                                              <p:val>
                                                <p:strVal val="#ppt_x"/>
                                              </p:val>
                                            </p:tav>
                                            <p:tav tm="100000">
                                              <p:val>
                                                <p:strVal val="#ppt_x"/>
                                              </p:val>
                                            </p:tav>
                                          </p:tavLst>
                                        </p:anim>
                                        <p:anim calcmode="lin" valueType="num">
                                          <p:cBhvr additive="base">
                                            <p:cTn id="12" dur="1000" fill="hold"/>
                                            <p:tgtEl>
                                              <p:spTgt spid="2134"/>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2135"/>
                                            </p:tgtEl>
                                            <p:attrNameLst>
                                              <p:attrName>style.visibility</p:attrName>
                                            </p:attrNameLst>
                                          </p:cBhvr>
                                          <p:to>
                                            <p:strVal val="visible"/>
                                          </p:to>
                                        </p:set>
                                        <p:anim calcmode="lin" valueType="num">
                                          <p:cBhvr additive="base">
                                            <p:cTn id="15" dur="1000" fill="hold"/>
                                            <p:tgtEl>
                                              <p:spTgt spid="2135"/>
                                            </p:tgtEl>
                                            <p:attrNameLst>
                                              <p:attrName>ppt_x</p:attrName>
                                            </p:attrNameLst>
                                          </p:cBhvr>
                                          <p:tavLst>
                                            <p:tav tm="0">
                                              <p:val>
                                                <p:strVal val="#ppt_x"/>
                                              </p:val>
                                            </p:tav>
                                            <p:tav tm="100000">
                                              <p:val>
                                                <p:strVal val="#ppt_x"/>
                                              </p:val>
                                            </p:tav>
                                          </p:tavLst>
                                        </p:anim>
                                        <p:anim calcmode="lin" valueType="num">
                                          <p:cBhvr additive="base">
                                            <p:cTn id="16" dur="1000" fill="hold"/>
                                            <p:tgtEl>
                                              <p:spTgt spid="2135"/>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2136"/>
                                            </p:tgtEl>
                                            <p:attrNameLst>
                                              <p:attrName>style.visibility</p:attrName>
                                            </p:attrNameLst>
                                          </p:cBhvr>
                                          <p:to>
                                            <p:strVal val="visible"/>
                                          </p:to>
                                        </p:set>
                                        <p:anim calcmode="lin" valueType="num">
                                          <p:cBhvr additive="base">
                                            <p:cTn id="19" dur="1000" fill="hold"/>
                                            <p:tgtEl>
                                              <p:spTgt spid="2136"/>
                                            </p:tgtEl>
                                            <p:attrNameLst>
                                              <p:attrName>ppt_x</p:attrName>
                                            </p:attrNameLst>
                                          </p:cBhvr>
                                          <p:tavLst>
                                            <p:tav tm="0">
                                              <p:val>
                                                <p:strVal val="#ppt_x"/>
                                              </p:val>
                                            </p:tav>
                                            <p:tav tm="100000">
                                              <p:val>
                                                <p:strVal val="#ppt_x"/>
                                              </p:val>
                                            </p:tav>
                                          </p:tavLst>
                                        </p:anim>
                                        <p:anim calcmode="lin" valueType="num">
                                          <p:cBhvr additive="base">
                                            <p:cTn id="20" dur="1000" fill="hold"/>
                                            <p:tgtEl>
                                              <p:spTgt spid="2136"/>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2137"/>
                                            </p:tgtEl>
                                            <p:attrNameLst>
                                              <p:attrName>style.visibility</p:attrName>
                                            </p:attrNameLst>
                                          </p:cBhvr>
                                          <p:to>
                                            <p:strVal val="visible"/>
                                          </p:to>
                                        </p:set>
                                        <p:anim calcmode="lin" valueType="num">
                                          <p:cBhvr additive="base">
                                            <p:cTn id="23" dur="1000" fill="hold"/>
                                            <p:tgtEl>
                                              <p:spTgt spid="2137"/>
                                            </p:tgtEl>
                                            <p:attrNameLst>
                                              <p:attrName>ppt_x</p:attrName>
                                            </p:attrNameLst>
                                          </p:cBhvr>
                                          <p:tavLst>
                                            <p:tav tm="0">
                                              <p:val>
                                                <p:strVal val="#ppt_x"/>
                                              </p:val>
                                            </p:tav>
                                            <p:tav tm="100000">
                                              <p:val>
                                                <p:strVal val="#ppt_x"/>
                                              </p:val>
                                            </p:tav>
                                          </p:tavLst>
                                        </p:anim>
                                        <p:anim calcmode="lin" valueType="num">
                                          <p:cBhvr additive="base">
                                            <p:cTn id="24" dur="1000" fill="hold"/>
                                            <p:tgtEl>
                                              <p:spTgt spid="2137"/>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2138"/>
                                            </p:tgtEl>
                                            <p:attrNameLst>
                                              <p:attrName>style.visibility</p:attrName>
                                            </p:attrNameLst>
                                          </p:cBhvr>
                                          <p:to>
                                            <p:strVal val="visible"/>
                                          </p:to>
                                        </p:set>
                                        <p:anim calcmode="lin" valueType="num">
                                          <p:cBhvr additive="base">
                                            <p:cTn id="27" dur="1000" fill="hold"/>
                                            <p:tgtEl>
                                              <p:spTgt spid="2138"/>
                                            </p:tgtEl>
                                            <p:attrNameLst>
                                              <p:attrName>ppt_x</p:attrName>
                                            </p:attrNameLst>
                                          </p:cBhvr>
                                          <p:tavLst>
                                            <p:tav tm="0">
                                              <p:val>
                                                <p:strVal val="#ppt_x"/>
                                              </p:val>
                                            </p:tav>
                                            <p:tav tm="100000">
                                              <p:val>
                                                <p:strVal val="#ppt_x"/>
                                              </p:val>
                                            </p:tav>
                                          </p:tavLst>
                                        </p:anim>
                                        <p:anim calcmode="lin" valueType="num">
                                          <p:cBhvr additive="base">
                                            <p:cTn id="28" dur="1000" fill="hold"/>
                                            <p:tgtEl>
                                              <p:spTgt spid="2138"/>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2139"/>
                                            </p:tgtEl>
                                            <p:attrNameLst>
                                              <p:attrName>style.visibility</p:attrName>
                                            </p:attrNameLst>
                                          </p:cBhvr>
                                          <p:to>
                                            <p:strVal val="visible"/>
                                          </p:to>
                                        </p:set>
                                        <p:anim calcmode="lin" valueType="num">
                                          <p:cBhvr additive="base">
                                            <p:cTn id="31" dur="1000" fill="hold"/>
                                            <p:tgtEl>
                                              <p:spTgt spid="2139"/>
                                            </p:tgtEl>
                                            <p:attrNameLst>
                                              <p:attrName>ppt_x</p:attrName>
                                            </p:attrNameLst>
                                          </p:cBhvr>
                                          <p:tavLst>
                                            <p:tav tm="0">
                                              <p:val>
                                                <p:strVal val="#ppt_x"/>
                                              </p:val>
                                            </p:tav>
                                            <p:tav tm="100000">
                                              <p:val>
                                                <p:strVal val="#ppt_x"/>
                                              </p:val>
                                            </p:tav>
                                          </p:tavLst>
                                        </p:anim>
                                        <p:anim calcmode="lin" valueType="num">
                                          <p:cBhvr additive="base">
                                            <p:cTn id="32" dur="1000" fill="hold"/>
                                            <p:tgtEl>
                                              <p:spTgt spid="2139"/>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2140"/>
                                            </p:tgtEl>
                                            <p:attrNameLst>
                                              <p:attrName>style.visibility</p:attrName>
                                            </p:attrNameLst>
                                          </p:cBhvr>
                                          <p:to>
                                            <p:strVal val="visible"/>
                                          </p:to>
                                        </p:set>
                                        <p:anim calcmode="lin" valueType="num">
                                          <p:cBhvr additive="base">
                                            <p:cTn id="35" dur="1000" fill="hold"/>
                                            <p:tgtEl>
                                              <p:spTgt spid="2140"/>
                                            </p:tgtEl>
                                            <p:attrNameLst>
                                              <p:attrName>ppt_x</p:attrName>
                                            </p:attrNameLst>
                                          </p:cBhvr>
                                          <p:tavLst>
                                            <p:tav tm="0">
                                              <p:val>
                                                <p:strVal val="#ppt_x"/>
                                              </p:val>
                                            </p:tav>
                                            <p:tav tm="100000">
                                              <p:val>
                                                <p:strVal val="#ppt_x"/>
                                              </p:val>
                                            </p:tav>
                                          </p:tavLst>
                                        </p:anim>
                                        <p:anim calcmode="lin" valueType="num">
                                          <p:cBhvr additive="base">
                                            <p:cTn id="36" dur="1000" fill="hold"/>
                                            <p:tgtEl>
                                              <p:spTgt spid="2140"/>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2141"/>
                                            </p:tgtEl>
                                            <p:attrNameLst>
                                              <p:attrName>style.visibility</p:attrName>
                                            </p:attrNameLst>
                                          </p:cBhvr>
                                          <p:to>
                                            <p:strVal val="visible"/>
                                          </p:to>
                                        </p:set>
                                        <p:anim calcmode="lin" valueType="num">
                                          <p:cBhvr additive="base">
                                            <p:cTn id="39" dur="1000" fill="hold"/>
                                            <p:tgtEl>
                                              <p:spTgt spid="2141"/>
                                            </p:tgtEl>
                                            <p:attrNameLst>
                                              <p:attrName>ppt_x</p:attrName>
                                            </p:attrNameLst>
                                          </p:cBhvr>
                                          <p:tavLst>
                                            <p:tav tm="0">
                                              <p:val>
                                                <p:strVal val="0-#ppt_w/2"/>
                                              </p:val>
                                            </p:tav>
                                            <p:tav tm="100000">
                                              <p:val>
                                                <p:strVal val="#ppt_x"/>
                                              </p:val>
                                            </p:tav>
                                          </p:tavLst>
                                        </p:anim>
                                        <p:anim calcmode="lin" valueType="num">
                                          <p:cBhvr additive="base">
                                            <p:cTn id="40" dur="1000" fill="hold"/>
                                            <p:tgtEl>
                                              <p:spTgt spid="2141"/>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2100"/>
                                            </p:tgtEl>
                                            <p:attrNameLst>
                                              <p:attrName>style.visibility</p:attrName>
                                            </p:attrNameLst>
                                          </p:cBhvr>
                                          <p:to>
                                            <p:strVal val="visible"/>
                                          </p:to>
                                        </p:set>
                                        <p:anim calcmode="lin" valueType="num">
                                          <p:cBhvr additive="base">
                                            <p:cTn id="43" dur="1000" fill="hold"/>
                                            <p:tgtEl>
                                              <p:spTgt spid="2100"/>
                                            </p:tgtEl>
                                            <p:attrNameLst>
                                              <p:attrName>ppt_x</p:attrName>
                                            </p:attrNameLst>
                                          </p:cBhvr>
                                          <p:tavLst>
                                            <p:tav tm="0">
                                              <p:val>
                                                <p:strVal val="0-#ppt_w/2"/>
                                              </p:val>
                                            </p:tav>
                                            <p:tav tm="100000">
                                              <p:val>
                                                <p:strVal val="#ppt_x"/>
                                              </p:val>
                                            </p:tav>
                                          </p:tavLst>
                                        </p:anim>
                                        <p:anim calcmode="lin" valueType="num">
                                          <p:cBhvr additive="base">
                                            <p:cTn id="44" dur="1000" fill="hold"/>
                                            <p:tgtEl>
                                              <p:spTgt spid="2100"/>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2148"/>
                                            </p:tgtEl>
                                            <p:attrNameLst>
                                              <p:attrName>style.visibility</p:attrName>
                                            </p:attrNameLst>
                                          </p:cBhvr>
                                          <p:to>
                                            <p:strVal val="visible"/>
                                          </p:to>
                                        </p:set>
                                        <p:anim calcmode="lin" valueType="num">
                                          <p:cBhvr additive="base">
                                            <p:cTn id="47" dur="1000" fill="hold"/>
                                            <p:tgtEl>
                                              <p:spTgt spid="2148"/>
                                            </p:tgtEl>
                                            <p:attrNameLst>
                                              <p:attrName>ppt_x</p:attrName>
                                            </p:attrNameLst>
                                          </p:cBhvr>
                                          <p:tavLst>
                                            <p:tav tm="0">
                                              <p:val>
                                                <p:strVal val="0-#ppt_w/2"/>
                                              </p:val>
                                            </p:tav>
                                            <p:tav tm="100000">
                                              <p:val>
                                                <p:strVal val="#ppt_x"/>
                                              </p:val>
                                            </p:tav>
                                          </p:tavLst>
                                        </p:anim>
                                        <p:anim calcmode="lin" valueType="num">
                                          <p:cBhvr additive="base">
                                            <p:cTn id="48" dur="1000" fill="hold"/>
                                            <p:tgtEl>
                                              <p:spTgt spid="2148"/>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2093"/>
                                            </p:tgtEl>
                                            <p:attrNameLst>
                                              <p:attrName>style.visibility</p:attrName>
                                            </p:attrNameLst>
                                          </p:cBhvr>
                                          <p:to>
                                            <p:strVal val="visible"/>
                                          </p:to>
                                        </p:set>
                                        <p:anim calcmode="lin" valueType="num">
                                          <p:cBhvr additive="base">
                                            <p:cTn id="51" dur="1000" fill="hold"/>
                                            <p:tgtEl>
                                              <p:spTgt spid="2093"/>
                                            </p:tgtEl>
                                            <p:attrNameLst>
                                              <p:attrName>ppt_x</p:attrName>
                                            </p:attrNameLst>
                                          </p:cBhvr>
                                          <p:tavLst>
                                            <p:tav tm="0">
                                              <p:val>
                                                <p:strVal val="0-#ppt_w/2"/>
                                              </p:val>
                                            </p:tav>
                                            <p:tav tm="100000">
                                              <p:val>
                                                <p:strVal val="#ppt_x"/>
                                              </p:val>
                                            </p:tav>
                                          </p:tavLst>
                                        </p:anim>
                                        <p:anim calcmode="lin" valueType="num">
                                          <p:cBhvr additive="base">
                                            <p:cTn id="52" dur="1000" fill="hold"/>
                                            <p:tgtEl>
                                              <p:spTgt spid="2093"/>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2095"/>
                                            </p:tgtEl>
                                            <p:attrNameLst>
                                              <p:attrName>style.visibility</p:attrName>
                                            </p:attrNameLst>
                                          </p:cBhvr>
                                          <p:to>
                                            <p:strVal val="visible"/>
                                          </p:to>
                                        </p:set>
                                        <p:anim calcmode="lin" valueType="num">
                                          <p:cBhvr additive="base">
                                            <p:cTn id="55" dur="1000" fill="hold"/>
                                            <p:tgtEl>
                                              <p:spTgt spid="2095"/>
                                            </p:tgtEl>
                                            <p:attrNameLst>
                                              <p:attrName>ppt_x</p:attrName>
                                            </p:attrNameLst>
                                          </p:cBhvr>
                                          <p:tavLst>
                                            <p:tav tm="0">
                                              <p:val>
                                                <p:strVal val="0-#ppt_w/2"/>
                                              </p:val>
                                            </p:tav>
                                            <p:tav tm="100000">
                                              <p:val>
                                                <p:strVal val="#ppt_x"/>
                                              </p:val>
                                            </p:tav>
                                          </p:tavLst>
                                        </p:anim>
                                        <p:anim calcmode="lin" valueType="num">
                                          <p:cBhvr additive="base">
                                            <p:cTn id="56" dur="1000" fill="hold"/>
                                            <p:tgtEl>
                                              <p:spTgt spid="2095"/>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down)">
                                          <p:cBhvr>
                                            <p:cTn id="59" dur="750"/>
                                            <p:tgtEl>
                                              <p:spTgt spid="15"/>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086"/>
                                            </p:tgtEl>
                                            <p:attrNameLst>
                                              <p:attrName>style.visibility</p:attrName>
                                            </p:attrNameLst>
                                          </p:cBhvr>
                                          <p:to>
                                            <p:strVal val="visible"/>
                                          </p:to>
                                        </p:set>
                                        <p:animEffect transition="in" filter="wipe(down)">
                                          <p:cBhvr>
                                            <p:cTn id="67" dur="500"/>
                                            <p:tgtEl>
                                              <p:spTgt spid="2086"/>
                                            </p:tgtEl>
                                          </p:cBhvr>
                                        </p:animEffect>
                                      </p:childTnLst>
                                    </p:cTn>
                                  </p:par>
                                  <p:par>
                                    <p:cTn id="68" presetID="47" presetClass="entr" presetSubtype="0" fill="hold" nodeType="withEffect">
                                      <p:stCondLst>
                                        <p:cond delay="1500"/>
                                      </p:stCondLst>
                                      <p:childTnLst>
                                        <p:set>
                                          <p:cBhvr>
                                            <p:cTn id="69" dur="1" fill="hold">
                                              <p:stCondLst>
                                                <p:cond delay="0"/>
                                              </p:stCondLst>
                                            </p:cTn>
                                            <p:tgtEl>
                                              <p:spTgt spid="2144"/>
                                            </p:tgtEl>
                                            <p:attrNameLst>
                                              <p:attrName>style.visibility</p:attrName>
                                            </p:attrNameLst>
                                          </p:cBhvr>
                                          <p:to>
                                            <p:strVal val="visible"/>
                                          </p:to>
                                        </p:set>
                                        <p:animEffect transition="in" filter="fade">
                                          <p:cBhvr>
                                            <p:cTn id="70" dur="750"/>
                                            <p:tgtEl>
                                              <p:spTgt spid="2144"/>
                                            </p:tgtEl>
                                          </p:cBhvr>
                                        </p:animEffect>
                                        <p:anim calcmode="lin" valueType="num">
                                          <p:cBhvr>
                                            <p:cTn id="71" dur="750" fill="hold"/>
                                            <p:tgtEl>
                                              <p:spTgt spid="2144"/>
                                            </p:tgtEl>
                                            <p:attrNameLst>
                                              <p:attrName>ppt_x</p:attrName>
                                            </p:attrNameLst>
                                          </p:cBhvr>
                                          <p:tavLst>
                                            <p:tav tm="0">
                                              <p:val>
                                                <p:strVal val="#ppt_x"/>
                                              </p:val>
                                            </p:tav>
                                            <p:tav tm="100000">
                                              <p:val>
                                                <p:strVal val="#ppt_x"/>
                                              </p:val>
                                            </p:tav>
                                          </p:tavLst>
                                        </p:anim>
                                        <p:anim calcmode="lin" valueType="num">
                                          <p:cBhvr>
                                            <p:cTn id="72" dur="750" fill="hold"/>
                                            <p:tgtEl>
                                              <p:spTgt spid="2144"/>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750"/>
                                            <p:tgtEl>
                                              <p:spTgt spid="36"/>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anim calcmode="lin" valueType="num">
                                          <p:cBhvr>
                                            <p:cTn id="79" dur="500" fill="hold"/>
                                            <p:tgtEl>
                                              <p:spTgt spid="19"/>
                                            </p:tgtEl>
                                            <p:attrNameLst>
                                              <p:attrName>ppt_x</p:attrName>
                                            </p:attrNameLst>
                                          </p:cBhvr>
                                          <p:tavLst>
                                            <p:tav tm="0">
                                              <p:val>
                                                <p:strVal val="#ppt_x"/>
                                              </p:val>
                                            </p:tav>
                                            <p:tav tm="100000">
                                              <p:val>
                                                <p:strVal val="#ppt_x"/>
                                              </p:val>
                                            </p:tav>
                                          </p:tavLst>
                                        </p:anim>
                                        <p:anim calcmode="lin" valueType="num">
                                          <p:cBhvr>
                                            <p:cTn id="80" dur="500" fill="hold"/>
                                            <p:tgtEl>
                                              <p:spTgt spid="19"/>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150"/>
                                            </p:tgtEl>
                                            <p:attrNameLst>
                                              <p:attrName>style.visibility</p:attrName>
                                            </p:attrNameLst>
                                          </p:cBhvr>
                                          <p:to>
                                            <p:strVal val="visible"/>
                                          </p:to>
                                        </p:set>
                                        <p:animEffect transition="in" filter="wipe(down)">
                                          <p:cBhvr>
                                            <p:cTn id="83" dur="500"/>
                                            <p:tgtEl>
                                              <p:spTgt spid="2150"/>
                                            </p:tgtEl>
                                          </p:cBhvr>
                                        </p:animEffect>
                                      </p:childTnLst>
                                    </p:cTn>
                                  </p:par>
                                  <p:par>
                                    <p:cTn id="84" presetID="47" presetClass="entr" presetSubtype="0" fill="hold" nodeType="withEffect">
                                      <p:stCondLst>
                                        <p:cond delay="1750"/>
                                      </p:stCondLst>
                                      <p:childTnLst>
                                        <p:set>
                                          <p:cBhvr>
                                            <p:cTn id="85" dur="1" fill="hold">
                                              <p:stCondLst>
                                                <p:cond delay="0"/>
                                              </p:stCondLst>
                                            </p:cTn>
                                            <p:tgtEl>
                                              <p:spTgt spid="2145"/>
                                            </p:tgtEl>
                                            <p:attrNameLst>
                                              <p:attrName>style.visibility</p:attrName>
                                            </p:attrNameLst>
                                          </p:cBhvr>
                                          <p:to>
                                            <p:strVal val="visible"/>
                                          </p:to>
                                        </p:set>
                                        <p:animEffect transition="in" filter="fade">
                                          <p:cBhvr>
                                            <p:cTn id="86" dur="750"/>
                                            <p:tgtEl>
                                              <p:spTgt spid="2145"/>
                                            </p:tgtEl>
                                          </p:cBhvr>
                                        </p:animEffect>
                                        <p:anim calcmode="lin" valueType="num">
                                          <p:cBhvr>
                                            <p:cTn id="87" dur="750" fill="hold"/>
                                            <p:tgtEl>
                                              <p:spTgt spid="2145"/>
                                            </p:tgtEl>
                                            <p:attrNameLst>
                                              <p:attrName>ppt_x</p:attrName>
                                            </p:attrNameLst>
                                          </p:cBhvr>
                                          <p:tavLst>
                                            <p:tav tm="0">
                                              <p:val>
                                                <p:strVal val="#ppt_x"/>
                                              </p:val>
                                            </p:tav>
                                            <p:tav tm="100000">
                                              <p:val>
                                                <p:strVal val="#ppt_x"/>
                                              </p:val>
                                            </p:tav>
                                          </p:tavLst>
                                        </p:anim>
                                        <p:anim calcmode="lin" valueType="num">
                                          <p:cBhvr>
                                            <p:cTn id="88" dur="750" fill="hold"/>
                                            <p:tgtEl>
                                              <p:spTgt spid="2145"/>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9"/>
                                            </p:tgtEl>
                                            <p:attrNameLst>
                                              <p:attrName>style.visibility</p:attrName>
                                            </p:attrNameLst>
                                          </p:cBhvr>
                                          <p:to>
                                            <p:strVal val="visible"/>
                                          </p:to>
                                        </p:set>
                                        <p:animEffect transition="in" filter="wipe(down)">
                                          <p:cBhvr>
                                            <p:cTn id="91" dur="750"/>
                                            <p:tgtEl>
                                              <p:spTgt spid="49"/>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anim calcmode="lin" valueType="num">
                                          <p:cBhvr>
                                            <p:cTn id="95" dur="500" fill="hold"/>
                                            <p:tgtEl>
                                              <p:spTgt spid="20"/>
                                            </p:tgtEl>
                                            <p:attrNameLst>
                                              <p:attrName>ppt_x</p:attrName>
                                            </p:attrNameLst>
                                          </p:cBhvr>
                                          <p:tavLst>
                                            <p:tav tm="0">
                                              <p:val>
                                                <p:strVal val="#ppt_x"/>
                                              </p:val>
                                            </p:tav>
                                            <p:tav tm="100000">
                                              <p:val>
                                                <p:strVal val="#ppt_x"/>
                                              </p:val>
                                            </p:tav>
                                          </p:tavLst>
                                        </p:anim>
                                        <p:anim calcmode="lin" valueType="num">
                                          <p:cBhvr>
                                            <p:cTn id="96" dur="500" fill="hold"/>
                                            <p:tgtEl>
                                              <p:spTgt spid="20"/>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49"/>
                                            </p:tgtEl>
                                            <p:attrNameLst>
                                              <p:attrName>style.visibility</p:attrName>
                                            </p:attrNameLst>
                                          </p:cBhvr>
                                          <p:to>
                                            <p:strVal val="visible"/>
                                          </p:to>
                                        </p:set>
                                        <p:animEffect transition="in" filter="wipe(down)">
                                          <p:cBhvr>
                                            <p:cTn id="99" dur="500"/>
                                            <p:tgtEl>
                                              <p:spTgt spid="214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2146"/>
                                            </p:tgtEl>
                                            <p:attrNameLst>
                                              <p:attrName>style.visibility</p:attrName>
                                            </p:attrNameLst>
                                          </p:cBhvr>
                                          <p:to>
                                            <p:strVal val="visible"/>
                                          </p:to>
                                        </p:set>
                                        <p:animEffect transition="in" filter="fade">
                                          <p:cBhvr>
                                            <p:cTn id="102" dur="750"/>
                                            <p:tgtEl>
                                              <p:spTgt spid="2146"/>
                                            </p:tgtEl>
                                          </p:cBhvr>
                                        </p:animEffect>
                                        <p:anim calcmode="lin" valueType="num">
                                          <p:cBhvr>
                                            <p:cTn id="103" dur="750" fill="hold"/>
                                            <p:tgtEl>
                                              <p:spTgt spid="2146"/>
                                            </p:tgtEl>
                                            <p:attrNameLst>
                                              <p:attrName>ppt_x</p:attrName>
                                            </p:attrNameLst>
                                          </p:cBhvr>
                                          <p:tavLst>
                                            <p:tav tm="0">
                                              <p:val>
                                                <p:strVal val="#ppt_x"/>
                                              </p:val>
                                            </p:tav>
                                            <p:tav tm="100000">
                                              <p:val>
                                                <p:strVal val="#ppt_x"/>
                                              </p:val>
                                            </p:tav>
                                          </p:tavLst>
                                        </p:anim>
                                        <p:anim calcmode="lin" valueType="num">
                                          <p:cBhvr>
                                            <p:cTn id="104" dur="750" fill="hold"/>
                                            <p:tgtEl>
                                              <p:spTgt spid="2146"/>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3"/>
                                            </p:tgtEl>
                                            <p:attrNameLst>
                                              <p:attrName>style.visibility</p:attrName>
                                            </p:attrNameLst>
                                          </p:cBhvr>
                                          <p:to>
                                            <p:strVal val="visible"/>
                                          </p:to>
                                        </p:set>
                                        <p:animEffect transition="in" filter="wipe(down)">
                                          <p:cBhvr>
                                            <p:cTn id="107" dur="750"/>
                                            <p:tgtEl>
                                              <p:spTgt spid="63"/>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21"/>
                                            </p:tgtEl>
                                            <p:attrNameLst>
                                              <p:attrName>style.visibility</p:attrName>
                                            </p:attrNameLst>
                                          </p:cBhvr>
                                          <p:to>
                                            <p:strVal val="visible"/>
                                          </p:to>
                                        </p:set>
                                        <p:animEffect transition="in" filter="fade">
                                          <p:cBhvr>
                                            <p:cTn id="110" dur="500"/>
                                            <p:tgtEl>
                                              <p:spTgt spid="21"/>
                                            </p:tgtEl>
                                          </p:cBhvr>
                                        </p:animEffect>
                                        <p:anim calcmode="lin" valueType="num">
                                          <p:cBhvr>
                                            <p:cTn id="111" dur="500" fill="hold"/>
                                            <p:tgtEl>
                                              <p:spTgt spid="21"/>
                                            </p:tgtEl>
                                            <p:attrNameLst>
                                              <p:attrName>ppt_x</p:attrName>
                                            </p:attrNameLst>
                                          </p:cBhvr>
                                          <p:tavLst>
                                            <p:tav tm="0">
                                              <p:val>
                                                <p:strVal val="#ppt_x"/>
                                              </p:val>
                                            </p:tav>
                                            <p:tav tm="100000">
                                              <p:val>
                                                <p:strVal val="#ppt_x"/>
                                              </p:val>
                                            </p:tav>
                                          </p:tavLst>
                                        </p:anim>
                                        <p:anim calcmode="lin" valueType="num">
                                          <p:cBhvr>
                                            <p:cTn id="112" dur="500" fill="hold"/>
                                            <p:tgtEl>
                                              <p:spTgt spid="21"/>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2074"/>
                                            </p:tgtEl>
                                            <p:attrNameLst>
                                              <p:attrName>style.visibility</p:attrName>
                                            </p:attrNameLst>
                                          </p:cBhvr>
                                          <p:to>
                                            <p:strVal val="visible"/>
                                          </p:to>
                                        </p:set>
                                        <p:animEffect transition="in" filter="wipe(down)">
                                          <p:cBhvr>
                                            <p:cTn id="115" dur="500"/>
                                            <p:tgtEl>
                                              <p:spTgt spid="207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2147"/>
                                            </p:tgtEl>
                                            <p:attrNameLst>
                                              <p:attrName>style.visibility</p:attrName>
                                            </p:attrNameLst>
                                          </p:cBhvr>
                                          <p:to>
                                            <p:strVal val="visible"/>
                                          </p:to>
                                        </p:set>
                                        <p:animEffect transition="in" filter="fade">
                                          <p:cBhvr>
                                            <p:cTn id="118" dur="750"/>
                                            <p:tgtEl>
                                              <p:spTgt spid="2147"/>
                                            </p:tgtEl>
                                          </p:cBhvr>
                                        </p:animEffect>
                                        <p:anim calcmode="lin" valueType="num">
                                          <p:cBhvr>
                                            <p:cTn id="119" dur="750" fill="hold"/>
                                            <p:tgtEl>
                                              <p:spTgt spid="2147"/>
                                            </p:tgtEl>
                                            <p:attrNameLst>
                                              <p:attrName>ppt_x</p:attrName>
                                            </p:attrNameLst>
                                          </p:cBhvr>
                                          <p:tavLst>
                                            <p:tav tm="0">
                                              <p:val>
                                                <p:strVal val="#ppt_x"/>
                                              </p:val>
                                            </p:tav>
                                            <p:tav tm="100000">
                                              <p:val>
                                                <p:strVal val="#ppt_x"/>
                                              </p:val>
                                            </p:tav>
                                          </p:tavLst>
                                        </p:anim>
                                        <p:anim calcmode="lin" valueType="num">
                                          <p:cBhvr>
                                            <p:cTn id="120" dur="750" fill="hold"/>
                                            <p:tgtEl>
                                              <p:spTgt spid="2147"/>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2057"/>
                                            </p:tgtEl>
                                            <p:attrNameLst>
                                              <p:attrName>style.visibility</p:attrName>
                                            </p:attrNameLst>
                                          </p:cBhvr>
                                          <p:to>
                                            <p:strVal val="visible"/>
                                          </p:to>
                                        </p:set>
                                        <p:animEffect transition="in" filter="wipe(down)">
                                          <p:cBhvr>
                                            <p:cTn id="123" dur="750"/>
                                            <p:tgtEl>
                                              <p:spTgt spid="205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090"/>
                                            </p:tgtEl>
                                            <p:attrNameLst>
                                              <p:attrName>style.visibility</p:attrName>
                                            </p:attrNameLst>
                                          </p:cBhvr>
                                          <p:to>
                                            <p:strVal val="visible"/>
                                          </p:to>
                                        </p:set>
                                        <p:animEffect transition="in" filter="wipe(down)">
                                          <p:cBhvr>
                                            <p:cTn id="126" dur="500"/>
                                            <p:tgtEl>
                                              <p:spTgt spid="2090"/>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2063"/>
                                            </p:tgtEl>
                                            <p:attrNameLst>
                                              <p:attrName>style.visibility</p:attrName>
                                            </p:attrNameLst>
                                          </p:cBhvr>
                                          <p:to>
                                            <p:strVal val="visible"/>
                                          </p:to>
                                        </p:set>
                                        <p:animEffect transition="in" filter="fade">
                                          <p:cBhvr>
                                            <p:cTn id="129" dur="1000"/>
                                            <p:tgtEl>
                                              <p:spTgt spid="2063"/>
                                            </p:tgtEl>
                                          </p:cBhvr>
                                        </p:animEffect>
                                        <p:anim calcmode="lin" valueType="num">
                                          <p:cBhvr>
                                            <p:cTn id="130" dur="1000" fill="hold"/>
                                            <p:tgtEl>
                                              <p:spTgt spid="2063"/>
                                            </p:tgtEl>
                                            <p:attrNameLst>
                                              <p:attrName>ppt_x</p:attrName>
                                            </p:attrNameLst>
                                          </p:cBhvr>
                                          <p:tavLst>
                                            <p:tav tm="0">
                                              <p:val>
                                                <p:strVal val="#ppt_x"/>
                                              </p:val>
                                            </p:tav>
                                            <p:tav tm="100000">
                                              <p:val>
                                                <p:strVal val="#ppt_x"/>
                                              </p:val>
                                            </p:tav>
                                          </p:tavLst>
                                        </p:anim>
                                        <p:anim calcmode="lin" valueType="num">
                                          <p:cBhvr>
                                            <p:cTn id="131" dur="1000" fill="hold"/>
                                            <p:tgtEl>
                                              <p:spTgt spid="206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2062"/>
                                            </p:tgtEl>
                                            <p:attrNameLst>
                                              <p:attrName>style.visibility</p:attrName>
                                            </p:attrNameLst>
                                          </p:cBhvr>
                                          <p:to>
                                            <p:strVal val="visible"/>
                                          </p:to>
                                        </p:set>
                                        <p:animEffect transition="in" filter="fade">
                                          <p:cBhvr>
                                            <p:cTn id="134" dur="1000"/>
                                            <p:tgtEl>
                                              <p:spTgt spid="2062"/>
                                            </p:tgtEl>
                                          </p:cBhvr>
                                        </p:animEffect>
                                        <p:anim calcmode="lin" valueType="num">
                                          <p:cBhvr>
                                            <p:cTn id="135" dur="1000" fill="hold"/>
                                            <p:tgtEl>
                                              <p:spTgt spid="2062"/>
                                            </p:tgtEl>
                                            <p:attrNameLst>
                                              <p:attrName>ppt_x</p:attrName>
                                            </p:attrNameLst>
                                          </p:cBhvr>
                                          <p:tavLst>
                                            <p:tav tm="0">
                                              <p:val>
                                                <p:strVal val="#ppt_x"/>
                                              </p:val>
                                            </p:tav>
                                            <p:tav tm="100000">
                                              <p:val>
                                                <p:strVal val="#ppt_x"/>
                                              </p:val>
                                            </p:tav>
                                          </p:tavLst>
                                        </p:anim>
                                        <p:anim calcmode="lin" valueType="num">
                                          <p:cBhvr>
                                            <p:cTn id="136" dur="1000" fill="hold"/>
                                            <p:tgtEl>
                                              <p:spTgt spid="206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2061"/>
                                            </p:tgtEl>
                                            <p:attrNameLst>
                                              <p:attrName>style.visibility</p:attrName>
                                            </p:attrNameLst>
                                          </p:cBhvr>
                                          <p:to>
                                            <p:strVal val="visible"/>
                                          </p:to>
                                        </p:set>
                                        <p:animEffect transition="in" filter="fade">
                                          <p:cBhvr>
                                            <p:cTn id="139" dur="1000"/>
                                            <p:tgtEl>
                                              <p:spTgt spid="2061"/>
                                            </p:tgtEl>
                                          </p:cBhvr>
                                        </p:animEffect>
                                        <p:anim calcmode="lin" valueType="num">
                                          <p:cBhvr>
                                            <p:cTn id="140" dur="1000" fill="hold"/>
                                            <p:tgtEl>
                                              <p:spTgt spid="2061"/>
                                            </p:tgtEl>
                                            <p:attrNameLst>
                                              <p:attrName>ppt_x</p:attrName>
                                            </p:attrNameLst>
                                          </p:cBhvr>
                                          <p:tavLst>
                                            <p:tav tm="0">
                                              <p:val>
                                                <p:strVal val="#ppt_x"/>
                                              </p:val>
                                            </p:tav>
                                            <p:tav tm="100000">
                                              <p:val>
                                                <p:strVal val="#ppt_x"/>
                                              </p:val>
                                            </p:tav>
                                          </p:tavLst>
                                        </p:anim>
                                        <p:anim calcmode="lin" valueType="num">
                                          <p:cBhvr>
                                            <p:cTn id="141" dur="1000" fill="hold"/>
                                            <p:tgtEl>
                                              <p:spTgt spid="206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2059"/>
                                            </p:tgtEl>
                                            <p:attrNameLst>
                                              <p:attrName>style.visibility</p:attrName>
                                            </p:attrNameLst>
                                          </p:cBhvr>
                                          <p:to>
                                            <p:strVal val="visible"/>
                                          </p:to>
                                        </p:set>
                                        <p:animEffect transition="in" filter="fade">
                                          <p:cBhvr>
                                            <p:cTn id="144" dur="1000"/>
                                            <p:tgtEl>
                                              <p:spTgt spid="2059"/>
                                            </p:tgtEl>
                                          </p:cBhvr>
                                        </p:animEffect>
                                        <p:anim calcmode="lin" valueType="num">
                                          <p:cBhvr>
                                            <p:cTn id="145" dur="1000" fill="hold"/>
                                            <p:tgtEl>
                                              <p:spTgt spid="2059"/>
                                            </p:tgtEl>
                                            <p:attrNameLst>
                                              <p:attrName>ppt_x</p:attrName>
                                            </p:attrNameLst>
                                          </p:cBhvr>
                                          <p:tavLst>
                                            <p:tav tm="0">
                                              <p:val>
                                                <p:strVal val="#ppt_x"/>
                                              </p:val>
                                            </p:tav>
                                            <p:tav tm="100000">
                                              <p:val>
                                                <p:strVal val="#ppt_x"/>
                                              </p:val>
                                            </p:tav>
                                          </p:tavLst>
                                        </p:anim>
                                        <p:anim calcmode="lin" valueType="num">
                                          <p:cBhvr>
                                            <p:cTn id="146" dur="1000" fill="hold"/>
                                            <p:tgtEl>
                                              <p:spTgt spid="20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6" grpId="0" animBg="1"/>
          <p:bldP spid="49" grpId="0" animBg="1"/>
          <p:bldP spid="63" grpId="0" animBg="1"/>
          <p:bldP spid="2057" grpId="0" animBg="1"/>
          <p:bldP spid="21" grpId="0" animBg="1"/>
          <p:bldP spid="20" grpId="0" animBg="1"/>
          <p:bldP spid="19" grpId="0" animBg="1"/>
          <p:bldP spid="18" grpId="0" animBg="1"/>
          <p:bldP spid="2059" grpId="0" animBg="1"/>
          <p:bldP spid="2061" grpId="0" animBg="1"/>
          <p:bldP spid="2062" grpId="0" animBg="1"/>
          <p:bldP spid="2063" grpId="0" animBg="1"/>
          <p:bldP spid="2090" grpId="0"/>
          <p:bldP spid="2093" grpId="0"/>
          <p:bldP spid="2100" grpId="0"/>
          <p:bldP spid="2133" grpId="0"/>
          <p:bldP spid="2134" grpId="0"/>
          <p:bldP spid="2135" grpId="0"/>
          <p:bldP spid="2136" grpId="0"/>
          <p:bldP spid="2137" grpId="0"/>
          <p:bldP spid="2138" grpId="0"/>
          <p:bldP spid="2139" grpId="0"/>
          <p:bldP spid="2140" grpId="0"/>
          <p:bldP spid="214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9B68F1-7FDE-3FD1-E9FB-5BBE5A326194}"/>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2A05B1B4-3786-1ABC-7CED-C60AF40DC7E6}"/>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47ABC6C5-0C15-4AA4-1677-A91A2C5E37E0}"/>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B8AAA4F5-F39E-2169-857B-896F7ED57B35}"/>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4C18D011-2E46-3B2D-1AFC-48B18A17A55E}"/>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5842F9F6-B818-DBE4-A9ED-12AE7A0D185D}"/>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B1D80EE4-5D97-9CFA-A58E-B40EEF770D6C}"/>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18FD1FBB-A47A-56DD-A3B6-1574C7B28BA0}"/>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E99C0C40-F9B9-91A2-41AD-FE8874C4B765}"/>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D057F2BA-8305-8818-787E-9BCE80E58ABF}"/>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33E963D6-5032-D0CD-DE48-B0B7D29C184F}"/>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04</a:t>
            </a:r>
          </a:p>
        </p:txBody>
      </p:sp>
      <p:sp>
        <p:nvSpPr>
          <p:cNvPr id="13" name="Oval 12">
            <a:extLst>
              <a:ext uri="{FF2B5EF4-FFF2-40B4-BE49-F238E27FC236}">
                <a16:creationId xmlns:a16="http://schemas.microsoft.com/office/drawing/2014/main" id="{5101CEB4-A569-B9D3-4280-B1A55682AB5B}"/>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03</a:t>
            </a:r>
          </a:p>
        </p:txBody>
      </p:sp>
      <p:sp>
        <p:nvSpPr>
          <p:cNvPr id="14" name="Oval 13">
            <a:extLst>
              <a:ext uri="{FF2B5EF4-FFF2-40B4-BE49-F238E27FC236}">
                <a16:creationId xmlns:a16="http://schemas.microsoft.com/office/drawing/2014/main" id="{E40BE23B-4A1E-F248-0B03-00A35249CA35}"/>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02</a:t>
            </a:r>
          </a:p>
        </p:txBody>
      </p:sp>
      <p:sp>
        <p:nvSpPr>
          <p:cNvPr id="15" name="Oval 14">
            <a:extLst>
              <a:ext uri="{FF2B5EF4-FFF2-40B4-BE49-F238E27FC236}">
                <a16:creationId xmlns:a16="http://schemas.microsoft.com/office/drawing/2014/main" id="{F165B257-4BD9-AEA7-E6F4-2F7834948CD7}"/>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01</a:t>
            </a:r>
          </a:p>
        </p:txBody>
      </p:sp>
      <p:grpSp>
        <p:nvGrpSpPr>
          <p:cNvPr id="16" name="Group 15">
            <a:extLst>
              <a:ext uri="{FF2B5EF4-FFF2-40B4-BE49-F238E27FC236}">
                <a16:creationId xmlns:a16="http://schemas.microsoft.com/office/drawing/2014/main" id="{8BFD00CE-5CD7-A880-929C-069EED02BC95}"/>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17" name="Graphic 16" descr="Universal access with solid fill">
              <a:extLst>
                <a:ext uri="{FF2B5EF4-FFF2-40B4-BE49-F238E27FC236}">
                  <a16:creationId xmlns:a16="http://schemas.microsoft.com/office/drawing/2014/main" id="{AE4E6D0D-394C-C828-392A-6CD5CF4657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BE92FF44-A0E7-9BA0-54AE-2EEAEF3BEF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39D91540-2FC4-BB01-262B-29914F0C74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A9E71883-3380-722C-C96E-5AE7A5C03D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914659DB-31CC-A36A-9245-FD87D15F4CF6}"/>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7CFF1A3B-FBE0-6AAE-317E-D9C1DC8CAE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00EEF999-4F7F-C167-0B16-C0A0709ABB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18140741-E45F-94E1-E185-E8B988E5E7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0DAEF4DB-814B-8F4F-2BC8-8D2C3F830E1D}"/>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066BE7F1-2C5F-DDC9-CFB8-E4143754282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1023295B-1F26-530D-E79D-5BCF85D6A8E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FE794C4D-8FF0-37E3-E704-1427C5CCB4F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D3A29727-20EA-6CD3-C6BD-12744DF49256}"/>
              </a:ext>
            </a:extLst>
          </p:cNvPr>
          <p:cNvSpPr txBox="1"/>
          <p:nvPr/>
        </p:nvSpPr>
        <p:spPr>
          <a:xfrm rot="17400000" flipH="1">
            <a:off x="20581556" y="3968862"/>
            <a:ext cx="1834156" cy="954107"/>
          </a:xfrm>
          <a:prstGeom prst="rect">
            <a:avLst/>
          </a:prstGeom>
          <a:noFill/>
        </p:spPr>
        <p:txBody>
          <a:bodyPr wrap="none" rtlCol="0" anchor="ctr">
            <a:spAutoFit/>
          </a:bodyPr>
          <a:lstStyle/>
          <a:p>
            <a:r>
              <a:rPr lang="en-US" sz="2800" b="1" dirty="0">
                <a:solidFill>
                  <a:schemeClr val="accent4">
                    <a:alpha val="85000"/>
                  </a:schemeClr>
                </a:solidFill>
                <a:latin typeface="+mj-lt"/>
              </a:rPr>
              <a:t>GROWTH</a:t>
            </a:r>
          </a:p>
          <a:p>
            <a:r>
              <a:rPr lang="en-US" sz="2800" dirty="0">
                <a:solidFill>
                  <a:schemeClr val="accent4">
                    <a:alpha val="85000"/>
                  </a:schemeClr>
                </a:solidFill>
                <a:latin typeface="+mj-lt"/>
              </a:rPr>
              <a:t>TARGET</a:t>
            </a:r>
          </a:p>
        </p:txBody>
      </p:sp>
      <p:sp>
        <p:nvSpPr>
          <p:cNvPr id="30" name="Textbox 200">
            <a:extLst>
              <a:ext uri="{FF2B5EF4-FFF2-40B4-BE49-F238E27FC236}">
                <a16:creationId xmlns:a16="http://schemas.microsoft.com/office/drawing/2014/main" id="{5BD64AF2-CA1C-B8F4-74D2-3EC84BAC1281}"/>
              </a:ext>
            </a:extLst>
          </p:cNvPr>
          <p:cNvSpPr txBox="1"/>
          <p:nvPr/>
        </p:nvSpPr>
        <p:spPr>
          <a:xfrm rot="18120000" flipH="1">
            <a:off x="9457162" y="10250904"/>
            <a:ext cx="1216230" cy="523220"/>
          </a:xfrm>
          <a:prstGeom prst="rect">
            <a:avLst/>
          </a:prstGeom>
          <a:noFill/>
        </p:spPr>
        <p:txBody>
          <a:bodyPr wrap="none" rtlCol="0" anchor="ctr">
            <a:spAutoFit/>
          </a:bodyPr>
          <a:lstStyle/>
          <a:p>
            <a:r>
              <a:rPr lang="en-US" sz="2800" b="1" dirty="0">
                <a:solidFill>
                  <a:schemeClr val="accent4">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2352177C-B704-D1D0-FC9C-53A5E1EB327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2" name="Rectangle 31">
            <a:extLst>
              <a:ext uri="{FF2B5EF4-FFF2-40B4-BE49-F238E27FC236}">
                <a16:creationId xmlns:a16="http://schemas.microsoft.com/office/drawing/2014/main" id="{18A73B40-8473-0C09-9DD9-6A14A27B9195}"/>
              </a:ext>
            </a:extLst>
          </p:cNvPr>
          <p:cNvSpPr/>
          <p:nvPr/>
        </p:nvSpPr>
        <p:spPr>
          <a:xfrm>
            <a:off x="-363794" y="11241130"/>
            <a:ext cx="25111588" cy="2474869"/>
          </a:xfrm>
          <a:prstGeom prst="rect">
            <a:avLst/>
          </a:prstGeom>
          <a:solidFill>
            <a:schemeClr val="bg1">
              <a:lumMod val="5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48">
            <a:extLst>
              <a:ext uri="{FF2B5EF4-FFF2-40B4-BE49-F238E27FC236}">
                <a16:creationId xmlns:a16="http://schemas.microsoft.com/office/drawing/2014/main" id="{8EDD702B-2B33-A98E-9563-33707A27E8D5}"/>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350A1963-CB1A-D93D-4088-AD4353A58867}"/>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C5573FCD-0AC0-72A9-C624-7AF504C017B8}"/>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FDE7F884-D7B9-0003-C7B4-876728982207}"/>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784D0951-DEEB-E31F-A3A5-BF2155778785}"/>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2C08909-B917-0473-D4B3-9AE4BCEAB35F}"/>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9999F9DE-181A-0048-2B43-DAE2103EE76E}"/>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C2AF4AD3-9BF6-AD43-1485-73AF29A70803}"/>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048C2736-3F0C-C549-42D4-CB7489275E22}"/>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0216A5E4-501F-1F0B-149E-57BE716D6ACF}"/>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43" name="Straight Connector 42">
              <a:extLst>
                <a:ext uri="{FF2B5EF4-FFF2-40B4-BE49-F238E27FC236}">
                  <a16:creationId xmlns:a16="http://schemas.microsoft.com/office/drawing/2014/main" id="{0D2AB638-D047-87F5-7D1D-97D893ECD0E5}"/>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EE9981E8-5442-2D3D-CAF9-910ABC981CA3}"/>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F32CB957-72CA-9A28-44E7-4EB687E32486}"/>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0108631B-7F8F-A13C-C34E-941CE5DB847B}"/>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15B62380-815D-CE61-8D6C-2F801A8B8D0B}"/>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FD874555-2848-0FAF-9626-9D3BCF6EE5DB}"/>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053B14E1-7044-A453-53CB-02EFBA1E95B4}"/>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40EFB92-B0DA-4A46-3B02-778DD52818DB}"/>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D5C157D1-1E66-1331-8BFD-1610FB8139FA}"/>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28F8C238-3346-188C-9D41-ED2E85156C13}"/>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22697AC4-55C7-5C3F-8052-B1D0AD43E62E}"/>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E8FDA0CE-D111-EC91-4B7A-6F8DAC793C52}"/>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55" name="Straight Connector 54">
              <a:extLst>
                <a:ext uri="{FF2B5EF4-FFF2-40B4-BE49-F238E27FC236}">
                  <a16:creationId xmlns:a16="http://schemas.microsoft.com/office/drawing/2014/main" id="{C4ABC0DB-927D-0CC4-4C92-236B8789ADBA}"/>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011C6152-D415-6F4E-5E46-81DF8A55DCE9}"/>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13E34CAD-125E-9C55-DD54-9B338682D1AE}"/>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494C77B6-4791-7602-F9FD-D5705F91D019}"/>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200">
            <a:extLst>
              <a:ext uri="{FF2B5EF4-FFF2-40B4-BE49-F238E27FC236}">
                <a16:creationId xmlns:a16="http://schemas.microsoft.com/office/drawing/2014/main" id="{1295A55C-9409-6FE2-258E-AA941E5AF56D}"/>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60" name="Textbox 200">
            <a:extLst>
              <a:ext uri="{FF2B5EF4-FFF2-40B4-BE49-F238E27FC236}">
                <a16:creationId xmlns:a16="http://schemas.microsoft.com/office/drawing/2014/main" id="{80455CF1-8906-D83D-B32A-AB473BE7B903}"/>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61" name="Textbox 200">
            <a:extLst>
              <a:ext uri="{FF2B5EF4-FFF2-40B4-BE49-F238E27FC236}">
                <a16:creationId xmlns:a16="http://schemas.microsoft.com/office/drawing/2014/main" id="{1F07C3AD-F9D4-BF60-CC41-FADDC796DE7A}"/>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62" name="Textbox 200">
            <a:extLst>
              <a:ext uri="{FF2B5EF4-FFF2-40B4-BE49-F238E27FC236}">
                <a16:creationId xmlns:a16="http://schemas.microsoft.com/office/drawing/2014/main" id="{4A7EBABB-16DE-5A48-5BA4-41B6C1B6C643}"/>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63" name="Textbox 200">
            <a:extLst>
              <a:ext uri="{FF2B5EF4-FFF2-40B4-BE49-F238E27FC236}">
                <a16:creationId xmlns:a16="http://schemas.microsoft.com/office/drawing/2014/main" id="{A4522C12-AA4A-7473-99E0-BB80C4A57BBA}"/>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128" name="Textbox 200">
            <a:extLst>
              <a:ext uri="{FF2B5EF4-FFF2-40B4-BE49-F238E27FC236}">
                <a16:creationId xmlns:a16="http://schemas.microsoft.com/office/drawing/2014/main" id="{20CF33DB-BC7A-F7E8-6E0F-84D37C8A665A}"/>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129" name="Textbox 200">
            <a:extLst>
              <a:ext uri="{FF2B5EF4-FFF2-40B4-BE49-F238E27FC236}">
                <a16:creationId xmlns:a16="http://schemas.microsoft.com/office/drawing/2014/main" id="{04183AF2-A36A-0DE2-5937-88AB7CFC62D8}"/>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130" name="Textbox 200">
            <a:extLst>
              <a:ext uri="{FF2B5EF4-FFF2-40B4-BE49-F238E27FC236}">
                <a16:creationId xmlns:a16="http://schemas.microsoft.com/office/drawing/2014/main" id="{71A4DDDA-D545-9C12-6F2B-970A010648A9}"/>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131" name="Textbox 200">
            <a:extLst>
              <a:ext uri="{FF2B5EF4-FFF2-40B4-BE49-F238E27FC236}">
                <a16:creationId xmlns:a16="http://schemas.microsoft.com/office/drawing/2014/main" id="{06F4F5E6-705C-004B-20E7-410D3CB58B67}"/>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132" name="TextBox 48">
            <a:extLst>
              <a:ext uri="{FF2B5EF4-FFF2-40B4-BE49-F238E27FC236}">
                <a16:creationId xmlns:a16="http://schemas.microsoft.com/office/drawing/2014/main" id="{C134524A-4227-66C1-F24C-D7DCDDFD53FE}"/>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4"/>
                </a:solidFill>
                <a:effectLst>
                  <a:outerShdw blurRad="127000" dist="101600" dir="5400000" algn="t" rotWithShape="0">
                    <a:prstClr val="black">
                      <a:alpha val="20000"/>
                    </a:prstClr>
                  </a:outerShdw>
                </a:effectLst>
                <a:latin typeface="+mj-lt"/>
              </a:rPr>
              <a:t>CUSTOMER</a:t>
            </a:r>
          </a:p>
        </p:txBody>
      </p:sp>
      <p:grpSp>
        <p:nvGrpSpPr>
          <p:cNvPr id="133" name="Group 132">
            <a:extLst>
              <a:ext uri="{FF2B5EF4-FFF2-40B4-BE49-F238E27FC236}">
                <a16:creationId xmlns:a16="http://schemas.microsoft.com/office/drawing/2014/main" id="{439CD02F-0B62-8AF9-0AF8-7ABF8306C928}"/>
              </a:ext>
            </a:extLst>
          </p:cNvPr>
          <p:cNvGrpSpPr/>
          <p:nvPr/>
        </p:nvGrpSpPr>
        <p:grpSpPr>
          <a:xfrm>
            <a:off x="1620447" y="11678758"/>
            <a:ext cx="2341953" cy="497690"/>
            <a:chOff x="1620447" y="11678758"/>
            <a:chExt cx="2341953" cy="497690"/>
          </a:xfrm>
        </p:grpSpPr>
        <p:sp>
          <p:nvSpPr>
            <p:cNvPr id="134" name="Rectangle: Rounded Corners 133">
              <a:extLst>
                <a:ext uri="{FF2B5EF4-FFF2-40B4-BE49-F238E27FC236}">
                  <a16:creationId xmlns:a16="http://schemas.microsoft.com/office/drawing/2014/main" id="{8CB20E09-54FF-DC88-5C93-C595CF0361CE}"/>
                </a:ext>
              </a:extLst>
            </p:cNvPr>
            <p:cNvSpPr/>
            <p:nvPr/>
          </p:nvSpPr>
          <p:spPr>
            <a:xfrm>
              <a:off x="1620447" y="11678758"/>
              <a:ext cx="2341953" cy="497690"/>
            </a:xfrm>
            <a:prstGeom prst="roundRect">
              <a:avLst>
                <a:gd name="adj" fmla="val 50000"/>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TextBox 25">
              <a:extLst>
                <a:ext uri="{FF2B5EF4-FFF2-40B4-BE49-F238E27FC236}">
                  <a16:creationId xmlns:a16="http://schemas.microsoft.com/office/drawing/2014/main" id="{634A7241-40B1-5678-E433-0F307000629F}"/>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bg1">
                      <a:lumMod val="60000"/>
                      <a:lumOff val="40000"/>
                    </a:schemeClr>
                  </a:solidFill>
                  <a:latin typeface="+mj-lt"/>
                </a:rPr>
                <a:t>slideocean</a:t>
              </a:r>
              <a:r>
                <a:rPr lang="en-US" sz="2000" b="1" u="none" dirty="0">
                  <a:solidFill>
                    <a:schemeClr val="bg1">
                      <a:lumMod val="60000"/>
                      <a:lumOff val="40000"/>
                    </a:schemeClr>
                  </a:solidFill>
                  <a:latin typeface="+mn-lt"/>
                </a:rPr>
                <a:t>.net</a:t>
              </a:r>
            </a:p>
          </p:txBody>
        </p:sp>
      </p:grpSp>
    </p:spTree>
    <p:extLst>
      <p:ext uri="{BB962C8B-B14F-4D97-AF65-F5344CB8AC3E}">
        <p14:creationId xmlns:p14="http://schemas.microsoft.com/office/powerpoint/2010/main" val="181876112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28"/>
                                            </p:tgtEl>
                                            <p:attrNameLst>
                                              <p:attrName>style.visibility</p:attrName>
                                            </p:attrNameLst>
                                          </p:cBhvr>
                                          <p:to>
                                            <p:strVal val="visible"/>
                                          </p:to>
                                        </p:set>
                                        <p:anim calcmode="lin" valueType="num">
                                          <p:cBhvr additive="base">
                                            <p:cTn id="27" dur="1000" fill="hold"/>
                                            <p:tgtEl>
                                              <p:spTgt spid="128"/>
                                            </p:tgtEl>
                                            <p:attrNameLst>
                                              <p:attrName>ppt_x</p:attrName>
                                            </p:attrNameLst>
                                          </p:cBhvr>
                                          <p:tavLst>
                                            <p:tav tm="0">
                                              <p:val>
                                                <p:strVal val="#ppt_x"/>
                                              </p:val>
                                            </p:tav>
                                            <p:tav tm="100000">
                                              <p:val>
                                                <p:strVal val="#ppt_x"/>
                                              </p:val>
                                            </p:tav>
                                          </p:tavLst>
                                        </p:anim>
                                        <p:anim calcmode="lin" valueType="num">
                                          <p:cBhvr additive="base">
                                            <p:cTn id="28" dur="1000" fill="hold"/>
                                            <p:tgtEl>
                                              <p:spTgt spid="128"/>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29"/>
                                            </p:tgtEl>
                                            <p:attrNameLst>
                                              <p:attrName>style.visibility</p:attrName>
                                            </p:attrNameLst>
                                          </p:cBhvr>
                                          <p:to>
                                            <p:strVal val="visible"/>
                                          </p:to>
                                        </p:set>
                                        <p:anim calcmode="lin" valueType="num">
                                          <p:cBhvr additive="base">
                                            <p:cTn id="31" dur="1000" fill="hold"/>
                                            <p:tgtEl>
                                              <p:spTgt spid="129"/>
                                            </p:tgtEl>
                                            <p:attrNameLst>
                                              <p:attrName>ppt_x</p:attrName>
                                            </p:attrNameLst>
                                          </p:cBhvr>
                                          <p:tavLst>
                                            <p:tav tm="0">
                                              <p:val>
                                                <p:strVal val="#ppt_x"/>
                                              </p:val>
                                            </p:tav>
                                            <p:tav tm="100000">
                                              <p:val>
                                                <p:strVal val="#ppt_x"/>
                                              </p:val>
                                            </p:tav>
                                          </p:tavLst>
                                        </p:anim>
                                        <p:anim calcmode="lin" valueType="num">
                                          <p:cBhvr additive="base">
                                            <p:cTn id="32" dur="1000" fill="hold"/>
                                            <p:tgtEl>
                                              <p:spTgt spid="129"/>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30"/>
                                            </p:tgtEl>
                                            <p:attrNameLst>
                                              <p:attrName>style.visibility</p:attrName>
                                            </p:attrNameLst>
                                          </p:cBhvr>
                                          <p:to>
                                            <p:strVal val="visible"/>
                                          </p:to>
                                        </p:set>
                                        <p:anim calcmode="lin" valueType="num">
                                          <p:cBhvr additive="base">
                                            <p:cTn id="35" dur="1000" fill="hold"/>
                                            <p:tgtEl>
                                              <p:spTgt spid="130"/>
                                            </p:tgtEl>
                                            <p:attrNameLst>
                                              <p:attrName>ppt_x</p:attrName>
                                            </p:attrNameLst>
                                          </p:cBhvr>
                                          <p:tavLst>
                                            <p:tav tm="0">
                                              <p:val>
                                                <p:strVal val="#ppt_x"/>
                                              </p:val>
                                            </p:tav>
                                            <p:tav tm="100000">
                                              <p:val>
                                                <p:strVal val="#ppt_x"/>
                                              </p:val>
                                            </p:tav>
                                          </p:tavLst>
                                        </p:anim>
                                        <p:anim calcmode="lin" valueType="num">
                                          <p:cBhvr additive="base">
                                            <p:cTn id="36" dur="1000" fill="hold"/>
                                            <p:tgtEl>
                                              <p:spTgt spid="130"/>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31"/>
                                            </p:tgtEl>
                                            <p:attrNameLst>
                                              <p:attrName>style.visibility</p:attrName>
                                            </p:attrNameLst>
                                          </p:cBhvr>
                                          <p:to>
                                            <p:strVal val="visible"/>
                                          </p:to>
                                        </p:set>
                                        <p:anim calcmode="lin" valueType="num">
                                          <p:cBhvr additive="base">
                                            <p:cTn id="39" dur="1000" fill="hold"/>
                                            <p:tgtEl>
                                              <p:spTgt spid="131"/>
                                            </p:tgtEl>
                                            <p:attrNameLst>
                                              <p:attrName>ppt_x</p:attrName>
                                            </p:attrNameLst>
                                          </p:cBhvr>
                                          <p:tavLst>
                                            <p:tav tm="0">
                                              <p:val>
                                                <p:strVal val="0-#ppt_w/2"/>
                                              </p:val>
                                            </p:tav>
                                            <p:tav tm="100000">
                                              <p:val>
                                                <p:strVal val="#ppt_x"/>
                                              </p:val>
                                            </p:tav>
                                          </p:tavLst>
                                        </p:anim>
                                        <p:anim calcmode="lin" valueType="num">
                                          <p:cBhvr additive="base">
                                            <p:cTn id="40" dur="1000" fill="hold"/>
                                            <p:tgtEl>
                                              <p:spTgt spid="131"/>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33"/>
                                            </p:tgtEl>
                                            <p:attrNameLst>
                                              <p:attrName>style.visibility</p:attrName>
                                            </p:attrNameLst>
                                          </p:cBhvr>
                                          <p:to>
                                            <p:strVal val="visible"/>
                                          </p:to>
                                        </p:set>
                                        <p:anim calcmode="lin" valueType="num">
                                          <p:cBhvr additive="base">
                                            <p:cTn id="47" dur="1000" fill="hold"/>
                                            <p:tgtEl>
                                              <p:spTgt spid="133"/>
                                            </p:tgtEl>
                                            <p:attrNameLst>
                                              <p:attrName>ppt_x</p:attrName>
                                            </p:attrNameLst>
                                          </p:cBhvr>
                                          <p:tavLst>
                                            <p:tav tm="0">
                                              <p:val>
                                                <p:strVal val="0-#ppt_w/2"/>
                                              </p:val>
                                            </p:tav>
                                            <p:tav tm="100000">
                                              <p:val>
                                                <p:strVal val="#ppt_x"/>
                                              </p:val>
                                            </p:tav>
                                          </p:tavLst>
                                        </p:anim>
                                        <p:anim calcmode="lin" valueType="num">
                                          <p:cBhvr additive="base">
                                            <p:cTn id="48" dur="1000" fill="hold"/>
                                            <p:tgtEl>
                                              <p:spTgt spid="133"/>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50000">
                                          <p:cBhvr additive="base">
                                            <p:cTn id="51"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50000">
                                          <p:cBhvr additive="base">
                                            <p:cTn id="55"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128" grpId="0"/>
          <p:bldP spid="129" grpId="0"/>
          <p:bldP spid="130" grpId="0"/>
          <p:bldP spid="1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28"/>
                                            </p:tgtEl>
                                            <p:attrNameLst>
                                              <p:attrName>style.visibility</p:attrName>
                                            </p:attrNameLst>
                                          </p:cBhvr>
                                          <p:to>
                                            <p:strVal val="visible"/>
                                          </p:to>
                                        </p:set>
                                        <p:anim calcmode="lin" valueType="num">
                                          <p:cBhvr additive="base">
                                            <p:cTn id="27" dur="1000" fill="hold"/>
                                            <p:tgtEl>
                                              <p:spTgt spid="128"/>
                                            </p:tgtEl>
                                            <p:attrNameLst>
                                              <p:attrName>ppt_x</p:attrName>
                                            </p:attrNameLst>
                                          </p:cBhvr>
                                          <p:tavLst>
                                            <p:tav tm="0">
                                              <p:val>
                                                <p:strVal val="#ppt_x"/>
                                              </p:val>
                                            </p:tav>
                                            <p:tav tm="100000">
                                              <p:val>
                                                <p:strVal val="#ppt_x"/>
                                              </p:val>
                                            </p:tav>
                                          </p:tavLst>
                                        </p:anim>
                                        <p:anim calcmode="lin" valueType="num">
                                          <p:cBhvr additive="base">
                                            <p:cTn id="28" dur="1000" fill="hold"/>
                                            <p:tgtEl>
                                              <p:spTgt spid="128"/>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29"/>
                                            </p:tgtEl>
                                            <p:attrNameLst>
                                              <p:attrName>style.visibility</p:attrName>
                                            </p:attrNameLst>
                                          </p:cBhvr>
                                          <p:to>
                                            <p:strVal val="visible"/>
                                          </p:to>
                                        </p:set>
                                        <p:anim calcmode="lin" valueType="num">
                                          <p:cBhvr additive="base">
                                            <p:cTn id="31" dur="1000" fill="hold"/>
                                            <p:tgtEl>
                                              <p:spTgt spid="129"/>
                                            </p:tgtEl>
                                            <p:attrNameLst>
                                              <p:attrName>ppt_x</p:attrName>
                                            </p:attrNameLst>
                                          </p:cBhvr>
                                          <p:tavLst>
                                            <p:tav tm="0">
                                              <p:val>
                                                <p:strVal val="#ppt_x"/>
                                              </p:val>
                                            </p:tav>
                                            <p:tav tm="100000">
                                              <p:val>
                                                <p:strVal val="#ppt_x"/>
                                              </p:val>
                                            </p:tav>
                                          </p:tavLst>
                                        </p:anim>
                                        <p:anim calcmode="lin" valueType="num">
                                          <p:cBhvr additive="base">
                                            <p:cTn id="32" dur="1000" fill="hold"/>
                                            <p:tgtEl>
                                              <p:spTgt spid="129"/>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30"/>
                                            </p:tgtEl>
                                            <p:attrNameLst>
                                              <p:attrName>style.visibility</p:attrName>
                                            </p:attrNameLst>
                                          </p:cBhvr>
                                          <p:to>
                                            <p:strVal val="visible"/>
                                          </p:to>
                                        </p:set>
                                        <p:anim calcmode="lin" valueType="num">
                                          <p:cBhvr additive="base">
                                            <p:cTn id="35" dur="1000" fill="hold"/>
                                            <p:tgtEl>
                                              <p:spTgt spid="130"/>
                                            </p:tgtEl>
                                            <p:attrNameLst>
                                              <p:attrName>ppt_x</p:attrName>
                                            </p:attrNameLst>
                                          </p:cBhvr>
                                          <p:tavLst>
                                            <p:tav tm="0">
                                              <p:val>
                                                <p:strVal val="#ppt_x"/>
                                              </p:val>
                                            </p:tav>
                                            <p:tav tm="100000">
                                              <p:val>
                                                <p:strVal val="#ppt_x"/>
                                              </p:val>
                                            </p:tav>
                                          </p:tavLst>
                                        </p:anim>
                                        <p:anim calcmode="lin" valueType="num">
                                          <p:cBhvr additive="base">
                                            <p:cTn id="36" dur="1000" fill="hold"/>
                                            <p:tgtEl>
                                              <p:spTgt spid="130"/>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31"/>
                                            </p:tgtEl>
                                            <p:attrNameLst>
                                              <p:attrName>style.visibility</p:attrName>
                                            </p:attrNameLst>
                                          </p:cBhvr>
                                          <p:to>
                                            <p:strVal val="visible"/>
                                          </p:to>
                                        </p:set>
                                        <p:anim calcmode="lin" valueType="num">
                                          <p:cBhvr additive="base">
                                            <p:cTn id="39" dur="1000" fill="hold"/>
                                            <p:tgtEl>
                                              <p:spTgt spid="131"/>
                                            </p:tgtEl>
                                            <p:attrNameLst>
                                              <p:attrName>ppt_x</p:attrName>
                                            </p:attrNameLst>
                                          </p:cBhvr>
                                          <p:tavLst>
                                            <p:tav tm="0">
                                              <p:val>
                                                <p:strVal val="0-#ppt_w/2"/>
                                              </p:val>
                                            </p:tav>
                                            <p:tav tm="100000">
                                              <p:val>
                                                <p:strVal val="#ppt_x"/>
                                              </p:val>
                                            </p:tav>
                                          </p:tavLst>
                                        </p:anim>
                                        <p:anim calcmode="lin" valueType="num">
                                          <p:cBhvr additive="base">
                                            <p:cTn id="40" dur="1000" fill="hold"/>
                                            <p:tgtEl>
                                              <p:spTgt spid="131"/>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33"/>
                                            </p:tgtEl>
                                            <p:attrNameLst>
                                              <p:attrName>style.visibility</p:attrName>
                                            </p:attrNameLst>
                                          </p:cBhvr>
                                          <p:to>
                                            <p:strVal val="visible"/>
                                          </p:to>
                                        </p:set>
                                        <p:anim calcmode="lin" valueType="num">
                                          <p:cBhvr additive="base">
                                            <p:cTn id="47" dur="1000" fill="hold"/>
                                            <p:tgtEl>
                                              <p:spTgt spid="133"/>
                                            </p:tgtEl>
                                            <p:attrNameLst>
                                              <p:attrName>ppt_x</p:attrName>
                                            </p:attrNameLst>
                                          </p:cBhvr>
                                          <p:tavLst>
                                            <p:tav tm="0">
                                              <p:val>
                                                <p:strVal val="0-#ppt_w/2"/>
                                              </p:val>
                                            </p:tav>
                                            <p:tav tm="100000">
                                              <p:val>
                                                <p:strVal val="#ppt_x"/>
                                              </p:val>
                                            </p:tav>
                                          </p:tavLst>
                                        </p:anim>
                                        <p:anim calcmode="lin" valueType="num">
                                          <p:cBhvr additive="base">
                                            <p:cTn id="48" dur="1000" fill="hold"/>
                                            <p:tgtEl>
                                              <p:spTgt spid="133"/>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0-#ppt_w/2"/>
                                              </p:val>
                                            </p:tav>
                                            <p:tav tm="100000">
                                              <p:val>
                                                <p:strVal val="#ppt_x"/>
                                              </p:val>
                                            </p:tav>
                                          </p:tavLst>
                                        </p:anim>
                                        <p:anim calcmode="lin" valueType="num">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0-#ppt_w/2"/>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128" grpId="0"/>
          <p:bldP spid="129" grpId="0"/>
          <p:bldP spid="130" grpId="0"/>
          <p:bldP spid="131"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2136702-2851-A751-5A63-027555C34C5B}"/>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D89E156-7F50-4EFC-D27E-51A0C251286D}"/>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Freeform: Shape 41">
            <a:extLst>
              <a:ext uri="{FF2B5EF4-FFF2-40B4-BE49-F238E27FC236}">
                <a16:creationId xmlns:a16="http://schemas.microsoft.com/office/drawing/2014/main" id="{21A2D9FB-3AE6-29F4-A1A3-6EC3726DC3C1}"/>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7DE2533C-B7C3-51D4-7F59-02A15CD2A807}"/>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Freeform: Shape 43">
            <a:extLst>
              <a:ext uri="{FF2B5EF4-FFF2-40B4-BE49-F238E27FC236}">
                <a16:creationId xmlns:a16="http://schemas.microsoft.com/office/drawing/2014/main" id="{AE513569-0801-E938-751F-FB9891AA8C73}"/>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5" name="Freeform: Shape 44">
            <a:extLst>
              <a:ext uri="{FF2B5EF4-FFF2-40B4-BE49-F238E27FC236}">
                <a16:creationId xmlns:a16="http://schemas.microsoft.com/office/drawing/2014/main" id="{8E21FDC3-D0B9-1DD0-8772-93049B15095E}"/>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Freeform: Shape 45">
            <a:extLst>
              <a:ext uri="{FF2B5EF4-FFF2-40B4-BE49-F238E27FC236}">
                <a16:creationId xmlns:a16="http://schemas.microsoft.com/office/drawing/2014/main" id="{E0049587-6973-EA3B-6F24-1F49996F1066}"/>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9F5D1BD2-BA26-DE80-DE37-4608FD704340}"/>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521AE8F1-17F0-8FBB-1D87-4D41730EB3EE}"/>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B15F955C-D491-94F2-0DA0-BEB2FDCF05AB}"/>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Oval 49">
            <a:extLst>
              <a:ext uri="{FF2B5EF4-FFF2-40B4-BE49-F238E27FC236}">
                <a16:creationId xmlns:a16="http://schemas.microsoft.com/office/drawing/2014/main" id="{598ADD80-3BF7-108A-CB76-BECC8AFDA428}"/>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51" name="Oval 50">
            <a:extLst>
              <a:ext uri="{FF2B5EF4-FFF2-40B4-BE49-F238E27FC236}">
                <a16:creationId xmlns:a16="http://schemas.microsoft.com/office/drawing/2014/main" id="{E02817C8-3AA5-23AE-80F3-B33B9D42E553}"/>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52" name="Oval 51">
            <a:extLst>
              <a:ext uri="{FF2B5EF4-FFF2-40B4-BE49-F238E27FC236}">
                <a16:creationId xmlns:a16="http://schemas.microsoft.com/office/drawing/2014/main" id="{A7B1C386-21DF-F032-1D74-ADE6D44DE7CA}"/>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53" name="Oval 52">
            <a:extLst>
              <a:ext uri="{FF2B5EF4-FFF2-40B4-BE49-F238E27FC236}">
                <a16:creationId xmlns:a16="http://schemas.microsoft.com/office/drawing/2014/main" id="{F51963BF-3CEF-E84D-B346-281FD5EC0204}"/>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54" name="Group 53">
            <a:extLst>
              <a:ext uri="{FF2B5EF4-FFF2-40B4-BE49-F238E27FC236}">
                <a16:creationId xmlns:a16="http://schemas.microsoft.com/office/drawing/2014/main" id="{FDF1A1F9-E564-F2D6-2DD0-64976B25E133}"/>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55" name="Graphic 54" descr="Universal access with solid fill">
              <a:extLst>
                <a:ext uri="{FF2B5EF4-FFF2-40B4-BE49-F238E27FC236}">
                  <a16:creationId xmlns:a16="http://schemas.microsoft.com/office/drawing/2014/main" id="{2B6BA1A2-FD85-3970-3FDC-923FFF8CB3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56" name="Graphic 55" descr="Universal access with solid fill">
              <a:extLst>
                <a:ext uri="{FF2B5EF4-FFF2-40B4-BE49-F238E27FC236}">
                  <a16:creationId xmlns:a16="http://schemas.microsoft.com/office/drawing/2014/main" id="{3C532AD6-8C20-07A0-1393-23234D0EA1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57" name="Graphic 56" descr="Universal access with solid fill">
              <a:extLst>
                <a:ext uri="{FF2B5EF4-FFF2-40B4-BE49-F238E27FC236}">
                  <a16:creationId xmlns:a16="http://schemas.microsoft.com/office/drawing/2014/main" id="{1AC1EDCC-A315-5463-9D91-D14FEF9B28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58" name="Graphic 57" descr="Universal access with solid fill">
              <a:extLst>
                <a:ext uri="{FF2B5EF4-FFF2-40B4-BE49-F238E27FC236}">
                  <a16:creationId xmlns:a16="http://schemas.microsoft.com/office/drawing/2014/main" id="{C037DC64-A5D9-BE04-96E4-A0B9823BE5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59" name="Group 58">
            <a:extLst>
              <a:ext uri="{FF2B5EF4-FFF2-40B4-BE49-F238E27FC236}">
                <a16:creationId xmlns:a16="http://schemas.microsoft.com/office/drawing/2014/main" id="{40CC0116-FC85-B20D-4C84-795D3E327BA4}"/>
              </a:ext>
            </a:extLst>
          </p:cNvPr>
          <p:cNvGrpSpPr/>
          <p:nvPr/>
        </p:nvGrpSpPr>
        <p:grpSpPr>
          <a:xfrm>
            <a:off x="16296860" y="8285516"/>
            <a:ext cx="1135946" cy="2907212"/>
            <a:chOff x="16278572" y="8285516"/>
            <a:chExt cx="1135946" cy="2907212"/>
          </a:xfrm>
        </p:grpSpPr>
        <p:pic>
          <p:nvPicPr>
            <p:cNvPr id="60" name="Graphic 59" descr="Universal access with solid fill">
              <a:extLst>
                <a:ext uri="{FF2B5EF4-FFF2-40B4-BE49-F238E27FC236}">
                  <a16:creationId xmlns:a16="http://schemas.microsoft.com/office/drawing/2014/main" id="{51FC3999-30AF-CC14-7E95-A0D2F7AB4C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61" name="Graphic 60" descr="Universal access with solid fill">
              <a:extLst>
                <a:ext uri="{FF2B5EF4-FFF2-40B4-BE49-F238E27FC236}">
                  <a16:creationId xmlns:a16="http://schemas.microsoft.com/office/drawing/2014/main" id="{DC31C2AB-D256-F6C7-EEBF-663A70D813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62" name="Graphic 61" descr="Universal access with solid fill">
              <a:extLst>
                <a:ext uri="{FF2B5EF4-FFF2-40B4-BE49-F238E27FC236}">
                  <a16:creationId xmlns:a16="http://schemas.microsoft.com/office/drawing/2014/main" id="{E3147EBD-36DF-1BA7-2E0A-A5893F298F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63" name="Group 62">
            <a:extLst>
              <a:ext uri="{FF2B5EF4-FFF2-40B4-BE49-F238E27FC236}">
                <a16:creationId xmlns:a16="http://schemas.microsoft.com/office/drawing/2014/main" id="{75EFFD7F-00D7-DA0C-8136-0F4394E338A6}"/>
              </a:ext>
            </a:extLst>
          </p:cNvPr>
          <p:cNvGrpSpPr/>
          <p:nvPr/>
        </p:nvGrpSpPr>
        <p:grpSpPr>
          <a:xfrm>
            <a:off x="13901008" y="9171149"/>
            <a:ext cx="1135946" cy="2021579"/>
            <a:chOff x="13882720" y="9171149"/>
            <a:chExt cx="1135946" cy="2021579"/>
          </a:xfrm>
        </p:grpSpPr>
        <p:pic>
          <p:nvPicPr>
            <p:cNvPr id="64" name="Graphic 63" descr="Universal access with solid fill">
              <a:extLst>
                <a:ext uri="{FF2B5EF4-FFF2-40B4-BE49-F238E27FC236}">
                  <a16:creationId xmlns:a16="http://schemas.microsoft.com/office/drawing/2014/main" id="{E77FE4BE-20A0-5C1D-3402-1470A325941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65" name="Graphic 64" descr="Universal access with solid fill">
              <a:extLst>
                <a:ext uri="{FF2B5EF4-FFF2-40B4-BE49-F238E27FC236}">
                  <a16:creationId xmlns:a16="http://schemas.microsoft.com/office/drawing/2014/main" id="{25C50896-AE0C-63A1-DF00-6193254A808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66" name="Graphic 65" descr="Universal access with solid fill">
            <a:extLst>
              <a:ext uri="{FF2B5EF4-FFF2-40B4-BE49-F238E27FC236}">
                <a16:creationId xmlns:a16="http://schemas.microsoft.com/office/drawing/2014/main" id="{1A6BBFEC-BB50-3DD2-A8A6-F22B2CF8BB7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67" name="Textbox 200">
            <a:extLst>
              <a:ext uri="{FF2B5EF4-FFF2-40B4-BE49-F238E27FC236}">
                <a16:creationId xmlns:a16="http://schemas.microsoft.com/office/drawing/2014/main" id="{81F70293-2323-5A96-CD15-93C5C08F571F}"/>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68" name="Textbox 200">
            <a:extLst>
              <a:ext uri="{FF2B5EF4-FFF2-40B4-BE49-F238E27FC236}">
                <a16:creationId xmlns:a16="http://schemas.microsoft.com/office/drawing/2014/main" id="{D7FEEDCC-FFC3-3E7A-7844-33DE9336B849}"/>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69" name="Graphic 68" descr="Circle with left arrow with solid fill">
            <a:extLst>
              <a:ext uri="{FF2B5EF4-FFF2-40B4-BE49-F238E27FC236}">
                <a16:creationId xmlns:a16="http://schemas.microsoft.com/office/drawing/2014/main" id="{4C16F03D-4BF7-2689-28BE-8B2AA4E270E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70" name="Rectangle 69">
            <a:extLst>
              <a:ext uri="{FF2B5EF4-FFF2-40B4-BE49-F238E27FC236}">
                <a16:creationId xmlns:a16="http://schemas.microsoft.com/office/drawing/2014/main" id="{136660CF-E192-0DEA-5205-5BAE25043F9E}"/>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48">
            <a:extLst>
              <a:ext uri="{FF2B5EF4-FFF2-40B4-BE49-F238E27FC236}">
                <a16:creationId xmlns:a16="http://schemas.microsoft.com/office/drawing/2014/main" id="{B9980B1C-F2C2-8891-5ED6-41012122DC06}"/>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72" name="TextBox 48">
            <a:extLst>
              <a:ext uri="{FF2B5EF4-FFF2-40B4-BE49-F238E27FC236}">
                <a16:creationId xmlns:a16="http://schemas.microsoft.com/office/drawing/2014/main" id="{DDB79554-A00F-A663-DC3E-9D426664AD2E}"/>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73" name="Group 72">
            <a:extLst>
              <a:ext uri="{FF2B5EF4-FFF2-40B4-BE49-F238E27FC236}">
                <a16:creationId xmlns:a16="http://schemas.microsoft.com/office/drawing/2014/main" id="{7058918F-41A4-8BD0-EC66-131A4CC10A8F}"/>
              </a:ext>
            </a:extLst>
          </p:cNvPr>
          <p:cNvGrpSpPr/>
          <p:nvPr/>
        </p:nvGrpSpPr>
        <p:grpSpPr>
          <a:xfrm>
            <a:off x="8354838" y="5543647"/>
            <a:ext cx="3823255" cy="1673563"/>
            <a:chOff x="8354838" y="5543647"/>
            <a:chExt cx="3823255" cy="1673563"/>
          </a:xfrm>
        </p:grpSpPr>
        <p:sp>
          <p:nvSpPr>
            <p:cNvPr id="74" name="Freeform: Shape 73">
              <a:extLst>
                <a:ext uri="{FF2B5EF4-FFF2-40B4-BE49-F238E27FC236}">
                  <a16:creationId xmlns:a16="http://schemas.microsoft.com/office/drawing/2014/main" id="{6404194E-057F-D541-DDFD-8C91726C1385}"/>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75" name="Straight Connector 74">
              <a:extLst>
                <a:ext uri="{FF2B5EF4-FFF2-40B4-BE49-F238E27FC236}">
                  <a16:creationId xmlns:a16="http://schemas.microsoft.com/office/drawing/2014/main" id="{DA104B3D-F2D6-DE98-CF8A-DB3E9AD2CF4E}"/>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3D62B1B2-01F8-ECF4-A443-7EC194862CEC}"/>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77" name="Isosceles Triangle 76">
              <a:extLst>
                <a:ext uri="{FF2B5EF4-FFF2-40B4-BE49-F238E27FC236}">
                  <a16:creationId xmlns:a16="http://schemas.microsoft.com/office/drawing/2014/main" id="{FC0C32A3-0BD4-D7DD-D52B-460DF23A5D6D}"/>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ircle: Hollow 77">
              <a:extLst>
                <a:ext uri="{FF2B5EF4-FFF2-40B4-BE49-F238E27FC236}">
                  <a16:creationId xmlns:a16="http://schemas.microsoft.com/office/drawing/2014/main" id="{D9974EF4-05B9-CF3A-52D0-A3AB8E285B6B}"/>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9" name="Group 78">
            <a:extLst>
              <a:ext uri="{FF2B5EF4-FFF2-40B4-BE49-F238E27FC236}">
                <a16:creationId xmlns:a16="http://schemas.microsoft.com/office/drawing/2014/main" id="{E6066EB3-2DA7-2C17-860F-4CDEABB2C097}"/>
              </a:ext>
            </a:extLst>
          </p:cNvPr>
          <p:cNvGrpSpPr/>
          <p:nvPr/>
        </p:nvGrpSpPr>
        <p:grpSpPr>
          <a:xfrm>
            <a:off x="10760333" y="4560326"/>
            <a:ext cx="3823255" cy="1673563"/>
            <a:chOff x="10760333" y="4560326"/>
            <a:chExt cx="3823255" cy="1673563"/>
          </a:xfrm>
        </p:grpSpPr>
        <p:sp>
          <p:nvSpPr>
            <p:cNvPr id="80" name="Freeform: Shape 79">
              <a:extLst>
                <a:ext uri="{FF2B5EF4-FFF2-40B4-BE49-F238E27FC236}">
                  <a16:creationId xmlns:a16="http://schemas.microsoft.com/office/drawing/2014/main" id="{A7576075-4ABD-B0EC-3B26-25F1C70F7CE6}"/>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81" name="Straight Connector 80">
              <a:extLst>
                <a:ext uri="{FF2B5EF4-FFF2-40B4-BE49-F238E27FC236}">
                  <a16:creationId xmlns:a16="http://schemas.microsoft.com/office/drawing/2014/main" id="{0CA2DD8C-4C09-0355-FFFF-8EB3C886BDD8}"/>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0B26E986-8092-135B-A3D4-A171B06F0BAA}"/>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83" name="Isosceles Triangle 82">
              <a:extLst>
                <a:ext uri="{FF2B5EF4-FFF2-40B4-BE49-F238E27FC236}">
                  <a16:creationId xmlns:a16="http://schemas.microsoft.com/office/drawing/2014/main" id="{9D08C4E1-83E1-7B86-52C2-9A7D3BECF1A9}"/>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Circle: Hollow 83">
              <a:extLst>
                <a:ext uri="{FF2B5EF4-FFF2-40B4-BE49-F238E27FC236}">
                  <a16:creationId xmlns:a16="http://schemas.microsoft.com/office/drawing/2014/main" id="{CE1F2864-BE51-0C15-E169-4B1268A4E7BA}"/>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5" name="Group 84">
            <a:extLst>
              <a:ext uri="{FF2B5EF4-FFF2-40B4-BE49-F238E27FC236}">
                <a16:creationId xmlns:a16="http://schemas.microsoft.com/office/drawing/2014/main" id="{2318AF84-DA2E-C79E-EB02-B8F59E2C4B78}"/>
              </a:ext>
            </a:extLst>
          </p:cNvPr>
          <p:cNvGrpSpPr/>
          <p:nvPr/>
        </p:nvGrpSpPr>
        <p:grpSpPr>
          <a:xfrm>
            <a:off x="13165828" y="3668798"/>
            <a:ext cx="3823255" cy="1673563"/>
            <a:chOff x="13165828" y="3668798"/>
            <a:chExt cx="3823255" cy="1673563"/>
          </a:xfrm>
        </p:grpSpPr>
        <p:sp>
          <p:nvSpPr>
            <p:cNvPr id="86" name="Freeform: Shape 85">
              <a:extLst>
                <a:ext uri="{FF2B5EF4-FFF2-40B4-BE49-F238E27FC236}">
                  <a16:creationId xmlns:a16="http://schemas.microsoft.com/office/drawing/2014/main" id="{FA54EEE3-EEB8-F708-F981-731CDBE032CA}"/>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87" name="Straight Connector 86">
              <a:extLst>
                <a:ext uri="{FF2B5EF4-FFF2-40B4-BE49-F238E27FC236}">
                  <a16:creationId xmlns:a16="http://schemas.microsoft.com/office/drawing/2014/main" id="{5DE00E86-B468-5987-6D39-AF0BF33036A8}"/>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7795A1D2-4119-3126-BCF1-FA1D85181748}"/>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89" name="Isosceles Triangle 88">
              <a:extLst>
                <a:ext uri="{FF2B5EF4-FFF2-40B4-BE49-F238E27FC236}">
                  <a16:creationId xmlns:a16="http://schemas.microsoft.com/office/drawing/2014/main" id="{EF7330F9-4193-5D30-63A3-76122A6B0949}"/>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Circle: Hollow 89">
              <a:extLst>
                <a:ext uri="{FF2B5EF4-FFF2-40B4-BE49-F238E27FC236}">
                  <a16:creationId xmlns:a16="http://schemas.microsoft.com/office/drawing/2014/main" id="{6261F9F2-A692-DD60-21CA-F083D1FD2CAC}"/>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1" name="Group 90">
            <a:extLst>
              <a:ext uri="{FF2B5EF4-FFF2-40B4-BE49-F238E27FC236}">
                <a16:creationId xmlns:a16="http://schemas.microsoft.com/office/drawing/2014/main" id="{72BA462B-68AC-5EB5-858D-52D39227359C}"/>
              </a:ext>
            </a:extLst>
          </p:cNvPr>
          <p:cNvGrpSpPr/>
          <p:nvPr/>
        </p:nvGrpSpPr>
        <p:grpSpPr>
          <a:xfrm>
            <a:off x="15571324" y="2831584"/>
            <a:ext cx="3823255" cy="1673563"/>
            <a:chOff x="15571324" y="2831584"/>
            <a:chExt cx="3823255" cy="1673563"/>
          </a:xfrm>
        </p:grpSpPr>
        <p:sp>
          <p:nvSpPr>
            <p:cNvPr id="92" name="Freeform: Shape 91">
              <a:extLst>
                <a:ext uri="{FF2B5EF4-FFF2-40B4-BE49-F238E27FC236}">
                  <a16:creationId xmlns:a16="http://schemas.microsoft.com/office/drawing/2014/main" id="{80BBB82B-363A-6DBD-4077-BB5FC3D17C2F}"/>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93" name="Straight Connector 92">
              <a:extLst>
                <a:ext uri="{FF2B5EF4-FFF2-40B4-BE49-F238E27FC236}">
                  <a16:creationId xmlns:a16="http://schemas.microsoft.com/office/drawing/2014/main" id="{CC358F3D-CD96-B98A-D8F2-8359FBC3A19C}"/>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0280262D-0CF3-4DB3-06C9-0E21A3ECAFD0}"/>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95" name="Isosceles Triangle 94">
              <a:extLst>
                <a:ext uri="{FF2B5EF4-FFF2-40B4-BE49-F238E27FC236}">
                  <a16:creationId xmlns:a16="http://schemas.microsoft.com/office/drawing/2014/main" id="{A0973AA8-9346-F5D1-1D24-60F7ED538EEB}"/>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Circle: Hollow 95">
              <a:extLst>
                <a:ext uri="{FF2B5EF4-FFF2-40B4-BE49-F238E27FC236}">
                  <a16:creationId xmlns:a16="http://schemas.microsoft.com/office/drawing/2014/main" id="{5369052F-1A27-D92E-94D8-79E2CE0A5D0D}"/>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7" name="Textbox 200">
            <a:extLst>
              <a:ext uri="{FF2B5EF4-FFF2-40B4-BE49-F238E27FC236}">
                <a16:creationId xmlns:a16="http://schemas.microsoft.com/office/drawing/2014/main" id="{28489A6E-5AB3-6043-7D94-CDDD799BECAA}"/>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98" name="Textbox 200">
            <a:extLst>
              <a:ext uri="{FF2B5EF4-FFF2-40B4-BE49-F238E27FC236}">
                <a16:creationId xmlns:a16="http://schemas.microsoft.com/office/drawing/2014/main" id="{F3435514-5D70-2AB9-B075-02864658E69F}"/>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99" name="Textbox 200">
            <a:extLst>
              <a:ext uri="{FF2B5EF4-FFF2-40B4-BE49-F238E27FC236}">
                <a16:creationId xmlns:a16="http://schemas.microsoft.com/office/drawing/2014/main" id="{7DC62B93-AE0C-6A7F-FAE4-2DA698FD9E25}"/>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100" name="Textbox 200">
            <a:extLst>
              <a:ext uri="{FF2B5EF4-FFF2-40B4-BE49-F238E27FC236}">
                <a16:creationId xmlns:a16="http://schemas.microsoft.com/office/drawing/2014/main" id="{0F9E3A9C-EE76-DE84-F539-1CA9834C608B}"/>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101" name="Textbox 200">
            <a:extLst>
              <a:ext uri="{FF2B5EF4-FFF2-40B4-BE49-F238E27FC236}">
                <a16:creationId xmlns:a16="http://schemas.microsoft.com/office/drawing/2014/main" id="{75F4C8F2-8D58-7C5B-1320-12F424B64C6D}"/>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102" name="Textbox 200">
            <a:extLst>
              <a:ext uri="{FF2B5EF4-FFF2-40B4-BE49-F238E27FC236}">
                <a16:creationId xmlns:a16="http://schemas.microsoft.com/office/drawing/2014/main" id="{DA420DAB-B2AF-C62A-F215-BEB20035A13D}"/>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103" name="Textbox 200">
            <a:extLst>
              <a:ext uri="{FF2B5EF4-FFF2-40B4-BE49-F238E27FC236}">
                <a16:creationId xmlns:a16="http://schemas.microsoft.com/office/drawing/2014/main" id="{FAE26C0B-741D-F8A4-958D-A50A7CD3DA0F}"/>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104" name="Textbox 200">
            <a:extLst>
              <a:ext uri="{FF2B5EF4-FFF2-40B4-BE49-F238E27FC236}">
                <a16:creationId xmlns:a16="http://schemas.microsoft.com/office/drawing/2014/main" id="{0D14C4E9-B1A8-602C-A78C-FDCC147A3A41}"/>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105" name="Textbox 200">
            <a:extLst>
              <a:ext uri="{FF2B5EF4-FFF2-40B4-BE49-F238E27FC236}">
                <a16:creationId xmlns:a16="http://schemas.microsoft.com/office/drawing/2014/main" id="{45B9838F-3C7C-A0FA-D013-FF91BFE6C3BB}"/>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106" name="TextBox 48">
            <a:extLst>
              <a:ext uri="{FF2B5EF4-FFF2-40B4-BE49-F238E27FC236}">
                <a16:creationId xmlns:a16="http://schemas.microsoft.com/office/drawing/2014/main" id="{71474965-9C78-9816-1A42-27136EE911FA}"/>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3"/>
                </a:solidFill>
                <a:effectLst>
                  <a:outerShdw blurRad="127000" dist="101600" dir="5400000" algn="t" rotWithShape="0">
                    <a:prstClr val="black">
                      <a:alpha val="20000"/>
                    </a:prstClr>
                  </a:outerShdw>
                </a:effectLst>
                <a:latin typeface="+mj-lt"/>
              </a:rPr>
              <a:t>CUSTOMER</a:t>
            </a:r>
          </a:p>
        </p:txBody>
      </p:sp>
      <p:grpSp>
        <p:nvGrpSpPr>
          <p:cNvPr id="107" name="Group 106">
            <a:extLst>
              <a:ext uri="{FF2B5EF4-FFF2-40B4-BE49-F238E27FC236}">
                <a16:creationId xmlns:a16="http://schemas.microsoft.com/office/drawing/2014/main" id="{29FB836F-585B-99F6-3E32-B67D66B74B42}"/>
              </a:ext>
            </a:extLst>
          </p:cNvPr>
          <p:cNvGrpSpPr/>
          <p:nvPr/>
        </p:nvGrpSpPr>
        <p:grpSpPr>
          <a:xfrm>
            <a:off x="1620447" y="11678758"/>
            <a:ext cx="2341953" cy="497690"/>
            <a:chOff x="1620447" y="11678758"/>
            <a:chExt cx="2341953" cy="497690"/>
          </a:xfrm>
        </p:grpSpPr>
        <p:sp>
          <p:nvSpPr>
            <p:cNvPr id="108" name="Rectangle: Rounded Corners 107">
              <a:extLst>
                <a:ext uri="{FF2B5EF4-FFF2-40B4-BE49-F238E27FC236}">
                  <a16:creationId xmlns:a16="http://schemas.microsoft.com/office/drawing/2014/main" id="{9DB96B90-8BE5-3391-E0C4-C8A7D40EC5D2}"/>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25">
              <a:extLst>
                <a:ext uri="{FF2B5EF4-FFF2-40B4-BE49-F238E27FC236}">
                  <a16:creationId xmlns:a16="http://schemas.microsoft.com/office/drawing/2014/main" id="{370B149A-B786-E828-A1DC-59A9654469B1}"/>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39057803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1000" fill="hold"/>
                                            <p:tgtEl>
                                              <p:spTgt spid="97"/>
                                            </p:tgtEl>
                                            <p:attrNameLst>
                                              <p:attrName>ppt_x</p:attrName>
                                            </p:attrNameLst>
                                          </p:cBhvr>
                                          <p:tavLst>
                                            <p:tav tm="0">
                                              <p:val>
                                                <p:strVal val="#ppt_x"/>
                                              </p:val>
                                            </p:tav>
                                            <p:tav tm="100000">
                                              <p:val>
                                                <p:strVal val="#ppt_x"/>
                                              </p:val>
                                            </p:tav>
                                          </p:tavLst>
                                        </p:anim>
                                        <p:anim calcmode="lin" valueType="num">
                                          <p:cBhvr additive="base">
                                            <p:cTn id="8" dur="10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1000" fill="hold"/>
                                            <p:tgtEl>
                                              <p:spTgt spid="98"/>
                                            </p:tgtEl>
                                            <p:attrNameLst>
                                              <p:attrName>ppt_x</p:attrName>
                                            </p:attrNameLst>
                                          </p:cBhvr>
                                          <p:tavLst>
                                            <p:tav tm="0">
                                              <p:val>
                                                <p:strVal val="#ppt_x"/>
                                              </p:val>
                                            </p:tav>
                                            <p:tav tm="100000">
                                              <p:val>
                                                <p:strVal val="#ppt_x"/>
                                              </p:val>
                                            </p:tav>
                                          </p:tavLst>
                                        </p:anim>
                                        <p:anim calcmode="lin" valueType="num">
                                          <p:cBhvr additive="base">
                                            <p:cTn id="12" dur="1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1000" fill="hold"/>
                                            <p:tgtEl>
                                              <p:spTgt spid="99"/>
                                            </p:tgtEl>
                                            <p:attrNameLst>
                                              <p:attrName>ppt_x</p:attrName>
                                            </p:attrNameLst>
                                          </p:cBhvr>
                                          <p:tavLst>
                                            <p:tav tm="0">
                                              <p:val>
                                                <p:strVal val="#ppt_x"/>
                                              </p:val>
                                            </p:tav>
                                            <p:tav tm="100000">
                                              <p:val>
                                                <p:strVal val="#ppt_x"/>
                                              </p:val>
                                            </p:tav>
                                          </p:tavLst>
                                        </p:anim>
                                        <p:anim calcmode="lin" valueType="num">
                                          <p:cBhvr additive="base">
                                            <p:cTn id="16" dur="1000" fill="hold"/>
                                            <p:tgtEl>
                                              <p:spTgt spid="99"/>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100"/>
                                            </p:tgtEl>
                                            <p:attrNameLst>
                                              <p:attrName>style.visibility</p:attrName>
                                            </p:attrNameLst>
                                          </p:cBhvr>
                                          <p:to>
                                            <p:strVal val="visible"/>
                                          </p:to>
                                        </p:set>
                                        <p:anim calcmode="lin" valueType="num">
                                          <p:cBhvr additive="base">
                                            <p:cTn id="19" dur="1000" fill="hold"/>
                                            <p:tgtEl>
                                              <p:spTgt spid="100"/>
                                            </p:tgtEl>
                                            <p:attrNameLst>
                                              <p:attrName>ppt_x</p:attrName>
                                            </p:attrNameLst>
                                          </p:cBhvr>
                                          <p:tavLst>
                                            <p:tav tm="0">
                                              <p:val>
                                                <p:strVal val="#ppt_x"/>
                                              </p:val>
                                            </p:tav>
                                            <p:tav tm="100000">
                                              <p:val>
                                                <p:strVal val="#ppt_x"/>
                                              </p:val>
                                            </p:tav>
                                          </p:tavLst>
                                        </p:anim>
                                        <p:anim calcmode="lin" valueType="num">
                                          <p:cBhvr additive="base">
                                            <p:cTn id="20" dur="1000" fill="hold"/>
                                            <p:tgtEl>
                                              <p:spTgt spid="100"/>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000" fill="hold"/>
                                            <p:tgtEl>
                                              <p:spTgt spid="101"/>
                                            </p:tgtEl>
                                            <p:attrNameLst>
                                              <p:attrName>ppt_x</p:attrName>
                                            </p:attrNameLst>
                                          </p:cBhvr>
                                          <p:tavLst>
                                            <p:tav tm="0">
                                              <p:val>
                                                <p:strVal val="#ppt_x"/>
                                              </p:val>
                                            </p:tav>
                                            <p:tav tm="100000">
                                              <p:val>
                                                <p:strVal val="#ppt_x"/>
                                              </p:val>
                                            </p:tav>
                                          </p:tavLst>
                                        </p:anim>
                                        <p:anim calcmode="lin" valueType="num">
                                          <p:cBhvr additive="base">
                                            <p:cTn id="24" dur="10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1000" fill="hold"/>
                                            <p:tgtEl>
                                              <p:spTgt spid="102"/>
                                            </p:tgtEl>
                                            <p:attrNameLst>
                                              <p:attrName>ppt_x</p:attrName>
                                            </p:attrNameLst>
                                          </p:cBhvr>
                                          <p:tavLst>
                                            <p:tav tm="0">
                                              <p:val>
                                                <p:strVal val="#ppt_x"/>
                                              </p:val>
                                            </p:tav>
                                            <p:tav tm="100000">
                                              <p:val>
                                                <p:strVal val="#ppt_x"/>
                                              </p:val>
                                            </p:tav>
                                          </p:tavLst>
                                        </p:anim>
                                        <p:anim calcmode="lin" valueType="num">
                                          <p:cBhvr additive="base">
                                            <p:cTn id="28" dur="1000" fill="hold"/>
                                            <p:tgtEl>
                                              <p:spTgt spid="10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1000" fill="hold"/>
                                            <p:tgtEl>
                                              <p:spTgt spid="103"/>
                                            </p:tgtEl>
                                            <p:attrNameLst>
                                              <p:attrName>ppt_x</p:attrName>
                                            </p:attrNameLst>
                                          </p:cBhvr>
                                          <p:tavLst>
                                            <p:tav tm="0">
                                              <p:val>
                                                <p:strVal val="#ppt_x"/>
                                              </p:val>
                                            </p:tav>
                                            <p:tav tm="100000">
                                              <p:val>
                                                <p:strVal val="#ppt_x"/>
                                              </p:val>
                                            </p:tav>
                                          </p:tavLst>
                                        </p:anim>
                                        <p:anim calcmode="lin" valueType="num">
                                          <p:cBhvr additive="base">
                                            <p:cTn id="32" dur="1000" fill="hold"/>
                                            <p:tgtEl>
                                              <p:spTgt spid="10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1000" fill="hold"/>
                                            <p:tgtEl>
                                              <p:spTgt spid="104"/>
                                            </p:tgtEl>
                                            <p:attrNameLst>
                                              <p:attrName>ppt_x</p:attrName>
                                            </p:attrNameLst>
                                          </p:cBhvr>
                                          <p:tavLst>
                                            <p:tav tm="0">
                                              <p:val>
                                                <p:strVal val="#ppt_x"/>
                                              </p:val>
                                            </p:tav>
                                            <p:tav tm="100000">
                                              <p:val>
                                                <p:strVal val="#ppt_x"/>
                                              </p:val>
                                            </p:tav>
                                          </p:tavLst>
                                        </p:anim>
                                        <p:anim calcmode="lin" valueType="num">
                                          <p:cBhvr additive="base">
                                            <p:cTn id="36" dur="1000" fill="hold"/>
                                            <p:tgtEl>
                                              <p:spTgt spid="10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05"/>
                                            </p:tgtEl>
                                            <p:attrNameLst>
                                              <p:attrName>style.visibility</p:attrName>
                                            </p:attrNameLst>
                                          </p:cBhvr>
                                          <p:to>
                                            <p:strVal val="visible"/>
                                          </p:to>
                                        </p:set>
                                        <p:anim calcmode="lin" valueType="num">
                                          <p:cBhvr additive="base">
                                            <p:cTn id="39" dur="1000" fill="hold"/>
                                            <p:tgtEl>
                                              <p:spTgt spid="105"/>
                                            </p:tgtEl>
                                            <p:attrNameLst>
                                              <p:attrName>ppt_x</p:attrName>
                                            </p:attrNameLst>
                                          </p:cBhvr>
                                          <p:tavLst>
                                            <p:tav tm="0">
                                              <p:val>
                                                <p:strVal val="0-#ppt_w/2"/>
                                              </p:val>
                                            </p:tav>
                                            <p:tav tm="100000">
                                              <p:val>
                                                <p:strVal val="#ppt_x"/>
                                              </p:val>
                                            </p:tav>
                                          </p:tavLst>
                                        </p:anim>
                                        <p:anim calcmode="lin" valueType="num">
                                          <p:cBhvr additive="base">
                                            <p:cTn id="40" dur="1000" fill="hold"/>
                                            <p:tgtEl>
                                              <p:spTgt spid="10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1000" fill="hold"/>
                                            <p:tgtEl>
                                              <p:spTgt spid="72"/>
                                            </p:tgtEl>
                                            <p:attrNameLst>
                                              <p:attrName>ppt_x</p:attrName>
                                            </p:attrNameLst>
                                          </p:cBhvr>
                                          <p:tavLst>
                                            <p:tav tm="0">
                                              <p:val>
                                                <p:strVal val="0-#ppt_w/2"/>
                                              </p:val>
                                            </p:tav>
                                            <p:tav tm="100000">
                                              <p:val>
                                                <p:strVal val="#ppt_x"/>
                                              </p:val>
                                            </p:tav>
                                          </p:tavLst>
                                        </p:anim>
                                        <p:anim calcmode="lin" valueType="num">
                                          <p:cBhvr additive="base">
                                            <p:cTn id="44" dur="10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1000" fill="hold"/>
                                            <p:tgtEl>
                                              <p:spTgt spid="107"/>
                                            </p:tgtEl>
                                            <p:attrNameLst>
                                              <p:attrName>ppt_x</p:attrName>
                                            </p:attrNameLst>
                                          </p:cBhvr>
                                          <p:tavLst>
                                            <p:tav tm="0">
                                              <p:val>
                                                <p:strVal val="0-#ppt_w/2"/>
                                              </p:val>
                                            </p:tav>
                                            <p:tav tm="100000">
                                              <p:val>
                                                <p:strVal val="#ppt_x"/>
                                              </p:val>
                                            </p:tav>
                                          </p:tavLst>
                                        </p:anim>
                                        <p:anim calcmode="lin" valueType="num">
                                          <p:cBhvr additive="base">
                                            <p:cTn id="48" dur="1000" fill="hold"/>
                                            <p:tgtEl>
                                              <p:spTgt spid="10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14:bounceEnd="50000">
                                          <p:cBhvr additive="base">
                                            <p:cTn id="51" dur="1000" fill="hold"/>
                                            <p:tgtEl>
                                              <p:spTgt spid="68"/>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14:bounceEnd="50000">
                                          <p:cBhvr additive="base">
                                            <p:cTn id="55" dur="1000" fill="hold"/>
                                            <p:tgtEl>
                                              <p:spTgt spid="69"/>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69"/>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down)">
                                          <p:cBhvr>
                                            <p:cTn id="59" dur="750"/>
                                            <p:tgtEl>
                                              <p:spTgt spid="41"/>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anim calcmode="lin" valueType="num">
                                          <p:cBhvr>
                                            <p:cTn id="63" dur="500" fill="hold"/>
                                            <p:tgtEl>
                                              <p:spTgt spid="49"/>
                                            </p:tgtEl>
                                            <p:attrNameLst>
                                              <p:attrName>ppt_x</p:attrName>
                                            </p:attrNameLst>
                                          </p:cBhvr>
                                          <p:tavLst>
                                            <p:tav tm="0">
                                              <p:val>
                                                <p:strVal val="#ppt_x"/>
                                              </p:val>
                                            </p:tav>
                                            <p:tav tm="100000">
                                              <p:val>
                                                <p:strVal val="#ppt_x"/>
                                              </p:val>
                                            </p:tav>
                                          </p:tavLst>
                                        </p:anim>
                                        <p:anim calcmode="lin" valueType="num">
                                          <p:cBhvr>
                                            <p:cTn id="64" dur="500" fill="hold"/>
                                            <p:tgtEl>
                                              <p:spTgt spid="49"/>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66"/>
                                            </p:tgtEl>
                                            <p:attrNameLst>
                                              <p:attrName>style.visibility</p:attrName>
                                            </p:attrNameLst>
                                          </p:cBhvr>
                                          <p:to>
                                            <p:strVal val="visible"/>
                                          </p:to>
                                        </p:set>
                                        <p:animEffect transition="in" filter="wipe(down)">
                                          <p:cBhvr>
                                            <p:cTn id="67" dur="500"/>
                                            <p:tgtEl>
                                              <p:spTgt spid="66"/>
                                            </p:tgtEl>
                                          </p:cBhvr>
                                        </p:animEffect>
                                      </p:childTnLst>
                                    </p:cTn>
                                  </p:par>
                                  <p:par>
                                    <p:cTn id="68" presetID="47" presetClass="entr" presetSubtype="0" fill="hold" nodeType="withEffect">
                                      <p:stCondLst>
                                        <p:cond delay="150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750"/>
                                            <p:tgtEl>
                                              <p:spTgt spid="73"/>
                                            </p:tgtEl>
                                          </p:cBhvr>
                                        </p:animEffect>
                                        <p:anim calcmode="lin" valueType="num">
                                          <p:cBhvr>
                                            <p:cTn id="71" dur="750" fill="hold"/>
                                            <p:tgtEl>
                                              <p:spTgt spid="73"/>
                                            </p:tgtEl>
                                            <p:attrNameLst>
                                              <p:attrName>ppt_x</p:attrName>
                                            </p:attrNameLst>
                                          </p:cBhvr>
                                          <p:tavLst>
                                            <p:tav tm="0">
                                              <p:val>
                                                <p:strVal val="#ppt_x"/>
                                              </p:val>
                                            </p:tav>
                                            <p:tav tm="100000">
                                              <p:val>
                                                <p:strVal val="#ppt_x"/>
                                              </p:val>
                                            </p:tav>
                                          </p:tavLst>
                                        </p:anim>
                                        <p:anim calcmode="lin" valueType="num">
                                          <p:cBhvr>
                                            <p:cTn id="72" dur="750" fill="hold"/>
                                            <p:tgtEl>
                                              <p:spTgt spid="73"/>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750"/>
                                            <p:tgtEl>
                                              <p:spTgt spid="42"/>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anim calcmode="lin" valueType="num">
                                          <p:cBhvr>
                                            <p:cTn id="79" dur="500" fill="hold"/>
                                            <p:tgtEl>
                                              <p:spTgt spid="48"/>
                                            </p:tgtEl>
                                            <p:attrNameLst>
                                              <p:attrName>ppt_x</p:attrName>
                                            </p:attrNameLst>
                                          </p:cBhvr>
                                          <p:tavLst>
                                            <p:tav tm="0">
                                              <p:val>
                                                <p:strVal val="#ppt_x"/>
                                              </p:val>
                                            </p:tav>
                                            <p:tav tm="100000">
                                              <p:val>
                                                <p:strVal val="#ppt_x"/>
                                              </p:val>
                                            </p:tav>
                                          </p:tavLst>
                                        </p:anim>
                                        <p:anim calcmode="lin" valueType="num">
                                          <p:cBhvr>
                                            <p:cTn id="80" dur="500" fill="hold"/>
                                            <p:tgtEl>
                                              <p:spTgt spid="48"/>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63"/>
                                            </p:tgtEl>
                                            <p:attrNameLst>
                                              <p:attrName>style.visibility</p:attrName>
                                            </p:attrNameLst>
                                          </p:cBhvr>
                                          <p:to>
                                            <p:strVal val="visible"/>
                                          </p:to>
                                        </p:set>
                                        <p:animEffect transition="in" filter="wipe(down)">
                                          <p:cBhvr>
                                            <p:cTn id="83" dur="500"/>
                                            <p:tgtEl>
                                              <p:spTgt spid="63"/>
                                            </p:tgtEl>
                                          </p:cBhvr>
                                        </p:animEffect>
                                      </p:childTnLst>
                                    </p:cTn>
                                  </p:par>
                                  <p:par>
                                    <p:cTn id="84" presetID="47" presetClass="entr" presetSubtype="0" fill="hold" nodeType="withEffect">
                                      <p:stCondLst>
                                        <p:cond delay="175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750"/>
                                            <p:tgtEl>
                                              <p:spTgt spid="79"/>
                                            </p:tgtEl>
                                          </p:cBhvr>
                                        </p:animEffect>
                                        <p:anim calcmode="lin" valueType="num">
                                          <p:cBhvr>
                                            <p:cTn id="87" dur="750" fill="hold"/>
                                            <p:tgtEl>
                                              <p:spTgt spid="79"/>
                                            </p:tgtEl>
                                            <p:attrNameLst>
                                              <p:attrName>ppt_x</p:attrName>
                                            </p:attrNameLst>
                                          </p:cBhvr>
                                          <p:tavLst>
                                            <p:tav tm="0">
                                              <p:val>
                                                <p:strVal val="#ppt_x"/>
                                              </p:val>
                                            </p:tav>
                                            <p:tav tm="100000">
                                              <p:val>
                                                <p:strVal val="#ppt_x"/>
                                              </p:val>
                                            </p:tav>
                                          </p:tavLst>
                                        </p:anim>
                                        <p:anim calcmode="lin" valueType="num">
                                          <p:cBhvr>
                                            <p:cTn id="88" dur="750" fill="hold"/>
                                            <p:tgtEl>
                                              <p:spTgt spid="79"/>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3"/>
                                            </p:tgtEl>
                                            <p:attrNameLst>
                                              <p:attrName>style.visibility</p:attrName>
                                            </p:attrNameLst>
                                          </p:cBhvr>
                                          <p:to>
                                            <p:strVal val="visible"/>
                                          </p:to>
                                        </p:set>
                                        <p:animEffect transition="in" filter="wipe(down)">
                                          <p:cBhvr>
                                            <p:cTn id="91" dur="750"/>
                                            <p:tgtEl>
                                              <p:spTgt spid="43"/>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anim calcmode="lin" valueType="num">
                                          <p:cBhvr>
                                            <p:cTn id="95" dur="500" fill="hold"/>
                                            <p:tgtEl>
                                              <p:spTgt spid="47"/>
                                            </p:tgtEl>
                                            <p:attrNameLst>
                                              <p:attrName>ppt_x</p:attrName>
                                            </p:attrNameLst>
                                          </p:cBhvr>
                                          <p:tavLst>
                                            <p:tav tm="0">
                                              <p:val>
                                                <p:strVal val="#ppt_x"/>
                                              </p:val>
                                            </p:tav>
                                            <p:tav tm="100000">
                                              <p:val>
                                                <p:strVal val="#ppt_x"/>
                                              </p:val>
                                            </p:tav>
                                          </p:tavLst>
                                        </p:anim>
                                        <p:anim calcmode="lin" valueType="num">
                                          <p:cBhvr>
                                            <p:cTn id="96" dur="500" fill="hold"/>
                                            <p:tgtEl>
                                              <p:spTgt spid="47"/>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59"/>
                                            </p:tgtEl>
                                            <p:attrNameLst>
                                              <p:attrName>style.visibility</p:attrName>
                                            </p:attrNameLst>
                                          </p:cBhvr>
                                          <p:to>
                                            <p:strVal val="visible"/>
                                          </p:to>
                                        </p:set>
                                        <p:animEffect transition="in" filter="wipe(down)">
                                          <p:cBhvr>
                                            <p:cTn id="99" dur="500"/>
                                            <p:tgtEl>
                                              <p:spTgt spid="5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85"/>
                                            </p:tgtEl>
                                            <p:attrNameLst>
                                              <p:attrName>style.visibility</p:attrName>
                                            </p:attrNameLst>
                                          </p:cBhvr>
                                          <p:to>
                                            <p:strVal val="visible"/>
                                          </p:to>
                                        </p:set>
                                        <p:animEffect transition="in" filter="fade">
                                          <p:cBhvr>
                                            <p:cTn id="102" dur="750"/>
                                            <p:tgtEl>
                                              <p:spTgt spid="85"/>
                                            </p:tgtEl>
                                          </p:cBhvr>
                                        </p:animEffect>
                                        <p:anim calcmode="lin" valueType="num">
                                          <p:cBhvr>
                                            <p:cTn id="103" dur="750" fill="hold"/>
                                            <p:tgtEl>
                                              <p:spTgt spid="85"/>
                                            </p:tgtEl>
                                            <p:attrNameLst>
                                              <p:attrName>ppt_x</p:attrName>
                                            </p:attrNameLst>
                                          </p:cBhvr>
                                          <p:tavLst>
                                            <p:tav tm="0">
                                              <p:val>
                                                <p:strVal val="#ppt_x"/>
                                              </p:val>
                                            </p:tav>
                                            <p:tav tm="100000">
                                              <p:val>
                                                <p:strVal val="#ppt_x"/>
                                              </p:val>
                                            </p:tav>
                                          </p:tavLst>
                                        </p:anim>
                                        <p:anim calcmode="lin" valueType="num">
                                          <p:cBhvr>
                                            <p:cTn id="104" dur="750" fill="hold"/>
                                            <p:tgtEl>
                                              <p:spTgt spid="85"/>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44"/>
                                            </p:tgtEl>
                                            <p:attrNameLst>
                                              <p:attrName>style.visibility</p:attrName>
                                            </p:attrNameLst>
                                          </p:cBhvr>
                                          <p:to>
                                            <p:strVal val="visible"/>
                                          </p:to>
                                        </p:set>
                                        <p:animEffect transition="in" filter="wipe(down)">
                                          <p:cBhvr>
                                            <p:cTn id="107" dur="750"/>
                                            <p:tgtEl>
                                              <p:spTgt spid="44"/>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anim calcmode="lin" valueType="num">
                                          <p:cBhvr>
                                            <p:cTn id="111" dur="500" fill="hold"/>
                                            <p:tgtEl>
                                              <p:spTgt spid="46"/>
                                            </p:tgtEl>
                                            <p:attrNameLst>
                                              <p:attrName>ppt_x</p:attrName>
                                            </p:attrNameLst>
                                          </p:cBhvr>
                                          <p:tavLst>
                                            <p:tav tm="0">
                                              <p:val>
                                                <p:strVal val="#ppt_x"/>
                                              </p:val>
                                            </p:tav>
                                            <p:tav tm="100000">
                                              <p:val>
                                                <p:strVal val="#ppt_x"/>
                                              </p:val>
                                            </p:tav>
                                          </p:tavLst>
                                        </p:anim>
                                        <p:anim calcmode="lin" valueType="num">
                                          <p:cBhvr>
                                            <p:cTn id="112" dur="500" fill="hold"/>
                                            <p:tgtEl>
                                              <p:spTgt spid="46"/>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54"/>
                                            </p:tgtEl>
                                            <p:attrNameLst>
                                              <p:attrName>style.visibility</p:attrName>
                                            </p:attrNameLst>
                                          </p:cBhvr>
                                          <p:to>
                                            <p:strVal val="visible"/>
                                          </p:to>
                                        </p:set>
                                        <p:animEffect transition="in" filter="wipe(down)">
                                          <p:cBhvr>
                                            <p:cTn id="115" dur="500"/>
                                            <p:tgtEl>
                                              <p:spTgt spid="5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91"/>
                                            </p:tgtEl>
                                            <p:attrNameLst>
                                              <p:attrName>style.visibility</p:attrName>
                                            </p:attrNameLst>
                                          </p:cBhvr>
                                          <p:to>
                                            <p:strVal val="visible"/>
                                          </p:to>
                                        </p:set>
                                        <p:animEffect transition="in" filter="fade">
                                          <p:cBhvr>
                                            <p:cTn id="118" dur="750"/>
                                            <p:tgtEl>
                                              <p:spTgt spid="91"/>
                                            </p:tgtEl>
                                          </p:cBhvr>
                                        </p:animEffect>
                                        <p:anim calcmode="lin" valueType="num">
                                          <p:cBhvr>
                                            <p:cTn id="119" dur="750" fill="hold"/>
                                            <p:tgtEl>
                                              <p:spTgt spid="91"/>
                                            </p:tgtEl>
                                            <p:attrNameLst>
                                              <p:attrName>ppt_x</p:attrName>
                                            </p:attrNameLst>
                                          </p:cBhvr>
                                          <p:tavLst>
                                            <p:tav tm="0">
                                              <p:val>
                                                <p:strVal val="#ppt_x"/>
                                              </p:val>
                                            </p:tav>
                                            <p:tav tm="100000">
                                              <p:val>
                                                <p:strVal val="#ppt_x"/>
                                              </p:val>
                                            </p:tav>
                                          </p:tavLst>
                                        </p:anim>
                                        <p:anim calcmode="lin" valueType="num">
                                          <p:cBhvr>
                                            <p:cTn id="120" dur="750" fill="hold"/>
                                            <p:tgtEl>
                                              <p:spTgt spid="91"/>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750"/>
                                            <p:tgtEl>
                                              <p:spTgt spid="45"/>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53"/>
                                            </p:tgtEl>
                                            <p:attrNameLst>
                                              <p:attrName>style.visibility</p:attrName>
                                            </p:attrNameLst>
                                          </p:cBhvr>
                                          <p:to>
                                            <p:strVal val="visible"/>
                                          </p:to>
                                        </p:set>
                                        <p:animEffect transition="in" filter="fade">
                                          <p:cBhvr>
                                            <p:cTn id="129" dur="1000"/>
                                            <p:tgtEl>
                                              <p:spTgt spid="53"/>
                                            </p:tgtEl>
                                          </p:cBhvr>
                                        </p:animEffect>
                                        <p:anim calcmode="lin" valueType="num">
                                          <p:cBhvr>
                                            <p:cTn id="130" dur="1000" fill="hold"/>
                                            <p:tgtEl>
                                              <p:spTgt spid="53"/>
                                            </p:tgtEl>
                                            <p:attrNameLst>
                                              <p:attrName>ppt_x</p:attrName>
                                            </p:attrNameLst>
                                          </p:cBhvr>
                                          <p:tavLst>
                                            <p:tav tm="0">
                                              <p:val>
                                                <p:strVal val="#ppt_x"/>
                                              </p:val>
                                            </p:tav>
                                            <p:tav tm="100000">
                                              <p:val>
                                                <p:strVal val="#ppt_x"/>
                                              </p:val>
                                            </p:tav>
                                          </p:tavLst>
                                        </p:anim>
                                        <p:anim calcmode="lin" valueType="num">
                                          <p:cBhvr>
                                            <p:cTn id="131" dur="1000" fill="hold"/>
                                            <p:tgtEl>
                                              <p:spTgt spid="5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1000"/>
                                            <p:tgtEl>
                                              <p:spTgt spid="52"/>
                                            </p:tgtEl>
                                          </p:cBhvr>
                                        </p:animEffect>
                                        <p:anim calcmode="lin" valueType="num">
                                          <p:cBhvr>
                                            <p:cTn id="135" dur="1000" fill="hold"/>
                                            <p:tgtEl>
                                              <p:spTgt spid="52"/>
                                            </p:tgtEl>
                                            <p:attrNameLst>
                                              <p:attrName>ppt_x</p:attrName>
                                            </p:attrNameLst>
                                          </p:cBhvr>
                                          <p:tavLst>
                                            <p:tav tm="0">
                                              <p:val>
                                                <p:strVal val="#ppt_x"/>
                                              </p:val>
                                            </p:tav>
                                            <p:tav tm="100000">
                                              <p:val>
                                                <p:strVal val="#ppt_x"/>
                                              </p:val>
                                            </p:tav>
                                          </p:tavLst>
                                        </p:anim>
                                        <p:anim calcmode="lin" valueType="num">
                                          <p:cBhvr>
                                            <p:cTn id="136" dur="1000" fill="hold"/>
                                            <p:tgtEl>
                                              <p:spTgt spid="5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1000"/>
                                            <p:tgtEl>
                                              <p:spTgt spid="51"/>
                                            </p:tgtEl>
                                          </p:cBhvr>
                                        </p:animEffect>
                                        <p:anim calcmode="lin" valueType="num">
                                          <p:cBhvr>
                                            <p:cTn id="140" dur="1000" fill="hold"/>
                                            <p:tgtEl>
                                              <p:spTgt spid="51"/>
                                            </p:tgtEl>
                                            <p:attrNameLst>
                                              <p:attrName>ppt_x</p:attrName>
                                            </p:attrNameLst>
                                          </p:cBhvr>
                                          <p:tavLst>
                                            <p:tav tm="0">
                                              <p:val>
                                                <p:strVal val="#ppt_x"/>
                                              </p:val>
                                            </p:tav>
                                            <p:tav tm="100000">
                                              <p:val>
                                                <p:strVal val="#ppt_x"/>
                                              </p:val>
                                            </p:tav>
                                          </p:tavLst>
                                        </p:anim>
                                        <p:anim calcmode="lin" valueType="num">
                                          <p:cBhvr>
                                            <p:cTn id="141" dur="1000" fill="hold"/>
                                            <p:tgtEl>
                                              <p:spTgt spid="5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50"/>
                                            </p:tgtEl>
                                            <p:attrNameLst>
                                              <p:attrName>style.visibility</p:attrName>
                                            </p:attrNameLst>
                                          </p:cBhvr>
                                          <p:to>
                                            <p:strVal val="visible"/>
                                          </p:to>
                                        </p:set>
                                        <p:animEffect transition="in" filter="fade">
                                          <p:cBhvr>
                                            <p:cTn id="144" dur="1000"/>
                                            <p:tgtEl>
                                              <p:spTgt spid="50"/>
                                            </p:tgtEl>
                                          </p:cBhvr>
                                        </p:animEffect>
                                        <p:anim calcmode="lin" valueType="num">
                                          <p:cBhvr>
                                            <p:cTn id="145" dur="1000" fill="hold"/>
                                            <p:tgtEl>
                                              <p:spTgt spid="50"/>
                                            </p:tgtEl>
                                            <p:attrNameLst>
                                              <p:attrName>ppt_x</p:attrName>
                                            </p:attrNameLst>
                                          </p:cBhvr>
                                          <p:tavLst>
                                            <p:tav tm="0">
                                              <p:val>
                                                <p:strVal val="#ppt_x"/>
                                              </p:val>
                                            </p:tav>
                                            <p:tav tm="100000">
                                              <p:val>
                                                <p:strVal val="#ppt_x"/>
                                              </p:val>
                                            </p:tav>
                                          </p:tavLst>
                                        </p:anim>
                                        <p:anim calcmode="lin" valueType="num">
                                          <p:cBhvr>
                                            <p:cTn id="14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7" grpId="0"/>
          <p:bldP spid="68" grpId="0"/>
          <p:bldP spid="72" grpId="0"/>
          <p:bldP spid="97" grpId="0"/>
          <p:bldP spid="98" grpId="0"/>
          <p:bldP spid="99" grpId="0"/>
          <p:bldP spid="100" grpId="0"/>
          <p:bldP spid="101" grpId="0"/>
          <p:bldP spid="102" grpId="0"/>
          <p:bldP spid="103" grpId="0"/>
          <p:bldP spid="104" grpId="0"/>
          <p:bldP spid="10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1000" fill="hold"/>
                                            <p:tgtEl>
                                              <p:spTgt spid="97"/>
                                            </p:tgtEl>
                                            <p:attrNameLst>
                                              <p:attrName>ppt_x</p:attrName>
                                            </p:attrNameLst>
                                          </p:cBhvr>
                                          <p:tavLst>
                                            <p:tav tm="0">
                                              <p:val>
                                                <p:strVal val="#ppt_x"/>
                                              </p:val>
                                            </p:tav>
                                            <p:tav tm="100000">
                                              <p:val>
                                                <p:strVal val="#ppt_x"/>
                                              </p:val>
                                            </p:tav>
                                          </p:tavLst>
                                        </p:anim>
                                        <p:anim calcmode="lin" valueType="num">
                                          <p:cBhvr additive="base">
                                            <p:cTn id="8" dur="10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1000" fill="hold"/>
                                            <p:tgtEl>
                                              <p:spTgt spid="98"/>
                                            </p:tgtEl>
                                            <p:attrNameLst>
                                              <p:attrName>ppt_x</p:attrName>
                                            </p:attrNameLst>
                                          </p:cBhvr>
                                          <p:tavLst>
                                            <p:tav tm="0">
                                              <p:val>
                                                <p:strVal val="#ppt_x"/>
                                              </p:val>
                                            </p:tav>
                                            <p:tav tm="100000">
                                              <p:val>
                                                <p:strVal val="#ppt_x"/>
                                              </p:val>
                                            </p:tav>
                                          </p:tavLst>
                                        </p:anim>
                                        <p:anim calcmode="lin" valueType="num">
                                          <p:cBhvr additive="base">
                                            <p:cTn id="12" dur="1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1000" fill="hold"/>
                                            <p:tgtEl>
                                              <p:spTgt spid="99"/>
                                            </p:tgtEl>
                                            <p:attrNameLst>
                                              <p:attrName>ppt_x</p:attrName>
                                            </p:attrNameLst>
                                          </p:cBhvr>
                                          <p:tavLst>
                                            <p:tav tm="0">
                                              <p:val>
                                                <p:strVal val="#ppt_x"/>
                                              </p:val>
                                            </p:tav>
                                            <p:tav tm="100000">
                                              <p:val>
                                                <p:strVal val="#ppt_x"/>
                                              </p:val>
                                            </p:tav>
                                          </p:tavLst>
                                        </p:anim>
                                        <p:anim calcmode="lin" valueType="num">
                                          <p:cBhvr additive="base">
                                            <p:cTn id="16" dur="1000" fill="hold"/>
                                            <p:tgtEl>
                                              <p:spTgt spid="99"/>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100"/>
                                            </p:tgtEl>
                                            <p:attrNameLst>
                                              <p:attrName>style.visibility</p:attrName>
                                            </p:attrNameLst>
                                          </p:cBhvr>
                                          <p:to>
                                            <p:strVal val="visible"/>
                                          </p:to>
                                        </p:set>
                                        <p:anim calcmode="lin" valueType="num">
                                          <p:cBhvr additive="base">
                                            <p:cTn id="19" dur="1000" fill="hold"/>
                                            <p:tgtEl>
                                              <p:spTgt spid="100"/>
                                            </p:tgtEl>
                                            <p:attrNameLst>
                                              <p:attrName>ppt_x</p:attrName>
                                            </p:attrNameLst>
                                          </p:cBhvr>
                                          <p:tavLst>
                                            <p:tav tm="0">
                                              <p:val>
                                                <p:strVal val="#ppt_x"/>
                                              </p:val>
                                            </p:tav>
                                            <p:tav tm="100000">
                                              <p:val>
                                                <p:strVal val="#ppt_x"/>
                                              </p:val>
                                            </p:tav>
                                          </p:tavLst>
                                        </p:anim>
                                        <p:anim calcmode="lin" valueType="num">
                                          <p:cBhvr additive="base">
                                            <p:cTn id="20" dur="1000" fill="hold"/>
                                            <p:tgtEl>
                                              <p:spTgt spid="100"/>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000" fill="hold"/>
                                            <p:tgtEl>
                                              <p:spTgt spid="101"/>
                                            </p:tgtEl>
                                            <p:attrNameLst>
                                              <p:attrName>ppt_x</p:attrName>
                                            </p:attrNameLst>
                                          </p:cBhvr>
                                          <p:tavLst>
                                            <p:tav tm="0">
                                              <p:val>
                                                <p:strVal val="#ppt_x"/>
                                              </p:val>
                                            </p:tav>
                                            <p:tav tm="100000">
                                              <p:val>
                                                <p:strVal val="#ppt_x"/>
                                              </p:val>
                                            </p:tav>
                                          </p:tavLst>
                                        </p:anim>
                                        <p:anim calcmode="lin" valueType="num">
                                          <p:cBhvr additive="base">
                                            <p:cTn id="24" dur="10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1000" fill="hold"/>
                                            <p:tgtEl>
                                              <p:spTgt spid="102"/>
                                            </p:tgtEl>
                                            <p:attrNameLst>
                                              <p:attrName>ppt_x</p:attrName>
                                            </p:attrNameLst>
                                          </p:cBhvr>
                                          <p:tavLst>
                                            <p:tav tm="0">
                                              <p:val>
                                                <p:strVal val="#ppt_x"/>
                                              </p:val>
                                            </p:tav>
                                            <p:tav tm="100000">
                                              <p:val>
                                                <p:strVal val="#ppt_x"/>
                                              </p:val>
                                            </p:tav>
                                          </p:tavLst>
                                        </p:anim>
                                        <p:anim calcmode="lin" valueType="num">
                                          <p:cBhvr additive="base">
                                            <p:cTn id="28" dur="1000" fill="hold"/>
                                            <p:tgtEl>
                                              <p:spTgt spid="10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1000" fill="hold"/>
                                            <p:tgtEl>
                                              <p:spTgt spid="103"/>
                                            </p:tgtEl>
                                            <p:attrNameLst>
                                              <p:attrName>ppt_x</p:attrName>
                                            </p:attrNameLst>
                                          </p:cBhvr>
                                          <p:tavLst>
                                            <p:tav tm="0">
                                              <p:val>
                                                <p:strVal val="#ppt_x"/>
                                              </p:val>
                                            </p:tav>
                                            <p:tav tm="100000">
                                              <p:val>
                                                <p:strVal val="#ppt_x"/>
                                              </p:val>
                                            </p:tav>
                                          </p:tavLst>
                                        </p:anim>
                                        <p:anim calcmode="lin" valueType="num">
                                          <p:cBhvr additive="base">
                                            <p:cTn id="32" dur="1000" fill="hold"/>
                                            <p:tgtEl>
                                              <p:spTgt spid="10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1000" fill="hold"/>
                                            <p:tgtEl>
                                              <p:spTgt spid="104"/>
                                            </p:tgtEl>
                                            <p:attrNameLst>
                                              <p:attrName>ppt_x</p:attrName>
                                            </p:attrNameLst>
                                          </p:cBhvr>
                                          <p:tavLst>
                                            <p:tav tm="0">
                                              <p:val>
                                                <p:strVal val="#ppt_x"/>
                                              </p:val>
                                            </p:tav>
                                            <p:tav tm="100000">
                                              <p:val>
                                                <p:strVal val="#ppt_x"/>
                                              </p:val>
                                            </p:tav>
                                          </p:tavLst>
                                        </p:anim>
                                        <p:anim calcmode="lin" valueType="num">
                                          <p:cBhvr additive="base">
                                            <p:cTn id="36" dur="1000" fill="hold"/>
                                            <p:tgtEl>
                                              <p:spTgt spid="10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05"/>
                                            </p:tgtEl>
                                            <p:attrNameLst>
                                              <p:attrName>style.visibility</p:attrName>
                                            </p:attrNameLst>
                                          </p:cBhvr>
                                          <p:to>
                                            <p:strVal val="visible"/>
                                          </p:to>
                                        </p:set>
                                        <p:anim calcmode="lin" valueType="num">
                                          <p:cBhvr additive="base">
                                            <p:cTn id="39" dur="1000" fill="hold"/>
                                            <p:tgtEl>
                                              <p:spTgt spid="105"/>
                                            </p:tgtEl>
                                            <p:attrNameLst>
                                              <p:attrName>ppt_x</p:attrName>
                                            </p:attrNameLst>
                                          </p:cBhvr>
                                          <p:tavLst>
                                            <p:tav tm="0">
                                              <p:val>
                                                <p:strVal val="0-#ppt_w/2"/>
                                              </p:val>
                                            </p:tav>
                                            <p:tav tm="100000">
                                              <p:val>
                                                <p:strVal val="#ppt_x"/>
                                              </p:val>
                                            </p:tav>
                                          </p:tavLst>
                                        </p:anim>
                                        <p:anim calcmode="lin" valueType="num">
                                          <p:cBhvr additive="base">
                                            <p:cTn id="40" dur="1000" fill="hold"/>
                                            <p:tgtEl>
                                              <p:spTgt spid="10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1000" fill="hold"/>
                                            <p:tgtEl>
                                              <p:spTgt spid="72"/>
                                            </p:tgtEl>
                                            <p:attrNameLst>
                                              <p:attrName>ppt_x</p:attrName>
                                            </p:attrNameLst>
                                          </p:cBhvr>
                                          <p:tavLst>
                                            <p:tav tm="0">
                                              <p:val>
                                                <p:strVal val="0-#ppt_w/2"/>
                                              </p:val>
                                            </p:tav>
                                            <p:tav tm="100000">
                                              <p:val>
                                                <p:strVal val="#ppt_x"/>
                                              </p:val>
                                            </p:tav>
                                          </p:tavLst>
                                        </p:anim>
                                        <p:anim calcmode="lin" valueType="num">
                                          <p:cBhvr additive="base">
                                            <p:cTn id="44" dur="10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1000" fill="hold"/>
                                            <p:tgtEl>
                                              <p:spTgt spid="107"/>
                                            </p:tgtEl>
                                            <p:attrNameLst>
                                              <p:attrName>ppt_x</p:attrName>
                                            </p:attrNameLst>
                                          </p:cBhvr>
                                          <p:tavLst>
                                            <p:tav tm="0">
                                              <p:val>
                                                <p:strVal val="0-#ppt_w/2"/>
                                              </p:val>
                                            </p:tav>
                                            <p:tav tm="100000">
                                              <p:val>
                                                <p:strVal val="#ppt_x"/>
                                              </p:val>
                                            </p:tav>
                                          </p:tavLst>
                                        </p:anim>
                                        <p:anim calcmode="lin" valueType="num">
                                          <p:cBhvr additive="base">
                                            <p:cTn id="48" dur="1000" fill="hold"/>
                                            <p:tgtEl>
                                              <p:spTgt spid="10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1000" fill="hold"/>
                                            <p:tgtEl>
                                              <p:spTgt spid="68"/>
                                            </p:tgtEl>
                                            <p:attrNameLst>
                                              <p:attrName>ppt_x</p:attrName>
                                            </p:attrNameLst>
                                          </p:cBhvr>
                                          <p:tavLst>
                                            <p:tav tm="0">
                                              <p:val>
                                                <p:strVal val="0-#ppt_w/2"/>
                                              </p:val>
                                            </p:tav>
                                            <p:tav tm="100000">
                                              <p:val>
                                                <p:strVal val="#ppt_x"/>
                                              </p:val>
                                            </p:tav>
                                          </p:tavLst>
                                        </p:anim>
                                        <p:anim calcmode="lin" valueType="num">
                                          <p:cBhvr additive="base">
                                            <p:cTn id="52" dur="10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1000" fill="hold"/>
                                            <p:tgtEl>
                                              <p:spTgt spid="69"/>
                                            </p:tgtEl>
                                            <p:attrNameLst>
                                              <p:attrName>ppt_x</p:attrName>
                                            </p:attrNameLst>
                                          </p:cBhvr>
                                          <p:tavLst>
                                            <p:tav tm="0">
                                              <p:val>
                                                <p:strVal val="0-#ppt_w/2"/>
                                              </p:val>
                                            </p:tav>
                                            <p:tav tm="100000">
                                              <p:val>
                                                <p:strVal val="#ppt_x"/>
                                              </p:val>
                                            </p:tav>
                                          </p:tavLst>
                                        </p:anim>
                                        <p:anim calcmode="lin" valueType="num">
                                          <p:cBhvr additive="base">
                                            <p:cTn id="56" dur="1000" fill="hold"/>
                                            <p:tgtEl>
                                              <p:spTgt spid="69"/>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down)">
                                          <p:cBhvr>
                                            <p:cTn id="59" dur="750"/>
                                            <p:tgtEl>
                                              <p:spTgt spid="41"/>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anim calcmode="lin" valueType="num">
                                          <p:cBhvr>
                                            <p:cTn id="63" dur="500" fill="hold"/>
                                            <p:tgtEl>
                                              <p:spTgt spid="49"/>
                                            </p:tgtEl>
                                            <p:attrNameLst>
                                              <p:attrName>ppt_x</p:attrName>
                                            </p:attrNameLst>
                                          </p:cBhvr>
                                          <p:tavLst>
                                            <p:tav tm="0">
                                              <p:val>
                                                <p:strVal val="#ppt_x"/>
                                              </p:val>
                                            </p:tav>
                                            <p:tav tm="100000">
                                              <p:val>
                                                <p:strVal val="#ppt_x"/>
                                              </p:val>
                                            </p:tav>
                                          </p:tavLst>
                                        </p:anim>
                                        <p:anim calcmode="lin" valueType="num">
                                          <p:cBhvr>
                                            <p:cTn id="64" dur="500" fill="hold"/>
                                            <p:tgtEl>
                                              <p:spTgt spid="49"/>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66"/>
                                            </p:tgtEl>
                                            <p:attrNameLst>
                                              <p:attrName>style.visibility</p:attrName>
                                            </p:attrNameLst>
                                          </p:cBhvr>
                                          <p:to>
                                            <p:strVal val="visible"/>
                                          </p:to>
                                        </p:set>
                                        <p:animEffect transition="in" filter="wipe(down)">
                                          <p:cBhvr>
                                            <p:cTn id="67" dur="500"/>
                                            <p:tgtEl>
                                              <p:spTgt spid="66"/>
                                            </p:tgtEl>
                                          </p:cBhvr>
                                        </p:animEffect>
                                      </p:childTnLst>
                                    </p:cTn>
                                  </p:par>
                                  <p:par>
                                    <p:cTn id="68" presetID="47" presetClass="entr" presetSubtype="0" fill="hold" nodeType="withEffect">
                                      <p:stCondLst>
                                        <p:cond delay="150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750"/>
                                            <p:tgtEl>
                                              <p:spTgt spid="73"/>
                                            </p:tgtEl>
                                          </p:cBhvr>
                                        </p:animEffect>
                                        <p:anim calcmode="lin" valueType="num">
                                          <p:cBhvr>
                                            <p:cTn id="71" dur="750" fill="hold"/>
                                            <p:tgtEl>
                                              <p:spTgt spid="73"/>
                                            </p:tgtEl>
                                            <p:attrNameLst>
                                              <p:attrName>ppt_x</p:attrName>
                                            </p:attrNameLst>
                                          </p:cBhvr>
                                          <p:tavLst>
                                            <p:tav tm="0">
                                              <p:val>
                                                <p:strVal val="#ppt_x"/>
                                              </p:val>
                                            </p:tav>
                                            <p:tav tm="100000">
                                              <p:val>
                                                <p:strVal val="#ppt_x"/>
                                              </p:val>
                                            </p:tav>
                                          </p:tavLst>
                                        </p:anim>
                                        <p:anim calcmode="lin" valueType="num">
                                          <p:cBhvr>
                                            <p:cTn id="72" dur="750" fill="hold"/>
                                            <p:tgtEl>
                                              <p:spTgt spid="73"/>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750"/>
                                            <p:tgtEl>
                                              <p:spTgt spid="42"/>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anim calcmode="lin" valueType="num">
                                          <p:cBhvr>
                                            <p:cTn id="79" dur="500" fill="hold"/>
                                            <p:tgtEl>
                                              <p:spTgt spid="48"/>
                                            </p:tgtEl>
                                            <p:attrNameLst>
                                              <p:attrName>ppt_x</p:attrName>
                                            </p:attrNameLst>
                                          </p:cBhvr>
                                          <p:tavLst>
                                            <p:tav tm="0">
                                              <p:val>
                                                <p:strVal val="#ppt_x"/>
                                              </p:val>
                                            </p:tav>
                                            <p:tav tm="100000">
                                              <p:val>
                                                <p:strVal val="#ppt_x"/>
                                              </p:val>
                                            </p:tav>
                                          </p:tavLst>
                                        </p:anim>
                                        <p:anim calcmode="lin" valueType="num">
                                          <p:cBhvr>
                                            <p:cTn id="80" dur="500" fill="hold"/>
                                            <p:tgtEl>
                                              <p:spTgt spid="48"/>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63"/>
                                            </p:tgtEl>
                                            <p:attrNameLst>
                                              <p:attrName>style.visibility</p:attrName>
                                            </p:attrNameLst>
                                          </p:cBhvr>
                                          <p:to>
                                            <p:strVal val="visible"/>
                                          </p:to>
                                        </p:set>
                                        <p:animEffect transition="in" filter="wipe(down)">
                                          <p:cBhvr>
                                            <p:cTn id="83" dur="500"/>
                                            <p:tgtEl>
                                              <p:spTgt spid="63"/>
                                            </p:tgtEl>
                                          </p:cBhvr>
                                        </p:animEffect>
                                      </p:childTnLst>
                                    </p:cTn>
                                  </p:par>
                                  <p:par>
                                    <p:cTn id="84" presetID="47" presetClass="entr" presetSubtype="0" fill="hold" nodeType="withEffect">
                                      <p:stCondLst>
                                        <p:cond delay="175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750"/>
                                            <p:tgtEl>
                                              <p:spTgt spid="79"/>
                                            </p:tgtEl>
                                          </p:cBhvr>
                                        </p:animEffect>
                                        <p:anim calcmode="lin" valueType="num">
                                          <p:cBhvr>
                                            <p:cTn id="87" dur="750" fill="hold"/>
                                            <p:tgtEl>
                                              <p:spTgt spid="79"/>
                                            </p:tgtEl>
                                            <p:attrNameLst>
                                              <p:attrName>ppt_x</p:attrName>
                                            </p:attrNameLst>
                                          </p:cBhvr>
                                          <p:tavLst>
                                            <p:tav tm="0">
                                              <p:val>
                                                <p:strVal val="#ppt_x"/>
                                              </p:val>
                                            </p:tav>
                                            <p:tav tm="100000">
                                              <p:val>
                                                <p:strVal val="#ppt_x"/>
                                              </p:val>
                                            </p:tav>
                                          </p:tavLst>
                                        </p:anim>
                                        <p:anim calcmode="lin" valueType="num">
                                          <p:cBhvr>
                                            <p:cTn id="88" dur="750" fill="hold"/>
                                            <p:tgtEl>
                                              <p:spTgt spid="79"/>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3"/>
                                            </p:tgtEl>
                                            <p:attrNameLst>
                                              <p:attrName>style.visibility</p:attrName>
                                            </p:attrNameLst>
                                          </p:cBhvr>
                                          <p:to>
                                            <p:strVal val="visible"/>
                                          </p:to>
                                        </p:set>
                                        <p:animEffect transition="in" filter="wipe(down)">
                                          <p:cBhvr>
                                            <p:cTn id="91" dur="750"/>
                                            <p:tgtEl>
                                              <p:spTgt spid="43"/>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anim calcmode="lin" valueType="num">
                                          <p:cBhvr>
                                            <p:cTn id="95" dur="500" fill="hold"/>
                                            <p:tgtEl>
                                              <p:spTgt spid="47"/>
                                            </p:tgtEl>
                                            <p:attrNameLst>
                                              <p:attrName>ppt_x</p:attrName>
                                            </p:attrNameLst>
                                          </p:cBhvr>
                                          <p:tavLst>
                                            <p:tav tm="0">
                                              <p:val>
                                                <p:strVal val="#ppt_x"/>
                                              </p:val>
                                            </p:tav>
                                            <p:tav tm="100000">
                                              <p:val>
                                                <p:strVal val="#ppt_x"/>
                                              </p:val>
                                            </p:tav>
                                          </p:tavLst>
                                        </p:anim>
                                        <p:anim calcmode="lin" valueType="num">
                                          <p:cBhvr>
                                            <p:cTn id="96" dur="500" fill="hold"/>
                                            <p:tgtEl>
                                              <p:spTgt spid="47"/>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59"/>
                                            </p:tgtEl>
                                            <p:attrNameLst>
                                              <p:attrName>style.visibility</p:attrName>
                                            </p:attrNameLst>
                                          </p:cBhvr>
                                          <p:to>
                                            <p:strVal val="visible"/>
                                          </p:to>
                                        </p:set>
                                        <p:animEffect transition="in" filter="wipe(down)">
                                          <p:cBhvr>
                                            <p:cTn id="99" dur="500"/>
                                            <p:tgtEl>
                                              <p:spTgt spid="5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85"/>
                                            </p:tgtEl>
                                            <p:attrNameLst>
                                              <p:attrName>style.visibility</p:attrName>
                                            </p:attrNameLst>
                                          </p:cBhvr>
                                          <p:to>
                                            <p:strVal val="visible"/>
                                          </p:to>
                                        </p:set>
                                        <p:animEffect transition="in" filter="fade">
                                          <p:cBhvr>
                                            <p:cTn id="102" dur="750"/>
                                            <p:tgtEl>
                                              <p:spTgt spid="85"/>
                                            </p:tgtEl>
                                          </p:cBhvr>
                                        </p:animEffect>
                                        <p:anim calcmode="lin" valueType="num">
                                          <p:cBhvr>
                                            <p:cTn id="103" dur="750" fill="hold"/>
                                            <p:tgtEl>
                                              <p:spTgt spid="85"/>
                                            </p:tgtEl>
                                            <p:attrNameLst>
                                              <p:attrName>ppt_x</p:attrName>
                                            </p:attrNameLst>
                                          </p:cBhvr>
                                          <p:tavLst>
                                            <p:tav tm="0">
                                              <p:val>
                                                <p:strVal val="#ppt_x"/>
                                              </p:val>
                                            </p:tav>
                                            <p:tav tm="100000">
                                              <p:val>
                                                <p:strVal val="#ppt_x"/>
                                              </p:val>
                                            </p:tav>
                                          </p:tavLst>
                                        </p:anim>
                                        <p:anim calcmode="lin" valueType="num">
                                          <p:cBhvr>
                                            <p:cTn id="104" dur="750" fill="hold"/>
                                            <p:tgtEl>
                                              <p:spTgt spid="85"/>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44"/>
                                            </p:tgtEl>
                                            <p:attrNameLst>
                                              <p:attrName>style.visibility</p:attrName>
                                            </p:attrNameLst>
                                          </p:cBhvr>
                                          <p:to>
                                            <p:strVal val="visible"/>
                                          </p:to>
                                        </p:set>
                                        <p:animEffect transition="in" filter="wipe(down)">
                                          <p:cBhvr>
                                            <p:cTn id="107" dur="750"/>
                                            <p:tgtEl>
                                              <p:spTgt spid="44"/>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anim calcmode="lin" valueType="num">
                                          <p:cBhvr>
                                            <p:cTn id="111" dur="500" fill="hold"/>
                                            <p:tgtEl>
                                              <p:spTgt spid="46"/>
                                            </p:tgtEl>
                                            <p:attrNameLst>
                                              <p:attrName>ppt_x</p:attrName>
                                            </p:attrNameLst>
                                          </p:cBhvr>
                                          <p:tavLst>
                                            <p:tav tm="0">
                                              <p:val>
                                                <p:strVal val="#ppt_x"/>
                                              </p:val>
                                            </p:tav>
                                            <p:tav tm="100000">
                                              <p:val>
                                                <p:strVal val="#ppt_x"/>
                                              </p:val>
                                            </p:tav>
                                          </p:tavLst>
                                        </p:anim>
                                        <p:anim calcmode="lin" valueType="num">
                                          <p:cBhvr>
                                            <p:cTn id="112" dur="500" fill="hold"/>
                                            <p:tgtEl>
                                              <p:spTgt spid="46"/>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54"/>
                                            </p:tgtEl>
                                            <p:attrNameLst>
                                              <p:attrName>style.visibility</p:attrName>
                                            </p:attrNameLst>
                                          </p:cBhvr>
                                          <p:to>
                                            <p:strVal val="visible"/>
                                          </p:to>
                                        </p:set>
                                        <p:animEffect transition="in" filter="wipe(down)">
                                          <p:cBhvr>
                                            <p:cTn id="115" dur="500"/>
                                            <p:tgtEl>
                                              <p:spTgt spid="5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91"/>
                                            </p:tgtEl>
                                            <p:attrNameLst>
                                              <p:attrName>style.visibility</p:attrName>
                                            </p:attrNameLst>
                                          </p:cBhvr>
                                          <p:to>
                                            <p:strVal val="visible"/>
                                          </p:to>
                                        </p:set>
                                        <p:animEffect transition="in" filter="fade">
                                          <p:cBhvr>
                                            <p:cTn id="118" dur="750"/>
                                            <p:tgtEl>
                                              <p:spTgt spid="91"/>
                                            </p:tgtEl>
                                          </p:cBhvr>
                                        </p:animEffect>
                                        <p:anim calcmode="lin" valueType="num">
                                          <p:cBhvr>
                                            <p:cTn id="119" dur="750" fill="hold"/>
                                            <p:tgtEl>
                                              <p:spTgt spid="91"/>
                                            </p:tgtEl>
                                            <p:attrNameLst>
                                              <p:attrName>ppt_x</p:attrName>
                                            </p:attrNameLst>
                                          </p:cBhvr>
                                          <p:tavLst>
                                            <p:tav tm="0">
                                              <p:val>
                                                <p:strVal val="#ppt_x"/>
                                              </p:val>
                                            </p:tav>
                                            <p:tav tm="100000">
                                              <p:val>
                                                <p:strVal val="#ppt_x"/>
                                              </p:val>
                                            </p:tav>
                                          </p:tavLst>
                                        </p:anim>
                                        <p:anim calcmode="lin" valueType="num">
                                          <p:cBhvr>
                                            <p:cTn id="120" dur="750" fill="hold"/>
                                            <p:tgtEl>
                                              <p:spTgt spid="91"/>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750"/>
                                            <p:tgtEl>
                                              <p:spTgt spid="45"/>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53"/>
                                            </p:tgtEl>
                                            <p:attrNameLst>
                                              <p:attrName>style.visibility</p:attrName>
                                            </p:attrNameLst>
                                          </p:cBhvr>
                                          <p:to>
                                            <p:strVal val="visible"/>
                                          </p:to>
                                        </p:set>
                                        <p:animEffect transition="in" filter="fade">
                                          <p:cBhvr>
                                            <p:cTn id="129" dur="1000"/>
                                            <p:tgtEl>
                                              <p:spTgt spid="53"/>
                                            </p:tgtEl>
                                          </p:cBhvr>
                                        </p:animEffect>
                                        <p:anim calcmode="lin" valueType="num">
                                          <p:cBhvr>
                                            <p:cTn id="130" dur="1000" fill="hold"/>
                                            <p:tgtEl>
                                              <p:spTgt spid="53"/>
                                            </p:tgtEl>
                                            <p:attrNameLst>
                                              <p:attrName>ppt_x</p:attrName>
                                            </p:attrNameLst>
                                          </p:cBhvr>
                                          <p:tavLst>
                                            <p:tav tm="0">
                                              <p:val>
                                                <p:strVal val="#ppt_x"/>
                                              </p:val>
                                            </p:tav>
                                            <p:tav tm="100000">
                                              <p:val>
                                                <p:strVal val="#ppt_x"/>
                                              </p:val>
                                            </p:tav>
                                          </p:tavLst>
                                        </p:anim>
                                        <p:anim calcmode="lin" valueType="num">
                                          <p:cBhvr>
                                            <p:cTn id="131" dur="1000" fill="hold"/>
                                            <p:tgtEl>
                                              <p:spTgt spid="5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1000"/>
                                            <p:tgtEl>
                                              <p:spTgt spid="52"/>
                                            </p:tgtEl>
                                          </p:cBhvr>
                                        </p:animEffect>
                                        <p:anim calcmode="lin" valueType="num">
                                          <p:cBhvr>
                                            <p:cTn id="135" dur="1000" fill="hold"/>
                                            <p:tgtEl>
                                              <p:spTgt spid="52"/>
                                            </p:tgtEl>
                                            <p:attrNameLst>
                                              <p:attrName>ppt_x</p:attrName>
                                            </p:attrNameLst>
                                          </p:cBhvr>
                                          <p:tavLst>
                                            <p:tav tm="0">
                                              <p:val>
                                                <p:strVal val="#ppt_x"/>
                                              </p:val>
                                            </p:tav>
                                            <p:tav tm="100000">
                                              <p:val>
                                                <p:strVal val="#ppt_x"/>
                                              </p:val>
                                            </p:tav>
                                          </p:tavLst>
                                        </p:anim>
                                        <p:anim calcmode="lin" valueType="num">
                                          <p:cBhvr>
                                            <p:cTn id="136" dur="1000" fill="hold"/>
                                            <p:tgtEl>
                                              <p:spTgt spid="5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1000"/>
                                            <p:tgtEl>
                                              <p:spTgt spid="51"/>
                                            </p:tgtEl>
                                          </p:cBhvr>
                                        </p:animEffect>
                                        <p:anim calcmode="lin" valueType="num">
                                          <p:cBhvr>
                                            <p:cTn id="140" dur="1000" fill="hold"/>
                                            <p:tgtEl>
                                              <p:spTgt spid="51"/>
                                            </p:tgtEl>
                                            <p:attrNameLst>
                                              <p:attrName>ppt_x</p:attrName>
                                            </p:attrNameLst>
                                          </p:cBhvr>
                                          <p:tavLst>
                                            <p:tav tm="0">
                                              <p:val>
                                                <p:strVal val="#ppt_x"/>
                                              </p:val>
                                            </p:tav>
                                            <p:tav tm="100000">
                                              <p:val>
                                                <p:strVal val="#ppt_x"/>
                                              </p:val>
                                            </p:tav>
                                          </p:tavLst>
                                        </p:anim>
                                        <p:anim calcmode="lin" valueType="num">
                                          <p:cBhvr>
                                            <p:cTn id="141" dur="1000" fill="hold"/>
                                            <p:tgtEl>
                                              <p:spTgt spid="5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50"/>
                                            </p:tgtEl>
                                            <p:attrNameLst>
                                              <p:attrName>style.visibility</p:attrName>
                                            </p:attrNameLst>
                                          </p:cBhvr>
                                          <p:to>
                                            <p:strVal val="visible"/>
                                          </p:to>
                                        </p:set>
                                        <p:animEffect transition="in" filter="fade">
                                          <p:cBhvr>
                                            <p:cTn id="144" dur="1000"/>
                                            <p:tgtEl>
                                              <p:spTgt spid="50"/>
                                            </p:tgtEl>
                                          </p:cBhvr>
                                        </p:animEffect>
                                        <p:anim calcmode="lin" valueType="num">
                                          <p:cBhvr>
                                            <p:cTn id="145" dur="1000" fill="hold"/>
                                            <p:tgtEl>
                                              <p:spTgt spid="50"/>
                                            </p:tgtEl>
                                            <p:attrNameLst>
                                              <p:attrName>ppt_x</p:attrName>
                                            </p:attrNameLst>
                                          </p:cBhvr>
                                          <p:tavLst>
                                            <p:tav tm="0">
                                              <p:val>
                                                <p:strVal val="#ppt_x"/>
                                              </p:val>
                                            </p:tav>
                                            <p:tav tm="100000">
                                              <p:val>
                                                <p:strVal val="#ppt_x"/>
                                              </p:val>
                                            </p:tav>
                                          </p:tavLst>
                                        </p:anim>
                                        <p:anim calcmode="lin" valueType="num">
                                          <p:cBhvr>
                                            <p:cTn id="14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7" grpId="0"/>
          <p:bldP spid="68" grpId="0"/>
          <p:bldP spid="72" grpId="0"/>
          <p:bldP spid="97" grpId="0"/>
          <p:bldP spid="98" grpId="0"/>
          <p:bldP spid="99" grpId="0"/>
          <p:bldP spid="100" grpId="0"/>
          <p:bldP spid="101" grpId="0"/>
          <p:bldP spid="102" grpId="0"/>
          <p:bldP spid="103" grpId="0"/>
          <p:bldP spid="104" grpId="0"/>
          <p:bldP spid="10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25000"/>
            <a:lumOff val="75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369928-866B-100D-3ECE-7E62677F7625}"/>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6C7B6654-C370-0202-E264-9E1161013AC9}"/>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B6C2BD00-08AC-B786-5486-D32095FB7959}"/>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6427CC11-F384-B100-0E74-1CE22E904FA5}"/>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89C4554E-4E14-A805-8533-E38D29941A85}"/>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B45E5416-50C3-E393-E7AB-363CEEAFDA42}"/>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F2E37FD4-F72A-4CBD-911A-9EE6D8AAE92E}"/>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E4F52E2B-A1CD-E90A-304E-23149F0A44E3}"/>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CA8D43CC-CDD1-0391-26D4-3F3667EBB322}"/>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4F50DB07-61D9-B38F-0E0E-886FC13E42DE}"/>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5B6AA50F-9BF6-71F6-6BD8-9B88CEB0677F}"/>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13" name="Oval 12">
            <a:extLst>
              <a:ext uri="{FF2B5EF4-FFF2-40B4-BE49-F238E27FC236}">
                <a16:creationId xmlns:a16="http://schemas.microsoft.com/office/drawing/2014/main" id="{A3CED97D-01D7-27CA-88D5-61EF4DECDBB5}"/>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14" name="Oval 13">
            <a:extLst>
              <a:ext uri="{FF2B5EF4-FFF2-40B4-BE49-F238E27FC236}">
                <a16:creationId xmlns:a16="http://schemas.microsoft.com/office/drawing/2014/main" id="{4F8C5D59-A468-7080-F072-B04B2B1930AF}"/>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15" name="Oval 14">
            <a:extLst>
              <a:ext uri="{FF2B5EF4-FFF2-40B4-BE49-F238E27FC236}">
                <a16:creationId xmlns:a16="http://schemas.microsoft.com/office/drawing/2014/main" id="{D54ECEEC-387D-7972-9576-69F86A57750B}"/>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16" name="Group 15">
            <a:extLst>
              <a:ext uri="{FF2B5EF4-FFF2-40B4-BE49-F238E27FC236}">
                <a16:creationId xmlns:a16="http://schemas.microsoft.com/office/drawing/2014/main" id="{BA3351FC-6BD1-2607-8ECC-22F6801FFBF2}"/>
              </a:ext>
            </a:extLst>
          </p:cNvPr>
          <p:cNvGrpSpPr/>
          <p:nvPr/>
        </p:nvGrpSpPr>
        <p:grpSpPr>
          <a:xfrm>
            <a:off x="18692714" y="7399883"/>
            <a:ext cx="1135946" cy="3792846"/>
            <a:chOff x="8207935" y="6016545"/>
            <a:chExt cx="1043165" cy="3483056"/>
          </a:xfrm>
          <a:solidFill>
            <a:schemeClr val="accent2">
              <a:lumMod val="50000"/>
            </a:schemeClr>
          </a:solidFill>
        </p:grpSpPr>
        <p:pic>
          <p:nvPicPr>
            <p:cNvPr id="17" name="Graphic 16" descr="Universal access with solid fill">
              <a:extLst>
                <a:ext uri="{FF2B5EF4-FFF2-40B4-BE49-F238E27FC236}">
                  <a16:creationId xmlns:a16="http://schemas.microsoft.com/office/drawing/2014/main" id="{F8D61C9D-D135-6070-FCFF-098DA427A7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E10A24BD-DF47-307B-29E5-60EBF86545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916A3748-4F7E-62D3-3551-DC7DDDB7B0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E5E63027-8551-D553-C7EC-F31078E1F2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A27569FF-8726-A6FF-6A81-D333FD7A6B4A}"/>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2B59FD07-9E54-BA7F-E459-6B2F3E36D6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5D81901F-9996-65A4-ECE6-78D20D96F0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0461E230-F095-9843-B2AE-B0AD7314C4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B0D083AF-6027-5D49-B25F-3A13AD97E058}"/>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FE4C1A17-F674-268D-D27E-3EFDC86CC65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B5594EC7-C1B2-B0C4-26F5-BB0FFF2804F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90EB894D-18F0-AB18-3C07-44BA5E26D44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F6305097-4FD6-4440-4462-C1EB3004DA69}"/>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30" name="Textbox 200">
            <a:extLst>
              <a:ext uri="{FF2B5EF4-FFF2-40B4-BE49-F238E27FC236}">
                <a16:creationId xmlns:a16="http://schemas.microsoft.com/office/drawing/2014/main" id="{58848B61-D3C1-D89D-A57B-176C031756D8}"/>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541C631D-F17D-6912-7588-F2B48F2572F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2" name="Rectangle 31">
            <a:extLst>
              <a:ext uri="{FF2B5EF4-FFF2-40B4-BE49-F238E27FC236}">
                <a16:creationId xmlns:a16="http://schemas.microsoft.com/office/drawing/2014/main" id="{BF04876D-8271-E50E-02F1-081CA97A74B3}"/>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48">
            <a:extLst>
              <a:ext uri="{FF2B5EF4-FFF2-40B4-BE49-F238E27FC236}">
                <a16:creationId xmlns:a16="http://schemas.microsoft.com/office/drawing/2014/main" id="{7A067130-B326-D6ED-0845-CB74456B5720}"/>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626E5B30-85EC-0996-DF56-46679D5273B5}"/>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5D4299E9-8B93-6497-A3EA-A956CE694418}"/>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E9E13E61-FB3D-2F87-AE9B-05746CFD21C5}"/>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2B740FF7-E54F-0867-157D-737F66F49216}"/>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D24FFD1C-A2A3-1B7D-E57C-7938AFA616E8}"/>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4F7BA4FD-0008-B467-B28D-2EA7EDDBBC34}"/>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498548DC-73E6-53F8-4653-56D8A1902427}"/>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067556C2-B919-5DC0-2CC8-0C4389953E64}"/>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74C2114C-9B73-34CB-BC03-443D1B8BBD3C}"/>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solidFill>
                    <a:schemeClr val="accent2">
                      <a:lumMod val="10000"/>
                    </a:schemeClr>
                  </a:solidFill>
                  <a:latin typeface="+mj-lt"/>
                </a:rPr>
                <a:t>  40%</a:t>
              </a:r>
            </a:p>
          </p:txBody>
        </p:sp>
        <p:cxnSp>
          <p:nvCxnSpPr>
            <p:cNvPr id="43" name="Straight Connector 42">
              <a:extLst>
                <a:ext uri="{FF2B5EF4-FFF2-40B4-BE49-F238E27FC236}">
                  <a16:creationId xmlns:a16="http://schemas.microsoft.com/office/drawing/2014/main" id="{ECE57F50-1A0B-B7DE-425A-4F5F49538CCB}"/>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30B52D67-D92B-5115-8833-CC2B609E794F}"/>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A10ED6A5-8D2E-73FA-0B2C-DDF9DD023662}"/>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CA6573F5-B94D-265F-2C2C-5F61C4F5D4E2}"/>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227208F8-940C-02F7-53AA-6C18C6B3BD3B}"/>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40EBE8D5-1619-046A-BF10-F5075E96F26A}"/>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3EADD177-F041-31F8-CD20-87DB0B36C6D2}"/>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C65BD5F1-A350-9F7C-490E-95A38B980CC8}"/>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495CC4EC-E5F8-61E9-851D-8E2660CC65D4}"/>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4099506E-C90E-F8DA-05C9-92FF3E028093}"/>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E720E23A-E8CF-141D-3143-1F1DF96647BD}"/>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819850D9-18D9-395B-9904-89A5A9B73E9B}"/>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solidFill>
                    <a:schemeClr val="accent2">
                      <a:lumMod val="10000"/>
                    </a:schemeClr>
                  </a:solidFill>
                  <a:latin typeface="+mj-lt"/>
                </a:rPr>
                <a:t>  80%</a:t>
              </a:r>
            </a:p>
          </p:txBody>
        </p:sp>
        <p:cxnSp>
          <p:nvCxnSpPr>
            <p:cNvPr id="55" name="Straight Connector 54">
              <a:extLst>
                <a:ext uri="{FF2B5EF4-FFF2-40B4-BE49-F238E27FC236}">
                  <a16:creationId xmlns:a16="http://schemas.microsoft.com/office/drawing/2014/main" id="{17AD7218-1C0A-1FBC-4B39-8EE0AC7D7F27}"/>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7A024A1C-B3E6-A853-604F-A77EA70BD5A0}"/>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2339DD9B-B488-5952-CE60-7F813DEF0D48}"/>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0857F391-CB7F-086E-8AF1-2F037C120828}"/>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200">
            <a:extLst>
              <a:ext uri="{FF2B5EF4-FFF2-40B4-BE49-F238E27FC236}">
                <a16:creationId xmlns:a16="http://schemas.microsoft.com/office/drawing/2014/main" id="{F58039F1-EC0A-6F94-EC2E-FEA37D97CB0D}"/>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60" name="Textbox 200">
            <a:extLst>
              <a:ext uri="{FF2B5EF4-FFF2-40B4-BE49-F238E27FC236}">
                <a16:creationId xmlns:a16="http://schemas.microsoft.com/office/drawing/2014/main" id="{F4D06400-C3EA-42E6-88F3-2BD94C9FB0E2}"/>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61" name="Textbox 200">
            <a:extLst>
              <a:ext uri="{FF2B5EF4-FFF2-40B4-BE49-F238E27FC236}">
                <a16:creationId xmlns:a16="http://schemas.microsoft.com/office/drawing/2014/main" id="{C62205F2-AB27-563B-00D6-FEB619BE74F7}"/>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62" name="Textbox 200">
            <a:extLst>
              <a:ext uri="{FF2B5EF4-FFF2-40B4-BE49-F238E27FC236}">
                <a16:creationId xmlns:a16="http://schemas.microsoft.com/office/drawing/2014/main" id="{A69A04AA-1CA8-EBB1-2F7B-A75554A81242}"/>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63" name="Textbox 200">
            <a:extLst>
              <a:ext uri="{FF2B5EF4-FFF2-40B4-BE49-F238E27FC236}">
                <a16:creationId xmlns:a16="http://schemas.microsoft.com/office/drawing/2014/main" id="{EE59FA7D-256E-26A4-8805-2A4C5437FDC3}"/>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64" name="Textbox 200">
            <a:extLst>
              <a:ext uri="{FF2B5EF4-FFF2-40B4-BE49-F238E27FC236}">
                <a16:creationId xmlns:a16="http://schemas.microsoft.com/office/drawing/2014/main" id="{949BFB09-B409-0D35-34D1-D379DE9C6FBD}"/>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65" name="Textbox 200">
            <a:extLst>
              <a:ext uri="{FF2B5EF4-FFF2-40B4-BE49-F238E27FC236}">
                <a16:creationId xmlns:a16="http://schemas.microsoft.com/office/drawing/2014/main" id="{754505F2-1D6F-2E3F-D0D8-0A9FE0C7C03F}"/>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66" name="Textbox 200">
            <a:extLst>
              <a:ext uri="{FF2B5EF4-FFF2-40B4-BE49-F238E27FC236}">
                <a16:creationId xmlns:a16="http://schemas.microsoft.com/office/drawing/2014/main" id="{C299F2E9-F6DE-CE7F-442C-26CE4985FB31}"/>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67" name="Textbox 200">
            <a:extLst>
              <a:ext uri="{FF2B5EF4-FFF2-40B4-BE49-F238E27FC236}">
                <a16:creationId xmlns:a16="http://schemas.microsoft.com/office/drawing/2014/main" id="{29B169D6-92C5-841D-9995-8ED05436FED1}"/>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68" name="TextBox 48">
            <a:extLst>
              <a:ext uri="{FF2B5EF4-FFF2-40B4-BE49-F238E27FC236}">
                <a16:creationId xmlns:a16="http://schemas.microsoft.com/office/drawing/2014/main" id="{8B059270-83CC-5DBE-A3C7-F58D524E4221}"/>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3"/>
                </a:solidFill>
                <a:effectLst>
                  <a:outerShdw blurRad="127000" dist="101600" dir="5400000" algn="t" rotWithShape="0">
                    <a:prstClr val="black">
                      <a:alpha val="20000"/>
                    </a:prstClr>
                  </a:outerShdw>
                </a:effectLst>
                <a:latin typeface="+mj-lt"/>
              </a:rPr>
              <a:t>CUSTOMER</a:t>
            </a:r>
          </a:p>
        </p:txBody>
      </p:sp>
      <p:grpSp>
        <p:nvGrpSpPr>
          <p:cNvPr id="69" name="Group 68">
            <a:extLst>
              <a:ext uri="{FF2B5EF4-FFF2-40B4-BE49-F238E27FC236}">
                <a16:creationId xmlns:a16="http://schemas.microsoft.com/office/drawing/2014/main" id="{580B234F-E013-BBDB-1EDB-B74FA7206CD6}"/>
              </a:ext>
            </a:extLst>
          </p:cNvPr>
          <p:cNvGrpSpPr/>
          <p:nvPr/>
        </p:nvGrpSpPr>
        <p:grpSpPr>
          <a:xfrm>
            <a:off x="1620447" y="11678758"/>
            <a:ext cx="2341953" cy="497690"/>
            <a:chOff x="1620447" y="11678758"/>
            <a:chExt cx="2341953" cy="497690"/>
          </a:xfrm>
        </p:grpSpPr>
        <p:sp>
          <p:nvSpPr>
            <p:cNvPr id="70" name="Rectangle: Rounded Corners 69">
              <a:extLst>
                <a:ext uri="{FF2B5EF4-FFF2-40B4-BE49-F238E27FC236}">
                  <a16:creationId xmlns:a16="http://schemas.microsoft.com/office/drawing/2014/main" id="{2575D176-FB47-CBBC-A8B4-B9B484D23510}"/>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5">
              <a:extLst>
                <a:ext uri="{FF2B5EF4-FFF2-40B4-BE49-F238E27FC236}">
                  <a16:creationId xmlns:a16="http://schemas.microsoft.com/office/drawing/2014/main" id="{A9DD4443-BDA9-325D-783D-01654EA0CE8F}"/>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1694304085"/>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50000">
                                          <p:cBhvr additive="base">
                                            <p:cTn id="51"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50000">
                                          <p:cBhvr additive="base">
                                            <p:cTn id="55"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ppt_x"/>
                                              </p:val>
                                            </p:tav>
                                            <p:tav tm="100000">
                                              <p:val>
                                                <p:strVal val="#ppt_x"/>
                                              </p:val>
                                            </p:tav>
                                          </p:tavLst>
                                        </p:anim>
                                        <p:anim calcmode="lin" valueType="num">
                                          <p:cBhvr additive="base">
                                            <p:cTn id="32" dur="10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1000" fill="hold"/>
                                            <p:tgtEl>
                                              <p:spTgt spid="66"/>
                                            </p:tgtEl>
                                            <p:attrNameLst>
                                              <p:attrName>ppt_x</p:attrName>
                                            </p:attrNameLst>
                                          </p:cBhvr>
                                          <p:tavLst>
                                            <p:tav tm="0">
                                              <p:val>
                                                <p:strVal val="#ppt_x"/>
                                              </p:val>
                                            </p:tav>
                                            <p:tav tm="100000">
                                              <p:val>
                                                <p:strVal val="#ppt_x"/>
                                              </p:val>
                                            </p:tav>
                                          </p:tavLst>
                                        </p:anim>
                                        <p:anim calcmode="lin" valueType="num">
                                          <p:cBhvr additive="base">
                                            <p:cTn id="36" dur="10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0-#ppt_w/2"/>
                                              </p:val>
                                            </p:tav>
                                            <p:tav tm="100000">
                                              <p:val>
                                                <p:strVal val="#ppt_x"/>
                                              </p:val>
                                            </p:tav>
                                          </p:tavLst>
                                        </p:anim>
                                        <p:anim calcmode="lin" valueType="num">
                                          <p:cBhvr additive="base">
                                            <p:cTn id="40" dur="10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1000" fill="hold"/>
                                            <p:tgtEl>
                                              <p:spTgt spid="69"/>
                                            </p:tgtEl>
                                            <p:attrNameLst>
                                              <p:attrName>ppt_x</p:attrName>
                                            </p:attrNameLst>
                                          </p:cBhvr>
                                          <p:tavLst>
                                            <p:tav tm="0">
                                              <p:val>
                                                <p:strVal val="0-#ppt_w/2"/>
                                              </p:val>
                                            </p:tav>
                                            <p:tav tm="100000">
                                              <p:val>
                                                <p:strVal val="#ppt_x"/>
                                              </p:val>
                                            </p:tav>
                                          </p:tavLst>
                                        </p:anim>
                                        <p:anim calcmode="lin" valueType="num">
                                          <p:cBhvr additive="base">
                                            <p:cTn id="48" dur="10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0-#ppt_w/2"/>
                                              </p:val>
                                            </p:tav>
                                            <p:tav tm="100000">
                                              <p:val>
                                                <p:strVal val="#ppt_x"/>
                                              </p:val>
                                            </p:tav>
                                          </p:tavLst>
                                        </p:anim>
                                        <p:anim calcmode="lin" valueType="num">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0-#ppt_w/2"/>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64" grpId="0"/>
          <p:bldP spid="65" grpId="0"/>
          <p:bldP spid="66" grpId="0"/>
          <p:bldP spid="6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lumOff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7C4B72-DF46-AB47-1E74-9381DE20E3C8}"/>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5EF2E642-8097-41A6-6441-6DCF41A13465}"/>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bg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F1A575D0-16CA-E442-AF0A-DC8AA677F0D9}"/>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bg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D9422E56-9BF8-6509-72F6-21F4A0F4E861}"/>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bg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0559008D-FDFB-6234-BD40-A36D8BED0B3F}"/>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bg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039A345E-1EA7-C584-4339-73BE7E2B075F}"/>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bg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3D03DA09-9CE0-5380-FC3A-0311FE56C520}"/>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34C7C4E3-D6B1-F1F8-CAFD-B3840316D833}"/>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4F790308-5ABC-0909-5FFA-58F2986A4592}"/>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3CC77507-922A-AD01-0CFD-5A1748216D67}"/>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F5C4EA96-73A1-3FC6-E426-6A755535061C}"/>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04</a:t>
            </a:r>
          </a:p>
        </p:txBody>
      </p:sp>
      <p:sp>
        <p:nvSpPr>
          <p:cNvPr id="13" name="Oval 12">
            <a:extLst>
              <a:ext uri="{FF2B5EF4-FFF2-40B4-BE49-F238E27FC236}">
                <a16:creationId xmlns:a16="http://schemas.microsoft.com/office/drawing/2014/main" id="{5A7EDE5C-950D-6F5C-1073-0EF5290DFD44}"/>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03</a:t>
            </a:r>
          </a:p>
        </p:txBody>
      </p:sp>
      <p:sp>
        <p:nvSpPr>
          <p:cNvPr id="14" name="Oval 13">
            <a:extLst>
              <a:ext uri="{FF2B5EF4-FFF2-40B4-BE49-F238E27FC236}">
                <a16:creationId xmlns:a16="http://schemas.microsoft.com/office/drawing/2014/main" id="{C4273CF2-EEA3-A5C7-7AD4-F8BD0718474F}"/>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02</a:t>
            </a:r>
          </a:p>
        </p:txBody>
      </p:sp>
      <p:sp>
        <p:nvSpPr>
          <p:cNvPr id="15" name="Oval 14">
            <a:extLst>
              <a:ext uri="{FF2B5EF4-FFF2-40B4-BE49-F238E27FC236}">
                <a16:creationId xmlns:a16="http://schemas.microsoft.com/office/drawing/2014/main" id="{CED0C2CA-EC97-82F7-3454-BEAEE85DB2A0}"/>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2"/>
                </a:solidFill>
                <a:latin typeface="+mj-lt"/>
              </a:rPr>
              <a:t>01</a:t>
            </a:r>
          </a:p>
        </p:txBody>
      </p:sp>
      <p:grpSp>
        <p:nvGrpSpPr>
          <p:cNvPr id="16" name="Group 15">
            <a:extLst>
              <a:ext uri="{FF2B5EF4-FFF2-40B4-BE49-F238E27FC236}">
                <a16:creationId xmlns:a16="http://schemas.microsoft.com/office/drawing/2014/main" id="{F440B179-2836-A0E8-7398-36971237038C}"/>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17" name="Graphic 16" descr="Universal access with solid fill">
              <a:extLst>
                <a:ext uri="{FF2B5EF4-FFF2-40B4-BE49-F238E27FC236}">
                  <a16:creationId xmlns:a16="http://schemas.microsoft.com/office/drawing/2014/main" id="{640C9F29-9DC3-3B85-4F07-F566CE4B4DF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7A7E554F-1639-2AB7-7B68-CC4ABFAFCB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B65F4D00-D477-99B2-ABB8-5FCBBF8463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50B4302F-98BE-4F96-888A-79DB24BB97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DAD8CB11-980F-ADBE-86D9-CE256E7FB232}"/>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8DC8BA7B-1FEF-26E6-CB72-135C142B68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3D77FAB1-7CD7-BDDC-C3C0-29444C955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F4CB1740-D640-187F-0721-A7E9ED299F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91396359-6A61-2E61-1E4A-D2BA3FF6C2C5}"/>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231C8684-9234-C9DB-C062-499EDDCBF4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EA258215-7242-528C-5DC2-99A23E973F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933B7749-7222-76F4-E8A1-E63B2BE6267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9966BC94-48BF-A48E-255F-1EE646226C3E}"/>
              </a:ext>
            </a:extLst>
          </p:cNvPr>
          <p:cNvSpPr txBox="1"/>
          <p:nvPr/>
        </p:nvSpPr>
        <p:spPr>
          <a:xfrm rot="17400000" flipH="1">
            <a:off x="20581556" y="3968862"/>
            <a:ext cx="1834156" cy="954107"/>
          </a:xfrm>
          <a:prstGeom prst="rect">
            <a:avLst/>
          </a:prstGeom>
          <a:noFill/>
        </p:spPr>
        <p:txBody>
          <a:bodyPr wrap="none" rtlCol="0" anchor="ctr">
            <a:spAutoFit/>
          </a:bodyPr>
          <a:lstStyle/>
          <a:p>
            <a:r>
              <a:rPr lang="en-US" sz="2800" b="1" dirty="0">
                <a:solidFill>
                  <a:schemeClr val="accent6">
                    <a:alpha val="85000"/>
                  </a:schemeClr>
                </a:solidFill>
                <a:latin typeface="+mj-lt"/>
              </a:rPr>
              <a:t>GROWTH</a:t>
            </a:r>
          </a:p>
          <a:p>
            <a:r>
              <a:rPr lang="en-US" sz="2800" dirty="0">
                <a:solidFill>
                  <a:schemeClr val="accent6">
                    <a:alpha val="85000"/>
                  </a:schemeClr>
                </a:solidFill>
                <a:latin typeface="+mj-lt"/>
              </a:rPr>
              <a:t>TARGET</a:t>
            </a:r>
          </a:p>
        </p:txBody>
      </p:sp>
      <p:sp>
        <p:nvSpPr>
          <p:cNvPr id="30" name="Textbox 200">
            <a:extLst>
              <a:ext uri="{FF2B5EF4-FFF2-40B4-BE49-F238E27FC236}">
                <a16:creationId xmlns:a16="http://schemas.microsoft.com/office/drawing/2014/main" id="{F83392AA-9D36-3BDB-465F-73EF6962785C}"/>
              </a:ext>
            </a:extLst>
          </p:cNvPr>
          <p:cNvSpPr txBox="1"/>
          <p:nvPr/>
        </p:nvSpPr>
        <p:spPr>
          <a:xfrm rot="18120000" flipH="1">
            <a:off x="9457162" y="10250904"/>
            <a:ext cx="1216230" cy="523220"/>
          </a:xfrm>
          <a:prstGeom prst="rect">
            <a:avLst/>
          </a:prstGeom>
          <a:noFill/>
        </p:spPr>
        <p:txBody>
          <a:bodyPr wrap="none" rtlCol="0" anchor="ctr">
            <a:spAutoFit/>
          </a:bodyPr>
          <a:lstStyle/>
          <a:p>
            <a:r>
              <a:rPr lang="en-US" sz="2800" b="1" dirty="0">
                <a:solidFill>
                  <a:schemeClr val="accent6">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1E9663C1-02B9-F60E-234D-DB07591CB80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3" name="TextBox 48">
            <a:extLst>
              <a:ext uri="{FF2B5EF4-FFF2-40B4-BE49-F238E27FC236}">
                <a16:creationId xmlns:a16="http://schemas.microsoft.com/office/drawing/2014/main" id="{D90D1C10-65BC-5591-DF42-77CEFE576F38}"/>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DAB14BA9-A036-BDF8-87D3-7284C5BAB8F8}"/>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1F54A970-CDEB-5A67-2A2C-768BA73FF8FA}"/>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330CC176-ACBA-8E48-B06D-A76A9741DDA9}"/>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D814D026-E03E-8E0D-2498-13F826A71E00}"/>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A054E0DF-AE80-9CB2-719B-42714AB224A1}"/>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B76A14AB-AE13-DA8D-9499-9B5B60375F40}"/>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749E07F5-44C8-750D-4FE3-12D7483740F5}"/>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FD0E7187-281B-DFC2-7A3D-F3657D66D81E}"/>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2847DA61-0901-14E8-6A75-3BC7C86F94A6}"/>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43" name="Straight Connector 42">
              <a:extLst>
                <a:ext uri="{FF2B5EF4-FFF2-40B4-BE49-F238E27FC236}">
                  <a16:creationId xmlns:a16="http://schemas.microsoft.com/office/drawing/2014/main" id="{96AB7093-9DC1-3C40-132F-AA097AB19646}"/>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9E36198-5A93-44D0-038D-56598042E34C}"/>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BA7C7A74-142F-3116-47DE-B1B682ADB02B}"/>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7A3B439C-703B-8A80-B4B6-AC37DA994D9D}"/>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31078546-083D-AD71-05F0-F12ADE742DB9}"/>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0A2D5487-1502-85E0-AD21-1B13444471A6}"/>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0669CB97-A8A1-CE34-7BCC-EA880BEBC489}"/>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FEF7BED0-F2C6-C7C1-9DF3-61CFCCEA7506}"/>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28CF1A46-912F-FF95-54A0-609BC3E71711}"/>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B7585E27-C218-0407-3F90-B7D28B974D1A}"/>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A6FAACEF-154D-FB93-2CCE-DB4ED21CF768}"/>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F768BD1A-BE33-D316-DFCD-3055CBD27CB1}"/>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55" name="Straight Connector 54">
              <a:extLst>
                <a:ext uri="{FF2B5EF4-FFF2-40B4-BE49-F238E27FC236}">
                  <a16:creationId xmlns:a16="http://schemas.microsoft.com/office/drawing/2014/main" id="{E2484259-87CC-DD94-64C3-4C3282401ADF}"/>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8E74263D-E417-4171-AB2B-7B21A1882F7C}"/>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E8E53D16-F20E-6A94-AE35-F5AFB12438A2}"/>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46280C32-060B-F940-4B31-528B79331892}"/>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200">
            <a:extLst>
              <a:ext uri="{FF2B5EF4-FFF2-40B4-BE49-F238E27FC236}">
                <a16:creationId xmlns:a16="http://schemas.microsoft.com/office/drawing/2014/main" id="{9B24501B-0EED-F18F-3A7C-79B88C4ECAE2}"/>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68" name="TextBox 48">
            <a:extLst>
              <a:ext uri="{FF2B5EF4-FFF2-40B4-BE49-F238E27FC236}">
                <a16:creationId xmlns:a16="http://schemas.microsoft.com/office/drawing/2014/main" id="{0553BE7A-1220-1C7D-797F-D36688DE77BF}"/>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4"/>
                </a:solidFill>
                <a:effectLst>
                  <a:outerShdw blurRad="127000" dist="101600" dir="5400000" algn="t" rotWithShape="0">
                    <a:prstClr val="black">
                      <a:alpha val="20000"/>
                    </a:prstClr>
                  </a:outerShdw>
                </a:effectLst>
                <a:latin typeface="+mj-lt"/>
              </a:rPr>
              <a:t>CUSTOMER</a:t>
            </a:r>
          </a:p>
        </p:txBody>
      </p:sp>
      <p:sp>
        <p:nvSpPr>
          <p:cNvPr id="72" name="Rectangle 71">
            <a:extLst>
              <a:ext uri="{FF2B5EF4-FFF2-40B4-BE49-F238E27FC236}">
                <a16:creationId xmlns:a16="http://schemas.microsoft.com/office/drawing/2014/main" id="{58A60676-487F-8C12-816D-0F9E809DF1B5}"/>
              </a:ext>
            </a:extLst>
          </p:cNvPr>
          <p:cNvSpPr/>
          <p:nvPr/>
        </p:nvSpPr>
        <p:spPr>
          <a:xfrm>
            <a:off x="-363794" y="11241130"/>
            <a:ext cx="25111588" cy="2474869"/>
          </a:xfrm>
          <a:prstGeom prst="rect">
            <a:avLst/>
          </a:prstGeom>
          <a:solidFill>
            <a:schemeClr val="bg2">
              <a:lumMod val="90000"/>
              <a:lumOff val="1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200">
            <a:extLst>
              <a:ext uri="{FF2B5EF4-FFF2-40B4-BE49-F238E27FC236}">
                <a16:creationId xmlns:a16="http://schemas.microsoft.com/office/drawing/2014/main" id="{10D6E50D-DD52-5FE0-A28C-9D5927784CEF}"/>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74" name="Textbox 200">
            <a:extLst>
              <a:ext uri="{FF2B5EF4-FFF2-40B4-BE49-F238E27FC236}">
                <a16:creationId xmlns:a16="http://schemas.microsoft.com/office/drawing/2014/main" id="{84E45F2E-189A-482B-E380-C173ED84D047}"/>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75" name="Textbox 200">
            <a:extLst>
              <a:ext uri="{FF2B5EF4-FFF2-40B4-BE49-F238E27FC236}">
                <a16:creationId xmlns:a16="http://schemas.microsoft.com/office/drawing/2014/main" id="{0CCA4619-9227-BEA9-7571-897100EF3255}"/>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76" name="Textbox 200">
            <a:extLst>
              <a:ext uri="{FF2B5EF4-FFF2-40B4-BE49-F238E27FC236}">
                <a16:creationId xmlns:a16="http://schemas.microsoft.com/office/drawing/2014/main" id="{0EBB1B3F-CE4F-2F46-512F-683589947B72}"/>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77" name="Textbox 200">
            <a:extLst>
              <a:ext uri="{FF2B5EF4-FFF2-40B4-BE49-F238E27FC236}">
                <a16:creationId xmlns:a16="http://schemas.microsoft.com/office/drawing/2014/main" id="{F9B79F27-542D-89B6-D8AE-788EE6F5EABF}"/>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78" name="Textbox 200">
            <a:extLst>
              <a:ext uri="{FF2B5EF4-FFF2-40B4-BE49-F238E27FC236}">
                <a16:creationId xmlns:a16="http://schemas.microsoft.com/office/drawing/2014/main" id="{A8217EF5-E7CD-B351-593D-2B778565E6C8}"/>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79" name="Textbox 200">
            <a:extLst>
              <a:ext uri="{FF2B5EF4-FFF2-40B4-BE49-F238E27FC236}">
                <a16:creationId xmlns:a16="http://schemas.microsoft.com/office/drawing/2014/main" id="{E3169020-825D-7A2B-4815-1FBB1CB5B4A7}"/>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80" name="Textbox 200">
            <a:extLst>
              <a:ext uri="{FF2B5EF4-FFF2-40B4-BE49-F238E27FC236}">
                <a16:creationId xmlns:a16="http://schemas.microsoft.com/office/drawing/2014/main" id="{18522590-85A9-DB8E-DFA9-7A3E7C67EB39}"/>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grpSp>
        <p:nvGrpSpPr>
          <p:cNvPr id="81" name="Group 80">
            <a:extLst>
              <a:ext uri="{FF2B5EF4-FFF2-40B4-BE49-F238E27FC236}">
                <a16:creationId xmlns:a16="http://schemas.microsoft.com/office/drawing/2014/main" id="{AB725B08-CE86-8945-EF08-1CFAF472E1C1}"/>
              </a:ext>
            </a:extLst>
          </p:cNvPr>
          <p:cNvGrpSpPr/>
          <p:nvPr/>
        </p:nvGrpSpPr>
        <p:grpSpPr>
          <a:xfrm>
            <a:off x="1620447" y="11678758"/>
            <a:ext cx="2341953" cy="497690"/>
            <a:chOff x="1620447" y="11678758"/>
            <a:chExt cx="2341953" cy="497690"/>
          </a:xfrm>
        </p:grpSpPr>
        <p:sp>
          <p:nvSpPr>
            <p:cNvPr id="82" name="Rectangle: Rounded Corners 81">
              <a:extLst>
                <a:ext uri="{FF2B5EF4-FFF2-40B4-BE49-F238E27FC236}">
                  <a16:creationId xmlns:a16="http://schemas.microsoft.com/office/drawing/2014/main" id="{9F4F9593-4254-BB5F-F5D8-683524888D8F}"/>
                </a:ext>
              </a:extLst>
            </p:cNvPr>
            <p:cNvSpPr/>
            <p:nvPr/>
          </p:nvSpPr>
          <p:spPr>
            <a:xfrm>
              <a:off x="1620447" y="11678758"/>
              <a:ext cx="2341953" cy="497690"/>
            </a:xfrm>
            <a:prstGeom prst="roundRect">
              <a:avLst>
                <a:gd name="adj" fmla="val 50000"/>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25">
              <a:extLst>
                <a:ext uri="{FF2B5EF4-FFF2-40B4-BE49-F238E27FC236}">
                  <a16:creationId xmlns:a16="http://schemas.microsoft.com/office/drawing/2014/main" id="{C76F4021-725C-CA96-1FD5-BA0B9BB5F3DA}"/>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bg1">
                      <a:lumMod val="60000"/>
                      <a:lumOff val="40000"/>
                    </a:schemeClr>
                  </a:solidFill>
                  <a:latin typeface="+mj-lt"/>
                </a:rPr>
                <a:t>slideocean</a:t>
              </a:r>
              <a:r>
                <a:rPr lang="en-US" sz="2000" b="1" u="none" dirty="0">
                  <a:solidFill>
                    <a:schemeClr val="bg1">
                      <a:lumMod val="60000"/>
                      <a:lumOff val="40000"/>
                    </a:schemeClr>
                  </a:solidFill>
                  <a:latin typeface="+mn-lt"/>
                </a:rPr>
                <a:t>.net</a:t>
              </a:r>
            </a:p>
          </p:txBody>
        </p:sp>
      </p:grpSp>
    </p:spTree>
    <p:extLst>
      <p:ext uri="{BB962C8B-B14F-4D97-AF65-F5344CB8AC3E}">
        <p14:creationId xmlns:p14="http://schemas.microsoft.com/office/powerpoint/2010/main" val="1430736374"/>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0-#ppt_w/2"/>
                                              </p:val>
                                            </p:tav>
                                            <p:tav tm="100000">
                                              <p:val>
                                                <p:strVal val="#ppt_x"/>
                                              </p:val>
                                            </p:tav>
                                          </p:tavLst>
                                        </p:anim>
                                        <p:anim calcmode="lin" valueType="num">
                                          <p:cBhvr additive="base">
                                            <p:cTn id="8" dur="1000" fill="hold"/>
                                            <p:tgtEl>
                                              <p:spTgt spid="67"/>
                                            </p:tgtEl>
                                            <p:attrNameLst>
                                              <p:attrName>ppt_y</p:attrName>
                                            </p:attrNameLst>
                                          </p:cBhvr>
                                          <p:tavLst>
                                            <p:tav tm="0">
                                              <p:val>
                                                <p:strVal val="#ppt_y"/>
                                              </p:val>
                                            </p:tav>
                                            <p:tav tm="100000">
                                              <p:val>
                                                <p:strVal val="#ppt_y"/>
                                              </p:val>
                                            </p:tav>
                                          </p:tavLst>
                                        </p:anim>
                                      </p:childTnLst>
                                    </p:cTn>
                                  </p:par>
                                  <p:par>
                                    <p:cTn id="9" presetID="2" presetClass="entr" presetSubtype="8" decel="50000" fill="hold" grpId="0" nodeType="withEffect">
                                      <p:stCondLst>
                                        <p:cond delay="5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0-#ppt_w/2"/>
                                              </p:val>
                                            </p:tav>
                                            <p:tav tm="100000">
                                              <p:val>
                                                <p:strVal val="#ppt_x"/>
                                              </p:val>
                                            </p:tav>
                                          </p:tavLst>
                                        </p:anim>
                                        <p:anim calcmode="lin" valueType="num">
                                          <p:cBhvr additive="base">
                                            <p:cTn id="12" dur="10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1+#ppt_h/2"/>
                                              </p:val>
                                            </p:tav>
                                            <p:tav tm="100000">
                                              <p:val>
                                                <p:strVal val="#ppt_y"/>
                                              </p:val>
                                            </p:tav>
                                          </p:tavLst>
                                        </p:anim>
                                      </p:childTnLst>
                                    </p:cTn>
                                  </p:par>
                                  <p:par>
                                    <p:cTn id="21" presetID="2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750"/>
                                            <p:tgtEl>
                                              <p:spTgt spid="3"/>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100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par>
                                    <p:cTn id="32" presetID="47" presetClass="entr" presetSubtype="0" fill="hold"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750"/>
                                            <p:tgtEl>
                                              <p:spTgt spid="35"/>
                                            </p:tgtEl>
                                          </p:cBhvr>
                                        </p:animEffect>
                                        <p:anim calcmode="lin" valueType="num">
                                          <p:cBhvr>
                                            <p:cTn id="35" dur="750" fill="hold"/>
                                            <p:tgtEl>
                                              <p:spTgt spid="35"/>
                                            </p:tgtEl>
                                            <p:attrNameLst>
                                              <p:attrName>ppt_x</p:attrName>
                                            </p:attrNameLst>
                                          </p:cBhvr>
                                          <p:tavLst>
                                            <p:tav tm="0">
                                              <p:val>
                                                <p:strVal val="#ppt_x"/>
                                              </p:val>
                                            </p:tav>
                                            <p:tav tm="100000">
                                              <p:val>
                                                <p:strVal val="#ppt_x"/>
                                              </p:val>
                                            </p:tav>
                                          </p:tavLst>
                                        </p:anim>
                                        <p:anim calcmode="lin" valueType="num">
                                          <p:cBhvr>
                                            <p:cTn id="36" dur="750" fill="hold"/>
                                            <p:tgtEl>
                                              <p:spTgt spid="35"/>
                                            </p:tgtEl>
                                            <p:attrNameLst>
                                              <p:attrName>ppt_y</p:attrName>
                                            </p:attrNameLst>
                                          </p:cBhvr>
                                          <p:tavLst>
                                            <p:tav tm="0">
                                              <p:val>
                                                <p:strVal val="#ppt_y-.1"/>
                                              </p:val>
                                            </p:tav>
                                            <p:tav tm="100000">
                                              <p:val>
                                                <p:strVal val="#ppt_y"/>
                                              </p:val>
                                            </p:tav>
                                          </p:tavLst>
                                        </p:anim>
                                      </p:childTnLst>
                                    </p:cTn>
                                  </p:par>
                                  <p:par>
                                    <p:cTn id="37" presetID="22" presetClass="entr" presetSubtype="4" fill="hold" grpId="0" nodeType="withEffect">
                                      <p:stCondLst>
                                        <p:cond delay="25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750"/>
                                            <p:tgtEl>
                                              <p:spTgt spid="4"/>
                                            </p:tgtEl>
                                          </p:cBhvr>
                                        </p:animEffect>
                                      </p:childTnLst>
                                    </p:cTn>
                                  </p:par>
                                  <p:par>
                                    <p:cTn id="40" presetID="42" presetClass="entr" presetSubtype="0" fill="hold" grpId="0" nodeType="withEffect">
                                      <p:stCondLst>
                                        <p:cond delay="75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anim calcmode="lin" valueType="num">
                                          <p:cBhvr>
                                            <p:cTn id="43" dur="500" fill="hold"/>
                                            <p:tgtEl>
                                              <p:spTgt spid="10"/>
                                            </p:tgtEl>
                                            <p:attrNameLst>
                                              <p:attrName>ppt_x</p:attrName>
                                            </p:attrNameLst>
                                          </p:cBhvr>
                                          <p:tavLst>
                                            <p:tav tm="0">
                                              <p:val>
                                                <p:strVal val="#ppt_x"/>
                                              </p:val>
                                            </p:tav>
                                            <p:tav tm="100000">
                                              <p:val>
                                                <p:strVal val="#ppt_x"/>
                                              </p:val>
                                            </p:tav>
                                          </p:tavLst>
                                        </p:anim>
                                        <p:anim calcmode="lin" valueType="num">
                                          <p:cBhvr>
                                            <p:cTn id="44" dur="500" fill="hold"/>
                                            <p:tgtEl>
                                              <p:spTgt spid="10"/>
                                            </p:tgtEl>
                                            <p:attrNameLst>
                                              <p:attrName>ppt_y</p:attrName>
                                            </p:attrNameLst>
                                          </p:cBhvr>
                                          <p:tavLst>
                                            <p:tav tm="0">
                                              <p:val>
                                                <p:strVal val="#ppt_y+.1"/>
                                              </p:val>
                                            </p:tav>
                                            <p:tav tm="100000">
                                              <p:val>
                                                <p:strVal val="#ppt_y"/>
                                              </p:val>
                                            </p:tav>
                                          </p:tavLst>
                                        </p:anim>
                                      </p:childTnLst>
                                    </p:cTn>
                                  </p:par>
                                  <p:par>
                                    <p:cTn id="45" presetID="22" presetClass="entr" presetSubtype="4" fill="hold" nodeType="withEffect">
                                      <p:stCondLst>
                                        <p:cond delay="125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par>
                                    <p:cTn id="48" presetID="47" presetClass="entr" presetSubtype="0" fill="hold" nodeType="withEffect">
                                      <p:stCondLst>
                                        <p:cond delay="175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750"/>
                                            <p:tgtEl>
                                              <p:spTgt spid="41"/>
                                            </p:tgtEl>
                                          </p:cBhvr>
                                        </p:animEffect>
                                        <p:anim calcmode="lin" valueType="num">
                                          <p:cBhvr>
                                            <p:cTn id="51" dur="750" fill="hold"/>
                                            <p:tgtEl>
                                              <p:spTgt spid="41"/>
                                            </p:tgtEl>
                                            <p:attrNameLst>
                                              <p:attrName>ppt_x</p:attrName>
                                            </p:attrNameLst>
                                          </p:cBhvr>
                                          <p:tavLst>
                                            <p:tav tm="0">
                                              <p:val>
                                                <p:strVal val="#ppt_x"/>
                                              </p:val>
                                            </p:tav>
                                            <p:tav tm="100000">
                                              <p:val>
                                                <p:strVal val="#ppt_x"/>
                                              </p:val>
                                            </p:tav>
                                          </p:tavLst>
                                        </p:anim>
                                        <p:anim calcmode="lin" valueType="num">
                                          <p:cBhvr>
                                            <p:cTn id="52" dur="750" fill="hold"/>
                                            <p:tgtEl>
                                              <p:spTgt spid="41"/>
                                            </p:tgtEl>
                                            <p:attrNameLst>
                                              <p:attrName>ppt_y</p:attrName>
                                            </p:attrNameLst>
                                          </p:cBhvr>
                                          <p:tavLst>
                                            <p:tav tm="0">
                                              <p:val>
                                                <p:strVal val="#ppt_y-.1"/>
                                              </p:val>
                                            </p:tav>
                                            <p:tav tm="100000">
                                              <p:val>
                                                <p:strVal val="#ppt_y"/>
                                              </p:val>
                                            </p:tav>
                                          </p:tavLst>
                                        </p:anim>
                                      </p:childTnLst>
                                    </p:cTn>
                                  </p:par>
                                  <p:par>
                                    <p:cTn id="53" presetID="22" presetClass="entr" presetSubtype="4" fill="hold" grpId="0" nodeType="withEffect">
                                      <p:stCondLst>
                                        <p:cond delay="500"/>
                                      </p:stCondLst>
                                      <p:childTnLst>
                                        <p:set>
                                          <p:cBhvr>
                                            <p:cTn id="54" dur="1" fill="hold">
                                              <p:stCondLst>
                                                <p:cond delay="0"/>
                                              </p:stCondLst>
                                            </p:cTn>
                                            <p:tgtEl>
                                              <p:spTgt spid="5"/>
                                            </p:tgtEl>
                                            <p:attrNameLst>
                                              <p:attrName>style.visibility</p:attrName>
                                            </p:attrNameLst>
                                          </p:cBhvr>
                                          <p:to>
                                            <p:strVal val="visible"/>
                                          </p:to>
                                        </p:set>
                                        <p:animEffect transition="in" filter="wipe(down)">
                                          <p:cBhvr>
                                            <p:cTn id="55" dur="750"/>
                                            <p:tgtEl>
                                              <p:spTgt spid="5"/>
                                            </p:tgtEl>
                                          </p:cBhvr>
                                        </p:animEffect>
                                      </p:childTnLst>
                                    </p:cTn>
                                  </p:par>
                                  <p:par>
                                    <p:cTn id="56" presetID="42" presetClass="entr" presetSubtype="0" fill="hold" grpId="0" nodeType="withEffect">
                                      <p:stCondLst>
                                        <p:cond delay="100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anim calcmode="lin" valueType="num">
                                          <p:cBhvr>
                                            <p:cTn id="59" dur="500" fill="hold"/>
                                            <p:tgtEl>
                                              <p:spTgt spid="9"/>
                                            </p:tgtEl>
                                            <p:attrNameLst>
                                              <p:attrName>ppt_x</p:attrName>
                                            </p:attrNameLst>
                                          </p:cBhvr>
                                          <p:tavLst>
                                            <p:tav tm="0">
                                              <p:val>
                                                <p:strVal val="#ppt_x"/>
                                              </p:val>
                                            </p:tav>
                                            <p:tav tm="100000">
                                              <p:val>
                                                <p:strVal val="#ppt_x"/>
                                              </p:val>
                                            </p:tav>
                                          </p:tavLst>
                                        </p:anim>
                                        <p:anim calcmode="lin" valueType="num">
                                          <p:cBhvr>
                                            <p:cTn id="60" dur="500" fill="hold"/>
                                            <p:tgtEl>
                                              <p:spTgt spid="9"/>
                                            </p:tgtEl>
                                            <p:attrNameLst>
                                              <p:attrName>ppt_y</p:attrName>
                                            </p:attrNameLst>
                                          </p:cBhvr>
                                          <p:tavLst>
                                            <p:tav tm="0">
                                              <p:val>
                                                <p:strVal val="#ppt_y+.1"/>
                                              </p:val>
                                            </p:tav>
                                            <p:tav tm="100000">
                                              <p:val>
                                                <p:strVal val="#ppt_y"/>
                                              </p:val>
                                            </p:tav>
                                          </p:tavLst>
                                        </p:anim>
                                      </p:childTnLst>
                                    </p:cTn>
                                  </p:par>
                                  <p:par>
                                    <p:cTn id="61" presetID="22" presetClass="entr" presetSubtype="4" fill="hold" nodeType="withEffect">
                                      <p:stCondLst>
                                        <p:cond delay="150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par>
                                    <p:cTn id="64" presetID="47" presetClass="entr" presetSubtype="0" fill="hold" nodeType="withEffect">
                                      <p:stCondLst>
                                        <p:cond delay="200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750"/>
                                            <p:tgtEl>
                                              <p:spTgt spid="47"/>
                                            </p:tgtEl>
                                          </p:cBhvr>
                                        </p:animEffect>
                                        <p:anim calcmode="lin" valueType="num">
                                          <p:cBhvr>
                                            <p:cTn id="67" dur="750" fill="hold"/>
                                            <p:tgtEl>
                                              <p:spTgt spid="47"/>
                                            </p:tgtEl>
                                            <p:attrNameLst>
                                              <p:attrName>ppt_x</p:attrName>
                                            </p:attrNameLst>
                                          </p:cBhvr>
                                          <p:tavLst>
                                            <p:tav tm="0">
                                              <p:val>
                                                <p:strVal val="#ppt_x"/>
                                              </p:val>
                                            </p:tav>
                                            <p:tav tm="100000">
                                              <p:val>
                                                <p:strVal val="#ppt_x"/>
                                              </p:val>
                                            </p:tav>
                                          </p:tavLst>
                                        </p:anim>
                                        <p:anim calcmode="lin" valueType="num">
                                          <p:cBhvr>
                                            <p:cTn id="68" dur="750" fill="hold"/>
                                            <p:tgtEl>
                                              <p:spTgt spid="47"/>
                                            </p:tgtEl>
                                            <p:attrNameLst>
                                              <p:attrName>ppt_y</p:attrName>
                                            </p:attrNameLst>
                                          </p:cBhvr>
                                          <p:tavLst>
                                            <p:tav tm="0">
                                              <p:val>
                                                <p:strVal val="#ppt_y-.1"/>
                                              </p:val>
                                            </p:tav>
                                            <p:tav tm="100000">
                                              <p:val>
                                                <p:strVal val="#ppt_y"/>
                                              </p:val>
                                            </p:tav>
                                          </p:tavLst>
                                        </p:anim>
                                      </p:childTnLst>
                                    </p:cTn>
                                  </p:par>
                                  <p:par>
                                    <p:cTn id="69" presetID="22" presetClass="entr" presetSubtype="4" fill="hold" grpId="0" nodeType="withEffect">
                                      <p:stCondLst>
                                        <p:cond delay="75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750"/>
                                            <p:tgtEl>
                                              <p:spTgt spid="6"/>
                                            </p:tgtEl>
                                          </p:cBhvr>
                                        </p:animEffect>
                                      </p:childTnLst>
                                    </p:cTn>
                                  </p:par>
                                  <p:par>
                                    <p:cTn id="72" presetID="42" presetClass="entr" presetSubtype="0" fill="hold" grpId="0" nodeType="withEffect">
                                      <p:stCondLst>
                                        <p:cond delay="125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anim calcmode="lin" valueType="num">
                                          <p:cBhvr>
                                            <p:cTn id="75" dur="500" fill="hold"/>
                                            <p:tgtEl>
                                              <p:spTgt spid="8"/>
                                            </p:tgtEl>
                                            <p:attrNameLst>
                                              <p:attrName>ppt_x</p:attrName>
                                            </p:attrNameLst>
                                          </p:cBhvr>
                                          <p:tavLst>
                                            <p:tav tm="0">
                                              <p:val>
                                                <p:strVal val="#ppt_x"/>
                                              </p:val>
                                            </p:tav>
                                            <p:tav tm="100000">
                                              <p:val>
                                                <p:strVal val="#ppt_x"/>
                                              </p:val>
                                            </p:tav>
                                          </p:tavLst>
                                        </p:anim>
                                        <p:anim calcmode="lin" valueType="num">
                                          <p:cBhvr>
                                            <p:cTn id="76" dur="500" fill="hold"/>
                                            <p:tgtEl>
                                              <p:spTgt spid="8"/>
                                            </p:tgtEl>
                                            <p:attrNameLst>
                                              <p:attrName>ppt_y</p:attrName>
                                            </p:attrNameLst>
                                          </p:cBhvr>
                                          <p:tavLst>
                                            <p:tav tm="0">
                                              <p:val>
                                                <p:strVal val="#ppt_y+.1"/>
                                              </p:val>
                                            </p:tav>
                                            <p:tav tm="100000">
                                              <p:val>
                                                <p:strVal val="#ppt_y"/>
                                              </p:val>
                                            </p:tav>
                                          </p:tavLst>
                                        </p:anim>
                                      </p:childTnLst>
                                    </p:cTn>
                                  </p:par>
                                  <p:par>
                                    <p:cTn id="77" presetID="22" presetClass="entr" presetSubtype="4" fill="hold" nodeType="withEffect">
                                      <p:stCondLst>
                                        <p:cond delay="175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00"/>
                                            <p:tgtEl>
                                              <p:spTgt spid="16"/>
                                            </p:tgtEl>
                                          </p:cBhvr>
                                        </p:animEffect>
                                      </p:childTnLst>
                                    </p:cTn>
                                  </p:par>
                                  <p:par>
                                    <p:cTn id="80" presetID="47" presetClass="entr" presetSubtype="0" fill="hold" nodeType="withEffect">
                                      <p:stCondLst>
                                        <p:cond delay="225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750"/>
                                            <p:tgtEl>
                                              <p:spTgt spid="53"/>
                                            </p:tgtEl>
                                          </p:cBhvr>
                                        </p:animEffect>
                                        <p:anim calcmode="lin" valueType="num">
                                          <p:cBhvr>
                                            <p:cTn id="83" dur="750" fill="hold"/>
                                            <p:tgtEl>
                                              <p:spTgt spid="53"/>
                                            </p:tgtEl>
                                            <p:attrNameLst>
                                              <p:attrName>ppt_x</p:attrName>
                                            </p:attrNameLst>
                                          </p:cBhvr>
                                          <p:tavLst>
                                            <p:tav tm="0">
                                              <p:val>
                                                <p:strVal val="#ppt_x"/>
                                              </p:val>
                                            </p:tav>
                                            <p:tav tm="100000">
                                              <p:val>
                                                <p:strVal val="#ppt_x"/>
                                              </p:val>
                                            </p:tav>
                                          </p:tavLst>
                                        </p:anim>
                                        <p:anim calcmode="lin" valueType="num">
                                          <p:cBhvr>
                                            <p:cTn id="84" dur="750" fill="hold"/>
                                            <p:tgtEl>
                                              <p:spTgt spid="53"/>
                                            </p:tgtEl>
                                            <p:attrNameLst>
                                              <p:attrName>ppt_y</p:attrName>
                                            </p:attrNameLst>
                                          </p:cBhvr>
                                          <p:tavLst>
                                            <p:tav tm="0">
                                              <p:val>
                                                <p:strVal val="#ppt_y-.1"/>
                                              </p:val>
                                            </p:tav>
                                            <p:tav tm="100000">
                                              <p:val>
                                                <p:strVal val="#ppt_y"/>
                                              </p:val>
                                            </p:tav>
                                          </p:tavLst>
                                        </p:anim>
                                      </p:childTnLst>
                                    </p:cTn>
                                  </p:par>
                                  <p:par>
                                    <p:cTn id="85" presetID="22" presetClass="entr" presetSubtype="4" fill="hold" grpId="0" nodeType="withEffect">
                                      <p:stCondLst>
                                        <p:cond delay="1000"/>
                                      </p:stCondLst>
                                      <p:childTnLst>
                                        <p:set>
                                          <p:cBhvr>
                                            <p:cTn id="86" dur="1" fill="hold">
                                              <p:stCondLst>
                                                <p:cond delay="0"/>
                                              </p:stCondLst>
                                            </p:cTn>
                                            <p:tgtEl>
                                              <p:spTgt spid="7"/>
                                            </p:tgtEl>
                                            <p:attrNameLst>
                                              <p:attrName>style.visibility</p:attrName>
                                            </p:attrNameLst>
                                          </p:cBhvr>
                                          <p:to>
                                            <p:strVal val="visible"/>
                                          </p:to>
                                        </p:set>
                                        <p:animEffect transition="in" filter="wipe(down)">
                                          <p:cBhvr>
                                            <p:cTn id="87" dur="750"/>
                                            <p:tgtEl>
                                              <p:spTgt spid="7"/>
                                            </p:tgtEl>
                                          </p:cBhvr>
                                        </p:animEffect>
                                      </p:childTnLst>
                                    </p:cTn>
                                  </p:par>
                                  <p:par>
                                    <p:cTn id="88" presetID="22" presetClass="entr" presetSubtype="4" fill="hold" grpId="0" nodeType="withEffect">
                                      <p:stCondLst>
                                        <p:cond delay="1500"/>
                                      </p:stCondLst>
                                      <p:childTnLst>
                                        <p:set>
                                          <p:cBhvr>
                                            <p:cTn id="89" dur="1" fill="hold">
                                              <p:stCondLst>
                                                <p:cond delay="0"/>
                                              </p:stCondLst>
                                            </p:cTn>
                                            <p:tgtEl>
                                              <p:spTgt spid="29"/>
                                            </p:tgtEl>
                                            <p:attrNameLst>
                                              <p:attrName>style.visibility</p:attrName>
                                            </p:attrNameLst>
                                          </p:cBhvr>
                                          <p:to>
                                            <p:strVal val="visible"/>
                                          </p:to>
                                        </p:set>
                                        <p:animEffect transition="in" filter="wipe(down)">
                                          <p:cBhvr>
                                            <p:cTn id="90" dur="500"/>
                                            <p:tgtEl>
                                              <p:spTgt spid="29"/>
                                            </p:tgtEl>
                                          </p:cBhvr>
                                        </p:animEffect>
                                      </p:childTnLst>
                                    </p:cTn>
                                  </p:par>
                                  <p:par>
                                    <p:cTn id="91" presetID="47" presetClass="entr" presetSubtype="0" fill="hold" grpId="0" nodeType="withEffect">
                                      <p:stCondLst>
                                        <p:cond delay="50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75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1000"/>
                                            <p:tgtEl>
                                              <p:spTgt spid="14"/>
                                            </p:tgtEl>
                                          </p:cBhvr>
                                        </p:animEffect>
                                        <p:anim calcmode="lin" valueType="num">
                                          <p:cBhvr>
                                            <p:cTn id="99" dur="1000" fill="hold"/>
                                            <p:tgtEl>
                                              <p:spTgt spid="14"/>
                                            </p:tgtEl>
                                            <p:attrNameLst>
                                              <p:attrName>ppt_x</p:attrName>
                                            </p:attrNameLst>
                                          </p:cBhvr>
                                          <p:tavLst>
                                            <p:tav tm="0">
                                              <p:val>
                                                <p:strVal val="#ppt_x"/>
                                              </p:val>
                                            </p:tav>
                                            <p:tav tm="100000">
                                              <p:val>
                                                <p:strVal val="#ppt_x"/>
                                              </p:val>
                                            </p:tav>
                                          </p:tavLst>
                                        </p:anim>
                                        <p:anim calcmode="lin" valueType="num">
                                          <p:cBhvr>
                                            <p:cTn id="100" dur="1000" fill="hold"/>
                                            <p:tgtEl>
                                              <p:spTgt spid="1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1000"/>
                                      </p:stCondLst>
                                      <p:childTnLst>
                                        <p:set>
                                          <p:cBhvr>
                                            <p:cTn id="102" dur="1" fill="hold">
                                              <p:stCondLst>
                                                <p:cond delay="0"/>
                                              </p:stCondLst>
                                            </p:cTn>
                                            <p:tgtEl>
                                              <p:spTgt spid="13"/>
                                            </p:tgtEl>
                                            <p:attrNameLst>
                                              <p:attrName>style.visibility</p:attrName>
                                            </p:attrNameLst>
                                          </p:cBhvr>
                                          <p:to>
                                            <p:strVal val="visible"/>
                                          </p:to>
                                        </p:set>
                                        <p:animEffect transition="in" filter="fade">
                                          <p:cBhvr>
                                            <p:cTn id="103" dur="1000"/>
                                            <p:tgtEl>
                                              <p:spTgt spid="13"/>
                                            </p:tgtEl>
                                          </p:cBhvr>
                                        </p:animEffect>
                                        <p:anim calcmode="lin" valueType="num">
                                          <p:cBhvr>
                                            <p:cTn id="104" dur="1000" fill="hold"/>
                                            <p:tgtEl>
                                              <p:spTgt spid="13"/>
                                            </p:tgtEl>
                                            <p:attrNameLst>
                                              <p:attrName>ppt_x</p:attrName>
                                            </p:attrNameLst>
                                          </p:cBhvr>
                                          <p:tavLst>
                                            <p:tav tm="0">
                                              <p:val>
                                                <p:strVal val="#ppt_x"/>
                                              </p:val>
                                            </p:tav>
                                            <p:tav tm="100000">
                                              <p:val>
                                                <p:strVal val="#ppt_x"/>
                                              </p:val>
                                            </p:tav>
                                          </p:tavLst>
                                        </p:anim>
                                        <p:anim calcmode="lin" valueType="num">
                                          <p:cBhvr>
                                            <p:cTn id="105" dur="1000" fill="hold"/>
                                            <p:tgtEl>
                                              <p:spTgt spid="1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1250"/>
                                      </p:stCondLst>
                                      <p:childTnLst>
                                        <p:set>
                                          <p:cBhvr>
                                            <p:cTn id="107" dur="1" fill="hold">
                                              <p:stCondLst>
                                                <p:cond delay="0"/>
                                              </p:stCondLst>
                                            </p:cTn>
                                            <p:tgtEl>
                                              <p:spTgt spid="12"/>
                                            </p:tgtEl>
                                            <p:attrNameLst>
                                              <p:attrName>style.visibility</p:attrName>
                                            </p:attrNameLst>
                                          </p:cBhvr>
                                          <p:to>
                                            <p:strVal val="visible"/>
                                          </p:to>
                                        </p:set>
                                        <p:animEffect transition="in" filter="fade">
                                          <p:cBhvr>
                                            <p:cTn id="108" dur="1000"/>
                                            <p:tgtEl>
                                              <p:spTgt spid="12"/>
                                            </p:tgtEl>
                                          </p:cBhvr>
                                        </p:animEffect>
                                        <p:anim calcmode="lin" valueType="num">
                                          <p:cBhvr>
                                            <p:cTn id="109" dur="1000" fill="hold"/>
                                            <p:tgtEl>
                                              <p:spTgt spid="12"/>
                                            </p:tgtEl>
                                            <p:attrNameLst>
                                              <p:attrName>ppt_x</p:attrName>
                                            </p:attrNameLst>
                                          </p:cBhvr>
                                          <p:tavLst>
                                            <p:tav tm="0">
                                              <p:val>
                                                <p:strVal val="#ppt_x"/>
                                              </p:val>
                                            </p:tav>
                                            <p:tav tm="100000">
                                              <p:val>
                                                <p:strVal val="#ppt_x"/>
                                              </p:val>
                                            </p:tav>
                                          </p:tavLst>
                                        </p:anim>
                                        <p:anim calcmode="lin" valueType="num">
                                          <p:cBhvr>
                                            <p:cTn id="110" dur="1000" fill="hold"/>
                                            <p:tgtEl>
                                              <p:spTgt spid="12"/>
                                            </p:tgtEl>
                                            <p:attrNameLst>
                                              <p:attrName>ppt_y</p:attrName>
                                            </p:attrNameLst>
                                          </p:cBhvr>
                                          <p:tavLst>
                                            <p:tav tm="0">
                                              <p:val>
                                                <p:strVal val="#ppt_y-.1"/>
                                              </p:val>
                                            </p:tav>
                                            <p:tav tm="100000">
                                              <p:val>
                                                <p:strVal val="#ppt_y"/>
                                              </p:val>
                                            </p:tav>
                                          </p:tavLst>
                                        </p:anim>
                                      </p:childTnLst>
                                    </p:cTn>
                                  </p:par>
                                  <p:par>
                                    <p:cTn id="111" presetID="2" presetClass="entr" presetSubtype="4" decel="50000" fill="hold" grpId="0" nodeType="withEffect">
                                      <p:stCondLst>
                                        <p:cond delay="250"/>
                                      </p:stCondLst>
                                      <p:childTnLst>
                                        <p:set>
                                          <p:cBhvr>
                                            <p:cTn id="112" dur="1" fill="hold">
                                              <p:stCondLst>
                                                <p:cond delay="0"/>
                                              </p:stCondLst>
                                            </p:cTn>
                                            <p:tgtEl>
                                              <p:spTgt spid="73"/>
                                            </p:tgtEl>
                                            <p:attrNameLst>
                                              <p:attrName>style.visibility</p:attrName>
                                            </p:attrNameLst>
                                          </p:cBhvr>
                                          <p:to>
                                            <p:strVal val="visible"/>
                                          </p:to>
                                        </p:set>
                                        <p:anim calcmode="lin" valueType="num">
                                          <p:cBhvr additive="base">
                                            <p:cTn id="113" dur="1000" fill="hold"/>
                                            <p:tgtEl>
                                              <p:spTgt spid="73"/>
                                            </p:tgtEl>
                                            <p:attrNameLst>
                                              <p:attrName>ppt_x</p:attrName>
                                            </p:attrNameLst>
                                          </p:cBhvr>
                                          <p:tavLst>
                                            <p:tav tm="0">
                                              <p:val>
                                                <p:strVal val="#ppt_x"/>
                                              </p:val>
                                            </p:tav>
                                            <p:tav tm="100000">
                                              <p:val>
                                                <p:strVal val="#ppt_x"/>
                                              </p:val>
                                            </p:tav>
                                          </p:tavLst>
                                        </p:anim>
                                        <p:anim calcmode="lin" valueType="num">
                                          <p:cBhvr additive="base">
                                            <p:cTn id="114" dur="1000" fill="hold"/>
                                            <p:tgtEl>
                                              <p:spTgt spid="73"/>
                                            </p:tgtEl>
                                            <p:attrNameLst>
                                              <p:attrName>ppt_y</p:attrName>
                                            </p:attrNameLst>
                                          </p:cBhvr>
                                          <p:tavLst>
                                            <p:tav tm="0">
                                              <p:val>
                                                <p:strVal val="1+#ppt_h/2"/>
                                              </p:val>
                                            </p:tav>
                                            <p:tav tm="100000">
                                              <p:val>
                                                <p:strVal val="#ppt_y"/>
                                              </p:val>
                                            </p:tav>
                                          </p:tavLst>
                                        </p:anim>
                                      </p:childTnLst>
                                    </p:cTn>
                                  </p:par>
                                  <p:par>
                                    <p:cTn id="115" presetID="2" presetClass="entr" presetSubtype="4" decel="50000" fill="hold" grpId="0" nodeType="withEffect">
                                      <p:stCondLst>
                                        <p:cond delay="250"/>
                                      </p:stCondLst>
                                      <p:childTnLst>
                                        <p:set>
                                          <p:cBhvr>
                                            <p:cTn id="116" dur="1" fill="hold">
                                              <p:stCondLst>
                                                <p:cond delay="0"/>
                                              </p:stCondLst>
                                            </p:cTn>
                                            <p:tgtEl>
                                              <p:spTgt spid="74"/>
                                            </p:tgtEl>
                                            <p:attrNameLst>
                                              <p:attrName>style.visibility</p:attrName>
                                            </p:attrNameLst>
                                          </p:cBhvr>
                                          <p:to>
                                            <p:strVal val="visible"/>
                                          </p:to>
                                        </p:set>
                                        <p:anim calcmode="lin" valueType="num">
                                          <p:cBhvr additive="base">
                                            <p:cTn id="117" dur="1000" fill="hold"/>
                                            <p:tgtEl>
                                              <p:spTgt spid="74"/>
                                            </p:tgtEl>
                                            <p:attrNameLst>
                                              <p:attrName>ppt_x</p:attrName>
                                            </p:attrNameLst>
                                          </p:cBhvr>
                                          <p:tavLst>
                                            <p:tav tm="0">
                                              <p:val>
                                                <p:strVal val="#ppt_x"/>
                                              </p:val>
                                            </p:tav>
                                            <p:tav tm="100000">
                                              <p:val>
                                                <p:strVal val="#ppt_x"/>
                                              </p:val>
                                            </p:tav>
                                          </p:tavLst>
                                        </p:anim>
                                        <p:anim calcmode="lin" valueType="num">
                                          <p:cBhvr additive="base">
                                            <p:cTn id="118" dur="1000" fill="hold"/>
                                            <p:tgtEl>
                                              <p:spTgt spid="74"/>
                                            </p:tgtEl>
                                            <p:attrNameLst>
                                              <p:attrName>ppt_y</p:attrName>
                                            </p:attrNameLst>
                                          </p:cBhvr>
                                          <p:tavLst>
                                            <p:tav tm="0">
                                              <p:val>
                                                <p:strVal val="1+#ppt_h/2"/>
                                              </p:val>
                                            </p:tav>
                                            <p:tav tm="100000">
                                              <p:val>
                                                <p:strVal val="#ppt_y"/>
                                              </p:val>
                                            </p:tav>
                                          </p:tavLst>
                                        </p:anim>
                                      </p:childTnLst>
                                    </p:cTn>
                                  </p:par>
                                  <p:par>
                                    <p:cTn id="119" presetID="2" presetClass="entr" presetSubtype="4" decel="50000" fill="hold" grpId="0" nodeType="withEffect">
                                      <p:stCondLst>
                                        <p:cond delay="500"/>
                                      </p:stCondLst>
                                      <p:childTnLst>
                                        <p:set>
                                          <p:cBhvr>
                                            <p:cTn id="120" dur="1" fill="hold">
                                              <p:stCondLst>
                                                <p:cond delay="0"/>
                                              </p:stCondLst>
                                            </p:cTn>
                                            <p:tgtEl>
                                              <p:spTgt spid="75"/>
                                            </p:tgtEl>
                                            <p:attrNameLst>
                                              <p:attrName>style.visibility</p:attrName>
                                            </p:attrNameLst>
                                          </p:cBhvr>
                                          <p:to>
                                            <p:strVal val="visible"/>
                                          </p:to>
                                        </p:set>
                                        <p:anim calcmode="lin" valueType="num">
                                          <p:cBhvr additive="base">
                                            <p:cTn id="121" dur="1000" fill="hold"/>
                                            <p:tgtEl>
                                              <p:spTgt spid="75"/>
                                            </p:tgtEl>
                                            <p:attrNameLst>
                                              <p:attrName>ppt_x</p:attrName>
                                            </p:attrNameLst>
                                          </p:cBhvr>
                                          <p:tavLst>
                                            <p:tav tm="0">
                                              <p:val>
                                                <p:strVal val="#ppt_x"/>
                                              </p:val>
                                            </p:tav>
                                            <p:tav tm="100000">
                                              <p:val>
                                                <p:strVal val="#ppt_x"/>
                                              </p:val>
                                            </p:tav>
                                          </p:tavLst>
                                        </p:anim>
                                        <p:anim calcmode="lin" valueType="num">
                                          <p:cBhvr additive="base">
                                            <p:cTn id="122" dur="1000" fill="hold"/>
                                            <p:tgtEl>
                                              <p:spTgt spid="75"/>
                                            </p:tgtEl>
                                            <p:attrNameLst>
                                              <p:attrName>ppt_y</p:attrName>
                                            </p:attrNameLst>
                                          </p:cBhvr>
                                          <p:tavLst>
                                            <p:tav tm="0">
                                              <p:val>
                                                <p:strVal val="1+#ppt_h/2"/>
                                              </p:val>
                                            </p:tav>
                                            <p:tav tm="100000">
                                              <p:val>
                                                <p:strVal val="#ppt_y"/>
                                              </p:val>
                                            </p:tav>
                                          </p:tavLst>
                                        </p:anim>
                                      </p:childTnLst>
                                    </p:cTn>
                                  </p:par>
                                  <p:par>
                                    <p:cTn id="123" presetID="2" presetClass="entr" presetSubtype="4" decel="50000" fill="hold" grpId="0" nodeType="withEffect">
                                      <p:stCondLst>
                                        <p:cond delay="500"/>
                                      </p:stCondLst>
                                      <p:childTnLst>
                                        <p:set>
                                          <p:cBhvr>
                                            <p:cTn id="124" dur="1" fill="hold">
                                              <p:stCondLst>
                                                <p:cond delay="0"/>
                                              </p:stCondLst>
                                            </p:cTn>
                                            <p:tgtEl>
                                              <p:spTgt spid="76"/>
                                            </p:tgtEl>
                                            <p:attrNameLst>
                                              <p:attrName>style.visibility</p:attrName>
                                            </p:attrNameLst>
                                          </p:cBhvr>
                                          <p:to>
                                            <p:strVal val="visible"/>
                                          </p:to>
                                        </p:set>
                                        <p:anim calcmode="lin" valueType="num">
                                          <p:cBhvr additive="base">
                                            <p:cTn id="125" dur="1000" fill="hold"/>
                                            <p:tgtEl>
                                              <p:spTgt spid="76"/>
                                            </p:tgtEl>
                                            <p:attrNameLst>
                                              <p:attrName>ppt_x</p:attrName>
                                            </p:attrNameLst>
                                          </p:cBhvr>
                                          <p:tavLst>
                                            <p:tav tm="0">
                                              <p:val>
                                                <p:strVal val="#ppt_x"/>
                                              </p:val>
                                            </p:tav>
                                            <p:tav tm="100000">
                                              <p:val>
                                                <p:strVal val="#ppt_x"/>
                                              </p:val>
                                            </p:tav>
                                          </p:tavLst>
                                        </p:anim>
                                        <p:anim calcmode="lin" valueType="num">
                                          <p:cBhvr additive="base">
                                            <p:cTn id="126" dur="1000" fill="hold"/>
                                            <p:tgtEl>
                                              <p:spTgt spid="76"/>
                                            </p:tgtEl>
                                            <p:attrNameLst>
                                              <p:attrName>ppt_y</p:attrName>
                                            </p:attrNameLst>
                                          </p:cBhvr>
                                          <p:tavLst>
                                            <p:tav tm="0">
                                              <p:val>
                                                <p:strVal val="1+#ppt_h/2"/>
                                              </p:val>
                                            </p:tav>
                                            <p:tav tm="100000">
                                              <p:val>
                                                <p:strVal val="#ppt_y"/>
                                              </p:val>
                                            </p:tav>
                                          </p:tavLst>
                                        </p:anim>
                                      </p:childTnLst>
                                    </p:cTn>
                                  </p:par>
                                  <p:par>
                                    <p:cTn id="127" presetID="2" presetClass="entr" presetSubtype="4" decel="50000" fill="hold" grpId="0" nodeType="withEffect">
                                      <p:stCondLst>
                                        <p:cond delay="750"/>
                                      </p:stCondLst>
                                      <p:childTnLst>
                                        <p:set>
                                          <p:cBhvr>
                                            <p:cTn id="128" dur="1" fill="hold">
                                              <p:stCondLst>
                                                <p:cond delay="0"/>
                                              </p:stCondLst>
                                            </p:cTn>
                                            <p:tgtEl>
                                              <p:spTgt spid="77"/>
                                            </p:tgtEl>
                                            <p:attrNameLst>
                                              <p:attrName>style.visibility</p:attrName>
                                            </p:attrNameLst>
                                          </p:cBhvr>
                                          <p:to>
                                            <p:strVal val="visible"/>
                                          </p:to>
                                        </p:set>
                                        <p:anim calcmode="lin" valueType="num">
                                          <p:cBhvr additive="base">
                                            <p:cTn id="129" dur="1000" fill="hold"/>
                                            <p:tgtEl>
                                              <p:spTgt spid="77"/>
                                            </p:tgtEl>
                                            <p:attrNameLst>
                                              <p:attrName>ppt_x</p:attrName>
                                            </p:attrNameLst>
                                          </p:cBhvr>
                                          <p:tavLst>
                                            <p:tav tm="0">
                                              <p:val>
                                                <p:strVal val="#ppt_x"/>
                                              </p:val>
                                            </p:tav>
                                            <p:tav tm="100000">
                                              <p:val>
                                                <p:strVal val="#ppt_x"/>
                                              </p:val>
                                            </p:tav>
                                          </p:tavLst>
                                        </p:anim>
                                        <p:anim calcmode="lin" valueType="num">
                                          <p:cBhvr additive="base">
                                            <p:cTn id="130" dur="1000" fill="hold"/>
                                            <p:tgtEl>
                                              <p:spTgt spid="77"/>
                                            </p:tgtEl>
                                            <p:attrNameLst>
                                              <p:attrName>ppt_y</p:attrName>
                                            </p:attrNameLst>
                                          </p:cBhvr>
                                          <p:tavLst>
                                            <p:tav tm="0">
                                              <p:val>
                                                <p:strVal val="1+#ppt_h/2"/>
                                              </p:val>
                                            </p:tav>
                                            <p:tav tm="100000">
                                              <p:val>
                                                <p:strVal val="#ppt_y"/>
                                              </p:val>
                                            </p:tav>
                                          </p:tavLst>
                                        </p:anim>
                                      </p:childTnLst>
                                    </p:cTn>
                                  </p:par>
                                  <p:par>
                                    <p:cTn id="131" presetID="2" presetClass="entr" presetSubtype="4" decel="50000" fill="hold" grpId="0" nodeType="withEffect">
                                      <p:stCondLst>
                                        <p:cond delay="75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1000" fill="hold"/>
                                            <p:tgtEl>
                                              <p:spTgt spid="78"/>
                                            </p:tgtEl>
                                            <p:attrNameLst>
                                              <p:attrName>ppt_x</p:attrName>
                                            </p:attrNameLst>
                                          </p:cBhvr>
                                          <p:tavLst>
                                            <p:tav tm="0">
                                              <p:val>
                                                <p:strVal val="#ppt_x"/>
                                              </p:val>
                                            </p:tav>
                                            <p:tav tm="100000">
                                              <p:val>
                                                <p:strVal val="#ppt_x"/>
                                              </p:val>
                                            </p:tav>
                                          </p:tavLst>
                                        </p:anim>
                                        <p:anim calcmode="lin" valueType="num">
                                          <p:cBhvr additive="base">
                                            <p:cTn id="134" dur="1000" fill="hold"/>
                                            <p:tgtEl>
                                              <p:spTgt spid="78"/>
                                            </p:tgtEl>
                                            <p:attrNameLst>
                                              <p:attrName>ppt_y</p:attrName>
                                            </p:attrNameLst>
                                          </p:cBhvr>
                                          <p:tavLst>
                                            <p:tav tm="0">
                                              <p:val>
                                                <p:strVal val="1+#ppt_h/2"/>
                                              </p:val>
                                            </p:tav>
                                            <p:tav tm="100000">
                                              <p:val>
                                                <p:strVal val="#ppt_y"/>
                                              </p:val>
                                            </p:tav>
                                          </p:tavLst>
                                        </p:anim>
                                      </p:childTnLst>
                                    </p:cTn>
                                  </p:par>
                                  <p:par>
                                    <p:cTn id="135" presetID="2" presetClass="entr" presetSubtype="4" decel="50000" fill="hold" grpId="0" nodeType="withEffect">
                                      <p:stCondLst>
                                        <p:cond delay="1000"/>
                                      </p:stCondLst>
                                      <p:childTnLst>
                                        <p:set>
                                          <p:cBhvr>
                                            <p:cTn id="136" dur="1" fill="hold">
                                              <p:stCondLst>
                                                <p:cond delay="0"/>
                                              </p:stCondLst>
                                            </p:cTn>
                                            <p:tgtEl>
                                              <p:spTgt spid="79"/>
                                            </p:tgtEl>
                                            <p:attrNameLst>
                                              <p:attrName>style.visibility</p:attrName>
                                            </p:attrNameLst>
                                          </p:cBhvr>
                                          <p:to>
                                            <p:strVal val="visible"/>
                                          </p:to>
                                        </p:set>
                                        <p:anim calcmode="lin" valueType="num">
                                          <p:cBhvr additive="base">
                                            <p:cTn id="137" dur="1000" fill="hold"/>
                                            <p:tgtEl>
                                              <p:spTgt spid="79"/>
                                            </p:tgtEl>
                                            <p:attrNameLst>
                                              <p:attrName>ppt_x</p:attrName>
                                            </p:attrNameLst>
                                          </p:cBhvr>
                                          <p:tavLst>
                                            <p:tav tm="0">
                                              <p:val>
                                                <p:strVal val="#ppt_x"/>
                                              </p:val>
                                            </p:tav>
                                            <p:tav tm="100000">
                                              <p:val>
                                                <p:strVal val="#ppt_x"/>
                                              </p:val>
                                            </p:tav>
                                          </p:tavLst>
                                        </p:anim>
                                        <p:anim calcmode="lin" valueType="num">
                                          <p:cBhvr additive="base">
                                            <p:cTn id="138" dur="1000" fill="hold"/>
                                            <p:tgtEl>
                                              <p:spTgt spid="79"/>
                                            </p:tgtEl>
                                            <p:attrNameLst>
                                              <p:attrName>ppt_y</p:attrName>
                                            </p:attrNameLst>
                                          </p:cBhvr>
                                          <p:tavLst>
                                            <p:tav tm="0">
                                              <p:val>
                                                <p:strVal val="1+#ppt_h/2"/>
                                              </p:val>
                                            </p:tav>
                                            <p:tav tm="100000">
                                              <p:val>
                                                <p:strVal val="#ppt_y"/>
                                              </p:val>
                                            </p:tav>
                                          </p:tavLst>
                                        </p:anim>
                                      </p:childTnLst>
                                    </p:cTn>
                                  </p:par>
                                  <p:par>
                                    <p:cTn id="139" presetID="2" presetClass="entr" presetSubtype="4" decel="50000" fill="hold" grpId="0" nodeType="withEffect">
                                      <p:stCondLst>
                                        <p:cond delay="1000"/>
                                      </p:stCondLst>
                                      <p:childTnLst>
                                        <p:set>
                                          <p:cBhvr>
                                            <p:cTn id="140" dur="1" fill="hold">
                                              <p:stCondLst>
                                                <p:cond delay="0"/>
                                              </p:stCondLst>
                                            </p:cTn>
                                            <p:tgtEl>
                                              <p:spTgt spid="80"/>
                                            </p:tgtEl>
                                            <p:attrNameLst>
                                              <p:attrName>style.visibility</p:attrName>
                                            </p:attrNameLst>
                                          </p:cBhvr>
                                          <p:to>
                                            <p:strVal val="visible"/>
                                          </p:to>
                                        </p:set>
                                        <p:anim calcmode="lin" valueType="num">
                                          <p:cBhvr additive="base">
                                            <p:cTn id="141" dur="1000" fill="hold"/>
                                            <p:tgtEl>
                                              <p:spTgt spid="80"/>
                                            </p:tgtEl>
                                            <p:attrNameLst>
                                              <p:attrName>ppt_x</p:attrName>
                                            </p:attrNameLst>
                                          </p:cBhvr>
                                          <p:tavLst>
                                            <p:tav tm="0">
                                              <p:val>
                                                <p:strVal val="#ppt_x"/>
                                              </p:val>
                                            </p:tav>
                                            <p:tav tm="100000">
                                              <p:val>
                                                <p:strVal val="#ppt_x"/>
                                              </p:val>
                                            </p:tav>
                                          </p:tavLst>
                                        </p:anim>
                                        <p:anim calcmode="lin" valueType="num">
                                          <p:cBhvr additive="base">
                                            <p:cTn id="142" dur="1000" fill="hold"/>
                                            <p:tgtEl>
                                              <p:spTgt spid="80"/>
                                            </p:tgtEl>
                                            <p:attrNameLst>
                                              <p:attrName>ppt_y</p:attrName>
                                            </p:attrNameLst>
                                          </p:cBhvr>
                                          <p:tavLst>
                                            <p:tav tm="0">
                                              <p:val>
                                                <p:strVal val="1+#ppt_h/2"/>
                                              </p:val>
                                            </p:tav>
                                            <p:tav tm="100000">
                                              <p:val>
                                                <p:strVal val="#ppt_y"/>
                                              </p:val>
                                            </p:tav>
                                          </p:tavLst>
                                        </p:anim>
                                      </p:childTnLst>
                                    </p:cTn>
                                  </p:par>
                                  <p:par>
                                    <p:cTn id="143" presetID="2" presetClass="entr" presetSubtype="8" decel="50000" fill="hold" nodeType="withEffect">
                                      <p:stCondLst>
                                        <p:cond delay="750"/>
                                      </p:stCondLst>
                                      <p:childTnLst>
                                        <p:set>
                                          <p:cBhvr>
                                            <p:cTn id="144" dur="1" fill="hold">
                                              <p:stCondLst>
                                                <p:cond delay="0"/>
                                              </p:stCondLst>
                                            </p:cTn>
                                            <p:tgtEl>
                                              <p:spTgt spid="81"/>
                                            </p:tgtEl>
                                            <p:attrNameLst>
                                              <p:attrName>style.visibility</p:attrName>
                                            </p:attrNameLst>
                                          </p:cBhvr>
                                          <p:to>
                                            <p:strVal val="visible"/>
                                          </p:to>
                                        </p:set>
                                        <p:anim calcmode="lin" valueType="num">
                                          <p:cBhvr additive="base">
                                            <p:cTn id="145" dur="1000" fill="hold"/>
                                            <p:tgtEl>
                                              <p:spTgt spid="81"/>
                                            </p:tgtEl>
                                            <p:attrNameLst>
                                              <p:attrName>ppt_x</p:attrName>
                                            </p:attrNameLst>
                                          </p:cBhvr>
                                          <p:tavLst>
                                            <p:tav tm="0">
                                              <p:val>
                                                <p:strVal val="0-#ppt_w/2"/>
                                              </p:val>
                                            </p:tav>
                                            <p:tav tm="100000">
                                              <p:val>
                                                <p:strVal val="#ppt_x"/>
                                              </p:val>
                                            </p:tav>
                                          </p:tavLst>
                                        </p:anim>
                                        <p:anim calcmode="lin" valueType="num">
                                          <p:cBhvr additive="base">
                                            <p:cTn id="146" dur="10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67" grpId="0"/>
          <p:bldP spid="73" grpId="0"/>
          <p:bldP spid="74" grpId="0"/>
          <p:bldP spid="75" grpId="0"/>
          <p:bldP spid="76" grpId="0"/>
          <p:bldP spid="77" grpId="0"/>
          <p:bldP spid="78" grpId="0"/>
          <p:bldP spid="79" grpId="0"/>
          <p:bldP spid="8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0-#ppt_w/2"/>
                                              </p:val>
                                            </p:tav>
                                            <p:tav tm="100000">
                                              <p:val>
                                                <p:strVal val="#ppt_x"/>
                                              </p:val>
                                            </p:tav>
                                          </p:tavLst>
                                        </p:anim>
                                        <p:anim calcmode="lin" valueType="num">
                                          <p:cBhvr additive="base">
                                            <p:cTn id="8" dur="1000" fill="hold"/>
                                            <p:tgtEl>
                                              <p:spTgt spid="67"/>
                                            </p:tgtEl>
                                            <p:attrNameLst>
                                              <p:attrName>ppt_y</p:attrName>
                                            </p:attrNameLst>
                                          </p:cBhvr>
                                          <p:tavLst>
                                            <p:tav tm="0">
                                              <p:val>
                                                <p:strVal val="#ppt_y"/>
                                              </p:val>
                                            </p:tav>
                                            <p:tav tm="100000">
                                              <p:val>
                                                <p:strVal val="#ppt_y"/>
                                              </p:val>
                                            </p:tav>
                                          </p:tavLst>
                                        </p:anim>
                                      </p:childTnLst>
                                    </p:cTn>
                                  </p:par>
                                  <p:par>
                                    <p:cTn id="9" presetID="2" presetClass="entr" presetSubtype="8" decel="50000" fill="hold" grpId="0" nodeType="withEffect">
                                      <p:stCondLst>
                                        <p:cond delay="5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0-#ppt_w/2"/>
                                              </p:val>
                                            </p:tav>
                                            <p:tav tm="100000">
                                              <p:val>
                                                <p:strVal val="#ppt_x"/>
                                              </p:val>
                                            </p:tav>
                                          </p:tavLst>
                                        </p:anim>
                                        <p:anim calcmode="lin" valueType="num">
                                          <p:cBhvr additive="base">
                                            <p:cTn id="12" dur="10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1+#ppt_h/2"/>
                                              </p:val>
                                            </p:tav>
                                            <p:tav tm="100000">
                                              <p:val>
                                                <p:strVal val="#ppt_y"/>
                                              </p:val>
                                            </p:tav>
                                          </p:tavLst>
                                        </p:anim>
                                      </p:childTnLst>
                                    </p:cTn>
                                  </p:par>
                                  <p:par>
                                    <p:cTn id="21" presetID="2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750"/>
                                            <p:tgtEl>
                                              <p:spTgt spid="3"/>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100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par>
                                    <p:cTn id="32" presetID="47" presetClass="entr" presetSubtype="0" fill="hold"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750"/>
                                            <p:tgtEl>
                                              <p:spTgt spid="35"/>
                                            </p:tgtEl>
                                          </p:cBhvr>
                                        </p:animEffect>
                                        <p:anim calcmode="lin" valueType="num">
                                          <p:cBhvr>
                                            <p:cTn id="35" dur="750" fill="hold"/>
                                            <p:tgtEl>
                                              <p:spTgt spid="35"/>
                                            </p:tgtEl>
                                            <p:attrNameLst>
                                              <p:attrName>ppt_x</p:attrName>
                                            </p:attrNameLst>
                                          </p:cBhvr>
                                          <p:tavLst>
                                            <p:tav tm="0">
                                              <p:val>
                                                <p:strVal val="#ppt_x"/>
                                              </p:val>
                                            </p:tav>
                                            <p:tav tm="100000">
                                              <p:val>
                                                <p:strVal val="#ppt_x"/>
                                              </p:val>
                                            </p:tav>
                                          </p:tavLst>
                                        </p:anim>
                                        <p:anim calcmode="lin" valueType="num">
                                          <p:cBhvr>
                                            <p:cTn id="36" dur="750" fill="hold"/>
                                            <p:tgtEl>
                                              <p:spTgt spid="35"/>
                                            </p:tgtEl>
                                            <p:attrNameLst>
                                              <p:attrName>ppt_y</p:attrName>
                                            </p:attrNameLst>
                                          </p:cBhvr>
                                          <p:tavLst>
                                            <p:tav tm="0">
                                              <p:val>
                                                <p:strVal val="#ppt_y-.1"/>
                                              </p:val>
                                            </p:tav>
                                            <p:tav tm="100000">
                                              <p:val>
                                                <p:strVal val="#ppt_y"/>
                                              </p:val>
                                            </p:tav>
                                          </p:tavLst>
                                        </p:anim>
                                      </p:childTnLst>
                                    </p:cTn>
                                  </p:par>
                                  <p:par>
                                    <p:cTn id="37" presetID="22" presetClass="entr" presetSubtype="4" fill="hold" grpId="0" nodeType="withEffect">
                                      <p:stCondLst>
                                        <p:cond delay="25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750"/>
                                            <p:tgtEl>
                                              <p:spTgt spid="4"/>
                                            </p:tgtEl>
                                          </p:cBhvr>
                                        </p:animEffect>
                                      </p:childTnLst>
                                    </p:cTn>
                                  </p:par>
                                  <p:par>
                                    <p:cTn id="40" presetID="42" presetClass="entr" presetSubtype="0" fill="hold" grpId="0" nodeType="withEffect">
                                      <p:stCondLst>
                                        <p:cond delay="75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anim calcmode="lin" valueType="num">
                                          <p:cBhvr>
                                            <p:cTn id="43" dur="500" fill="hold"/>
                                            <p:tgtEl>
                                              <p:spTgt spid="10"/>
                                            </p:tgtEl>
                                            <p:attrNameLst>
                                              <p:attrName>ppt_x</p:attrName>
                                            </p:attrNameLst>
                                          </p:cBhvr>
                                          <p:tavLst>
                                            <p:tav tm="0">
                                              <p:val>
                                                <p:strVal val="#ppt_x"/>
                                              </p:val>
                                            </p:tav>
                                            <p:tav tm="100000">
                                              <p:val>
                                                <p:strVal val="#ppt_x"/>
                                              </p:val>
                                            </p:tav>
                                          </p:tavLst>
                                        </p:anim>
                                        <p:anim calcmode="lin" valueType="num">
                                          <p:cBhvr>
                                            <p:cTn id="44" dur="500" fill="hold"/>
                                            <p:tgtEl>
                                              <p:spTgt spid="10"/>
                                            </p:tgtEl>
                                            <p:attrNameLst>
                                              <p:attrName>ppt_y</p:attrName>
                                            </p:attrNameLst>
                                          </p:cBhvr>
                                          <p:tavLst>
                                            <p:tav tm="0">
                                              <p:val>
                                                <p:strVal val="#ppt_y+.1"/>
                                              </p:val>
                                            </p:tav>
                                            <p:tav tm="100000">
                                              <p:val>
                                                <p:strVal val="#ppt_y"/>
                                              </p:val>
                                            </p:tav>
                                          </p:tavLst>
                                        </p:anim>
                                      </p:childTnLst>
                                    </p:cTn>
                                  </p:par>
                                  <p:par>
                                    <p:cTn id="45" presetID="22" presetClass="entr" presetSubtype="4" fill="hold" nodeType="withEffect">
                                      <p:stCondLst>
                                        <p:cond delay="125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par>
                                    <p:cTn id="48" presetID="47" presetClass="entr" presetSubtype="0" fill="hold" nodeType="withEffect">
                                      <p:stCondLst>
                                        <p:cond delay="175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750"/>
                                            <p:tgtEl>
                                              <p:spTgt spid="41"/>
                                            </p:tgtEl>
                                          </p:cBhvr>
                                        </p:animEffect>
                                        <p:anim calcmode="lin" valueType="num">
                                          <p:cBhvr>
                                            <p:cTn id="51" dur="750" fill="hold"/>
                                            <p:tgtEl>
                                              <p:spTgt spid="41"/>
                                            </p:tgtEl>
                                            <p:attrNameLst>
                                              <p:attrName>ppt_x</p:attrName>
                                            </p:attrNameLst>
                                          </p:cBhvr>
                                          <p:tavLst>
                                            <p:tav tm="0">
                                              <p:val>
                                                <p:strVal val="#ppt_x"/>
                                              </p:val>
                                            </p:tav>
                                            <p:tav tm="100000">
                                              <p:val>
                                                <p:strVal val="#ppt_x"/>
                                              </p:val>
                                            </p:tav>
                                          </p:tavLst>
                                        </p:anim>
                                        <p:anim calcmode="lin" valueType="num">
                                          <p:cBhvr>
                                            <p:cTn id="52" dur="750" fill="hold"/>
                                            <p:tgtEl>
                                              <p:spTgt spid="41"/>
                                            </p:tgtEl>
                                            <p:attrNameLst>
                                              <p:attrName>ppt_y</p:attrName>
                                            </p:attrNameLst>
                                          </p:cBhvr>
                                          <p:tavLst>
                                            <p:tav tm="0">
                                              <p:val>
                                                <p:strVal val="#ppt_y-.1"/>
                                              </p:val>
                                            </p:tav>
                                            <p:tav tm="100000">
                                              <p:val>
                                                <p:strVal val="#ppt_y"/>
                                              </p:val>
                                            </p:tav>
                                          </p:tavLst>
                                        </p:anim>
                                      </p:childTnLst>
                                    </p:cTn>
                                  </p:par>
                                  <p:par>
                                    <p:cTn id="53" presetID="22" presetClass="entr" presetSubtype="4" fill="hold" grpId="0" nodeType="withEffect">
                                      <p:stCondLst>
                                        <p:cond delay="500"/>
                                      </p:stCondLst>
                                      <p:childTnLst>
                                        <p:set>
                                          <p:cBhvr>
                                            <p:cTn id="54" dur="1" fill="hold">
                                              <p:stCondLst>
                                                <p:cond delay="0"/>
                                              </p:stCondLst>
                                            </p:cTn>
                                            <p:tgtEl>
                                              <p:spTgt spid="5"/>
                                            </p:tgtEl>
                                            <p:attrNameLst>
                                              <p:attrName>style.visibility</p:attrName>
                                            </p:attrNameLst>
                                          </p:cBhvr>
                                          <p:to>
                                            <p:strVal val="visible"/>
                                          </p:to>
                                        </p:set>
                                        <p:animEffect transition="in" filter="wipe(down)">
                                          <p:cBhvr>
                                            <p:cTn id="55" dur="750"/>
                                            <p:tgtEl>
                                              <p:spTgt spid="5"/>
                                            </p:tgtEl>
                                          </p:cBhvr>
                                        </p:animEffect>
                                      </p:childTnLst>
                                    </p:cTn>
                                  </p:par>
                                  <p:par>
                                    <p:cTn id="56" presetID="42" presetClass="entr" presetSubtype="0" fill="hold" grpId="0" nodeType="withEffect">
                                      <p:stCondLst>
                                        <p:cond delay="100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anim calcmode="lin" valueType="num">
                                          <p:cBhvr>
                                            <p:cTn id="59" dur="500" fill="hold"/>
                                            <p:tgtEl>
                                              <p:spTgt spid="9"/>
                                            </p:tgtEl>
                                            <p:attrNameLst>
                                              <p:attrName>ppt_x</p:attrName>
                                            </p:attrNameLst>
                                          </p:cBhvr>
                                          <p:tavLst>
                                            <p:tav tm="0">
                                              <p:val>
                                                <p:strVal val="#ppt_x"/>
                                              </p:val>
                                            </p:tav>
                                            <p:tav tm="100000">
                                              <p:val>
                                                <p:strVal val="#ppt_x"/>
                                              </p:val>
                                            </p:tav>
                                          </p:tavLst>
                                        </p:anim>
                                        <p:anim calcmode="lin" valueType="num">
                                          <p:cBhvr>
                                            <p:cTn id="60" dur="500" fill="hold"/>
                                            <p:tgtEl>
                                              <p:spTgt spid="9"/>
                                            </p:tgtEl>
                                            <p:attrNameLst>
                                              <p:attrName>ppt_y</p:attrName>
                                            </p:attrNameLst>
                                          </p:cBhvr>
                                          <p:tavLst>
                                            <p:tav tm="0">
                                              <p:val>
                                                <p:strVal val="#ppt_y+.1"/>
                                              </p:val>
                                            </p:tav>
                                            <p:tav tm="100000">
                                              <p:val>
                                                <p:strVal val="#ppt_y"/>
                                              </p:val>
                                            </p:tav>
                                          </p:tavLst>
                                        </p:anim>
                                      </p:childTnLst>
                                    </p:cTn>
                                  </p:par>
                                  <p:par>
                                    <p:cTn id="61" presetID="22" presetClass="entr" presetSubtype="4" fill="hold" nodeType="withEffect">
                                      <p:stCondLst>
                                        <p:cond delay="150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par>
                                    <p:cTn id="64" presetID="47" presetClass="entr" presetSubtype="0" fill="hold" nodeType="withEffect">
                                      <p:stCondLst>
                                        <p:cond delay="200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750"/>
                                            <p:tgtEl>
                                              <p:spTgt spid="47"/>
                                            </p:tgtEl>
                                          </p:cBhvr>
                                        </p:animEffect>
                                        <p:anim calcmode="lin" valueType="num">
                                          <p:cBhvr>
                                            <p:cTn id="67" dur="750" fill="hold"/>
                                            <p:tgtEl>
                                              <p:spTgt spid="47"/>
                                            </p:tgtEl>
                                            <p:attrNameLst>
                                              <p:attrName>ppt_x</p:attrName>
                                            </p:attrNameLst>
                                          </p:cBhvr>
                                          <p:tavLst>
                                            <p:tav tm="0">
                                              <p:val>
                                                <p:strVal val="#ppt_x"/>
                                              </p:val>
                                            </p:tav>
                                            <p:tav tm="100000">
                                              <p:val>
                                                <p:strVal val="#ppt_x"/>
                                              </p:val>
                                            </p:tav>
                                          </p:tavLst>
                                        </p:anim>
                                        <p:anim calcmode="lin" valueType="num">
                                          <p:cBhvr>
                                            <p:cTn id="68" dur="750" fill="hold"/>
                                            <p:tgtEl>
                                              <p:spTgt spid="47"/>
                                            </p:tgtEl>
                                            <p:attrNameLst>
                                              <p:attrName>ppt_y</p:attrName>
                                            </p:attrNameLst>
                                          </p:cBhvr>
                                          <p:tavLst>
                                            <p:tav tm="0">
                                              <p:val>
                                                <p:strVal val="#ppt_y-.1"/>
                                              </p:val>
                                            </p:tav>
                                            <p:tav tm="100000">
                                              <p:val>
                                                <p:strVal val="#ppt_y"/>
                                              </p:val>
                                            </p:tav>
                                          </p:tavLst>
                                        </p:anim>
                                      </p:childTnLst>
                                    </p:cTn>
                                  </p:par>
                                  <p:par>
                                    <p:cTn id="69" presetID="22" presetClass="entr" presetSubtype="4" fill="hold" grpId="0" nodeType="withEffect">
                                      <p:stCondLst>
                                        <p:cond delay="75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750"/>
                                            <p:tgtEl>
                                              <p:spTgt spid="6"/>
                                            </p:tgtEl>
                                          </p:cBhvr>
                                        </p:animEffect>
                                      </p:childTnLst>
                                    </p:cTn>
                                  </p:par>
                                  <p:par>
                                    <p:cTn id="72" presetID="42" presetClass="entr" presetSubtype="0" fill="hold" grpId="0" nodeType="withEffect">
                                      <p:stCondLst>
                                        <p:cond delay="125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anim calcmode="lin" valueType="num">
                                          <p:cBhvr>
                                            <p:cTn id="75" dur="500" fill="hold"/>
                                            <p:tgtEl>
                                              <p:spTgt spid="8"/>
                                            </p:tgtEl>
                                            <p:attrNameLst>
                                              <p:attrName>ppt_x</p:attrName>
                                            </p:attrNameLst>
                                          </p:cBhvr>
                                          <p:tavLst>
                                            <p:tav tm="0">
                                              <p:val>
                                                <p:strVal val="#ppt_x"/>
                                              </p:val>
                                            </p:tav>
                                            <p:tav tm="100000">
                                              <p:val>
                                                <p:strVal val="#ppt_x"/>
                                              </p:val>
                                            </p:tav>
                                          </p:tavLst>
                                        </p:anim>
                                        <p:anim calcmode="lin" valueType="num">
                                          <p:cBhvr>
                                            <p:cTn id="76" dur="500" fill="hold"/>
                                            <p:tgtEl>
                                              <p:spTgt spid="8"/>
                                            </p:tgtEl>
                                            <p:attrNameLst>
                                              <p:attrName>ppt_y</p:attrName>
                                            </p:attrNameLst>
                                          </p:cBhvr>
                                          <p:tavLst>
                                            <p:tav tm="0">
                                              <p:val>
                                                <p:strVal val="#ppt_y+.1"/>
                                              </p:val>
                                            </p:tav>
                                            <p:tav tm="100000">
                                              <p:val>
                                                <p:strVal val="#ppt_y"/>
                                              </p:val>
                                            </p:tav>
                                          </p:tavLst>
                                        </p:anim>
                                      </p:childTnLst>
                                    </p:cTn>
                                  </p:par>
                                  <p:par>
                                    <p:cTn id="77" presetID="22" presetClass="entr" presetSubtype="4" fill="hold" nodeType="withEffect">
                                      <p:stCondLst>
                                        <p:cond delay="175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00"/>
                                            <p:tgtEl>
                                              <p:spTgt spid="16"/>
                                            </p:tgtEl>
                                          </p:cBhvr>
                                        </p:animEffect>
                                      </p:childTnLst>
                                    </p:cTn>
                                  </p:par>
                                  <p:par>
                                    <p:cTn id="80" presetID="47" presetClass="entr" presetSubtype="0" fill="hold" nodeType="withEffect">
                                      <p:stCondLst>
                                        <p:cond delay="225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750"/>
                                            <p:tgtEl>
                                              <p:spTgt spid="53"/>
                                            </p:tgtEl>
                                          </p:cBhvr>
                                        </p:animEffect>
                                        <p:anim calcmode="lin" valueType="num">
                                          <p:cBhvr>
                                            <p:cTn id="83" dur="750" fill="hold"/>
                                            <p:tgtEl>
                                              <p:spTgt spid="53"/>
                                            </p:tgtEl>
                                            <p:attrNameLst>
                                              <p:attrName>ppt_x</p:attrName>
                                            </p:attrNameLst>
                                          </p:cBhvr>
                                          <p:tavLst>
                                            <p:tav tm="0">
                                              <p:val>
                                                <p:strVal val="#ppt_x"/>
                                              </p:val>
                                            </p:tav>
                                            <p:tav tm="100000">
                                              <p:val>
                                                <p:strVal val="#ppt_x"/>
                                              </p:val>
                                            </p:tav>
                                          </p:tavLst>
                                        </p:anim>
                                        <p:anim calcmode="lin" valueType="num">
                                          <p:cBhvr>
                                            <p:cTn id="84" dur="750" fill="hold"/>
                                            <p:tgtEl>
                                              <p:spTgt spid="53"/>
                                            </p:tgtEl>
                                            <p:attrNameLst>
                                              <p:attrName>ppt_y</p:attrName>
                                            </p:attrNameLst>
                                          </p:cBhvr>
                                          <p:tavLst>
                                            <p:tav tm="0">
                                              <p:val>
                                                <p:strVal val="#ppt_y-.1"/>
                                              </p:val>
                                            </p:tav>
                                            <p:tav tm="100000">
                                              <p:val>
                                                <p:strVal val="#ppt_y"/>
                                              </p:val>
                                            </p:tav>
                                          </p:tavLst>
                                        </p:anim>
                                      </p:childTnLst>
                                    </p:cTn>
                                  </p:par>
                                  <p:par>
                                    <p:cTn id="85" presetID="22" presetClass="entr" presetSubtype="4" fill="hold" grpId="0" nodeType="withEffect">
                                      <p:stCondLst>
                                        <p:cond delay="1000"/>
                                      </p:stCondLst>
                                      <p:childTnLst>
                                        <p:set>
                                          <p:cBhvr>
                                            <p:cTn id="86" dur="1" fill="hold">
                                              <p:stCondLst>
                                                <p:cond delay="0"/>
                                              </p:stCondLst>
                                            </p:cTn>
                                            <p:tgtEl>
                                              <p:spTgt spid="7"/>
                                            </p:tgtEl>
                                            <p:attrNameLst>
                                              <p:attrName>style.visibility</p:attrName>
                                            </p:attrNameLst>
                                          </p:cBhvr>
                                          <p:to>
                                            <p:strVal val="visible"/>
                                          </p:to>
                                        </p:set>
                                        <p:animEffect transition="in" filter="wipe(down)">
                                          <p:cBhvr>
                                            <p:cTn id="87" dur="750"/>
                                            <p:tgtEl>
                                              <p:spTgt spid="7"/>
                                            </p:tgtEl>
                                          </p:cBhvr>
                                        </p:animEffect>
                                      </p:childTnLst>
                                    </p:cTn>
                                  </p:par>
                                  <p:par>
                                    <p:cTn id="88" presetID="22" presetClass="entr" presetSubtype="4" fill="hold" grpId="0" nodeType="withEffect">
                                      <p:stCondLst>
                                        <p:cond delay="1500"/>
                                      </p:stCondLst>
                                      <p:childTnLst>
                                        <p:set>
                                          <p:cBhvr>
                                            <p:cTn id="89" dur="1" fill="hold">
                                              <p:stCondLst>
                                                <p:cond delay="0"/>
                                              </p:stCondLst>
                                            </p:cTn>
                                            <p:tgtEl>
                                              <p:spTgt spid="29"/>
                                            </p:tgtEl>
                                            <p:attrNameLst>
                                              <p:attrName>style.visibility</p:attrName>
                                            </p:attrNameLst>
                                          </p:cBhvr>
                                          <p:to>
                                            <p:strVal val="visible"/>
                                          </p:to>
                                        </p:set>
                                        <p:animEffect transition="in" filter="wipe(down)">
                                          <p:cBhvr>
                                            <p:cTn id="90" dur="500"/>
                                            <p:tgtEl>
                                              <p:spTgt spid="29"/>
                                            </p:tgtEl>
                                          </p:cBhvr>
                                        </p:animEffect>
                                      </p:childTnLst>
                                    </p:cTn>
                                  </p:par>
                                  <p:par>
                                    <p:cTn id="91" presetID="47" presetClass="entr" presetSubtype="0" fill="hold" grpId="0" nodeType="withEffect">
                                      <p:stCondLst>
                                        <p:cond delay="50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75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1000"/>
                                            <p:tgtEl>
                                              <p:spTgt spid="14"/>
                                            </p:tgtEl>
                                          </p:cBhvr>
                                        </p:animEffect>
                                        <p:anim calcmode="lin" valueType="num">
                                          <p:cBhvr>
                                            <p:cTn id="99" dur="1000" fill="hold"/>
                                            <p:tgtEl>
                                              <p:spTgt spid="14"/>
                                            </p:tgtEl>
                                            <p:attrNameLst>
                                              <p:attrName>ppt_x</p:attrName>
                                            </p:attrNameLst>
                                          </p:cBhvr>
                                          <p:tavLst>
                                            <p:tav tm="0">
                                              <p:val>
                                                <p:strVal val="#ppt_x"/>
                                              </p:val>
                                            </p:tav>
                                            <p:tav tm="100000">
                                              <p:val>
                                                <p:strVal val="#ppt_x"/>
                                              </p:val>
                                            </p:tav>
                                          </p:tavLst>
                                        </p:anim>
                                        <p:anim calcmode="lin" valueType="num">
                                          <p:cBhvr>
                                            <p:cTn id="100" dur="1000" fill="hold"/>
                                            <p:tgtEl>
                                              <p:spTgt spid="1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1000"/>
                                      </p:stCondLst>
                                      <p:childTnLst>
                                        <p:set>
                                          <p:cBhvr>
                                            <p:cTn id="102" dur="1" fill="hold">
                                              <p:stCondLst>
                                                <p:cond delay="0"/>
                                              </p:stCondLst>
                                            </p:cTn>
                                            <p:tgtEl>
                                              <p:spTgt spid="13"/>
                                            </p:tgtEl>
                                            <p:attrNameLst>
                                              <p:attrName>style.visibility</p:attrName>
                                            </p:attrNameLst>
                                          </p:cBhvr>
                                          <p:to>
                                            <p:strVal val="visible"/>
                                          </p:to>
                                        </p:set>
                                        <p:animEffect transition="in" filter="fade">
                                          <p:cBhvr>
                                            <p:cTn id="103" dur="1000"/>
                                            <p:tgtEl>
                                              <p:spTgt spid="13"/>
                                            </p:tgtEl>
                                          </p:cBhvr>
                                        </p:animEffect>
                                        <p:anim calcmode="lin" valueType="num">
                                          <p:cBhvr>
                                            <p:cTn id="104" dur="1000" fill="hold"/>
                                            <p:tgtEl>
                                              <p:spTgt spid="13"/>
                                            </p:tgtEl>
                                            <p:attrNameLst>
                                              <p:attrName>ppt_x</p:attrName>
                                            </p:attrNameLst>
                                          </p:cBhvr>
                                          <p:tavLst>
                                            <p:tav tm="0">
                                              <p:val>
                                                <p:strVal val="#ppt_x"/>
                                              </p:val>
                                            </p:tav>
                                            <p:tav tm="100000">
                                              <p:val>
                                                <p:strVal val="#ppt_x"/>
                                              </p:val>
                                            </p:tav>
                                          </p:tavLst>
                                        </p:anim>
                                        <p:anim calcmode="lin" valueType="num">
                                          <p:cBhvr>
                                            <p:cTn id="105" dur="1000" fill="hold"/>
                                            <p:tgtEl>
                                              <p:spTgt spid="1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1250"/>
                                      </p:stCondLst>
                                      <p:childTnLst>
                                        <p:set>
                                          <p:cBhvr>
                                            <p:cTn id="107" dur="1" fill="hold">
                                              <p:stCondLst>
                                                <p:cond delay="0"/>
                                              </p:stCondLst>
                                            </p:cTn>
                                            <p:tgtEl>
                                              <p:spTgt spid="12"/>
                                            </p:tgtEl>
                                            <p:attrNameLst>
                                              <p:attrName>style.visibility</p:attrName>
                                            </p:attrNameLst>
                                          </p:cBhvr>
                                          <p:to>
                                            <p:strVal val="visible"/>
                                          </p:to>
                                        </p:set>
                                        <p:animEffect transition="in" filter="fade">
                                          <p:cBhvr>
                                            <p:cTn id="108" dur="1000"/>
                                            <p:tgtEl>
                                              <p:spTgt spid="12"/>
                                            </p:tgtEl>
                                          </p:cBhvr>
                                        </p:animEffect>
                                        <p:anim calcmode="lin" valueType="num">
                                          <p:cBhvr>
                                            <p:cTn id="109" dur="1000" fill="hold"/>
                                            <p:tgtEl>
                                              <p:spTgt spid="12"/>
                                            </p:tgtEl>
                                            <p:attrNameLst>
                                              <p:attrName>ppt_x</p:attrName>
                                            </p:attrNameLst>
                                          </p:cBhvr>
                                          <p:tavLst>
                                            <p:tav tm="0">
                                              <p:val>
                                                <p:strVal val="#ppt_x"/>
                                              </p:val>
                                            </p:tav>
                                            <p:tav tm="100000">
                                              <p:val>
                                                <p:strVal val="#ppt_x"/>
                                              </p:val>
                                            </p:tav>
                                          </p:tavLst>
                                        </p:anim>
                                        <p:anim calcmode="lin" valueType="num">
                                          <p:cBhvr>
                                            <p:cTn id="110" dur="1000" fill="hold"/>
                                            <p:tgtEl>
                                              <p:spTgt spid="12"/>
                                            </p:tgtEl>
                                            <p:attrNameLst>
                                              <p:attrName>ppt_y</p:attrName>
                                            </p:attrNameLst>
                                          </p:cBhvr>
                                          <p:tavLst>
                                            <p:tav tm="0">
                                              <p:val>
                                                <p:strVal val="#ppt_y-.1"/>
                                              </p:val>
                                            </p:tav>
                                            <p:tav tm="100000">
                                              <p:val>
                                                <p:strVal val="#ppt_y"/>
                                              </p:val>
                                            </p:tav>
                                          </p:tavLst>
                                        </p:anim>
                                      </p:childTnLst>
                                    </p:cTn>
                                  </p:par>
                                  <p:par>
                                    <p:cTn id="111" presetID="2" presetClass="entr" presetSubtype="4" decel="50000" fill="hold" grpId="0" nodeType="withEffect">
                                      <p:stCondLst>
                                        <p:cond delay="250"/>
                                      </p:stCondLst>
                                      <p:childTnLst>
                                        <p:set>
                                          <p:cBhvr>
                                            <p:cTn id="112" dur="1" fill="hold">
                                              <p:stCondLst>
                                                <p:cond delay="0"/>
                                              </p:stCondLst>
                                            </p:cTn>
                                            <p:tgtEl>
                                              <p:spTgt spid="73"/>
                                            </p:tgtEl>
                                            <p:attrNameLst>
                                              <p:attrName>style.visibility</p:attrName>
                                            </p:attrNameLst>
                                          </p:cBhvr>
                                          <p:to>
                                            <p:strVal val="visible"/>
                                          </p:to>
                                        </p:set>
                                        <p:anim calcmode="lin" valueType="num">
                                          <p:cBhvr additive="base">
                                            <p:cTn id="113" dur="1000" fill="hold"/>
                                            <p:tgtEl>
                                              <p:spTgt spid="73"/>
                                            </p:tgtEl>
                                            <p:attrNameLst>
                                              <p:attrName>ppt_x</p:attrName>
                                            </p:attrNameLst>
                                          </p:cBhvr>
                                          <p:tavLst>
                                            <p:tav tm="0">
                                              <p:val>
                                                <p:strVal val="#ppt_x"/>
                                              </p:val>
                                            </p:tav>
                                            <p:tav tm="100000">
                                              <p:val>
                                                <p:strVal val="#ppt_x"/>
                                              </p:val>
                                            </p:tav>
                                          </p:tavLst>
                                        </p:anim>
                                        <p:anim calcmode="lin" valueType="num">
                                          <p:cBhvr additive="base">
                                            <p:cTn id="114" dur="1000" fill="hold"/>
                                            <p:tgtEl>
                                              <p:spTgt spid="73"/>
                                            </p:tgtEl>
                                            <p:attrNameLst>
                                              <p:attrName>ppt_y</p:attrName>
                                            </p:attrNameLst>
                                          </p:cBhvr>
                                          <p:tavLst>
                                            <p:tav tm="0">
                                              <p:val>
                                                <p:strVal val="1+#ppt_h/2"/>
                                              </p:val>
                                            </p:tav>
                                            <p:tav tm="100000">
                                              <p:val>
                                                <p:strVal val="#ppt_y"/>
                                              </p:val>
                                            </p:tav>
                                          </p:tavLst>
                                        </p:anim>
                                      </p:childTnLst>
                                    </p:cTn>
                                  </p:par>
                                  <p:par>
                                    <p:cTn id="115" presetID="2" presetClass="entr" presetSubtype="4" decel="50000" fill="hold" grpId="0" nodeType="withEffect">
                                      <p:stCondLst>
                                        <p:cond delay="250"/>
                                      </p:stCondLst>
                                      <p:childTnLst>
                                        <p:set>
                                          <p:cBhvr>
                                            <p:cTn id="116" dur="1" fill="hold">
                                              <p:stCondLst>
                                                <p:cond delay="0"/>
                                              </p:stCondLst>
                                            </p:cTn>
                                            <p:tgtEl>
                                              <p:spTgt spid="74"/>
                                            </p:tgtEl>
                                            <p:attrNameLst>
                                              <p:attrName>style.visibility</p:attrName>
                                            </p:attrNameLst>
                                          </p:cBhvr>
                                          <p:to>
                                            <p:strVal val="visible"/>
                                          </p:to>
                                        </p:set>
                                        <p:anim calcmode="lin" valueType="num">
                                          <p:cBhvr additive="base">
                                            <p:cTn id="117" dur="1000" fill="hold"/>
                                            <p:tgtEl>
                                              <p:spTgt spid="74"/>
                                            </p:tgtEl>
                                            <p:attrNameLst>
                                              <p:attrName>ppt_x</p:attrName>
                                            </p:attrNameLst>
                                          </p:cBhvr>
                                          <p:tavLst>
                                            <p:tav tm="0">
                                              <p:val>
                                                <p:strVal val="#ppt_x"/>
                                              </p:val>
                                            </p:tav>
                                            <p:tav tm="100000">
                                              <p:val>
                                                <p:strVal val="#ppt_x"/>
                                              </p:val>
                                            </p:tav>
                                          </p:tavLst>
                                        </p:anim>
                                        <p:anim calcmode="lin" valueType="num">
                                          <p:cBhvr additive="base">
                                            <p:cTn id="118" dur="1000" fill="hold"/>
                                            <p:tgtEl>
                                              <p:spTgt spid="74"/>
                                            </p:tgtEl>
                                            <p:attrNameLst>
                                              <p:attrName>ppt_y</p:attrName>
                                            </p:attrNameLst>
                                          </p:cBhvr>
                                          <p:tavLst>
                                            <p:tav tm="0">
                                              <p:val>
                                                <p:strVal val="1+#ppt_h/2"/>
                                              </p:val>
                                            </p:tav>
                                            <p:tav tm="100000">
                                              <p:val>
                                                <p:strVal val="#ppt_y"/>
                                              </p:val>
                                            </p:tav>
                                          </p:tavLst>
                                        </p:anim>
                                      </p:childTnLst>
                                    </p:cTn>
                                  </p:par>
                                  <p:par>
                                    <p:cTn id="119" presetID="2" presetClass="entr" presetSubtype="4" decel="50000" fill="hold" grpId="0" nodeType="withEffect">
                                      <p:stCondLst>
                                        <p:cond delay="500"/>
                                      </p:stCondLst>
                                      <p:childTnLst>
                                        <p:set>
                                          <p:cBhvr>
                                            <p:cTn id="120" dur="1" fill="hold">
                                              <p:stCondLst>
                                                <p:cond delay="0"/>
                                              </p:stCondLst>
                                            </p:cTn>
                                            <p:tgtEl>
                                              <p:spTgt spid="75"/>
                                            </p:tgtEl>
                                            <p:attrNameLst>
                                              <p:attrName>style.visibility</p:attrName>
                                            </p:attrNameLst>
                                          </p:cBhvr>
                                          <p:to>
                                            <p:strVal val="visible"/>
                                          </p:to>
                                        </p:set>
                                        <p:anim calcmode="lin" valueType="num">
                                          <p:cBhvr additive="base">
                                            <p:cTn id="121" dur="1000" fill="hold"/>
                                            <p:tgtEl>
                                              <p:spTgt spid="75"/>
                                            </p:tgtEl>
                                            <p:attrNameLst>
                                              <p:attrName>ppt_x</p:attrName>
                                            </p:attrNameLst>
                                          </p:cBhvr>
                                          <p:tavLst>
                                            <p:tav tm="0">
                                              <p:val>
                                                <p:strVal val="#ppt_x"/>
                                              </p:val>
                                            </p:tav>
                                            <p:tav tm="100000">
                                              <p:val>
                                                <p:strVal val="#ppt_x"/>
                                              </p:val>
                                            </p:tav>
                                          </p:tavLst>
                                        </p:anim>
                                        <p:anim calcmode="lin" valueType="num">
                                          <p:cBhvr additive="base">
                                            <p:cTn id="122" dur="1000" fill="hold"/>
                                            <p:tgtEl>
                                              <p:spTgt spid="75"/>
                                            </p:tgtEl>
                                            <p:attrNameLst>
                                              <p:attrName>ppt_y</p:attrName>
                                            </p:attrNameLst>
                                          </p:cBhvr>
                                          <p:tavLst>
                                            <p:tav tm="0">
                                              <p:val>
                                                <p:strVal val="1+#ppt_h/2"/>
                                              </p:val>
                                            </p:tav>
                                            <p:tav tm="100000">
                                              <p:val>
                                                <p:strVal val="#ppt_y"/>
                                              </p:val>
                                            </p:tav>
                                          </p:tavLst>
                                        </p:anim>
                                      </p:childTnLst>
                                    </p:cTn>
                                  </p:par>
                                  <p:par>
                                    <p:cTn id="123" presetID="2" presetClass="entr" presetSubtype="4" decel="50000" fill="hold" grpId="0" nodeType="withEffect">
                                      <p:stCondLst>
                                        <p:cond delay="500"/>
                                      </p:stCondLst>
                                      <p:childTnLst>
                                        <p:set>
                                          <p:cBhvr>
                                            <p:cTn id="124" dur="1" fill="hold">
                                              <p:stCondLst>
                                                <p:cond delay="0"/>
                                              </p:stCondLst>
                                            </p:cTn>
                                            <p:tgtEl>
                                              <p:spTgt spid="76"/>
                                            </p:tgtEl>
                                            <p:attrNameLst>
                                              <p:attrName>style.visibility</p:attrName>
                                            </p:attrNameLst>
                                          </p:cBhvr>
                                          <p:to>
                                            <p:strVal val="visible"/>
                                          </p:to>
                                        </p:set>
                                        <p:anim calcmode="lin" valueType="num">
                                          <p:cBhvr additive="base">
                                            <p:cTn id="125" dur="1000" fill="hold"/>
                                            <p:tgtEl>
                                              <p:spTgt spid="76"/>
                                            </p:tgtEl>
                                            <p:attrNameLst>
                                              <p:attrName>ppt_x</p:attrName>
                                            </p:attrNameLst>
                                          </p:cBhvr>
                                          <p:tavLst>
                                            <p:tav tm="0">
                                              <p:val>
                                                <p:strVal val="#ppt_x"/>
                                              </p:val>
                                            </p:tav>
                                            <p:tav tm="100000">
                                              <p:val>
                                                <p:strVal val="#ppt_x"/>
                                              </p:val>
                                            </p:tav>
                                          </p:tavLst>
                                        </p:anim>
                                        <p:anim calcmode="lin" valueType="num">
                                          <p:cBhvr additive="base">
                                            <p:cTn id="126" dur="1000" fill="hold"/>
                                            <p:tgtEl>
                                              <p:spTgt spid="76"/>
                                            </p:tgtEl>
                                            <p:attrNameLst>
                                              <p:attrName>ppt_y</p:attrName>
                                            </p:attrNameLst>
                                          </p:cBhvr>
                                          <p:tavLst>
                                            <p:tav tm="0">
                                              <p:val>
                                                <p:strVal val="1+#ppt_h/2"/>
                                              </p:val>
                                            </p:tav>
                                            <p:tav tm="100000">
                                              <p:val>
                                                <p:strVal val="#ppt_y"/>
                                              </p:val>
                                            </p:tav>
                                          </p:tavLst>
                                        </p:anim>
                                      </p:childTnLst>
                                    </p:cTn>
                                  </p:par>
                                  <p:par>
                                    <p:cTn id="127" presetID="2" presetClass="entr" presetSubtype="4" decel="50000" fill="hold" grpId="0" nodeType="withEffect">
                                      <p:stCondLst>
                                        <p:cond delay="750"/>
                                      </p:stCondLst>
                                      <p:childTnLst>
                                        <p:set>
                                          <p:cBhvr>
                                            <p:cTn id="128" dur="1" fill="hold">
                                              <p:stCondLst>
                                                <p:cond delay="0"/>
                                              </p:stCondLst>
                                            </p:cTn>
                                            <p:tgtEl>
                                              <p:spTgt spid="77"/>
                                            </p:tgtEl>
                                            <p:attrNameLst>
                                              <p:attrName>style.visibility</p:attrName>
                                            </p:attrNameLst>
                                          </p:cBhvr>
                                          <p:to>
                                            <p:strVal val="visible"/>
                                          </p:to>
                                        </p:set>
                                        <p:anim calcmode="lin" valueType="num">
                                          <p:cBhvr additive="base">
                                            <p:cTn id="129" dur="1000" fill="hold"/>
                                            <p:tgtEl>
                                              <p:spTgt spid="77"/>
                                            </p:tgtEl>
                                            <p:attrNameLst>
                                              <p:attrName>ppt_x</p:attrName>
                                            </p:attrNameLst>
                                          </p:cBhvr>
                                          <p:tavLst>
                                            <p:tav tm="0">
                                              <p:val>
                                                <p:strVal val="#ppt_x"/>
                                              </p:val>
                                            </p:tav>
                                            <p:tav tm="100000">
                                              <p:val>
                                                <p:strVal val="#ppt_x"/>
                                              </p:val>
                                            </p:tav>
                                          </p:tavLst>
                                        </p:anim>
                                        <p:anim calcmode="lin" valueType="num">
                                          <p:cBhvr additive="base">
                                            <p:cTn id="130" dur="1000" fill="hold"/>
                                            <p:tgtEl>
                                              <p:spTgt spid="77"/>
                                            </p:tgtEl>
                                            <p:attrNameLst>
                                              <p:attrName>ppt_y</p:attrName>
                                            </p:attrNameLst>
                                          </p:cBhvr>
                                          <p:tavLst>
                                            <p:tav tm="0">
                                              <p:val>
                                                <p:strVal val="1+#ppt_h/2"/>
                                              </p:val>
                                            </p:tav>
                                            <p:tav tm="100000">
                                              <p:val>
                                                <p:strVal val="#ppt_y"/>
                                              </p:val>
                                            </p:tav>
                                          </p:tavLst>
                                        </p:anim>
                                      </p:childTnLst>
                                    </p:cTn>
                                  </p:par>
                                  <p:par>
                                    <p:cTn id="131" presetID="2" presetClass="entr" presetSubtype="4" decel="50000" fill="hold" grpId="0" nodeType="withEffect">
                                      <p:stCondLst>
                                        <p:cond delay="75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1000" fill="hold"/>
                                            <p:tgtEl>
                                              <p:spTgt spid="78"/>
                                            </p:tgtEl>
                                            <p:attrNameLst>
                                              <p:attrName>ppt_x</p:attrName>
                                            </p:attrNameLst>
                                          </p:cBhvr>
                                          <p:tavLst>
                                            <p:tav tm="0">
                                              <p:val>
                                                <p:strVal val="#ppt_x"/>
                                              </p:val>
                                            </p:tav>
                                            <p:tav tm="100000">
                                              <p:val>
                                                <p:strVal val="#ppt_x"/>
                                              </p:val>
                                            </p:tav>
                                          </p:tavLst>
                                        </p:anim>
                                        <p:anim calcmode="lin" valueType="num">
                                          <p:cBhvr additive="base">
                                            <p:cTn id="134" dur="1000" fill="hold"/>
                                            <p:tgtEl>
                                              <p:spTgt spid="78"/>
                                            </p:tgtEl>
                                            <p:attrNameLst>
                                              <p:attrName>ppt_y</p:attrName>
                                            </p:attrNameLst>
                                          </p:cBhvr>
                                          <p:tavLst>
                                            <p:tav tm="0">
                                              <p:val>
                                                <p:strVal val="1+#ppt_h/2"/>
                                              </p:val>
                                            </p:tav>
                                            <p:tav tm="100000">
                                              <p:val>
                                                <p:strVal val="#ppt_y"/>
                                              </p:val>
                                            </p:tav>
                                          </p:tavLst>
                                        </p:anim>
                                      </p:childTnLst>
                                    </p:cTn>
                                  </p:par>
                                  <p:par>
                                    <p:cTn id="135" presetID="2" presetClass="entr" presetSubtype="4" decel="50000" fill="hold" grpId="0" nodeType="withEffect">
                                      <p:stCondLst>
                                        <p:cond delay="1000"/>
                                      </p:stCondLst>
                                      <p:childTnLst>
                                        <p:set>
                                          <p:cBhvr>
                                            <p:cTn id="136" dur="1" fill="hold">
                                              <p:stCondLst>
                                                <p:cond delay="0"/>
                                              </p:stCondLst>
                                            </p:cTn>
                                            <p:tgtEl>
                                              <p:spTgt spid="79"/>
                                            </p:tgtEl>
                                            <p:attrNameLst>
                                              <p:attrName>style.visibility</p:attrName>
                                            </p:attrNameLst>
                                          </p:cBhvr>
                                          <p:to>
                                            <p:strVal val="visible"/>
                                          </p:to>
                                        </p:set>
                                        <p:anim calcmode="lin" valueType="num">
                                          <p:cBhvr additive="base">
                                            <p:cTn id="137" dur="1000" fill="hold"/>
                                            <p:tgtEl>
                                              <p:spTgt spid="79"/>
                                            </p:tgtEl>
                                            <p:attrNameLst>
                                              <p:attrName>ppt_x</p:attrName>
                                            </p:attrNameLst>
                                          </p:cBhvr>
                                          <p:tavLst>
                                            <p:tav tm="0">
                                              <p:val>
                                                <p:strVal val="#ppt_x"/>
                                              </p:val>
                                            </p:tav>
                                            <p:tav tm="100000">
                                              <p:val>
                                                <p:strVal val="#ppt_x"/>
                                              </p:val>
                                            </p:tav>
                                          </p:tavLst>
                                        </p:anim>
                                        <p:anim calcmode="lin" valueType="num">
                                          <p:cBhvr additive="base">
                                            <p:cTn id="138" dur="1000" fill="hold"/>
                                            <p:tgtEl>
                                              <p:spTgt spid="79"/>
                                            </p:tgtEl>
                                            <p:attrNameLst>
                                              <p:attrName>ppt_y</p:attrName>
                                            </p:attrNameLst>
                                          </p:cBhvr>
                                          <p:tavLst>
                                            <p:tav tm="0">
                                              <p:val>
                                                <p:strVal val="1+#ppt_h/2"/>
                                              </p:val>
                                            </p:tav>
                                            <p:tav tm="100000">
                                              <p:val>
                                                <p:strVal val="#ppt_y"/>
                                              </p:val>
                                            </p:tav>
                                          </p:tavLst>
                                        </p:anim>
                                      </p:childTnLst>
                                    </p:cTn>
                                  </p:par>
                                  <p:par>
                                    <p:cTn id="139" presetID="2" presetClass="entr" presetSubtype="4" decel="50000" fill="hold" grpId="0" nodeType="withEffect">
                                      <p:stCondLst>
                                        <p:cond delay="1000"/>
                                      </p:stCondLst>
                                      <p:childTnLst>
                                        <p:set>
                                          <p:cBhvr>
                                            <p:cTn id="140" dur="1" fill="hold">
                                              <p:stCondLst>
                                                <p:cond delay="0"/>
                                              </p:stCondLst>
                                            </p:cTn>
                                            <p:tgtEl>
                                              <p:spTgt spid="80"/>
                                            </p:tgtEl>
                                            <p:attrNameLst>
                                              <p:attrName>style.visibility</p:attrName>
                                            </p:attrNameLst>
                                          </p:cBhvr>
                                          <p:to>
                                            <p:strVal val="visible"/>
                                          </p:to>
                                        </p:set>
                                        <p:anim calcmode="lin" valueType="num">
                                          <p:cBhvr additive="base">
                                            <p:cTn id="141" dur="1000" fill="hold"/>
                                            <p:tgtEl>
                                              <p:spTgt spid="80"/>
                                            </p:tgtEl>
                                            <p:attrNameLst>
                                              <p:attrName>ppt_x</p:attrName>
                                            </p:attrNameLst>
                                          </p:cBhvr>
                                          <p:tavLst>
                                            <p:tav tm="0">
                                              <p:val>
                                                <p:strVal val="#ppt_x"/>
                                              </p:val>
                                            </p:tav>
                                            <p:tav tm="100000">
                                              <p:val>
                                                <p:strVal val="#ppt_x"/>
                                              </p:val>
                                            </p:tav>
                                          </p:tavLst>
                                        </p:anim>
                                        <p:anim calcmode="lin" valueType="num">
                                          <p:cBhvr additive="base">
                                            <p:cTn id="142" dur="1000" fill="hold"/>
                                            <p:tgtEl>
                                              <p:spTgt spid="80"/>
                                            </p:tgtEl>
                                            <p:attrNameLst>
                                              <p:attrName>ppt_y</p:attrName>
                                            </p:attrNameLst>
                                          </p:cBhvr>
                                          <p:tavLst>
                                            <p:tav tm="0">
                                              <p:val>
                                                <p:strVal val="1+#ppt_h/2"/>
                                              </p:val>
                                            </p:tav>
                                            <p:tav tm="100000">
                                              <p:val>
                                                <p:strVal val="#ppt_y"/>
                                              </p:val>
                                            </p:tav>
                                          </p:tavLst>
                                        </p:anim>
                                      </p:childTnLst>
                                    </p:cTn>
                                  </p:par>
                                  <p:par>
                                    <p:cTn id="143" presetID="2" presetClass="entr" presetSubtype="8" decel="50000" fill="hold" nodeType="withEffect">
                                      <p:stCondLst>
                                        <p:cond delay="750"/>
                                      </p:stCondLst>
                                      <p:childTnLst>
                                        <p:set>
                                          <p:cBhvr>
                                            <p:cTn id="144" dur="1" fill="hold">
                                              <p:stCondLst>
                                                <p:cond delay="0"/>
                                              </p:stCondLst>
                                            </p:cTn>
                                            <p:tgtEl>
                                              <p:spTgt spid="81"/>
                                            </p:tgtEl>
                                            <p:attrNameLst>
                                              <p:attrName>style.visibility</p:attrName>
                                            </p:attrNameLst>
                                          </p:cBhvr>
                                          <p:to>
                                            <p:strVal val="visible"/>
                                          </p:to>
                                        </p:set>
                                        <p:anim calcmode="lin" valueType="num">
                                          <p:cBhvr additive="base">
                                            <p:cTn id="145" dur="1000" fill="hold"/>
                                            <p:tgtEl>
                                              <p:spTgt spid="81"/>
                                            </p:tgtEl>
                                            <p:attrNameLst>
                                              <p:attrName>ppt_x</p:attrName>
                                            </p:attrNameLst>
                                          </p:cBhvr>
                                          <p:tavLst>
                                            <p:tav tm="0">
                                              <p:val>
                                                <p:strVal val="0-#ppt_w/2"/>
                                              </p:val>
                                            </p:tav>
                                            <p:tav tm="100000">
                                              <p:val>
                                                <p:strVal val="#ppt_x"/>
                                              </p:val>
                                            </p:tav>
                                          </p:tavLst>
                                        </p:anim>
                                        <p:anim calcmode="lin" valueType="num">
                                          <p:cBhvr additive="base">
                                            <p:cTn id="146" dur="10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67" grpId="0"/>
          <p:bldP spid="73" grpId="0"/>
          <p:bldP spid="74" grpId="0"/>
          <p:bldP spid="75" grpId="0"/>
          <p:bldP spid="76" grpId="0"/>
          <p:bldP spid="77" grpId="0"/>
          <p:bldP spid="78" grpId="0"/>
          <p:bldP spid="79" grpId="0"/>
          <p:bldP spid="8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23AF81-979F-58EF-FD03-C04ECFCA63D6}"/>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AE6F473D-6897-1FC0-C080-94843650EF8A}"/>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21C09831-AB3B-0A2D-B846-0E38BAB77E80}"/>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F282F0F5-2CF8-936A-689B-A7B721D02EEE}"/>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508C4F47-A1BE-02B5-DE17-A0CC2660E0A5}"/>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F2B5C0D8-8423-4D6B-C7A0-B3083CEF905F}"/>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4B5FBB78-2405-E2E5-AFA9-AC2FA9DA781D}"/>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C41E78F7-57B6-C854-114E-F0BBF864844E}"/>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1BABF347-6FE8-FB7A-9177-26DA219B9A06}"/>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9D33CA3D-3AD6-AF79-A8FA-5BFE7772E58E}"/>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637F0960-B36A-4385-D00A-8720C525719C}"/>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13" name="Oval 12">
            <a:extLst>
              <a:ext uri="{FF2B5EF4-FFF2-40B4-BE49-F238E27FC236}">
                <a16:creationId xmlns:a16="http://schemas.microsoft.com/office/drawing/2014/main" id="{90B17A0C-55DC-FDD1-5B40-6EBE2540F11D}"/>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14" name="Oval 13">
            <a:extLst>
              <a:ext uri="{FF2B5EF4-FFF2-40B4-BE49-F238E27FC236}">
                <a16:creationId xmlns:a16="http://schemas.microsoft.com/office/drawing/2014/main" id="{7565345A-06B6-30F9-FF75-31314E268847}"/>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15" name="Oval 14">
            <a:extLst>
              <a:ext uri="{FF2B5EF4-FFF2-40B4-BE49-F238E27FC236}">
                <a16:creationId xmlns:a16="http://schemas.microsoft.com/office/drawing/2014/main" id="{28037885-4478-23CE-83A8-C58846FC73CF}"/>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16" name="Group 15">
            <a:extLst>
              <a:ext uri="{FF2B5EF4-FFF2-40B4-BE49-F238E27FC236}">
                <a16:creationId xmlns:a16="http://schemas.microsoft.com/office/drawing/2014/main" id="{608B227E-45C6-A594-AA59-4C77F7E54A6A}"/>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17" name="Graphic 16" descr="Universal access with solid fill">
              <a:extLst>
                <a:ext uri="{FF2B5EF4-FFF2-40B4-BE49-F238E27FC236}">
                  <a16:creationId xmlns:a16="http://schemas.microsoft.com/office/drawing/2014/main" id="{39041E2A-D8BF-20D0-B47C-46D4D8EE4C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18" name="Graphic 17" descr="Universal access with solid fill">
              <a:extLst>
                <a:ext uri="{FF2B5EF4-FFF2-40B4-BE49-F238E27FC236}">
                  <a16:creationId xmlns:a16="http://schemas.microsoft.com/office/drawing/2014/main" id="{35607E03-16CB-C25E-0437-1627509B865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19" name="Graphic 18" descr="Universal access with solid fill">
              <a:extLst>
                <a:ext uri="{FF2B5EF4-FFF2-40B4-BE49-F238E27FC236}">
                  <a16:creationId xmlns:a16="http://schemas.microsoft.com/office/drawing/2014/main" id="{72989592-962C-2717-A33E-CC893315BBB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20" name="Graphic 19" descr="Universal access with solid fill">
              <a:extLst>
                <a:ext uri="{FF2B5EF4-FFF2-40B4-BE49-F238E27FC236}">
                  <a16:creationId xmlns:a16="http://schemas.microsoft.com/office/drawing/2014/main" id="{022511B8-465A-7619-8518-F8ED42B4E9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21" name="Group 20">
            <a:extLst>
              <a:ext uri="{FF2B5EF4-FFF2-40B4-BE49-F238E27FC236}">
                <a16:creationId xmlns:a16="http://schemas.microsoft.com/office/drawing/2014/main" id="{40E055C4-1E53-7536-E6A7-E6A323D01B0B}"/>
              </a:ext>
            </a:extLst>
          </p:cNvPr>
          <p:cNvGrpSpPr/>
          <p:nvPr/>
        </p:nvGrpSpPr>
        <p:grpSpPr>
          <a:xfrm>
            <a:off x="16296860" y="8285516"/>
            <a:ext cx="1135946" cy="2907212"/>
            <a:chOff x="16278572" y="8285516"/>
            <a:chExt cx="1135946" cy="2907212"/>
          </a:xfrm>
        </p:grpSpPr>
        <p:pic>
          <p:nvPicPr>
            <p:cNvPr id="22" name="Graphic 21" descr="Universal access with solid fill">
              <a:extLst>
                <a:ext uri="{FF2B5EF4-FFF2-40B4-BE49-F238E27FC236}">
                  <a16:creationId xmlns:a16="http://schemas.microsoft.com/office/drawing/2014/main" id="{4AA7A591-8EB5-D597-E0C1-2938A4B7E0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23" name="Graphic 22" descr="Universal access with solid fill">
              <a:extLst>
                <a:ext uri="{FF2B5EF4-FFF2-40B4-BE49-F238E27FC236}">
                  <a16:creationId xmlns:a16="http://schemas.microsoft.com/office/drawing/2014/main" id="{6A348C18-1CDB-933F-FB77-08EB2AE71E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24" name="Graphic 23" descr="Universal access with solid fill">
              <a:extLst>
                <a:ext uri="{FF2B5EF4-FFF2-40B4-BE49-F238E27FC236}">
                  <a16:creationId xmlns:a16="http://schemas.microsoft.com/office/drawing/2014/main" id="{19430B8C-1894-E65C-5AE7-D492DE6C45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25" name="Group 24">
            <a:extLst>
              <a:ext uri="{FF2B5EF4-FFF2-40B4-BE49-F238E27FC236}">
                <a16:creationId xmlns:a16="http://schemas.microsoft.com/office/drawing/2014/main" id="{4EFF8058-16F3-AB7F-941D-FB837B74AD5F}"/>
              </a:ext>
            </a:extLst>
          </p:cNvPr>
          <p:cNvGrpSpPr/>
          <p:nvPr/>
        </p:nvGrpSpPr>
        <p:grpSpPr>
          <a:xfrm>
            <a:off x="13901008" y="9171149"/>
            <a:ext cx="1135946" cy="2021579"/>
            <a:chOff x="13882720" y="9171149"/>
            <a:chExt cx="1135946" cy="2021579"/>
          </a:xfrm>
        </p:grpSpPr>
        <p:pic>
          <p:nvPicPr>
            <p:cNvPr id="26" name="Graphic 25" descr="Universal access with solid fill">
              <a:extLst>
                <a:ext uri="{FF2B5EF4-FFF2-40B4-BE49-F238E27FC236}">
                  <a16:creationId xmlns:a16="http://schemas.microsoft.com/office/drawing/2014/main" id="{54DECCC1-054B-05D6-2C12-B529A8C658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27" name="Graphic 26" descr="Universal access with solid fill">
              <a:extLst>
                <a:ext uri="{FF2B5EF4-FFF2-40B4-BE49-F238E27FC236}">
                  <a16:creationId xmlns:a16="http://schemas.microsoft.com/office/drawing/2014/main" id="{2B433BF1-1C71-2921-71B9-95735F29D26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28" name="Graphic 27" descr="Universal access with solid fill">
            <a:extLst>
              <a:ext uri="{FF2B5EF4-FFF2-40B4-BE49-F238E27FC236}">
                <a16:creationId xmlns:a16="http://schemas.microsoft.com/office/drawing/2014/main" id="{5165DD49-5E84-BBB1-F4B1-2B192FCB7CE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29" name="Textbox 200">
            <a:extLst>
              <a:ext uri="{FF2B5EF4-FFF2-40B4-BE49-F238E27FC236}">
                <a16:creationId xmlns:a16="http://schemas.microsoft.com/office/drawing/2014/main" id="{2A6C955D-5A9C-51BC-2DBF-4B6C11F74701}"/>
              </a:ext>
            </a:extLst>
          </p:cNvPr>
          <p:cNvSpPr txBox="1"/>
          <p:nvPr/>
        </p:nvSpPr>
        <p:spPr>
          <a:xfrm rot="17400000" flipH="1">
            <a:off x="20581556" y="3968862"/>
            <a:ext cx="1834156" cy="95410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accent1">
                    <a:alpha val="85000"/>
                  </a:schemeClr>
                </a:solidFill>
                <a:latin typeface="+mj-lt"/>
              </a:rPr>
              <a:t>TARGET</a:t>
            </a:r>
          </a:p>
        </p:txBody>
      </p:sp>
      <p:sp>
        <p:nvSpPr>
          <p:cNvPr id="30" name="Textbox 200">
            <a:extLst>
              <a:ext uri="{FF2B5EF4-FFF2-40B4-BE49-F238E27FC236}">
                <a16:creationId xmlns:a16="http://schemas.microsoft.com/office/drawing/2014/main" id="{DD438511-3890-466F-841D-0F861BA4F7CF}"/>
              </a:ext>
            </a:extLst>
          </p:cNvPr>
          <p:cNvSpPr txBox="1"/>
          <p:nvPr/>
        </p:nvSpPr>
        <p:spPr>
          <a:xfrm rot="18120000" flipH="1">
            <a:off x="9457162" y="10250904"/>
            <a:ext cx="1216230" cy="523220"/>
          </a:xfrm>
          <a:prstGeom prst="rect">
            <a:avLst/>
          </a:prstGeom>
          <a:noFill/>
        </p:spPr>
        <p:txBody>
          <a:bodyPr wrap="none" rtlCol="0" anchor="ctr">
            <a:spAutoFit/>
          </a:bodyPr>
          <a:lstStyle/>
          <a:p>
            <a:r>
              <a:rPr lang="en-US" sz="2800" b="1" dirty="0">
                <a:solidFill>
                  <a:schemeClr val="accent1">
                    <a:alpha val="85000"/>
                  </a:schemeClr>
                </a:solidFill>
                <a:latin typeface="+mj-lt"/>
              </a:rPr>
              <a:t>START</a:t>
            </a:r>
          </a:p>
        </p:txBody>
      </p:sp>
      <p:pic>
        <p:nvPicPr>
          <p:cNvPr id="31" name="Graphic 30" descr="Circle with left arrow with solid fill">
            <a:extLst>
              <a:ext uri="{FF2B5EF4-FFF2-40B4-BE49-F238E27FC236}">
                <a16:creationId xmlns:a16="http://schemas.microsoft.com/office/drawing/2014/main" id="{25B93D8B-AC99-F83A-FF16-3FA69BAD9B6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32" name="Rectangle 31">
            <a:extLst>
              <a:ext uri="{FF2B5EF4-FFF2-40B4-BE49-F238E27FC236}">
                <a16:creationId xmlns:a16="http://schemas.microsoft.com/office/drawing/2014/main" id="{8A4BDC86-86D1-BA1B-ECA3-3B9508EB6CC8}"/>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48">
            <a:extLst>
              <a:ext uri="{FF2B5EF4-FFF2-40B4-BE49-F238E27FC236}">
                <a16:creationId xmlns:a16="http://schemas.microsoft.com/office/drawing/2014/main" id="{0400ACC1-BF50-C747-7588-9C4D10D8CBDD}"/>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34" name="TextBox 48">
            <a:extLst>
              <a:ext uri="{FF2B5EF4-FFF2-40B4-BE49-F238E27FC236}">
                <a16:creationId xmlns:a16="http://schemas.microsoft.com/office/drawing/2014/main" id="{6749F76A-7740-5A04-7509-E4CAA229E2E8}"/>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35" name="Group 34">
            <a:extLst>
              <a:ext uri="{FF2B5EF4-FFF2-40B4-BE49-F238E27FC236}">
                <a16:creationId xmlns:a16="http://schemas.microsoft.com/office/drawing/2014/main" id="{E13D3415-9E63-B914-CE56-55F4AFD2B452}"/>
              </a:ext>
            </a:extLst>
          </p:cNvPr>
          <p:cNvGrpSpPr/>
          <p:nvPr/>
        </p:nvGrpSpPr>
        <p:grpSpPr>
          <a:xfrm>
            <a:off x="8354838" y="5543647"/>
            <a:ext cx="3823255" cy="1673563"/>
            <a:chOff x="8354838" y="5543647"/>
            <a:chExt cx="3823255" cy="1673563"/>
          </a:xfrm>
        </p:grpSpPr>
        <p:sp>
          <p:nvSpPr>
            <p:cNvPr id="36" name="Freeform: Shape 35">
              <a:extLst>
                <a:ext uri="{FF2B5EF4-FFF2-40B4-BE49-F238E27FC236}">
                  <a16:creationId xmlns:a16="http://schemas.microsoft.com/office/drawing/2014/main" id="{C6566558-000B-818D-B52D-07B5BFB1A2B7}"/>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37" name="Straight Connector 36">
              <a:extLst>
                <a:ext uri="{FF2B5EF4-FFF2-40B4-BE49-F238E27FC236}">
                  <a16:creationId xmlns:a16="http://schemas.microsoft.com/office/drawing/2014/main" id="{C4151DD0-7FEA-6C48-2889-7A722C0DAA74}"/>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591447E1-6B8A-715D-1312-FE370F04317E}"/>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AD88EE46-EA91-79CD-D92D-FFDB428809F2}"/>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ircle: Hollow 39">
              <a:extLst>
                <a:ext uri="{FF2B5EF4-FFF2-40B4-BE49-F238E27FC236}">
                  <a16:creationId xmlns:a16="http://schemas.microsoft.com/office/drawing/2014/main" id="{B7B28D68-4B49-4645-116A-66CE604C4314}"/>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1" name="Group 40">
            <a:extLst>
              <a:ext uri="{FF2B5EF4-FFF2-40B4-BE49-F238E27FC236}">
                <a16:creationId xmlns:a16="http://schemas.microsoft.com/office/drawing/2014/main" id="{5D0B13C8-38BA-BE9B-E9B8-7D2ED9EFC5E0}"/>
              </a:ext>
            </a:extLst>
          </p:cNvPr>
          <p:cNvGrpSpPr/>
          <p:nvPr/>
        </p:nvGrpSpPr>
        <p:grpSpPr>
          <a:xfrm>
            <a:off x="10760333" y="4560326"/>
            <a:ext cx="3823255" cy="1673563"/>
            <a:chOff x="10760333" y="4560326"/>
            <a:chExt cx="3823255" cy="1673563"/>
          </a:xfrm>
        </p:grpSpPr>
        <p:sp>
          <p:nvSpPr>
            <p:cNvPr id="42" name="Freeform: Shape 41">
              <a:extLst>
                <a:ext uri="{FF2B5EF4-FFF2-40B4-BE49-F238E27FC236}">
                  <a16:creationId xmlns:a16="http://schemas.microsoft.com/office/drawing/2014/main" id="{1409879D-4BA5-5601-49B8-8376C1523160}"/>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43" name="Straight Connector 42">
              <a:extLst>
                <a:ext uri="{FF2B5EF4-FFF2-40B4-BE49-F238E27FC236}">
                  <a16:creationId xmlns:a16="http://schemas.microsoft.com/office/drawing/2014/main" id="{1AEA9D0E-6BBE-91F5-1F95-7F58F0044938}"/>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FC77FD3F-99FB-A786-9E9B-A80744D89686}"/>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Isosceles Triangle 44">
              <a:extLst>
                <a:ext uri="{FF2B5EF4-FFF2-40B4-BE49-F238E27FC236}">
                  <a16:creationId xmlns:a16="http://schemas.microsoft.com/office/drawing/2014/main" id="{A8F631E6-7445-0E51-B212-2F5A7151D58A}"/>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rcle: Hollow 45">
              <a:extLst>
                <a:ext uri="{FF2B5EF4-FFF2-40B4-BE49-F238E27FC236}">
                  <a16:creationId xmlns:a16="http://schemas.microsoft.com/office/drawing/2014/main" id="{C67AD76C-CCFE-1DF3-33DF-8439BC14C837}"/>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7" name="Group 46">
            <a:extLst>
              <a:ext uri="{FF2B5EF4-FFF2-40B4-BE49-F238E27FC236}">
                <a16:creationId xmlns:a16="http://schemas.microsoft.com/office/drawing/2014/main" id="{A0747BA2-FF7B-85D6-C366-FD69923BFA30}"/>
              </a:ext>
            </a:extLst>
          </p:cNvPr>
          <p:cNvGrpSpPr/>
          <p:nvPr/>
        </p:nvGrpSpPr>
        <p:grpSpPr>
          <a:xfrm>
            <a:off x="13165828" y="3668798"/>
            <a:ext cx="3823255" cy="1673563"/>
            <a:chOff x="13165828" y="3668798"/>
            <a:chExt cx="3823255" cy="1673563"/>
          </a:xfrm>
        </p:grpSpPr>
        <p:sp>
          <p:nvSpPr>
            <p:cNvPr id="48" name="Freeform: Shape 47">
              <a:extLst>
                <a:ext uri="{FF2B5EF4-FFF2-40B4-BE49-F238E27FC236}">
                  <a16:creationId xmlns:a16="http://schemas.microsoft.com/office/drawing/2014/main" id="{9E2DD71B-0C3C-E0AD-3FF0-975479FCA140}"/>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49" name="Straight Connector 48">
              <a:extLst>
                <a:ext uri="{FF2B5EF4-FFF2-40B4-BE49-F238E27FC236}">
                  <a16:creationId xmlns:a16="http://schemas.microsoft.com/office/drawing/2014/main" id="{DF7BC48D-F6CB-9527-7D95-9C7DFF216703}"/>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9B55C277-9333-72BF-12DB-B06CFCA2E16A}"/>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109844DF-1E4B-B6F1-A442-5D49F1210A28}"/>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Circle: Hollow 51">
              <a:extLst>
                <a:ext uri="{FF2B5EF4-FFF2-40B4-BE49-F238E27FC236}">
                  <a16:creationId xmlns:a16="http://schemas.microsoft.com/office/drawing/2014/main" id="{352F573C-0857-0868-78FC-5E71ED808CD4}"/>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3" name="Group 52">
            <a:extLst>
              <a:ext uri="{FF2B5EF4-FFF2-40B4-BE49-F238E27FC236}">
                <a16:creationId xmlns:a16="http://schemas.microsoft.com/office/drawing/2014/main" id="{308BAD21-FD06-4321-A8F9-43F89C5C0522}"/>
              </a:ext>
            </a:extLst>
          </p:cNvPr>
          <p:cNvGrpSpPr/>
          <p:nvPr/>
        </p:nvGrpSpPr>
        <p:grpSpPr>
          <a:xfrm>
            <a:off x="15571324" y="2831584"/>
            <a:ext cx="3823255" cy="1673563"/>
            <a:chOff x="15571324" y="2831584"/>
            <a:chExt cx="3823255" cy="1673563"/>
          </a:xfrm>
        </p:grpSpPr>
        <p:sp>
          <p:nvSpPr>
            <p:cNvPr id="54" name="Freeform: Shape 53">
              <a:extLst>
                <a:ext uri="{FF2B5EF4-FFF2-40B4-BE49-F238E27FC236}">
                  <a16:creationId xmlns:a16="http://schemas.microsoft.com/office/drawing/2014/main" id="{726E89E1-2C29-4AFB-2D28-ECF790FC8FAC}"/>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55" name="Straight Connector 54">
              <a:extLst>
                <a:ext uri="{FF2B5EF4-FFF2-40B4-BE49-F238E27FC236}">
                  <a16:creationId xmlns:a16="http://schemas.microsoft.com/office/drawing/2014/main" id="{730E46BC-63A1-5720-C9D2-C375F0B7D584}"/>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1A18F431-C048-9902-D461-7EC96E9A5EF6}"/>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57" name="Isosceles Triangle 56">
              <a:extLst>
                <a:ext uri="{FF2B5EF4-FFF2-40B4-BE49-F238E27FC236}">
                  <a16:creationId xmlns:a16="http://schemas.microsoft.com/office/drawing/2014/main" id="{38BA9081-1DE9-4A46-6EF8-454676F25E24}"/>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rcle: Hollow 57">
              <a:extLst>
                <a:ext uri="{FF2B5EF4-FFF2-40B4-BE49-F238E27FC236}">
                  <a16:creationId xmlns:a16="http://schemas.microsoft.com/office/drawing/2014/main" id="{6175342C-4176-632F-CBC0-7C816ADAB5BF}"/>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200">
            <a:extLst>
              <a:ext uri="{FF2B5EF4-FFF2-40B4-BE49-F238E27FC236}">
                <a16:creationId xmlns:a16="http://schemas.microsoft.com/office/drawing/2014/main" id="{B2F46322-2D2D-8BDB-07F6-86C1AEEAF69F}"/>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60" name="Textbox 200">
            <a:extLst>
              <a:ext uri="{FF2B5EF4-FFF2-40B4-BE49-F238E27FC236}">
                <a16:creationId xmlns:a16="http://schemas.microsoft.com/office/drawing/2014/main" id="{5FC0E637-2ED2-BEEE-F014-24190D5DCFF9}"/>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61" name="Textbox 200">
            <a:extLst>
              <a:ext uri="{FF2B5EF4-FFF2-40B4-BE49-F238E27FC236}">
                <a16:creationId xmlns:a16="http://schemas.microsoft.com/office/drawing/2014/main" id="{B7C53104-08EB-2949-DF44-0D04184FCA9C}"/>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62" name="Textbox 200">
            <a:extLst>
              <a:ext uri="{FF2B5EF4-FFF2-40B4-BE49-F238E27FC236}">
                <a16:creationId xmlns:a16="http://schemas.microsoft.com/office/drawing/2014/main" id="{E5527110-5BDE-581D-2D69-3DEEF49CD251}"/>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63" name="Textbox 200">
            <a:extLst>
              <a:ext uri="{FF2B5EF4-FFF2-40B4-BE49-F238E27FC236}">
                <a16:creationId xmlns:a16="http://schemas.microsoft.com/office/drawing/2014/main" id="{CEDC059F-E560-F8EE-4E40-ABF516242347}"/>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192" name="Textbox 200">
            <a:extLst>
              <a:ext uri="{FF2B5EF4-FFF2-40B4-BE49-F238E27FC236}">
                <a16:creationId xmlns:a16="http://schemas.microsoft.com/office/drawing/2014/main" id="{9547B868-532F-2A76-52DB-D238208DDE67}"/>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193" name="Textbox 200">
            <a:extLst>
              <a:ext uri="{FF2B5EF4-FFF2-40B4-BE49-F238E27FC236}">
                <a16:creationId xmlns:a16="http://schemas.microsoft.com/office/drawing/2014/main" id="{B82F0048-F941-6FA5-D27E-0A7227593B7D}"/>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194" name="Textbox 200">
            <a:extLst>
              <a:ext uri="{FF2B5EF4-FFF2-40B4-BE49-F238E27FC236}">
                <a16:creationId xmlns:a16="http://schemas.microsoft.com/office/drawing/2014/main" id="{4626AD20-D20B-C25B-5504-959442E973F3}"/>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195" name="Textbox 200">
            <a:extLst>
              <a:ext uri="{FF2B5EF4-FFF2-40B4-BE49-F238E27FC236}">
                <a16:creationId xmlns:a16="http://schemas.microsoft.com/office/drawing/2014/main" id="{9380C418-D54B-E6A4-3BB5-8C6EC7BE662C}"/>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196" name="TextBox 48">
            <a:extLst>
              <a:ext uri="{FF2B5EF4-FFF2-40B4-BE49-F238E27FC236}">
                <a16:creationId xmlns:a16="http://schemas.microsoft.com/office/drawing/2014/main" id="{71AF45BD-10BB-2DD5-2F04-5C98092B77E2}"/>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2"/>
                </a:solidFill>
                <a:effectLst>
                  <a:outerShdw blurRad="127000" dist="101600" dir="5400000" algn="t" rotWithShape="0">
                    <a:prstClr val="black">
                      <a:alpha val="20000"/>
                    </a:prstClr>
                  </a:outerShdw>
                </a:effectLst>
                <a:latin typeface="+mj-lt"/>
              </a:rPr>
              <a:t>CUSTOMER</a:t>
            </a:r>
          </a:p>
        </p:txBody>
      </p:sp>
      <p:grpSp>
        <p:nvGrpSpPr>
          <p:cNvPr id="197" name="Group 196">
            <a:extLst>
              <a:ext uri="{FF2B5EF4-FFF2-40B4-BE49-F238E27FC236}">
                <a16:creationId xmlns:a16="http://schemas.microsoft.com/office/drawing/2014/main" id="{4A0F3510-4952-CCE9-8B81-1F678B610A36}"/>
              </a:ext>
            </a:extLst>
          </p:cNvPr>
          <p:cNvGrpSpPr/>
          <p:nvPr/>
        </p:nvGrpSpPr>
        <p:grpSpPr>
          <a:xfrm>
            <a:off x="1620447" y="11678758"/>
            <a:ext cx="2341953" cy="497690"/>
            <a:chOff x="1620447" y="11678758"/>
            <a:chExt cx="2341953" cy="497690"/>
          </a:xfrm>
        </p:grpSpPr>
        <p:sp>
          <p:nvSpPr>
            <p:cNvPr id="198" name="Rectangle: Rounded Corners 197">
              <a:extLst>
                <a:ext uri="{FF2B5EF4-FFF2-40B4-BE49-F238E27FC236}">
                  <a16:creationId xmlns:a16="http://schemas.microsoft.com/office/drawing/2014/main" id="{CF1F0ECE-FE0D-9C4B-3829-4CF0CF319E75}"/>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TextBox 25">
              <a:extLst>
                <a:ext uri="{FF2B5EF4-FFF2-40B4-BE49-F238E27FC236}">
                  <a16:creationId xmlns:a16="http://schemas.microsoft.com/office/drawing/2014/main" id="{CABAA0AE-9C54-84D2-0541-C7C7E267CDED}"/>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150998175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92"/>
                                            </p:tgtEl>
                                            <p:attrNameLst>
                                              <p:attrName>style.visibility</p:attrName>
                                            </p:attrNameLst>
                                          </p:cBhvr>
                                          <p:to>
                                            <p:strVal val="visible"/>
                                          </p:to>
                                        </p:set>
                                        <p:anim calcmode="lin" valueType="num">
                                          <p:cBhvr additive="base">
                                            <p:cTn id="27" dur="1000" fill="hold"/>
                                            <p:tgtEl>
                                              <p:spTgt spid="192"/>
                                            </p:tgtEl>
                                            <p:attrNameLst>
                                              <p:attrName>ppt_x</p:attrName>
                                            </p:attrNameLst>
                                          </p:cBhvr>
                                          <p:tavLst>
                                            <p:tav tm="0">
                                              <p:val>
                                                <p:strVal val="#ppt_x"/>
                                              </p:val>
                                            </p:tav>
                                            <p:tav tm="100000">
                                              <p:val>
                                                <p:strVal val="#ppt_x"/>
                                              </p:val>
                                            </p:tav>
                                          </p:tavLst>
                                        </p:anim>
                                        <p:anim calcmode="lin" valueType="num">
                                          <p:cBhvr additive="base">
                                            <p:cTn id="28" dur="1000" fill="hold"/>
                                            <p:tgtEl>
                                              <p:spTgt spid="19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93"/>
                                            </p:tgtEl>
                                            <p:attrNameLst>
                                              <p:attrName>style.visibility</p:attrName>
                                            </p:attrNameLst>
                                          </p:cBhvr>
                                          <p:to>
                                            <p:strVal val="visible"/>
                                          </p:to>
                                        </p:set>
                                        <p:anim calcmode="lin" valueType="num">
                                          <p:cBhvr additive="base">
                                            <p:cTn id="31" dur="1000" fill="hold"/>
                                            <p:tgtEl>
                                              <p:spTgt spid="193"/>
                                            </p:tgtEl>
                                            <p:attrNameLst>
                                              <p:attrName>ppt_x</p:attrName>
                                            </p:attrNameLst>
                                          </p:cBhvr>
                                          <p:tavLst>
                                            <p:tav tm="0">
                                              <p:val>
                                                <p:strVal val="#ppt_x"/>
                                              </p:val>
                                            </p:tav>
                                            <p:tav tm="100000">
                                              <p:val>
                                                <p:strVal val="#ppt_x"/>
                                              </p:val>
                                            </p:tav>
                                          </p:tavLst>
                                        </p:anim>
                                        <p:anim calcmode="lin" valueType="num">
                                          <p:cBhvr additive="base">
                                            <p:cTn id="32" dur="1000" fill="hold"/>
                                            <p:tgtEl>
                                              <p:spTgt spid="19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94"/>
                                            </p:tgtEl>
                                            <p:attrNameLst>
                                              <p:attrName>style.visibility</p:attrName>
                                            </p:attrNameLst>
                                          </p:cBhvr>
                                          <p:to>
                                            <p:strVal val="visible"/>
                                          </p:to>
                                        </p:set>
                                        <p:anim calcmode="lin" valueType="num">
                                          <p:cBhvr additive="base">
                                            <p:cTn id="35" dur="1000" fill="hold"/>
                                            <p:tgtEl>
                                              <p:spTgt spid="194"/>
                                            </p:tgtEl>
                                            <p:attrNameLst>
                                              <p:attrName>ppt_x</p:attrName>
                                            </p:attrNameLst>
                                          </p:cBhvr>
                                          <p:tavLst>
                                            <p:tav tm="0">
                                              <p:val>
                                                <p:strVal val="#ppt_x"/>
                                              </p:val>
                                            </p:tav>
                                            <p:tav tm="100000">
                                              <p:val>
                                                <p:strVal val="#ppt_x"/>
                                              </p:val>
                                            </p:tav>
                                          </p:tavLst>
                                        </p:anim>
                                        <p:anim calcmode="lin" valueType="num">
                                          <p:cBhvr additive="base">
                                            <p:cTn id="36" dur="1000" fill="hold"/>
                                            <p:tgtEl>
                                              <p:spTgt spid="19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95"/>
                                            </p:tgtEl>
                                            <p:attrNameLst>
                                              <p:attrName>style.visibility</p:attrName>
                                            </p:attrNameLst>
                                          </p:cBhvr>
                                          <p:to>
                                            <p:strVal val="visible"/>
                                          </p:to>
                                        </p:set>
                                        <p:anim calcmode="lin" valueType="num">
                                          <p:cBhvr additive="base">
                                            <p:cTn id="39" dur="1000" fill="hold"/>
                                            <p:tgtEl>
                                              <p:spTgt spid="195"/>
                                            </p:tgtEl>
                                            <p:attrNameLst>
                                              <p:attrName>ppt_x</p:attrName>
                                            </p:attrNameLst>
                                          </p:cBhvr>
                                          <p:tavLst>
                                            <p:tav tm="0">
                                              <p:val>
                                                <p:strVal val="0-#ppt_w/2"/>
                                              </p:val>
                                            </p:tav>
                                            <p:tav tm="100000">
                                              <p:val>
                                                <p:strVal val="#ppt_x"/>
                                              </p:val>
                                            </p:tav>
                                          </p:tavLst>
                                        </p:anim>
                                        <p:anim calcmode="lin" valueType="num">
                                          <p:cBhvr additive="base">
                                            <p:cTn id="40" dur="1000" fill="hold"/>
                                            <p:tgtEl>
                                              <p:spTgt spid="19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97"/>
                                            </p:tgtEl>
                                            <p:attrNameLst>
                                              <p:attrName>style.visibility</p:attrName>
                                            </p:attrNameLst>
                                          </p:cBhvr>
                                          <p:to>
                                            <p:strVal val="visible"/>
                                          </p:to>
                                        </p:set>
                                        <p:anim calcmode="lin" valueType="num">
                                          <p:cBhvr additive="base">
                                            <p:cTn id="47" dur="1000" fill="hold"/>
                                            <p:tgtEl>
                                              <p:spTgt spid="197"/>
                                            </p:tgtEl>
                                            <p:attrNameLst>
                                              <p:attrName>ppt_x</p:attrName>
                                            </p:attrNameLst>
                                          </p:cBhvr>
                                          <p:tavLst>
                                            <p:tav tm="0">
                                              <p:val>
                                                <p:strVal val="0-#ppt_w/2"/>
                                              </p:val>
                                            </p:tav>
                                            <p:tav tm="100000">
                                              <p:val>
                                                <p:strVal val="#ppt_x"/>
                                              </p:val>
                                            </p:tav>
                                          </p:tavLst>
                                        </p:anim>
                                        <p:anim calcmode="lin" valueType="num">
                                          <p:cBhvr additive="base">
                                            <p:cTn id="48" dur="1000" fill="hold"/>
                                            <p:tgtEl>
                                              <p:spTgt spid="19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50000">
                                          <p:cBhvr additive="base">
                                            <p:cTn id="51"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50000">
                                          <p:cBhvr additive="base">
                                            <p:cTn id="55"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192" grpId="0"/>
          <p:bldP spid="193" grpId="0"/>
          <p:bldP spid="194" grpId="0"/>
          <p:bldP spid="19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ppt_x"/>
                                              </p:val>
                                            </p:tav>
                                            <p:tav tm="100000">
                                              <p:val>
                                                <p:strVal val="#ppt_x"/>
                                              </p:val>
                                            </p:tav>
                                          </p:tavLst>
                                        </p:anim>
                                        <p:anim calcmode="lin" valueType="num">
                                          <p:cBhvr additive="base">
                                            <p:cTn id="8" dur="10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ppt_x"/>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92"/>
                                            </p:tgtEl>
                                            <p:attrNameLst>
                                              <p:attrName>style.visibility</p:attrName>
                                            </p:attrNameLst>
                                          </p:cBhvr>
                                          <p:to>
                                            <p:strVal val="visible"/>
                                          </p:to>
                                        </p:set>
                                        <p:anim calcmode="lin" valueType="num">
                                          <p:cBhvr additive="base">
                                            <p:cTn id="27" dur="1000" fill="hold"/>
                                            <p:tgtEl>
                                              <p:spTgt spid="192"/>
                                            </p:tgtEl>
                                            <p:attrNameLst>
                                              <p:attrName>ppt_x</p:attrName>
                                            </p:attrNameLst>
                                          </p:cBhvr>
                                          <p:tavLst>
                                            <p:tav tm="0">
                                              <p:val>
                                                <p:strVal val="#ppt_x"/>
                                              </p:val>
                                            </p:tav>
                                            <p:tav tm="100000">
                                              <p:val>
                                                <p:strVal val="#ppt_x"/>
                                              </p:val>
                                            </p:tav>
                                          </p:tavLst>
                                        </p:anim>
                                        <p:anim calcmode="lin" valueType="num">
                                          <p:cBhvr additive="base">
                                            <p:cTn id="28" dur="1000" fill="hold"/>
                                            <p:tgtEl>
                                              <p:spTgt spid="19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93"/>
                                            </p:tgtEl>
                                            <p:attrNameLst>
                                              <p:attrName>style.visibility</p:attrName>
                                            </p:attrNameLst>
                                          </p:cBhvr>
                                          <p:to>
                                            <p:strVal val="visible"/>
                                          </p:to>
                                        </p:set>
                                        <p:anim calcmode="lin" valueType="num">
                                          <p:cBhvr additive="base">
                                            <p:cTn id="31" dur="1000" fill="hold"/>
                                            <p:tgtEl>
                                              <p:spTgt spid="193"/>
                                            </p:tgtEl>
                                            <p:attrNameLst>
                                              <p:attrName>ppt_x</p:attrName>
                                            </p:attrNameLst>
                                          </p:cBhvr>
                                          <p:tavLst>
                                            <p:tav tm="0">
                                              <p:val>
                                                <p:strVal val="#ppt_x"/>
                                              </p:val>
                                            </p:tav>
                                            <p:tav tm="100000">
                                              <p:val>
                                                <p:strVal val="#ppt_x"/>
                                              </p:val>
                                            </p:tav>
                                          </p:tavLst>
                                        </p:anim>
                                        <p:anim calcmode="lin" valueType="num">
                                          <p:cBhvr additive="base">
                                            <p:cTn id="32" dur="1000" fill="hold"/>
                                            <p:tgtEl>
                                              <p:spTgt spid="19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94"/>
                                            </p:tgtEl>
                                            <p:attrNameLst>
                                              <p:attrName>style.visibility</p:attrName>
                                            </p:attrNameLst>
                                          </p:cBhvr>
                                          <p:to>
                                            <p:strVal val="visible"/>
                                          </p:to>
                                        </p:set>
                                        <p:anim calcmode="lin" valueType="num">
                                          <p:cBhvr additive="base">
                                            <p:cTn id="35" dur="1000" fill="hold"/>
                                            <p:tgtEl>
                                              <p:spTgt spid="194"/>
                                            </p:tgtEl>
                                            <p:attrNameLst>
                                              <p:attrName>ppt_x</p:attrName>
                                            </p:attrNameLst>
                                          </p:cBhvr>
                                          <p:tavLst>
                                            <p:tav tm="0">
                                              <p:val>
                                                <p:strVal val="#ppt_x"/>
                                              </p:val>
                                            </p:tav>
                                            <p:tav tm="100000">
                                              <p:val>
                                                <p:strVal val="#ppt_x"/>
                                              </p:val>
                                            </p:tav>
                                          </p:tavLst>
                                        </p:anim>
                                        <p:anim calcmode="lin" valueType="num">
                                          <p:cBhvr additive="base">
                                            <p:cTn id="36" dur="1000" fill="hold"/>
                                            <p:tgtEl>
                                              <p:spTgt spid="19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95"/>
                                            </p:tgtEl>
                                            <p:attrNameLst>
                                              <p:attrName>style.visibility</p:attrName>
                                            </p:attrNameLst>
                                          </p:cBhvr>
                                          <p:to>
                                            <p:strVal val="visible"/>
                                          </p:to>
                                        </p:set>
                                        <p:anim calcmode="lin" valueType="num">
                                          <p:cBhvr additive="base">
                                            <p:cTn id="39" dur="1000" fill="hold"/>
                                            <p:tgtEl>
                                              <p:spTgt spid="195"/>
                                            </p:tgtEl>
                                            <p:attrNameLst>
                                              <p:attrName>ppt_x</p:attrName>
                                            </p:attrNameLst>
                                          </p:cBhvr>
                                          <p:tavLst>
                                            <p:tav tm="0">
                                              <p:val>
                                                <p:strVal val="0-#ppt_w/2"/>
                                              </p:val>
                                            </p:tav>
                                            <p:tav tm="100000">
                                              <p:val>
                                                <p:strVal val="#ppt_x"/>
                                              </p:val>
                                            </p:tav>
                                          </p:tavLst>
                                        </p:anim>
                                        <p:anim calcmode="lin" valueType="num">
                                          <p:cBhvr additive="base">
                                            <p:cTn id="40" dur="1000" fill="hold"/>
                                            <p:tgtEl>
                                              <p:spTgt spid="19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97"/>
                                            </p:tgtEl>
                                            <p:attrNameLst>
                                              <p:attrName>style.visibility</p:attrName>
                                            </p:attrNameLst>
                                          </p:cBhvr>
                                          <p:to>
                                            <p:strVal val="visible"/>
                                          </p:to>
                                        </p:set>
                                        <p:anim calcmode="lin" valueType="num">
                                          <p:cBhvr additive="base">
                                            <p:cTn id="47" dur="1000" fill="hold"/>
                                            <p:tgtEl>
                                              <p:spTgt spid="197"/>
                                            </p:tgtEl>
                                            <p:attrNameLst>
                                              <p:attrName>ppt_x</p:attrName>
                                            </p:attrNameLst>
                                          </p:cBhvr>
                                          <p:tavLst>
                                            <p:tav tm="0">
                                              <p:val>
                                                <p:strVal val="0-#ppt_w/2"/>
                                              </p:val>
                                            </p:tav>
                                            <p:tav tm="100000">
                                              <p:val>
                                                <p:strVal val="#ppt_x"/>
                                              </p:val>
                                            </p:tav>
                                          </p:tavLst>
                                        </p:anim>
                                        <p:anim calcmode="lin" valueType="num">
                                          <p:cBhvr additive="base">
                                            <p:cTn id="48" dur="1000" fill="hold"/>
                                            <p:tgtEl>
                                              <p:spTgt spid="19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0-#ppt_w/2"/>
                                              </p:val>
                                            </p:tav>
                                            <p:tav tm="100000">
                                              <p:val>
                                                <p:strVal val="#ppt_x"/>
                                              </p:val>
                                            </p:tav>
                                          </p:tavLst>
                                        </p:anim>
                                        <p:anim calcmode="lin" valueType="num">
                                          <p:cBhvr additive="base">
                                            <p:cTn id="52" dur="10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0-#ppt_w/2"/>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750"/>
                                            <p:tgtEl>
                                              <p:spTgt spid="3"/>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47" presetClass="entr" presetSubtype="0" fill="hold" nodeType="withEffect">
                                      <p:stCondLst>
                                        <p:cond delay="15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50"/>
                                            <p:tgtEl>
                                              <p:spTgt spid="35"/>
                                            </p:tgtEl>
                                          </p:cBhvr>
                                        </p:animEffect>
                                        <p:anim calcmode="lin" valueType="num">
                                          <p:cBhvr>
                                            <p:cTn id="71" dur="750" fill="hold"/>
                                            <p:tgtEl>
                                              <p:spTgt spid="35"/>
                                            </p:tgtEl>
                                            <p:attrNameLst>
                                              <p:attrName>ppt_x</p:attrName>
                                            </p:attrNameLst>
                                          </p:cBhvr>
                                          <p:tavLst>
                                            <p:tav tm="0">
                                              <p:val>
                                                <p:strVal val="#ppt_x"/>
                                              </p:val>
                                            </p:tav>
                                            <p:tav tm="100000">
                                              <p:val>
                                                <p:strVal val="#ppt_x"/>
                                              </p:val>
                                            </p:tav>
                                          </p:tavLst>
                                        </p:anim>
                                        <p:anim calcmode="lin" valueType="num">
                                          <p:cBhvr>
                                            <p:cTn id="72" dur="750" fill="hold"/>
                                            <p:tgtEl>
                                              <p:spTgt spid="35"/>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750"/>
                                            <p:tgtEl>
                                              <p:spTgt spid="4"/>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anim calcmode="lin" valueType="num">
                                          <p:cBhvr>
                                            <p:cTn id="79" dur="500" fill="hold"/>
                                            <p:tgtEl>
                                              <p:spTgt spid="10"/>
                                            </p:tgtEl>
                                            <p:attrNameLst>
                                              <p:attrName>ppt_x</p:attrName>
                                            </p:attrNameLst>
                                          </p:cBhvr>
                                          <p:tavLst>
                                            <p:tav tm="0">
                                              <p:val>
                                                <p:strVal val="#ppt_x"/>
                                              </p:val>
                                            </p:tav>
                                            <p:tav tm="100000">
                                              <p:val>
                                                <p:strVal val="#ppt_x"/>
                                              </p:val>
                                            </p:tav>
                                          </p:tavLst>
                                        </p:anim>
                                        <p:anim calcmode="lin" valueType="num">
                                          <p:cBhvr>
                                            <p:cTn id="80" dur="500" fill="hold"/>
                                            <p:tgtEl>
                                              <p:spTgt spid="10"/>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par>
                                    <p:cTn id="84" presetID="47" presetClass="entr" presetSubtype="0" fill="hold" nodeType="withEffect">
                                      <p:stCondLst>
                                        <p:cond delay="175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750"/>
                                            <p:tgtEl>
                                              <p:spTgt spid="41"/>
                                            </p:tgtEl>
                                          </p:cBhvr>
                                        </p:animEffect>
                                        <p:anim calcmode="lin" valueType="num">
                                          <p:cBhvr>
                                            <p:cTn id="87" dur="750" fill="hold"/>
                                            <p:tgtEl>
                                              <p:spTgt spid="41"/>
                                            </p:tgtEl>
                                            <p:attrNameLst>
                                              <p:attrName>ppt_x</p:attrName>
                                            </p:attrNameLst>
                                          </p:cBhvr>
                                          <p:tavLst>
                                            <p:tav tm="0">
                                              <p:val>
                                                <p:strVal val="#ppt_x"/>
                                              </p:val>
                                            </p:tav>
                                            <p:tav tm="100000">
                                              <p:val>
                                                <p:strVal val="#ppt_x"/>
                                              </p:val>
                                            </p:tav>
                                          </p:tavLst>
                                        </p:anim>
                                        <p:anim calcmode="lin" valueType="num">
                                          <p:cBhvr>
                                            <p:cTn id="88" dur="750" fill="hold"/>
                                            <p:tgtEl>
                                              <p:spTgt spid="41"/>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5"/>
                                            </p:tgtEl>
                                            <p:attrNameLst>
                                              <p:attrName>style.visibility</p:attrName>
                                            </p:attrNameLst>
                                          </p:cBhvr>
                                          <p:to>
                                            <p:strVal val="visible"/>
                                          </p:to>
                                        </p:set>
                                        <p:animEffect transition="in" filter="wipe(down)">
                                          <p:cBhvr>
                                            <p:cTn id="91" dur="750"/>
                                            <p:tgtEl>
                                              <p:spTgt spid="5"/>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anim calcmode="lin" valueType="num">
                                          <p:cBhvr>
                                            <p:cTn id="95" dur="500" fill="hold"/>
                                            <p:tgtEl>
                                              <p:spTgt spid="9"/>
                                            </p:tgtEl>
                                            <p:attrNameLst>
                                              <p:attrName>ppt_x</p:attrName>
                                            </p:attrNameLst>
                                          </p:cBhvr>
                                          <p:tavLst>
                                            <p:tav tm="0">
                                              <p:val>
                                                <p:strVal val="#ppt_x"/>
                                              </p:val>
                                            </p:tav>
                                            <p:tav tm="100000">
                                              <p:val>
                                                <p:strVal val="#ppt_x"/>
                                              </p:val>
                                            </p:tav>
                                          </p:tavLst>
                                        </p:anim>
                                        <p:anim calcmode="lin" valueType="num">
                                          <p:cBhvr>
                                            <p:cTn id="96" dur="500" fill="hold"/>
                                            <p:tgtEl>
                                              <p:spTgt spid="9"/>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21"/>
                                            </p:tgtEl>
                                            <p:attrNameLst>
                                              <p:attrName>style.visibility</p:attrName>
                                            </p:attrNameLst>
                                          </p:cBhvr>
                                          <p:to>
                                            <p:strVal val="visible"/>
                                          </p:to>
                                        </p:set>
                                        <p:animEffect transition="in" filter="wipe(down)">
                                          <p:cBhvr>
                                            <p:cTn id="99" dur="500"/>
                                            <p:tgtEl>
                                              <p:spTgt spid="21"/>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47"/>
                                            </p:tgtEl>
                                            <p:attrNameLst>
                                              <p:attrName>style.visibility</p:attrName>
                                            </p:attrNameLst>
                                          </p:cBhvr>
                                          <p:to>
                                            <p:strVal val="visible"/>
                                          </p:to>
                                        </p:set>
                                        <p:animEffect transition="in" filter="fade">
                                          <p:cBhvr>
                                            <p:cTn id="102" dur="750"/>
                                            <p:tgtEl>
                                              <p:spTgt spid="47"/>
                                            </p:tgtEl>
                                          </p:cBhvr>
                                        </p:animEffect>
                                        <p:anim calcmode="lin" valueType="num">
                                          <p:cBhvr>
                                            <p:cTn id="103" dur="750" fill="hold"/>
                                            <p:tgtEl>
                                              <p:spTgt spid="47"/>
                                            </p:tgtEl>
                                            <p:attrNameLst>
                                              <p:attrName>ppt_x</p:attrName>
                                            </p:attrNameLst>
                                          </p:cBhvr>
                                          <p:tavLst>
                                            <p:tav tm="0">
                                              <p:val>
                                                <p:strVal val="#ppt_x"/>
                                              </p:val>
                                            </p:tav>
                                            <p:tav tm="100000">
                                              <p:val>
                                                <p:strVal val="#ppt_x"/>
                                              </p:val>
                                            </p:tav>
                                          </p:tavLst>
                                        </p:anim>
                                        <p:anim calcmode="lin" valueType="num">
                                          <p:cBhvr>
                                            <p:cTn id="104" dur="750" fill="hold"/>
                                            <p:tgtEl>
                                              <p:spTgt spid="47"/>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6"/>
                                            </p:tgtEl>
                                            <p:attrNameLst>
                                              <p:attrName>style.visibility</p:attrName>
                                            </p:attrNameLst>
                                          </p:cBhvr>
                                          <p:to>
                                            <p:strVal val="visible"/>
                                          </p:to>
                                        </p:set>
                                        <p:animEffect transition="in" filter="wipe(down)">
                                          <p:cBhvr>
                                            <p:cTn id="107" dur="750"/>
                                            <p:tgtEl>
                                              <p:spTgt spid="6"/>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anim calcmode="lin" valueType="num">
                                          <p:cBhvr>
                                            <p:cTn id="111" dur="500" fill="hold"/>
                                            <p:tgtEl>
                                              <p:spTgt spid="8"/>
                                            </p:tgtEl>
                                            <p:attrNameLst>
                                              <p:attrName>ppt_x</p:attrName>
                                            </p:attrNameLst>
                                          </p:cBhvr>
                                          <p:tavLst>
                                            <p:tav tm="0">
                                              <p:val>
                                                <p:strVal val="#ppt_x"/>
                                              </p:val>
                                            </p:tav>
                                            <p:tav tm="100000">
                                              <p:val>
                                                <p:strVal val="#ppt_x"/>
                                              </p:val>
                                            </p:tav>
                                          </p:tavLst>
                                        </p:anim>
                                        <p:anim calcmode="lin" valueType="num">
                                          <p:cBhvr>
                                            <p:cTn id="112" dur="500" fill="hold"/>
                                            <p:tgtEl>
                                              <p:spTgt spid="8"/>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16"/>
                                            </p:tgtEl>
                                            <p:attrNameLst>
                                              <p:attrName>style.visibility</p:attrName>
                                            </p:attrNameLst>
                                          </p:cBhvr>
                                          <p:to>
                                            <p:strVal val="visible"/>
                                          </p:to>
                                        </p:set>
                                        <p:animEffect transition="in" filter="wipe(down)">
                                          <p:cBhvr>
                                            <p:cTn id="115" dur="500"/>
                                            <p:tgtEl>
                                              <p:spTgt spid="16"/>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750"/>
                                            <p:tgtEl>
                                              <p:spTgt spid="53"/>
                                            </p:tgtEl>
                                          </p:cBhvr>
                                        </p:animEffect>
                                        <p:anim calcmode="lin" valueType="num">
                                          <p:cBhvr>
                                            <p:cTn id="119" dur="750" fill="hold"/>
                                            <p:tgtEl>
                                              <p:spTgt spid="53"/>
                                            </p:tgtEl>
                                            <p:attrNameLst>
                                              <p:attrName>ppt_x</p:attrName>
                                            </p:attrNameLst>
                                          </p:cBhvr>
                                          <p:tavLst>
                                            <p:tav tm="0">
                                              <p:val>
                                                <p:strVal val="#ppt_x"/>
                                              </p:val>
                                            </p:tav>
                                            <p:tav tm="100000">
                                              <p:val>
                                                <p:strVal val="#ppt_x"/>
                                              </p:val>
                                            </p:tav>
                                          </p:tavLst>
                                        </p:anim>
                                        <p:anim calcmode="lin" valueType="num">
                                          <p:cBhvr>
                                            <p:cTn id="120" dur="750" fill="hold"/>
                                            <p:tgtEl>
                                              <p:spTgt spid="53"/>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7"/>
                                            </p:tgtEl>
                                            <p:attrNameLst>
                                              <p:attrName>style.visibility</p:attrName>
                                            </p:attrNameLst>
                                          </p:cBhvr>
                                          <p:to>
                                            <p:strVal val="visible"/>
                                          </p:to>
                                        </p:set>
                                        <p:animEffect transition="in" filter="wipe(down)">
                                          <p:cBhvr>
                                            <p:cTn id="123" dur="750"/>
                                            <p:tgtEl>
                                              <p:spTgt spid="7"/>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500"/>
                                            <p:tgtEl>
                                              <p:spTgt spid="29"/>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1000"/>
                                            <p:tgtEl>
                                              <p:spTgt spid="15"/>
                                            </p:tgtEl>
                                          </p:cBhvr>
                                        </p:animEffect>
                                        <p:anim calcmode="lin" valueType="num">
                                          <p:cBhvr>
                                            <p:cTn id="130" dur="1000" fill="hold"/>
                                            <p:tgtEl>
                                              <p:spTgt spid="15"/>
                                            </p:tgtEl>
                                            <p:attrNameLst>
                                              <p:attrName>ppt_x</p:attrName>
                                            </p:attrNameLst>
                                          </p:cBhvr>
                                          <p:tavLst>
                                            <p:tav tm="0">
                                              <p:val>
                                                <p:strVal val="#ppt_x"/>
                                              </p:val>
                                            </p:tav>
                                            <p:tav tm="100000">
                                              <p:val>
                                                <p:strVal val="#ppt_x"/>
                                              </p:val>
                                            </p:tav>
                                          </p:tavLst>
                                        </p:anim>
                                        <p:anim calcmode="lin" valueType="num">
                                          <p:cBhvr>
                                            <p:cTn id="131" dur="10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14"/>
                                            </p:tgtEl>
                                            <p:attrNameLst>
                                              <p:attrName>style.visibility</p:attrName>
                                            </p:attrNameLst>
                                          </p:cBhvr>
                                          <p:to>
                                            <p:strVal val="visible"/>
                                          </p:to>
                                        </p:set>
                                        <p:animEffect transition="in" filter="fade">
                                          <p:cBhvr>
                                            <p:cTn id="134" dur="1000"/>
                                            <p:tgtEl>
                                              <p:spTgt spid="14"/>
                                            </p:tgtEl>
                                          </p:cBhvr>
                                        </p:animEffect>
                                        <p:anim calcmode="lin" valueType="num">
                                          <p:cBhvr>
                                            <p:cTn id="135" dur="1000" fill="hold"/>
                                            <p:tgtEl>
                                              <p:spTgt spid="14"/>
                                            </p:tgtEl>
                                            <p:attrNameLst>
                                              <p:attrName>ppt_x</p:attrName>
                                            </p:attrNameLst>
                                          </p:cBhvr>
                                          <p:tavLst>
                                            <p:tav tm="0">
                                              <p:val>
                                                <p:strVal val="#ppt_x"/>
                                              </p:val>
                                            </p:tav>
                                            <p:tav tm="100000">
                                              <p:val>
                                                <p:strVal val="#ppt_x"/>
                                              </p:val>
                                            </p:tav>
                                          </p:tavLst>
                                        </p:anim>
                                        <p:anim calcmode="lin" valueType="num">
                                          <p:cBhvr>
                                            <p:cTn id="136" dur="1000" fill="hold"/>
                                            <p:tgtEl>
                                              <p:spTgt spid="14"/>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13"/>
                                            </p:tgtEl>
                                            <p:attrNameLst>
                                              <p:attrName>style.visibility</p:attrName>
                                            </p:attrNameLst>
                                          </p:cBhvr>
                                          <p:to>
                                            <p:strVal val="visible"/>
                                          </p:to>
                                        </p:set>
                                        <p:animEffect transition="in" filter="fade">
                                          <p:cBhvr>
                                            <p:cTn id="139" dur="1000"/>
                                            <p:tgtEl>
                                              <p:spTgt spid="13"/>
                                            </p:tgtEl>
                                          </p:cBhvr>
                                        </p:animEffect>
                                        <p:anim calcmode="lin" valueType="num">
                                          <p:cBhvr>
                                            <p:cTn id="140" dur="1000" fill="hold"/>
                                            <p:tgtEl>
                                              <p:spTgt spid="13"/>
                                            </p:tgtEl>
                                            <p:attrNameLst>
                                              <p:attrName>ppt_x</p:attrName>
                                            </p:attrNameLst>
                                          </p:cBhvr>
                                          <p:tavLst>
                                            <p:tav tm="0">
                                              <p:val>
                                                <p:strVal val="#ppt_x"/>
                                              </p:val>
                                            </p:tav>
                                            <p:tav tm="100000">
                                              <p:val>
                                                <p:strVal val="#ppt_x"/>
                                              </p:val>
                                            </p:tav>
                                          </p:tavLst>
                                        </p:anim>
                                        <p:anim calcmode="lin" valueType="num">
                                          <p:cBhvr>
                                            <p:cTn id="141" dur="1000" fill="hold"/>
                                            <p:tgtEl>
                                              <p:spTgt spid="1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12"/>
                                            </p:tgtEl>
                                            <p:attrNameLst>
                                              <p:attrName>style.visibility</p:attrName>
                                            </p:attrNameLst>
                                          </p:cBhvr>
                                          <p:to>
                                            <p:strVal val="visible"/>
                                          </p:to>
                                        </p:set>
                                        <p:animEffect transition="in" filter="fade">
                                          <p:cBhvr>
                                            <p:cTn id="144" dur="1000"/>
                                            <p:tgtEl>
                                              <p:spTgt spid="12"/>
                                            </p:tgtEl>
                                          </p:cBhvr>
                                        </p:animEffect>
                                        <p:anim calcmode="lin" valueType="num">
                                          <p:cBhvr>
                                            <p:cTn id="145" dur="1000" fill="hold"/>
                                            <p:tgtEl>
                                              <p:spTgt spid="12"/>
                                            </p:tgtEl>
                                            <p:attrNameLst>
                                              <p:attrName>ppt_x</p:attrName>
                                            </p:attrNameLst>
                                          </p:cBhvr>
                                          <p:tavLst>
                                            <p:tav tm="0">
                                              <p:val>
                                                <p:strVal val="#ppt_x"/>
                                              </p:val>
                                            </p:tav>
                                            <p:tav tm="100000">
                                              <p:val>
                                                <p:strVal val="#ppt_x"/>
                                              </p:val>
                                            </p:tav>
                                          </p:tavLst>
                                        </p:anim>
                                        <p:anim calcmode="lin" valueType="num">
                                          <p:cBhvr>
                                            <p:cTn id="1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9" grpId="0"/>
          <p:bldP spid="30" grpId="0"/>
          <p:bldP spid="34" grpId="0"/>
          <p:bldP spid="59" grpId="0"/>
          <p:bldP spid="60" grpId="0"/>
          <p:bldP spid="61" grpId="0"/>
          <p:bldP spid="62" grpId="0"/>
          <p:bldP spid="63" grpId="0"/>
          <p:bldP spid="192" grpId="0"/>
          <p:bldP spid="193" grpId="0"/>
          <p:bldP spid="194" grpId="0"/>
          <p:bldP spid="19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368CB5AC-E9CC-51E5-F2D1-BD12653E623D}"/>
              </a:ext>
            </a:extLst>
          </p:cNvPr>
          <p:cNvSpPr/>
          <p:nvPr/>
        </p:nvSpPr>
        <p:spPr>
          <a:xfrm>
            <a:off x="0" y="1"/>
            <a:ext cx="24384000" cy="1132835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AEFC6AB1-8ECF-A2D3-0228-C830908A47DD}"/>
              </a:ext>
            </a:extLst>
          </p:cNvPr>
          <p:cNvSpPr/>
          <p:nvPr/>
        </p:nvSpPr>
        <p:spPr>
          <a:xfrm>
            <a:off x="8758793" y="7304891"/>
            <a:ext cx="4123545" cy="3936240"/>
          </a:xfrm>
          <a:custGeom>
            <a:avLst/>
            <a:gdLst>
              <a:gd name="connsiteX0" fmla="*/ 3786744 w 3786744"/>
              <a:gd name="connsiteY0" fmla="*/ 0 h 3614738"/>
              <a:gd name="connsiteX1" fmla="*/ 2206329 w 3786744"/>
              <a:gd name="connsiteY1" fmla="*/ 0 h 3614738"/>
              <a:gd name="connsiteX2" fmla="*/ 0 w 3786744"/>
              <a:gd name="connsiteY2" fmla="*/ 3614738 h 3614738"/>
              <a:gd name="connsiteX3" fmla="*/ 1580416 w 3786744"/>
              <a:gd name="connsiteY3" fmla="*/ 3614738 h 3614738"/>
              <a:gd name="connsiteX4" fmla="*/ 3713380 w 3786744"/>
              <a:gd name="connsiteY4" fmla="*/ 120197 h 3614738"/>
              <a:gd name="connsiteX5" fmla="*/ 3663776 w 3786744"/>
              <a:gd name="connsiteY5" fmla="*/ 201464 h 3614738"/>
              <a:gd name="connsiteX6" fmla="*/ 3632596 w 3786744"/>
              <a:gd name="connsiteY6" fmla="*/ 163673 h 3614738"/>
              <a:gd name="connsiteX7" fmla="*/ 3237458 w 3786744"/>
              <a:gd name="connsiteY7" fmla="*/ 1 h 3614738"/>
              <a:gd name="connsiteX8" fmla="*/ 3786743 w 3786744"/>
              <a:gd name="connsiteY8" fmla="*/ 1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6744" h="3614738">
                <a:moveTo>
                  <a:pt x="3786744" y="0"/>
                </a:moveTo>
                <a:lnTo>
                  <a:pt x="2206329" y="0"/>
                </a:lnTo>
                <a:lnTo>
                  <a:pt x="0" y="3614738"/>
                </a:lnTo>
                <a:lnTo>
                  <a:pt x="1580416" y="3614738"/>
                </a:lnTo>
                <a:lnTo>
                  <a:pt x="3713380" y="120197"/>
                </a:lnTo>
                <a:lnTo>
                  <a:pt x="3663776" y="201464"/>
                </a:lnTo>
                <a:lnTo>
                  <a:pt x="3632596" y="163673"/>
                </a:lnTo>
                <a:cubicBezTo>
                  <a:pt x="3531472" y="62548"/>
                  <a:pt x="3391768" y="1"/>
                  <a:pt x="3237458" y="1"/>
                </a:cubicBezTo>
                <a:lnTo>
                  <a:pt x="3786743" y="1"/>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Freeform: Shape 41">
            <a:extLst>
              <a:ext uri="{FF2B5EF4-FFF2-40B4-BE49-F238E27FC236}">
                <a16:creationId xmlns:a16="http://schemas.microsoft.com/office/drawing/2014/main" id="{989E2C31-ACAB-C8B1-BFB7-02DFEC51A71A}"/>
              </a:ext>
            </a:extLst>
          </p:cNvPr>
          <p:cNvSpPr/>
          <p:nvPr/>
        </p:nvSpPr>
        <p:spPr>
          <a:xfrm>
            <a:off x="11326650" y="6314349"/>
            <a:ext cx="3873082" cy="4926782"/>
          </a:xfrm>
          <a:custGeom>
            <a:avLst/>
            <a:gdLst>
              <a:gd name="connsiteX0" fmla="*/ 3108591 w 3556738"/>
              <a:gd name="connsiteY0" fmla="*/ 0 h 4524375"/>
              <a:gd name="connsiteX1" fmla="*/ 2086055 w 3556738"/>
              <a:gd name="connsiteY1" fmla="*/ 0 h 4524375"/>
              <a:gd name="connsiteX2" fmla="*/ 0 w 3556738"/>
              <a:gd name="connsiteY2" fmla="*/ 4296455 h 4524375"/>
              <a:gd name="connsiteX3" fmla="*/ 53009 w 3556738"/>
              <a:gd name="connsiteY3" fmla="*/ 4360702 h 4524375"/>
              <a:gd name="connsiteX4" fmla="*/ 448147 w 3556738"/>
              <a:gd name="connsiteY4" fmla="*/ 4524374 h 4524375"/>
              <a:gd name="connsiteX5" fmla="*/ 679911 w 3556738"/>
              <a:gd name="connsiteY5" fmla="*/ 4524374 h 4524375"/>
              <a:gd name="connsiteX6" fmla="*/ 679911 w 3556738"/>
              <a:gd name="connsiteY6" fmla="*/ 4524375 h 4524375"/>
              <a:gd name="connsiteX7" fmla="*/ 1470684 w 3556738"/>
              <a:gd name="connsiteY7" fmla="*/ 4524375 h 4524375"/>
              <a:gd name="connsiteX8" fmla="*/ 3556738 w 3556738"/>
              <a:gd name="connsiteY8" fmla="*/ 227922 h 4524375"/>
              <a:gd name="connsiteX9" fmla="*/ 3503727 w 3556738"/>
              <a:gd name="connsiteY9" fmla="*/ 163672 h 4524375"/>
              <a:gd name="connsiteX10" fmla="*/ 3108591 w 3556738"/>
              <a:gd name="connsiteY10"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56738" h="4524375">
                <a:moveTo>
                  <a:pt x="3108591" y="0"/>
                </a:moveTo>
                <a:lnTo>
                  <a:pt x="2086055" y="0"/>
                </a:lnTo>
                <a:lnTo>
                  <a:pt x="0" y="4296455"/>
                </a:lnTo>
                <a:lnTo>
                  <a:pt x="53009" y="4360702"/>
                </a:lnTo>
                <a:cubicBezTo>
                  <a:pt x="154133" y="4461827"/>
                  <a:pt x="293835" y="4524374"/>
                  <a:pt x="448147" y="4524374"/>
                </a:cubicBezTo>
                <a:lnTo>
                  <a:pt x="679911" y="4524374"/>
                </a:lnTo>
                <a:lnTo>
                  <a:pt x="679911" y="4524375"/>
                </a:lnTo>
                <a:lnTo>
                  <a:pt x="1470684" y="4524375"/>
                </a:lnTo>
                <a:lnTo>
                  <a:pt x="3556738" y="227922"/>
                </a:lnTo>
                <a:lnTo>
                  <a:pt x="3503727" y="163672"/>
                </a:lnTo>
                <a:cubicBezTo>
                  <a:pt x="3402603" y="62547"/>
                  <a:pt x="3262901" y="0"/>
                  <a:pt x="3108591"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26357A86-5CE2-DF7C-2983-9EB42EA5A0B1}"/>
              </a:ext>
            </a:extLst>
          </p:cNvPr>
          <p:cNvSpPr/>
          <p:nvPr/>
        </p:nvSpPr>
        <p:spPr>
          <a:xfrm>
            <a:off x="13601916" y="5411971"/>
            <a:ext cx="4006046" cy="5829161"/>
          </a:xfrm>
          <a:custGeom>
            <a:avLst/>
            <a:gdLst>
              <a:gd name="connsiteX0" fmla="*/ 3219261 w 3678842"/>
              <a:gd name="connsiteY0" fmla="*/ 0 h 5353050"/>
              <a:gd name="connsiteX1" fmla="*/ 2196717 w 3678842"/>
              <a:gd name="connsiteY1" fmla="*/ 0 h 5353050"/>
              <a:gd name="connsiteX2" fmla="*/ 0 w 3678842"/>
              <a:gd name="connsiteY2" fmla="*/ 5353050 h 5353050"/>
              <a:gd name="connsiteX3" fmla="*/ 1 w 3678842"/>
              <a:gd name="connsiteY3" fmla="*/ 5353050 h 5353050"/>
              <a:gd name="connsiteX4" fmla="*/ 102765 w 3678842"/>
              <a:gd name="connsiteY4" fmla="*/ 5102632 h 5353050"/>
              <a:gd name="connsiteX5" fmla="*/ 104959 w 3678842"/>
              <a:gd name="connsiteY5" fmla="*/ 5106675 h 5353050"/>
              <a:gd name="connsiteX6" fmla="*/ 568333 w 3678842"/>
              <a:gd name="connsiteY6" fmla="*/ 5353049 h 5353050"/>
              <a:gd name="connsiteX7" fmla="*/ 800099 w 3678842"/>
              <a:gd name="connsiteY7" fmla="*/ 5353049 h 5353050"/>
              <a:gd name="connsiteX8" fmla="*/ 1031863 w 3678842"/>
              <a:gd name="connsiteY8" fmla="*/ 5353049 h 5353050"/>
              <a:gd name="connsiteX9" fmla="*/ 1581346 w 3678842"/>
              <a:gd name="connsiteY9" fmla="*/ 5353049 h 5353050"/>
              <a:gd name="connsiteX10" fmla="*/ 3678842 w 3678842"/>
              <a:gd name="connsiteY10" fmla="*/ 241785 h 5353050"/>
              <a:gd name="connsiteX11" fmla="*/ 3614391 w 3678842"/>
              <a:gd name="connsiteY11" fmla="*/ 163671 h 5353050"/>
              <a:gd name="connsiteX12" fmla="*/ 3331871 w 3678842"/>
              <a:gd name="connsiteY12" fmla="*/ 11352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8842" h="5353050">
                <a:moveTo>
                  <a:pt x="3219261" y="0"/>
                </a:moveTo>
                <a:lnTo>
                  <a:pt x="2196717" y="0"/>
                </a:lnTo>
                <a:lnTo>
                  <a:pt x="0" y="5353050"/>
                </a:lnTo>
                <a:lnTo>
                  <a:pt x="1" y="5353050"/>
                </a:lnTo>
                <a:lnTo>
                  <a:pt x="102765" y="5102632"/>
                </a:lnTo>
                <a:lnTo>
                  <a:pt x="104959" y="5106675"/>
                </a:lnTo>
                <a:cubicBezTo>
                  <a:pt x="205381" y="5255319"/>
                  <a:pt x="375445" y="5353049"/>
                  <a:pt x="568333" y="5353049"/>
                </a:cubicBezTo>
                <a:lnTo>
                  <a:pt x="800099" y="5353049"/>
                </a:lnTo>
                <a:lnTo>
                  <a:pt x="1031863" y="5353049"/>
                </a:lnTo>
                <a:lnTo>
                  <a:pt x="1581346" y="5353049"/>
                </a:lnTo>
                <a:lnTo>
                  <a:pt x="3678842" y="241785"/>
                </a:lnTo>
                <a:lnTo>
                  <a:pt x="3614391" y="163671"/>
                </a:lnTo>
                <a:cubicBezTo>
                  <a:pt x="3538547" y="87827"/>
                  <a:pt x="3441003" y="33684"/>
                  <a:pt x="3331871" y="11352"/>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Freeform: Shape 43">
            <a:extLst>
              <a:ext uri="{FF2B5EF4-FFF2-40B4-BE49-F238E27FC236}">
                <a16:creationId xmlns:a16="http://schemas.microsoft.com/office/drawing/2014/main" id="{84CAFFBD-6CD6-794B-8C04-C01EB16F279F}"/>
              </a:ext>
            </a:extLst>
          </p:cNvPr>
          <p:cNvSpPr/>
          <p:nvPr/>
        </p:nvSpPr>
        <p:spPr>
          <a:xfrm>
            <a:off x="16093517" y="4571823"/>
            <a:ext cx="3911388" cy="6669309"/>
          </a:xfrm>
          <a:custGeom>
            <a:avLst/>
            <a:gdLst>
              <a:gd name="connsiteX0" fmla="*/ 3118547 w 3591915"/>
              <a:gd name="connsiteY0" fmla="*/ 0 h 6124577"/>
              <a:gd name="connsiteX1" fmla="*/ 2105539 w 3591915"/>
              <a:gd name="connsiteY1" fmla="*/ 0 h 6124577"/>
              <a:gd name="connsiteX2" fmla="*/ 0 w 3591915"/>
              <a:gd name="connsiteY2" fmla="*/ 5870368 h 6124577"/>
              <a:gd name="connsiteX3" fmla="*/ 4253 w 3591915"/>
              <a:gd name="connsiteY3" fmla="*/ 5878202 h 6124577"/>
              <a:gd name="connsiteX4" fmla="*/ 467629 w 3591915"/>
              <a:gd name="connsiteY4" fmla="*/ 6124576 h 6124577"/>
              <a:gd name="connsiteX5" fmla="*/ 632717 w 3591915"/>
              <a:gd name="connsiteY5" fmla="*/ 6124576 h 6124577"/>
              <a:gd name="connsiteX6" fmla="*/ 632717 w 3591915"/>
              <a:gd name="connsiteY6" fmla="*/ 6124577 h 6124577"/>
              <a:gd name="connsiteX7" fmla="*/ 1490168 w 3591915"/>
              <a:gd name="connsiteY7" fmla="*/ 6124577 h 6124577"/>
              <a:gd name="connsiteX8" fmla="*/ 3591915 w 3591915"/>
              <a:gd name="connsiteY8" fmla="*/ 264784 h 6124577"/>
              <a:gd name="connsiteX9" fmla="*/ 3581921 w 3591915"/>
              <a:gd name="connsiteY9" fmla="*/ 246374 h 6124577"/>
              <a:gd name="connsiteX10" fmla="*/ 3118547 w 3591915"/>
              <a:gd name="connsiteY10" fmla="*/ 0 h 612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91915" h="6124577">
                <a:moveTo>
                  <a:pt x="3118547" y="0"/>
                </a:moveTo>
                <a:lnTo>
                  <a:pt x="2105539" y="0"/>
                </a:lnTo>
                <a:lnTo>
                  <a:pt x="0" y="5870368"/>
                </a:lnTo>
                <a:lnTo>
                  <a:pt x="4253" y="5878202"/>
                </a:lnTo>
                <a:cubicBezTo>
                  <a:pt x="104675" y="6026846"/>
                  <a:pt x="274739" y="6124576"/>
                  <a:pt x="467629" y="6124576"/>
                </a:cubicBezTo>
                <a:lnTo>
                  <a:pt x="632717" y="6124576"/>
                </a:lnTo>
                <a:lnTo>
                  <a:pt x="632717" y="6124577"/>
                </a:lnTo>
                <a:lnTo>
                  <a:pt x="1490168" y="6124577"/>
                </a:lnTo>
                <a:lnTo>
                  <a:pt x="3591915" y="264784"/>
                </a:lnTo>
                <a:lnTo>
                  <a:pt x="3581921" y="246374"/>
                </a:lnTo>
                <a:cubicBezTo>
                  <a:pt x="3481499" y="97730"/>
                  <a:pt x="3311435" y="0"/>
                  <a:pt x="3118547"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5" name="Freeform: Shape 44">
            <a:extLst>
              <a:ext uri="{FF2B5EF4-FFF2-40B4-BE49-F238E27FC236}">
                <a16:creationId xmlns:a16="http://schemas.microsoft.com/office/drawing/2014/main" id="{ABE69F81-658F-FAFF-5D87-D4564E8B6D31}"/>
              </a:ext>
            </a:extLst>
          </p:cNvPr>
          <p:cNvSpPr/>
          <p:nvPr/>
        </p:nvSpPr>
        <p:spPr>
          <a:xfrm>
            <a:off x="18486201" y="2677732"/>
            <a:ext cx="4017895" cy="8563400"/>
          </a:xfrm>
          <a:custGeom>
            <a:avLst/>
            <a:gdLst>
              <a:gd name="connsiteX0" fmla="*/ 3298026 w 3689723"/>
              <a:gd name="connsiteY0" fmla="*/ 0 h 7209044"/>
              <a:gd name="connsiteX1" fmla="*/ 2302089 w 3689723"/>
              <a:gd name="connsiteY1" fmla="*/ 577540 h 7209044"/>
              <a:gd name="connsiteX2" fmla="*/ 2117583 w 3689723"/>
              <a:gd name="connsiteY2" fmla="*/ 1084467 h 7209044"/>
              <a:gd name="connsiteX3" fmla="*/ 2108374 w 3689723"/>
              <a:gd name="connsiteY3" fmla="*/ 1084467 h 7209044"/>
              <a:gd name="connsiteX4" fmla="*/ 0 w 3689723"/>
              <a:gd name="connsiteY4" fmla="*/ 6962738 h 7209044"/>
              <a:gd name="connsiteX5" fmla="*/ 87584 w 3689723"/>
              <a:gd name="connsiteY5" fmla="*/ 7063874 h 7209044"/>
              <a:gd name="connsiteX6" fmla="*/ 463313 w 3689723"/>
              <a:gd name="connsiteY6" fmla="*/ 7209043 h 7209044"/>
              <a:gd name="connsiteX7" fmla="*/ 695081 w 3689723"/>
              <a:gd name="connsiteY7" fmla="*/ 7209043 h 7209044"/>
              <a:gd name="connsiteX8" fmla="*/ 926845 w 3689723"/>
              <a:gd name="connsiteY8" fmla="*/ 7209043 h 7209044"/>
              <a:gd name="connsiteX9" fmla="*/ 1017259 w 3689723"/>
              <a:gd name="connsiteY9" fmla="*/ 7209043 h 7209044"/>
              <a:gd name="connsiteX10" fmla="*/ 1017259 w 3689723"/>
              <a:gd name="connsiteY10" fmla="*/ 7209044 h 7209044"/>
              <a:gd name="connsiteX11" fmla="*/ 1493003 w 3689723"/>
              <a:gd name="connsiteY11" fmla="*/ 7209044 h 7209044"/>
              <a:gd name="connsiteX12" fmla="*/ 3689720 w 3689723"/>
              <a:gd name="connsiteY12" fmla="*/ 1084467 h 7209044"/>
              <a:gd name="connsiteX13" fmla="*/ 3689042 w 3689723"/>
              <a:gd name="connsiteY13" fmla="*/ 1084467 h 7209044"/>
              <a:gd name="connsiteX14" fmla="*/ 3689723 w 3689723"/>
              <a:gd name="connsiteY14" fmla="*/ 1082597 h 720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89723" h="7209044">
                <a:moveTo>
                  <a:pt x="3298026" y="0"/>
                </a:moveTo>
                <a:lnTo>
                  <a:pt x="2302089" y="577540"/>
                </a:lnTo>
                <a:lnTo>
                  <a:pt x="2117583" y="1084467"/>
                </a:lnTo>
                <a:lnTo>
                  <a:pt x="2108374" y="1084467"/>
                </a:lnTo>
                <a:lnTo>
                  <a:pt x="0" y="6962738"/>
                </a:lnTo>
                <a:lnTo>
                  <a:pt x="87584" y="7063874"/>
                </a:lnTo>
                <a:cubicBezTo>
                  <a:pt x="186822" y="7154070"/>
                  <a:pt x="318647" y="7209043"/>
                  <a:pt x="463313" y="7209043"/>
                </a:cubicBezTo>
                <a:lnTo>
                  <a:pt x="695081" y="7209043"/>
                </a:lnTo>
                <a:lnTo>
                  <a:pt x="926845" y="7209043"/>
                </a:lnTo>
                <a:lnTo>
                  <a:pt x="1017259" y="7209043"/>
                </a:lnTo>
                <a:lnTo>
                  <a:pt x="1017259" y="7209044"/>
                </a:lnTo>
                <a:lnTo>
                  <a:pt x="1493003" y="7209044"/>
                </a:lnTo>
                <a:lnTo>
                  <a:pt x="3689720" y="1084467"/>
                </a:lnTo>
                <a:lnTo>
                  <a:pt x="3689042" y="1084467"/>
                </a:lnTo>
                <a:lnTo>
                  <a:pt x="3689723" y="1082597"/>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6" name="Freeform: Shape 45">
            <a:extLst>
              <a:ext uri="{FF2B5EF4-FFF2-40B4-BE49-F238E27FC236}">
                <a16:creationId xmlns:a16="http://schemas.microsoft.com/office/drawing/2014/main" id="{05C8E1C3-48AD-5724-4298-A2F9B3653C05}"/>
              </a:ext>
            </a:extLst>
          </p:cNvPr>
          <p:cNvSpPr/>
          <p:nvPr/>
        </p:nvSpPr>
        <p:spPr>
          <a:xfrm flipH="1">
            <a:off x="18376480" y="4571823"/>
            <a:ext cx="1731837" cy="6669308"/>
          </a:xfrm>
          <a:custGeom>
            <a:avLst/>
            <a:gdLst>
              <a:gd name="connsiteX0" fmla="*/ 558810 w 1581150"/>
              <a:gd name="connsiteY0" fmla="*/ 0 h 6124576"/>
              <a:gd name="connsiteX1" fmla="*/ 885825 w 1581150"/>
              <a:gd name="connsiteY1" fmla="*/ 0 h 6124576"/>
              <a:gd name="connsiteX2" fmla="*/ 1022340 w 1581150"/>
              <a:gd name="connsiteY2" fmla="*/ 0 h 6124576"/>
              <a:gd name="connsiteX3" fmla="*/ 1581150 w 1581150"/>
              <a:gd name="connsiteY3" fmla="*/ 0 h 6124576"/>
              <a:gd name="connsiteX4" fmla="*/ 1581150 w 1581150"/>
              <a:gd name="connsiteY4" fmla="*/ 558810 h 6124576"/>
              <a:gd name="connsiteX5" fmla="*/ 1581150 w 1581150"/>
              <a:gd name="connsiteY5" fmla="*/ 866776 h 6124576"/>
              <a:gd name="connsiteX6" fmla="*/ 1581150 w 1581150"/>
              <a:gd name="connsiteY6" fmla="*/ 5565766 h 6124576"/>
              <a:gd name="connsiteX7" fmla="*/ 1022340 w 1581150"/>
              <a:gd name="connsiteY7" fmla="*/ 6124576 h 6124576"/>
              <a:gd name="connsiteX8" fmla="*/ 790575 w 1581150"/>
              <a:gd name="connsiteY8" fmla="*/ 6124576 h 6124576"/>
              <a:gd name="connsiteX9" fmla="*/ 558810 w 1581150"/>
              <a:gd name="connsiteY9" fmla="*/ 6124576 h 6124576"/>
              <a:gd name="connsiteX10" fmla="*/ 0 w 1581150"/>
              <a:gd name="connsiteY10" fmla="*/ 6124576 h 6124576"/>
              <a:gd name="connsiteX11" fmla="*/ 0 w 1581150"/>
              <a:gd name="connsiteY11" fmla="*/ 5565766 h 6124576"/>
              <a:gd name="connsiteX12" fmla="*/ 0 w 1581150"/>
              <a:gd name="connsiteY12" fmla="*/ 5257800 h 6124576"/>
              <a:gd name="connsiteX13" fmla="*/ 0 w 1581150"/>
              <a:gd name="connsiteY13" fmla="*/ 558810 h 6124576"/>
              <a:gd name="connsiteX14" fmla="*/ 558810 w 1581150"/>
              <a:gd name="connsiteY14" fmla="*/ 0 h 6124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6124576">
                <a:moveTo>
                  <a:pt x="558810" y="0"/>
                </a:moveTo>
                <a:lnTo>
                  <a:pt x="885825" y="0"/>
                </a:lnTo>
                <a:lnTo>
                  <a:pt x="1022340" y="0"/>
                </a:lnTo>
                <a:lnTo>
                  <a:pt x="1581150" y="0"/>
                </a:lnTo>
                <a:lnTo>
                  <a:pt x="1581150" y="558810"/>
                </a:lnTo>
                <a:lnTo>
                  <a:pt x="1581150" y="866776"/>
                </a:lnTo>
                <a:lnTo>
                  <a:pt x="1581150" y="5565766"/>
                </a:lnTo>
                <a:cubicBezTo>
                  <a:pt x="1581150" y="5874388"/>
                  <a:pt x="1330962" y="6124576"/>
                  <a:pt x="1022340" y="6124576"/>
                </a:cubicBezTo>
                <a:lnTo>
                  <a:pt x="790575" y="6124576"/>
                </a:lnTo>
                <a:lnTo>
                  <a:pt x="558810" y="6124576"/>
                </a:lnTo>
                <a:lnTo>
                  <a:pt x="0" y="6124576"/>
                </a:lnTo>
                <a:lnTo>
                  <a:pt x="0" y="5565766"/>
                </a:lnTo>
                <a:lnTo>
                  <a:pt x="0" y="5257800"/>
                </a:lnTo>
                <a:lnTo>
                  <a:pt x="0" y="558810"/>
                </a:lnTo>
                <a:cubicBezTo>
                  <a:pt x="0" y="250188"/>
                  <a:pt x="250188" y="0"/>
                  <a:pt x="558810" y="0"/>
                </a:cubicBezTo>
                <a:close/>
              </a:path>
            </a:pathLst>
          </a:custGeom>
          <a:solidFill>
            <a:schemeClr val="accent2"/>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B75594DE-170C-B68D-9B83-7D60C41536AB}"/>
              </a:ext>
            </a:extLst>
          </p:cNvPr>
          <p:cNvSpPr/>
          <p:nvPr/>
        </p:nvSpPr>
        <p:spPr>
          <a:xfrm flipH="1">
            <a:off x="15980627" y="5411970"/>
            <a:ext cx="1731837" cy="5829161"/>
          </a:xfrm>
          <a:custGeom>
            <a:avLst/>
            <a:gdLst>
              <a:gd name="connsiteX0" fmla="*/ 558810 w 1581150"/>
              <a:gd name="connsiteY0" fmla="*/ 0 h 5353050"/>
              <a:gd name="connsiteX1" fmla="*/ 885825 w 1581150"/>
              <a:gd name="connsiteY1" fmla="*/ 0 h 5353050"/>
              <a:gd name="connsiteX2" fmla="*/ 1022340 w 1581150"/>
              <a:gd name="connsiteY2" fmla="*/ 0 h 5353050"/>
              <a:gd name="connsiteX3" fmla="*/ 1581150 w 1581150"/>
              <a:gd name="connsiteY3" fmla="*/ 0 h 5353050"/>
              <a:gd name="connsiteX4" fmla="*/ 1581150 w 1581150"/>
              <a:gd name="connsiteY4" fmla="*/ 558810 h 5353050"/>
              <a:gd name="connsiteX5" fmla="*/ 1581150 w 1581150"/>
              <a:gd name="connsiteY5" fmla="*/ 866776 h 5353050"/>
              <a:gd name="connsiteX6" fmla="*/ 1581150 w 1581150"/>
              <a:gd name="connsiteY6" fmla="*/ 4794240 h 5353050"/>
              <a:gd name="connsiteX7" fmla="*/ 1022340 w 1581150"/>
              <a:gd name="connsiteY7" fmla="*/ 5353050 h 5353050"/>
              <a:gd name="connsiteX8" fmla="*/ 790575 w 1581150"/>
              <a:gd name="connsiteY8" fmla="*/ 5353050 h 5353050"/>
              <a:gd name="connsiteX9" fmla="*/ 558810 w 1581150"/>
              <a:gd name="connsiteY9" fmla="*/ 5353050 h 5353050"/>
              <a:gd name="connsiteX10" fmla="*/ 0 w 1581150"/>
              <a:gd name="connsiteY10" fmla="*/ 5353050 h 5353050"/>
              <a:gd name="connsiteX11" fmla="*/ 0 w 1581150"/>
              <a:gd name="connsiteY11" fmla="*/ 4794240 h 5353050"/>
              <a:gd name="connsiteX12" fmla="*/ 0 w 1581150"/>
              <a:gd name="connsiteY12" fmla="*/ 4486274 h 5353050"/>
              <a:gd name="connsiteX13" fmla="*/ 0 w 1581150"/>
              <a:gd name="connsiteY13" fmla="*/ 558810 h 5353050"/>
              <a:gd name="connsiteX14" fmla="*/ 558810 w 1581150"/>
              <a:gd name="connsiteY14" fmla="*/ 0 h 535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5353050">
                <a:moveTo>
                  <a:pt x="558810" y="0"/>
                </a:moveTo>
                <a:lnTo>
                  <a:pt x="885825" y="0"/>
                </a:lnTo>
                <a:lnTo>
                  <a:pt x="1022340" y="0"/>
                </a:lnTo>
                <a:lnTo>
                  <a:pt x="1581150" y="0"/>
                </a:lnTo>
                <a:lnTo>
                  <a:pt x="1581150" y="558810"/>
                </a:lnTo>
                <a:lnTo>
                  <a:pt x="1581150" y="866776"/>
                </a:lnTo>
                <a:lnTo>
                  <a:pt x="1581150" y="4794240"/>
                </a:lnTo>
                <a:cubicBezTo>
                  <a:pt x="1581150" y="5102862"/>
                  <a:pt x="1330962" y="5353050"/>
                  <a:pt x="1022340" y="5353050"/>
                </a:cubicBezTo>
                <a:lnTo>
                  <a:pt x="790575" y="5353050"/>
                </a:lnTo>
                <a:lnTo>
                  <a:pt x="558810" y="5353050"/>
                </a:lnTo>
                <a:lnTo>
                  <a:pt x="0" y="5353050"/>
                </a:lnTo>
                <a:lnTo>
                  <a:pt x="0" y="4794240"/>
                </a:lnTo>
                <a:lnTo>
                  <a:pt x="0" y="4486274"/>
                </a:lnTo>
                <a:lnTo>
                  <a:pt x="0" y="558810"/>
                </a:lnTo>
                <a:cubicBezTo>
                  <a:pt x="0" y="250188"/>
                  <a:pt x="250188" y="0"/>
                  <a:pt x="558810" y="0"/>
                </a:cubicBezTo>
                <a:close/>
              </a:path>
            </a:pathLst>
          </a:custGeom>
          <a:solidFill>
            <a:schemeClr val="accent3"/>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E6FE7DB8-3E26-4E77-6A87-16342EAE1ED2}"/>
              </a:ext>
            </a:extLst>
          </p:cNvPr>
          <p:cNvSpPr/>
          <p:nvPr/>
        </p:nvSpPr>
        <p:spPr>
          <a:xfrm flipH="1">
            <a:off x="13584774" y="6314349"/>
            <a:ext cx="1731837" cy="4926782"/>
          </a:xfrm>
          <a:custGeom>
            <a:avLst/>
            <a:gdLst>
              <a:gd name="connsiteX0" fmla="*/ 558810 w 1581150"/>
              <a:gd name="connsiteY0" fmla="*/ 0 h 4524375"/>
              <a:gd name="connsiteX1" fmla="*/ 885825 w 1581150"/>
              <a:gd name="connsiteY1" fmla="*/ 0 h 4524375"/>
              <a:gd name="connsiteX2" fmla="*/ 1022340 w 1581150"/>
              <a:gd name="connsiteY2" fmla="*/ 0 h 4524375"/>
              <a:gd name="connsiteX3" fmla="*/ 1581150 w 1581150"/>
              <a:gd name="connsiteY3" fmla="*/ 0 h 4524375"/>
              <a:gd name="connsiteX4" fmla="*/ 1581150 w 1581150"/>
              <a:gd name="connsiteY4" fmla="*/ 558810 h 4524375"/>
              <a:gd name="connsiteX5" fmla="*/ 1581150 w 1581150"/>
              <a:gd name="connsiteY5" fmla="*/ 866776 h 4524375"/>
              <a:gd name="connsiteX6" fmla="*/ 1581150 w 1581150"/>
              <a:gd name="connsiteY6" fmla="*/ 3965565 h 4524375"/>
              <a:gd name="connsiteX7" fmla="*/ 1022340 w 1581150"/>
              <a:gd name="connsiteY7" fmla="*/ 4524375 h 4524375"/>
              <a:gd name="connsiteX8" fmla="*/ 790575 w 1581150"/>
              <a:gd name="connsiteY8" fmla="*/ 4524375 h 4524375"/>
              <a:gd name="connsiteX9" fmla="*/ 558810 w 1581150"/>
              <a:gd name="connsiteY9" fmla="*/ 4524375 h 4524375"/>
              <a:gd name="connsiteX10" fmla="*/ 0 w 1581150"/>
              <a:gd name="connsiteY10" fmla="*/ 4524375 h 4524375"/>
              <a:gd name="connsiteX11" fmla="*/ 0 w 1581150"/>
              <a:gd name="connsiteY11" fmla="*/ 3965565 h 4524375"/>
              <a:gd name="connsiteX12" fmla="*/ 0 w 1581150"/>
              <a:gd name="connsiteY12" fmla="*/ 3657599 h 4524375"/>
              <a:gd name="connsiteX13" fmla="*/ 0 w 1581150"/>
              <a:gd name="connsiteY13" fmla="*/ 558810 h 4524375"/>
              <a:gd name="connsiteX14" fmla="*/ 558810 w 1581150"/>
              <a:gd name="connsiteY14" fmla="*/ 0 h 45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4524375">
                <a:moveTo>
                  <a:pt x="558810" y="0"/>
                </a:moveTo>
                <a:lnTo>
                  <a:pt x="885825" y="0"/>
                </a:lnTo>
                <a:lnTo>
                  <a:pt x="1022340" y="0"/>
                </a:lnTo>
                <a:lnTo>
                  <a:pt x="1581150" y="0"/>
                </a:lnTo>
                <a:lnTo>
                  <a:pt x="1581150" y="558810"/>
                </a:lnTo>
                <a:lnTo>
                  <a:pt x="1581150" y="866776"/>
                </a:lnTo>
                <a:lnTo>
                  <a:pt x="1581150" y="3965565"/>
                </a:lnTo>
                <a:cubicBezTo>
                  <a:pt x="1581150" y="4274187"/>
                  <a:pt x="1330962" y="4524375"/>
                  <a:pt x="1022340" y="4524375"/>
                </a:cubicBezTo>
                <a:lnTo>
                  <a:pt x="790575" y="4524375"/>
                </a:lnTo>
                <a:lnTo>
                  <a:pt x="558810" y="4524375"/>
                </a:lnTo>
                <a:lnTo>
                  <a:pt x="0" y="4524375"/>
                </a:lnTo>
                <a:lnTo>
                  <a:pt x="0" y="3965565"/>
                </a:lnTo>
                <a:lnTo>
                  <a:pt x="0" y="3657599"/>
                </a:lnTo>
                <a:lnTo>
                  <a:pt x="0" y="558810"/>
                </a:lnTo>
                <a:cubicBezTo>
                  <a:pt x="0" y="250188"/>
                  <a:pt x="250188" y="0"/>
                  <a:pt x="558810" y="0"/>
                </a:cubicBezTo>
                <a:close/>
              </a:path>
            </a:pathLst>
          </a:custGeom>
          <a:solidFill>
            <a:schemeClr val="accent4"/>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1C135145-D979-58A8-2475-CA554A928B8F}"/>
              </a:ext>
            </a:extLst>
          </p:cNvPr>
          <p:cNvSpPr/>
          <p:nvPr/>
        </p:nvSpPr>
        <p:spPr>
          <a:xfrm flipH="1">
            <a:off x="11177875" y="7304891"/>
            <a:ext cx="1742882" cy="3936240"/>
          </a:xfrm>
          <a:custGeom>
            <a:avLst/>
            <a:gdLst>
              <a:gd name="connsiteX0" fmla="*/ 558810 w 1581150"/>
              <a:gd name="connsiteY0" fmla="*/ 0 h 3614738"/>
              <a:gd name="connsiteX1" fmla="*/ 885825 w 1581150"/>
              <a:gd name="connsiteY1" fmla="*/ 0 h 3614738"/>
              <a:gd name="connsiteX2" fmla="*/ 1022340 w 1581150"/>
              <a:gd name="connsiteY2" fmla="*/ 0 h 3614738"/>
              <a:gd name="connsiteX3" fmla="*/ 1581150 w 1581150"/>
              <a:gd name="connsiteY3" fmla="*/ 0 h 3614738"/>
              <a:gd name="connsiteX4" fmla="*/ 1581150 w 1581150"/>
              <a:gd name="connsiteY4" fmla="*/ 558810 h 3614738"/>
              <a:gd name="connsiteX5" fmla="*/ 1581150 w 1581150"/>
              <a:gd name="connsiteY5" fmla="*/ 866776 h 3614738"/>
              <a:gd name="connsiteX6" fmla="*/ 1581150 w 1581150"/>
              <a:gd name="connsiteY6" fmla="*/ 3055927 h 3614738"/>
              <a:gd name="connsiteX7" fmla="*/ 1022340 w 1581150"/>
              <a:gd name="connsiteY7" fmla="*/ 3614737 h 3614738"/>
              <a:gd name="connsiteX8" fmla="*/ 790575 w 1581150"/>
              <a:gd name="connsiteY8" fmla="*/ 3614737 h 3614738"/>
              <a:gd name="connsiteX9" fmla="*/ 790575 w 1581150"/>
              <a:gd name="connsiteY9" fmla="*/ 3614738 h 3614738"/>
              <a:gd name="connsiteX10" fmla="*/ 0 w 1581150"/>
              <a:gd name="connsiteY10" fmla="*/ 3614738 h 3614738"/>
              <a:gd name="connsiteX11" fmla="*/ 0 w 1581150"/>
              <a:gd name="connsiteY11" fmla="*/ 3055927 h 3614738"/>
              <a:gd name="connsiteX12" fmla="*/ 0 w 1581150"/>
              <a:gd name="connsiteY12" fmla="*/ 2747962 h 3614738"/>
              <a:gd name="connsiteX13" fmla="*/ 0 w 1581150"/>
              <a:gd name="connsiteY13" fmla="*/ 558810 h 3614738"/>
              <a:gd name="connsiteX14" fmla="*/ 558810 w 1581150"/>
              <a:gd name="connsiteY14" fmla="*/ 0 h 361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1150" h="3614738">
                <a:moveTo>
                  <a:pt x="558810" y="0"/>
                </a:moveTo>
                <a:lnTo>
                  <a:pt x="885825" y="0"/>
                </a:lnTo>
                <a:lnTo>
                  <a:pt x="1022340" y="0"/>
                </a:lnTo>
                <a:lnTo>
                  <a:pt x="1581150" y="0"/>
                </a:lnTo>
                <a:lnTo>
                  <a:pt x="1581150" y="558810"/>
                </a:lnTo>
                <a:lnTo>
                  <a:pt x="1581150" y="866776"/>
                </a:lnTo>
                <a:lnTo>
                  <a:pt x="1581150" y="3055927"/>
                </a:lnTo>
                <a:cubicBezTo>
                  <a:pt x="1581150" y="3364549"/>
                  <a:pt x="1330962" y="3614737"/>
                  <a:pt x="1022340" y="3614737"/>
                </a:cubicBezTo>
                <a:lnTo>
                  <a:pt x="790575" y="3614737"/>
                </a:lnTo>
                <a:lnTo>
                  <a:pt x="790575" y="3614738"/>
                </a:lnTo>
                <a:lnTo>
                  <a:pt x="0" y="3614738"/>
                </a:lnTo>
                <a:lnTo>
                  <a:pt x="0" y="3055927"/>
                </a:lnTo>
                <a:lnTo>
                  <a:pt x="0" y="2747962"/>
                </a:lnTo>
                <a:lnTo>
                  <a:pt x="0" y="558810"/>
                </a:lnTo>
                <a:cubicBezTo>
                  <a:pt x="0" y="250188"/>
                  <a:pt x="250188" y="0"/>
                  <a:pt x="558810" y="0"/>
                </a:cubicBezTo>
                <a:close/>
              </a:path>
            </a:pathLst>
          </a:custGeom>
          <a:solidFill>
            <a:schemeClr val="accent5"/>
          </a:solidFill>
          <a:ln>
            <a:noFill/>
          </a:ln>
          <a:effectLst>
            <a:outerShdw blurRad="127000" dist="190500" dir="8100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Oval 49">
            <a:extLst>
              <a:ext uri="{FF2B5EF4-FFF2-40B4-BE49-F238E27FC236}">
                <a16:creationId xmlns:a16="http://schemas.microsoft.com/office/drawing/2014/main" id="{16EC3544-8BF7-2A9B-B19D-211C85A5B02C}"/>
              </a:ext>
            </a:extLst>
          </p:cNvPr>
          <p:cNvSpPr/>
          <p:nvPr/>
        </p:nvSpPr>
        <p:spPr>
          <a:xfrm flipH="1">
            <a:off x="18627594" y="4871655"/>
            <a:ext cx="1135946" cy="1135946"/>
          </a:xfrm>
          <a:prstGeom prst="ellipse">
            <a:avLst/>
          </a:prstGeom>
          <a:solidFill>
            <a:schemeClr val="accent2">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04</a:t>
            </a:r>
          </a:p>
        </p:txBody>
      </p:sp>
      <p:sp>
        <p:nvSpPr>
          <p:cNvPr id="51" name="Oval 50">
            <a:extLst>
              <a:ext uri="{FF2B5EF4-FFF2-40B4-BE49-F238E27FC236}">
                <a16:creationId xmlns:a16="http://schemas.microsoft.com/office/drawing/2014/main" id="{D2FA1D1A-23ED-5ECD-5D8E-AE47E8CDC022}"/>
              </a:ext>
            </a:extLst>
          </p:cNvPr>
          <p:cNvSpPr/>
          <p:nvPr/>
        </p:nvSpPr>
        <p:spPr>
          <a:xfrm flipH="1">
            <a:off x="16278572" y="5730570"/>
            <a:ext cx="1135946" cy="1135946"/>
          </a:xfrm>
          <a:prstGeom prst="ellipse">
            <a:avLst/>
          </a:prstGeom>
          <a:solidFill>
            <a:schemeClr val="accent3">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03</a:t>
            </a:r>
          </a:p>
        </p:txBody>
      </p:sp>
      <p:sp>
        <p:nvSpPr>
          <p:cNvPr id="52" name="Oval 51">
            <a:extLst>
              <a:ext uri="{FF2B5EF4-FFF2-40B4-BE49-F238E27FC236}">
                <a16:creationId xmlns:a16="http://schemas.microsoft.com/office/drawing/2014/main" id="{29CEE60D-89B7-11A7-FF2A-700A949E8DD5}"/>
              </a:ext>
            </a:extLst>
          </p:cNvPr>
          <p:cNvSpPr/>
          <p:nvPr/>
        </p:nvSpPr>
        <p:spPr>
          <a:xfrm flipH="1">
            <a:off x="13882720" y="6635172"/>
            <a:ext cx="1135946" cy="1135946"/>
          </a:xfrm>
          <a:prstGeom prst="ellipse">
            <a:avLst/>
          </a:prstGeom>
          <a:solidFill>
            <a:schemeClr val="accent4">
              <a:lumMod val="5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02</a:t>
            </a:r>
          </a:p>
        </p:txBody>
      </p:sp>
      <p:sp>
        <p:nvSpPr>
          <p:cNvPr id="53" name="Oval 52">
            <a:extLst>
              <a:ext uri="{FF2B5EF4-FFF2-40B4-BE49-F238E27FC236}">
                <a16:creationId xmlns:a16="http://schemas.microsoft.com/office/drawing/2014/main" id="{7D5D8370-F828-EB33-1BE7-179893B183EE}"/>
              </a:ext>
            </a:extLst>
          </p:cNvPr>
          <p:cNvSpPr/>
          <p:nvPr/>
        </p:nvSpPr>
        <p:spPr>
          <a:xfrm flipH="1">
            <a:off x="11481344" y="7641793"/>
            <a:ext cx="1135946" cy="1135946"/>
          </a:xfrm>
          <a:prstGeom prst="ellipse">
            <a:avLst/>
          </a:prstGeom>
          <a:solidFill>
            <a:schemeClr val="accent5">
              <a:lumMod val="10000"/>
            </a:schemeClr>
          </a:solidFill>
          <a:ln>
            <a:noFill/>
          </a:ln>
          <a:effectLst>
            <a:innerShdw blurRad="127000" dist="63500" dir="16200000">
              <a:prstClr val="black">
                <a:alpha val="3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mj-lt"/>
              </a:rPr>
              <a:t>01</a:t>
            </a:r>
          </a:p>
        </p:txBody>
      </p:sp>
      <p:grpSp>
        <p:nvGrpSpPr>
          <p:cNvPr id="54" name="Group 53">
            <a:extLst>
              <a:ext uri="{FF2B5EF4-FFF2-40B4-BE49-F238E27FC236}">
                <a16:creationId xmlns:a16="http://schemas.microsoft.com/office/drawing/2014/main" id="{9645E2E3-6B49-4F4E-7DB1-FB2AE503E93D}"/>
              </a:ext>
            </a:extLst>
          </p:cNvPr>
          <p:cNvGrpSpPr/>
          <p:nvPr/>
        </p:nvGrpSpPr>
        <p:grpSpPr>
          <a:xfrm>
            <a:off x="18692714" y="7399883"/>
            <a:ext cx="1135946" cy="3792846"/>
            <a:chOff x="8207935" y="6016545"/>
            <a:chExt cx="1043165" cy="3483056"/>
          </a:xfrm>
          <a:solidFill>
            <a:schemeClr val="accent2">
              <a:lumMod val="60000"/>
              <a:lumOff val="40000"/>
            </a:schemeClr>
          </a:solidFill>
        </p:grpSpPr>
        <p:pic>
          <p:nvPicPr>
            <p:cNvPr id="55" name="Graphic 54" descr="Universal access with solid fill">
              <a:extLst>
                <a:ext uri="{FF2B5EF4-FFF2-40B4-BE49-F238E27FC236}">
                  <a16:creationId xmlns:a16="http://schemas.microsoft.com/office/drawing/2014/main" id="{6BEF7520-9953-E781-0D0C-35DCFD3734E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8456436"/>
              <a:ext cx="1043165" cy="1043165"/>
            </a:xfrm>
            <a:prstGeom prst="rect">
              <a:avLst/>
            </a:prstGeom>
          </p:spPr>
        </p:pic>
        <p:pic>
          <p:nvPicPr>
            <p:cNvPr id="56" name="Graphic 55" descr="Universal access with solid fill">
              <a:extLst>
                <a:ext uri="{FF2B5EF4-FFF2-40B4-BE49-F238E27FC236}">
                  <a16:creationId xmlns:a16="http://schemas.microsoft.com/office/drawing/2014/main" id="{F33B1887-B8B0-29CB-031B-60C4D57714C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7643139"/>
              <a:ext cx="1043165" cy="1043165"/>
            </a:xfrm>
            <a:prstGeom prst="rect">
              <a:avLst/>
            </a:prstGeom>
          </p:spPr>
        </p:pic>
        <p:pic>
          <p:nvPicPr>
            <p:cNvPr id="57" name="Graphic 56" descr="Universal access with solid fill">
              <a:extLst>
                <a:ext uri="{FF2B5EF4-FFF2-40B4-BE49-F238E27FC236}">
                  <a16:creationId xmlns:a16="http://schemas.microsoft.com/office/drawing/2014/main" id="{825697CA-87DD-A1A1-CA0F-7A46FF090E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829842"/>
              <a:ext cx="1043165" cy="1043165"/>
            </a:xfrm>
            <a:prstGeom prst="rect">
              <a:avLst/>
            </a:prstGeom>
          </p:spPr>
        </p:pic>
        <p:pic>
          <p:nvPicPr>
            <p:cNvPr id="58" name="Graphic 57" descr="Universal access with solid fill">
              <a:extLst>
                <a:ext uri="{FF2B5EF4-FFF2-40B4-BE49-F238E27FC236}">
                  <a16:creationId xmlns:a16="http://schemas.microsoft.com/office/drawing/2014/main" id="{2FC67FEB-246D-A237-2872-69B13611259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07935" y="6016545"/>
              <a:ext cx="1043165" cy="1043165"/>
            </a:xfrm>
            <a:prstGeom prst="rect">
              <a:avLst/>
            </a:prstGeom>
          </p:spPr>
        </p:pic>
      </p:grpSp>
      <p:grpSp>
        <p:nvGrpSpPr>
          <p:cNvPr id="59" name="Group 58">
            <a:extLst>
              <a:ext uri="{FF2B5EF4-FFF2-40B4-BE49-F238E27FC236}">
                <a16:creationId xmlns:a16="http://schemas.microsoft.com/office/drawing/2014/main" id="{08BE8C95-9B39-4594-8E42-A8B72CE9F2B2}"/>
              </a:ext>
            </a:extLst>
          </p:cNvPr>
          <p:cNvGrpSpPr/>
          <p:nvPr/>
        </p:nvGrpSpPr>
        <p:grpSpPr>
          <a:xfrm>
            <a:off x="16296860" y="8285516"/>
            <a:ext cx="1135946" cy="2907212"/>
            <a:chOff x="16278572" y="8285516"/>
            <a:chExt cx="1135946" cy="2907212"/>
          </a:xfrm>
        </p:grpSpPr>
        <p:pic>
          <p:nvPicPr>
            <p:cNvPr id="60" name="Graphic 59" descr="Universal access with solid fill">
              <a:extLst>
                <a:ext uri="{FF2B5EF4-FFF2-40B4-BE49-F238E27FC236}">
                  <a16:creationId xmlns:a16="http://schemas.microsoft.com/office/drawing/2014/main" id="{CA32BBE9-59DA-8647-62E0-B572823449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10056782"/>
              <a:ext cx="1135946" cy="1135946"/>
            </a:xfrm>
            <a:prstGeom prst="rect">
              <a:avLst/>
            </a:prstGeom>
          </p:spPr>
        </p:pic>
        <p:pic>
          <p:nvPicPr>
            <p:cNvPr id="61" name="Graphic 60" descr="Universal access with solid fill">
              <a:extLst>
                <a:ext uri="{FF2B5EF4-FFF2-40B4-BE49-F238E27FC236}">
                  <a16:creationId xmlns:a16="http://schemas.microsoft.com/office/drawing/2014/main" id="{2A07461F-7CC9-08E1-78BB-9C96F2EB87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9171149"/>
              <a:ext cx="1135946" cy="1135946"/>
            </a:xfrm>
            <a:prstGeom prst="rect">
              <a:avLst/>
            </a:prstGeom>
          </p:spPr>
        </p:pic>
        <p:pic>
          <p:nvPicPr>
            <p:cNvPr id="62" name="Graphic 61" descr="Universal access with solid fill">
              <a:extLst>
                <a:ext uri="{FF2B5EF4-FFF2-40B4-BE49-F238E27FC236}">
                  <a16:creationId xmlns:a16="http://schemas.microsoft.com/office/drawing/2014/main" id="{90EED347-56E5-7221-DAD0-F976BA3CB0F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278572" y="8285516"/>
              <a:ext cx="1135946" cy="1135946"/>
            </a:xfrm>
            <a:prstGeom prst="rect">
              <a:avLst/>
            </a:prstGeom>
          </p:spPr>
        </p:pic>
      </p:grpSp>
      <p:grpSp>
        <p:nvGrpSpPr>
          <p:cNvPr id="63" name="Group 62">
            <a:extLst>
              <a:ext uri="{FF2B5EF4-FFF2-40B4-BE49-F238E27FC236}">
                <a16:creationId xmlns:a16="http://schemas.microsoft.com/office/drawing/2014/main" id="{F34F539A-599D-5D91-3322-6E46EE105BFD}"/>
              </a:ext>
            </a:extLst>
          </p:cNvPr>
          <p:cNvGrpSpPr/>
          <p:nvPr/>
        </p:nvGrpSpPr>
        <p:grpSpPr>
          <a:xfrm>
            <a:off x="13901008" y="9171149"/>
            <a:ext cx="1135946" cy="2021579"/>
            <a:chOff x="13882720" y="9171149"/>
            <a:chExt cx="1135946" cy="2021579"/>
          </a:xfrm>
        </p:grpSpPr>
        <p:pic>
          <p:nvPicPr>
            <p:cNvPr id="64" name="Graphic 63" descr="Universal access with solid fill">
              <a:extLst>
                <a:ext uri="{FF2B5EF4-FFF2-40B4-BE49-F238E27FC236}">
                  <a16:creationId xmlns:a16="http://schemas.microsoft.com/office/drawing/2014/main" id="{5E7833EA-AFAF-6B0B-798B-3A82D315B08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10056782"/>
              <a:ext cx="1135946" cy="1135946"/>
            </a:xfrm>
            <a:prstGeom prst="rect">
              <a:avLst/>
            </a:prstGeom>
          </p:spPr>
        </p:pic>
        <p:pic>
          <p:nvPicPr>
            <p:cNvPr id="65" name="Graphic 64" descr="Universal access with solid fill">
              <a:extLst>
                <a:ext uri="{FF2B5EF4-FFF2-40B4-BE49-F238E27FC236}">
                  <a16:creationId xmlns:a16="http://schemas.microsoft.com/office/drawing/2014/main" id="{3774E749-4259-D694-E5B3-8996920886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3882720" y="9171149"/>
              <a:ext cx="1135946" cy="1135946"/>
            </a:xfrm>
            <a:prstGeom prst="rect">
              <a:avLst/>
            </a:prstGeom>
          </p:spPr>
        </p:pic>
      </p:grpSp>
      <p:pic>
        <p:nvPicPr>
          <p:cNvPr id="66" name="Graphic 65" descr="Universal access with solid fill">
            <a:extLst>
              <a:ext uri="{FF2B5EF4-FFF2-40B4-BE49-F238E27FC236}">
                <a16:creationId xmlns:a16="http://schemas.microsoft.com/office/drawing/2014/main" id="{D621ACEC-6C85-8672-E1B8-D65E39B6B72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9631" y="10056782"/>
            <a:ext cx="1135946" cy="1135946"/>
          </a:xfrm>
          <a:prstGeom prst="rect">
            <a:avLst/>
          </a:prstGeom>
        </p:spPr>
      </p:pic>
      <p:sp>
        <p:nvSpPr>
          <p:cNvPr id="67" name="Textbox 200">
            <a:extLst>
              <a:ext uri="{FF2B5EF4-FFF2-40B4-BE49-F238E27FC236}">
                <a16:creationId xmlns:a16="http://schemas.microsoft.com/office/drawing/2014/main" id="{F4DDC2B2-E87B-2C72-2DEF-8F583DE75DA8}"/>
              </a:ext>
            </a:extLst>
          </p:cNvPr>
          <p:cNvSpPr txBox="1"/>
          <p:nvPr/>
        </p:nvSpPr>
        <p:spPr>
          <a:xfrm rot="17400000" flipH="1">
            <a:off x="20499989" y="3926432"/>
            <a:ext cx="1997290" cy="1038967"/>
          </a:xfrm>
          <a:prstGeom prst="rect">
            <a:avLst/>
          </a:prstGeom>
          <a:noFill/>
        </p:spPr>
        <p:txBody>
          <a:bodyPr wrap="none" rtlCol="0" anchor="ctr">
            <a:spAutoFit/>
          </a:bodyPr>
          <a:lstStyle/>
          <a:p>
            <a:r>
              <a:rPr lang="en-US" sz="2800" b="1" dirty="0">
                <a:solidFill>
                  <a:schemeClr val="bg2">
                    <a:alpha val="85000"/>
                  </a:schemeClr>
                </a:solidFill>
                <a:latin typeface="+mj-lt"/>
              </a:rPr>
              <a:t>GROWTH</a:t>
            </a:r>
          </a:p>
          <a:p>
            <a:r>
              <a:rPr lang="en-US" sz="2800" dirty="0">
                <a:solidFill>
                  <a:schemeClr val="bg2">
                    <a:alpha val="85000"/>
                  </a:schemeClr>
                </a:solidFill>
                <a:latin typeface="+mj-lt"/>
              </a:rPr>
              <a:t>TARGET</a:t>
            </a:r>
          </a:p>
        </p:txBody>
      </p:sp>
      <p:sp>
        <p:nvSpPr>
          <p:cNvPr id="68" name="Textbox 200">
            <a:extLst>
              <a:ext uri="{FF2B5EF4-FFF2-40B4-BE49-F238E27FC236}">
                <a16:creationId xmlns:a16="http://schemas.microsoft.com/office/drawing/2014/main" id="{CB692C1A-CA2D-B5A4-FE8A-1F2D8ED5676E}"/>
              </a:ext>
            </a:extLst>
          </p:cNvPr>
          <p:cNvSpPr txBox="1"/>
          <p:nvPr/>
        </p:nvSpPr>
        <p:spPr>
          <a:xfrm rot="18120000" flipH="1">
            <a:off x="9403075" y="10227636"/>
            <a:ext cx="1324404" cy="569756"/>
          </a:xfrm>
          <a:prstGeom prst="rect">
            <a:avLst/>
          </a:prstGeom>
          <a:noFill/>
        </p:spPr>
        <p:txBody>
          <a:bodyPr wrap="none" rtlCol="0" anchor="ctr">
            <a:spAutoFit/>
          </a:bodyPr>
          <a:lstStyle/>
          <a:p>
            <a:r>
              <a:rPr lang="en-US" sz="2800" b="1" dirty="0">
                <a:solidFill>
                  <a:schemeClr val="bg2">
                    <a:alpha val="85000"/>
                  </a:schemeClr>
                </a:solidFill>
                <a:latin typeface="+mj-lt"/>
              </a:rPr>
              <a:t>START</a:t>
            </a:r>
          </a:p>
        </p:txBody>
      </p:sp>
      <p:pic>
        <p:nvPicPr>
          <p:cNvPr id="69" name="Graphic 68" descr="Circle with left arrow with solid fill">
            <a:extLst>
              <a:ext uri="{FF2B5EF4-FFF2-40B4-BE49-F238E27FC236}">
                <a16:creationId xmlns:a16="http://schemas.microsoft.com/office/drawing/2014/main" id="{92769BD6-7CD0-50A1-57AF-CC653C5E229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200000">
            <a:off x="10232661" y="9414446"/>
            <a:ext cx="704667" cy="704668"/>
          </a:xfrm>
          <a:prstGeom prst="rect">
            <a:avLst/>
          </a:prstGeom>
        </p:spPr>
      </p:pic>
      <p:sp>
        <p:nvSpPr>
          <p:cNvPr id="70" name="Rectangle 69">
            <a:extLst>
              <a:ext uri="{FF2B5EF4-FFF2-40B4-BE49-F238E27FC236}">
                <a16:creationId xmlns:a16="http://schemas.microsoft.com/office/drawing/2014/main" id="{C8AE7931-D74E-59A9-1ACE-27DF91D7ABF8}"/>
              </a:ext>
            </a:extLst>
          </p:cNvPr>
          <p:cNvSpPr/>
          <p:nvPr/>
        </p:nvSpPr>
        <p:spPr>
          <a:xfrm>
            <a:off x="-363794" y="11241130"/>
            <a:ext cx="25111588" cy="2474869"/>
          </a:xfrm>
          <a:prstGeom prst="rect">
            <a:avLst/>
          </a:prstGeom>
          <a:solidFill>
            <a:schemeClr val="tx1">
              <a:lumMod val="10000"/>
              <a:lumOff val="90000"/>
            </a:schemeClr>
          </a:solidFill>
          <a:ln>
            <a:noFill/>
          </a:ln>
          <a:effectLst>
            <a:outerShdw blurRad="698500" dist="317500" dir="16200000"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48">
            <a:extLst>
              <a:ext uri="{FF2B5EF4-FFF2-40B4-BE49-F238E27FC236}">
                <a16:creationId xmlns:a16="http://schemas.microsoft.com/office/drawing/2014/main" id="{4BE9C159-ABE4-CC1E-0D2B-4663F4D5A869}"/>
              </a:ext>
            </a:extLst>
          </p:cNvPr>
          <p:cNvSpPr txBox="1"/>
          <p:nvPr/>
        </p:nvSpPr>
        <p:spPr>
          <a:xfrm flipH="1">
            <a:off x="1576148" y="2677731"/>
            <a:ext cx="5777544" cy="1107996"/>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6600" dirty="0">
                <a:solidFill>
                  <a:schemeClr val="tx2"/>
                </a:solidFill>
                <a:effectLst>
                  <a:outerShdw blurRad="127000" dist="101600" dir="5400000" algn="t" rotWithShape="0">
                    <a:prstClr val="black">
                      <a:alpha val="20000"/>
                    </a:prstClr>
                  </a:outerShdw>
                </a:effectLst>
                <a:latin typeface="+mj-lt"/>
              </a:rPr>
              <a:t>Development</a:t>
            </a:r>
            <a:endParaRPr kumimoji="0" lang="en-US" sz="8000" i="0" u="none" strike="noStrike" kern="1200" cap="none" spc="0" normalizeH="0" baseline="0" noProof="0" dirty="0">
              <a:ln>
                <a:noFill/>
              </a:ln>
              <a:solidFill>
                <a:schemeClr val="tx2"/>
              </a:solidFill>
              <a:effectLst>
                <a:outerShdw blurRad="127000" dist="101600" dir="5400000" algn="t" rotWithShape="0">
                  <a:prstClr val="black">
                    <a:alpha val="20000"/>
                  </a:prstClr>
                </a:outerShdw>
              </a:effectLst>
              <a:uLnTx/>
              <a:uFillTx/>
              <a:latin typeface="+mj-lt"/>
            </a:endParaRPr>
          </a:p>
        </p:txBody>
      </p:sp>
      <p:sp>
        <p:nvSpPr>
          <p:cNvPr id="72" name="TextBox 48">
            <a:extLst>
              <a:ext uri="{FF2B5EF4-FFF2-40B4-BE49-F238E27FC236}">
                <a16:creationId xmlns:a16="http://schemas.microsoft.com/office/drawing/2014/main" id="{94E3F661-81F6-B3CE-164D-09F068074E90}"/>
              </a:ext>
            </a:extLst>
          </p:cNvPr>
          <p:cNvSpPr txBox="1"/>
          <p:nvPr/>
        </p:nvSpPr>
        <p:spPr>
          <a:xfrm flipH="1">
            <a:off x="1620447" y="10763391"/>
            <a:ext cx="5024389" cy="461665"/>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Open Sans Light"/>
                <a:ea typeface="+mn-ea"/>
                <a:cs typeface="+mn-cs"/>
              </a:rPr>
              <a:t>we sell CONFIDENCE not templates</a:t>
            </a:r>
          </a:p>
        </p:txBody>
      </p:sp>
      <p:grpSp>
        <p:nvGrpSpPr>
          <p:cNvPr id="73" name="Group 72">
            <a:extLst>
              <a:ext uri="{FF2B5EF4-FFF2-40B4-BE49-F238E27FC236}">
                <a16:creationId xmlns:a16="http://schemas.microsoft.com/office/drawing/2014/main" id="{0DEA7098-B927-D115-389C-D5735E04E7B1}"/>
              </a:ext>
            </a:extLst>
          </p:cNvPr>
          <p:cNvGrpSpPr/>
          <p:nvPr/>
        </p:nvGrpSpPr>
        <p:grpSpPr>
          <a:xfrm>
            <a:off x="8354838" y="5543647"/>
            <a:ext cx="3823255" cy="1673563"/>
            <a:chOff x="8354838" y="5543647"/>
            <a:chExt cx="3823255" cy="1673563"/>
          </a:xfrm>
        </p:grpSpPr>
        <p:sp>
          <p:nvSpPr>
            <p:cNvPr id="74" name="Freeform: Shape 73">
              <a:extLst>
                <a:ext uri="{FF2B5EF4-FFF2-40B4-BE49-F238E27FC236}">
                  <a16:creationId xmlns:a16="http://schemas.microsoft.com/office/drawing/2014/main" id="{91E76425-C5B9-7A95-A6CF-D88876642B42}"/>
                </a:ext>
              </a:extLst>
            </p:cNvPr>
            <p:cNvSpPr/>
            <p:nvPr/>
          </p:nvSpPr>
          <p:spPr>
            <a:xfrm>
              <a:off x="8597644" y="5543647"/>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20%</a:t>
              </a:r>
            </a:p>
          </p:txBody>
        </p:sp>
        <p:cxnSp>
          <p:nvCxnSpPr>
            <p:cNvPr id="75" name="Straight Connector 74">
              <a:extLst>
                <a:ext uri="{FF2B5EF4-FFF2-40B4-BE49-F238E27FC236}">
                  <a16:creationId xmlns:a16="http://schemas.microsoft.com/office/drawing/2014/main" id="{56EFA49E-6AB8-D2E0-7F7F-62908B020560}"/>
                </a:ext>
              </a:extLst>
            </p:cNvPr>
            <p:cNvCxnSpPr>
              <a:cxnSpLocks/>
            </p:cNvCxnSpPr>
            <p:nvPr/>
          </p:nvCxnSpPr>
          <p:spPr>
            <a:xfrm>
              <a:off x="8596812" y="6683609"/>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5B4A25A6-121B-4600-58D0-64AE02BC7966}"/>
                </a:ext>
              </a:extLst>
            </p:cNvPr>
            <p:cNvCxnSpPr/>
            <p:nvPr/>
          </p:nvCxnSpPr>
          <p:spPr>
            <a:xfrm>
              <a:off x="12032044" y="6683609"/>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77" name="Isosceles Triangle 76">
              <a:extLst>
                <a:ext uri="{FF2B5EF4-FFF2-40B4-BE49-F238E27FC236}">
                  <a16:creationId xmlns:a16="http://schemas.microsoft.com/office/drawing/2014/main" id="{988B8DEF-E41F-99F7-58C1-8D829ED6AAE1}"/>
                </a:ext>
              </a:extLst>
            </p:cNvPr>
            <p:cNvSpPr/>
            <p:nvPr/>
          </p:nvSpPr>
          <p:spPr>
            <a:xfrm rot="10800000">
              <a:off x="11885993" y="6965400"/>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ircle: Hollow 77">
              <a:extLst>
                <a:ext uri="{FF2B5EF4-FFF2-40B4-BE49-F238E27FC236}">
                  <a16:creationId xmlns:a16="http://schemas.microsoft.com/office/drawing/2014/main" id="{2DA1D871-5AC4-D2DA-E67B-539039BAB2C6}"/>
                </a:ext>
              </a:extLst>
            </p:cNvPr>
            <p:cNvSpPr/>
            <p:nvPr/>
          </p:nvSpPr>
          <p:spPr>
            <a:xfrm>
              <a:off x="8354838" y="5768139"/>
              <a:ext cx="470136" cy="470136"/>
            </a:xfrm>
            <a:prstGeom prst="donu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79" name="Group 78">
            <a:extLst>
              <a:ext uri="{FF2B5EF4-FFF2-40B4-BE49-F238E27FC236}">
                <a16:creationId xmlns:a16="http://schemas.microsoft.com/office/drawing/2014/main" id="{B90889D0-455D-EE56-1B76-36290955D15A}"/>
              </a:ext>
            </a:extLst>
          </p:cNvPr>
          <p:cNvGrpSpPr/>
          <p:nvPr/>
        </p:nvGrpSpPr>
        <p:grpSpPr>
          <a:xfrm>
            <a:off x="10760333" y="4560326"/>
            <a:ext cx="3823255" cy="1673563"/>
            <a:chOff x="10760333" y="4560326"/>
            <a:chExt cx="3823255" cy="1673563"/>
          </a:xfrm>
        </p:grpSpPr>
        <p:sp>
          <p:nvSpPr>
            <p:cNvPr id="80" name="Freeform: Shape 79">
              <a:extLst>
                <a:ext uri="{FF2B5EF4-FFF2-40B4-BE49-F238E27FC236}">
                  <a16:creationId xmlns:a16="http://schemas.microsoft.com/office/drawing/2014/main" id="{3B0934AA-67C8-54F3-B167-B716FCB05337}"/>
                </a:ext>
              </a:extLst>
            </p:cNvPr>
            <p:cNvSpPr/>
            <p:nvPr/>
          </p:nvSpPr>
          <p:spPr>
            <a:xfrm>
              <a:off x="11003139" y="4560326"/>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40%</a:t>
              </a:r>
            </a:p>
          </p:txBody>
        </p:sp>
        <p:cxnSp>
          <p:nvCxnSpPr>
            <p:cNvPr id="81" name="Straight Connector 80">
              <a:extLst>
                <a:ext uri="{FF2B5EF4-FFF2-40B4-BE49-F238E27FC236}">
                  <a16:creationId xmlns:a16="http://schemas.microsoft.com/office/drawing/2014/main" id="{30ABF275-0EC0-EB15-F6D7-BC0D7B4D7825}"/>
                </a:ext>
              </a:extLst>
            </p:cNvPr>
            <p:cNvCxnSpPr>
              <a:cxnSpLocks/>
            </p:cNvCxnSpPr>
            <p:nvPr/>
          </p:nvCxnSpPr>
          <p:spPr>
            <a:xfrm>
              <a:off x="11002307" y="5700288"/>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4B1CCE0F-0E2B-ACCC-06A0-19D2651D9EA3}"/>
                </a:ext>
              </a:extLst>
            </p:cNvPr>
            <p:cNvCxnSpPr/>
            <p:nvPr/>
          </p:nvCxnSpPr>
          <p:spPr>
            <a:xfrm>
              <a:off x="14437539" y="5700288"/>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83" name="Isosceles Triangle 82">
              <a:extLst>
                <a:ext uri="{FF2B5EF4-FFF2-40B4-BE49-F238E27FC236}">
                  <a16:creationId xmlns:a16="http://schemas.microsoft.com/office/drawing/2014/main" id="{D53C0A94-542C-0E42-A91B-8BFDB6A81FF3}"/>
                </a:ext>
              </a:extLst>
            </p:cNvPr>
            <p:cNvSpPr/>
            <p:nvPr/>
          </p:nvSpPr>
          <p:spPr>
            <a:xfrm rot="10800000">
              <a:off x="14291488" y="5982079"/>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Circle: Hollow 83">
              <a:extLst>
                <a:ext uri="{FF2B5EF4-FFF2-40B4-BE49-F238E27FC236}">
                  <a16:creationId xmlns:a16="http://schemas.microsoft.com/office/drawing/2014/main" id="{93E52DD0-D7A6-3AB7-CCE5-0CEBE823F4EC}"/>
                </a:ext>
              </a:extLst>
            </p:cNvPr>
            <p:cNvSpPr/>
            <p:nvPr/>
          </p:nvSpPr>
          <p:spPr>
            <a:xfrm>
              <a:off x="10760333" y="4784818"/>
              <a:ext cx="470136" cy="470136"/>
            </a:xfrm>
            <a:prstGeom prst="donu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5" name="Group 84">
            <a:extLst>
              <a:ext uri="{FF2B5EF4-FFF2-40B4-BE49-F238E27FC236}">
                <a16:creationId xmlns:a16="http://schemas.microsoft.com/office/drawing/2014/main" id="{E117C1D6-AEDA-F794-6189-D5873D795C50}"/>
              </a:ext>
            </a:extLst>
          </p:cNvPr>
          <p:cNvGrpSpPr/>
          <p:nvPr/>
        </p:nvGrpSpPr>
        <p:grpSpPr>
          <a:xfrm>
            <a:off x="13165828" y="3668798"/>
            <a:ext cx="3823255" cy="1673563"/>
            <a:chOff x="13165828" y="3668798"/>
            <a:chExt cx="3823255" cy="1673563"/>
          </a:xfrm>
        </p:grpSpPr>
        <p:sp>
          <p:nvSpPr>
            <p:cNvPr id="86" name="Freeform: Shape 85">
              <a:extLst>
                <a:ext uri="{FF2B5EF4-FFF2-40B4-BE49-F238E27FC236}">
                  <a16:creationId xmlns:a16="http://schemas.microsoft.com/office/drawing/2014/main" id="{9F39C436-277B-8E18-FEFC-CA161F2CAA61}"/>
                </a:ext>
              </a:extLst>
            </p:cNvPr>
            <p:cNvSpPr/>
            <p:nvPr/>
          </p:nvSpPr>
          <p:spPr>
            <a:xfrm>
              <a:off x="13408634" y="3668798"/>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60%</a:t>
              </a:r>
            </a:p>
          </p:txBody>
        </p:sp>
        <p:cxnSp>
          <p:nvCxnSpPr>
            <p:cNvPr id="87" name="Straight Connector 86">
              <a:extLst>
                <a:ext uri="{FF2B5EF4-FFF2-40B4-BE49-F238E27FC236}">
                  <a16:creationId xmlns:a16="http://schemas.microsoft.com/office/drawing/2014/main" id="{D2AAD29E-D838-30F3-C9C9-B3D7204EE93C}"/>
                </a:ext>
              </a:extLst>
            </p:cNvPr>
            <p:cNvCxnSpPr>
              <a:cxnSpLocks/>
            </p:cNvCxnSpPr>
            <p:nvPr/>
          </p:nvCxnSpPr>
          <p:spPr>
            <a:xfrm>
              <a:off x="13407802" y="4808760"/>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53C25016-D8E8-9AF9-A27B-AFA4007A62CD}"/>
                </a:ext>
              </a:extLst>
            </p:cNvPr>
            <p:cNvCxnSpPr/>
            <p:nvPr/>
          </p:nvCxnSpPr>
          <p:spPr>
            <a:xfrm>
              <a:off x="16843034" y="4808760"/>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89" name="Isosceles Triangle 88">
              <a:extLst>
                <a:ext uri="{FF2B5EF4-FFF2-40B4-BE49-F238E27FC236}">
                  <a16:creationId xmlns:a16="http://schemas.microsoft.com/office/drawing/2014/main" id="{5FEFA18E-846F-153E-0BAC-76D0FC4D87FD}"/>
                </a:ext>
              </a:extLst>
            </p:cNvPr>
            <p:cNvSpPr/>
            <p:nvPr/>
          </p:nvSpPr>
          <p:spPr>
            <a:xfrm rot="10800000">
              <a:off x="16696983" y="5090551"/>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Circle: Hollow 89">
              <a:extLst>
                <a:ext uri="{FF2B5EF4-FFF2-40B4-BE49-F238E27FC236}">
                  <a16:creationId xmlns:a16="http://schemas.microsoft.com/office/drawing/2014/main" id="{CC37E7F7-25DF-90C2-9537-10A50559AC64}"/>
                </a:ext>
              </a:extLst>
            </p:cNvPr>
            <p:cNvSpPr/>
            <p:nvPr/>
          </p:nvSpPr>
          <p:spPr>
            <a:xfrm>
              <a:off x="13165828" y="3893290"/>
              <a:ext cx="470136" cy="470136"/>
            </a:xfrm>
            <a:prstGeom prst="donu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1" name="Group 90">
            <a:extLst>
              <a:ext uri="{FF2B5EF4-FFF2-40B4-BE49-F238E27FC236}">
                <a16:creationId xmlns:a16="http://schemas.microsoft.com/office/drawing/2014/main" id="{8270BCAD-E0D0-A7D5-8F7D-B3EAFD05BD1E}"/>
              </a:ext>
            </a:extLst>
          </p:cNvPr>
          <p:cNvGrpSpPr/>
          <p:nvPr/>
        </p:nvGrpSpPr>
        <p:grpSpPr>
          <a:xfrm>
            <a:off x="15571324" y="2831584"/>
            <a:ext cx="3823255" cy="1673563"/>
            <a:chOff x="15571324" y="2831584"/>
            <a:chExt cx="3823255" cy="1673563"/>
          </a:xfrm>
        </p:grpSpPr>
        <p:sp>
          <p:nvSpPr>
            <p:cNvPr id="92" name="Freeform: Shape 91">
              <a:extLst>
                <a:ext uri="{FF2B5EF4-FFF2-40B4-BE49-F238E27FC236}">
                  <a16:creationId xmlns:a16="http://schemas.microsoft.com/office/drawing/2014/main" id="{7D582D69-8DC3-00DE-2074-A5B1EB70D936}"/>
                </a:ext>
              </a:extLst>
            </p:cNvPr>
            <p:cNvSpPr/>
            <p:nvPr/>
          </p:nvSpPr>
          <p:spPr>
            <a:xfrm>
              <a:off x="15814130" y="2831584"/>
              <a:ext cx="1685241" cy="919120"/>
            </a:xfrm>
            <a:custGeom>
              <a:avLst/>
              <a:gdLst>
                <a:gd name="connsiteX0" fmla="*/ 152358 w 1685241"/>
                <a:gd name="connsiteY0" fmla="*/ 0 h 919120"/>
                <a:gd name="connsiteX1" fmla="*/ 1532051 w 1685241"/>
                <a:gd name="connsiteY1" fmla="*/ 0 h 919120"/>
                <a:gd name="connsiteX2" fmla="*/ 1685241 w 1685241"/>
                <a:gd name="connsiteY2" fmla="*/ 153190 h 919120"/>
                <a:gd name="connsiteX3" fmla="*/ 1685241 w 1685241"/>
                <a:gd name="connsiteY3" fmla="*/ 765930 h 919120"/>
                <a:gd name="connsiteX4" fmla="*/ 1532051 w 1685241"/>
                <a:gd name="connsiteY4" fmla="*/ 919120 h 919120"/>
                <a:gd name="connsiteX5" fmla="*/ 152358 w 1685241"/>
                <a:gd name="connsiteY5" fmla="*/ 919120 h 919120"/>
                <a:gd name="connsiteX6" fmla="*/ 11207 w 1685241"/>
                <a:gd name="connsiteY6" fmla="*/ 825559 h 919120"/>
                <a:gd name="connsiteX7" fmla="*/ 0 w 1685241"/>
                <a:gd name="connsiteY7" fmla="*/ 770048 h 919120"/>
                <a:gd name="connsiteX8" fmla="*/ 54994 w 1685241"/>
                <a:gd name="connsiteY8" fmla="*/ 764504 h 919120"/>
                <a:gd name="connsiteX9" fmla="*/ 303530 w 1685241"/>
                <a:gd name="connsiteY9" fmla="*/ 459560 h 919120"/>
                <a:gd name="connsiteX10" fmla="*/ 54994 w 1685241"/>
                <a:gd name="connsiteY10" fmla="*/ 154616 h 919120"/>
                <a:gd name="connsiteX11" fmla="*/ 0 w 1685241"/>
                <a:gd name="connsiteY11" fmla="*/ 149072 h 919120"/>
                <a:gd name="connsiteX12" fmla="*/ 11207 w 1685241"/>
                <a:gd name="connsiteY12" fmla="*/ 93562 h 919120"/>
                <a:gd name="connsiteX13" fmla="*/ 152358 w 1685241"/>
                <a:gd name="connsiteY13" fmla="*/ 0 h 91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241" h="919120">
                  <a:moveTo>
                    <a:pt x="152358" y="0"/>
                  </a:moveTo>
                  <a:lnTo>
                    <a:pt x="1532051" y="0"/>
                  </a:lnTo>
                  <a:cubicBezTo>
                    <a:pt x="1616656" y="0"/>
                    <a:pt x="1685241" y="68585"/>
                    <a:pt x="1685241" y="153190"/>
                  </a:cubicBezTo>
                  <a:lnTo>
                    <a:pt x="1685241" y="765930"/>
                  </a:lnTo>
                  <a:cubicBezTo>
                    <a:pt x="1685241" y="850535"/>
                    <a:pt x="1616656" y="919120"/>
                    <a:pt x="1532051" y="919120"/>
                  </a:cubicBezTo>
                  <a:lnTo>
                    <a:pt x="152358" y="919120"/>
                  </a:lnTo>
                  <a:cubicBezTo>
                    <a:pt x="88905" y="919120"/>
                    <a:pt x="34462" y="880541"/>
                    <a:pt x="11207" y="825559"/>
                  </a:cubicBezTo>
                  <a:lnTo>
                    <a:pt x="0" y="770048"/>
                  </a:lnTo>
                  <a:lnTo>
                    <a:pt x="54994" y="764504"/>
                  </a:lnTo>
                  <a:cubicBezTo>
                    <a:pt x="196834" y="735480"/>
                    <a:pt x="303530" y="609981"/>
                    <a:pt x="303530" y="459560"/>
                  </a:cubicBezTo>
                  <a:cubicBezTo>
                    <a:pt x="303530" y="309140"/>
                    <a:pt x="196834" y="183641"/>
                    <a:pt x="54994" y="154616"/>
                  </a:cubicBezTo>
                  <a:lnTo>
                    <a:pt x="0" y="149072"/>
                  </a:lnTo>
                  <a:lnTo>
                    <a:pt x="11207" y="93562"/>
                  </a:lnTo>
                  <a:cubicBezTo>
                    <a:pt x="34462" y="38579"/>
                    <a:pt x="88905" y="0"/>
                    <a:pt x="152358" y="0"/>
                  </a:cubicBezTo>
                  <a:close/>
                </a:path>
              </a:pathLst>
            </a:cu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3200" b="1" dirty="0">
                  <a:latin typeface="+mj-lt"/>
                </a:rPr>
                <a:t>  80%</a:t>
              </a:r>
            </a:p>
          </p:txBody>
        </p:sp>
        <p:cxnSp>
          <p:nvCxnSpPr>
            <p:cNvPr id="93" name="Straight Connector 92">
              <a:extLst>
                <a:ext uri="{FF2B5EF4-FFF2-40B4-BE49-F238E27FC236}">
                  <a16:creationId xmlns:a16="http://schemas.microsoft.com/office/drawing/2014/main" id="{08A9A5EC-C04D-2A6D-8AA5-3262A934221E}"/>
                </a:ext>
              </a:extLst>
            </p:cNvPr>
            <p:cNvCxnSpPr>
              <a:cxnSpLocks/>
            </p:cNvCxnSpPr>
            <p:nvPr/>
          </p:nvCxnSpPr>
          <p:spPr>
            <a:xfrm>
              <a:off x="15813298" y="3971546"/>
              <a:ext cx="3435231" cy="0"/>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062BBF0C-4086-AC07-5DCE-C833674F1B4E}"/>
                </a:ext>
              </a:extLst>
            </p:cNvPr>
            <p:cNvCxnSpPr/>
            <p:nvPr/>
          </p:nvCxnSpPr>
          <p:spPr>
            <a:xfrm>
              <a:off x="19248530" y="3971546"/>
              <a:ext cx="0" cy="281791"/>
            </a:xfrm>
            <a:prstGeom prst="line">
              <a:avLst/>
            </a:prstGeom>
            <a:ln cap="rnd">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95" name="Isosceles Triangle 94">
              <a:extLst>
                <a:ext uri="{FF2B5EF4-FFF2-40B4-BE49-F238E27FC236}">
                  <a16:creationId xmlns:a16="http://schemas.microsoft.com/office/drawing/2014/main" id="{0FA7D6AC-5867-6BE3-C046-D25ABAEFC270}"/>
                </a:ext>
              </a:extLst>
            </p:cNvPr>
            <p:cNvSpPr/>
            <p:nvPr/>
          </p:nvSpPr>
          <p:spPr>
            <a:xfrm rot="10800000">
              <a:off x="19102479" y="4253337"/>
              <a:ext cx="292100" cy="251810"/>
            </a:xfrm>
            <a:prstGeom prst="triangle">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Circle: Hollow 95">
              <a:extLst>
                <a:ext uri="{FF2B5EF4-FFF2-40B4-BE49-F238E27FC236}">
                  <a16:creationId xmlns:a16="http://schemas.microsoft.com/office/drawing/2014/main" id="{59AF98BB-193D-F262-DD34-888F155917F2}"/>
                </a:ext>
              </a:extLst>
            </p:cNvPr>
            <p:cNvSpPr/>
            <p:nvPr/>
          </p:nvSpPr>
          <p:spPr>
            <a:xfrm>
              <a:off x="15571324" y="3056076"/>
              <a:ext cx="470136" cy="470136"/>
            </a:xfrm>
            <a:prstGeom prst="donu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7" name="Textbox 200">
            <a:extLst>
              <a:ext uri="{FF2B5EF4-FFF2-40B4-BE49-F238E27FC236}">
                <a16:creationId xmlns:a16="http://schemas.microsoft.com/office/drawing/2014/main" id="{8A0DD17D-03EB-CD10-9C71-4C7DE91B4F6A}"/>
              </a:ext>
            </a:extLst>
          </p:cNvPr>
          <p:cNvSpPr txBox="1"/>
          <p:nvPr/>
        </p:nvSpPr>
        <p:spPr>
          <a:xfrm>
            <a:off x="11177875" y="11678758"/>
            <a:ext cx="1190006" cy="369332"/>
          </a:xfrm>
          <a:prstGeom prst="rect">
            <a:avLst/>
          </a:prstGeom>
          <a:noFill/>
        </p:spPr>
        <p:txBody>
          <a:bodyPr wrap="none" rtlCol="0" anchor="ctr">
            <a:spAutoFit/>
          </a:bodyPr>
          <a:lstStyle/>
          <a:p>
            <a:r>
              <a:rPr lang="en-US" b="1" dirty="0">
                <a:solidFill>
                  <a:schemeClr val="tx2">
                    <a:alpha val="85000"/>
                  </a:schemeClr>
                </a:solidFill>
                <a:latin typeface="+mj-lt"/>
              </a:rPr>
              <a:t>ATTRACT</a:t>
            </a:r>
          </a:p>
        </p:txBody>
      </p:sp>
      <p:sp>
        <p:nvSpPr>
          <p:cNvPr id="98" name="Textbox 200">
            <a:extLst>
              <a:ext uri="{FF2B5EF4-FFF2-40B4-BE49-F238E27FC236}">
                <a16:creationId xmlns:a16="http://schemas.microsoft.com/office/drawing/2014/main" id="{37B36010-B21A-7AB5-06CB-4E39797B618C}"/>
              </a:ext>
            </a:extLst>
          </p:cNvPr>
          <p:cNvSpPr txBox="1"/>
          <p:nvPr/>
        </p:nvSpPr>
        <p:spPr>
          <a:xfrm>
            <a:off x="11177875" y="12143614"/>
            <a:ext cx="1808740" cy="954107"/>
          </a:xfrm>
          <a:prstGeom prst="rect">
            <a:avLst/>
          </a:prstGeom>
          <a:noFill/>
        </p:spPr>
        <p:txBody>
          <a:bodyPr wrap="square" rtlCol="0" anchor="t">
            <a:spAutoFit/>
          </a:bodyPr>
          <a:lstStyle/>
          <a:p>
            <a:r>
              <a:rPr lang="en-US" sz="1400" dirty="0" err="1"/>
              <a:t>Tạo</a:t>
            </a:r>
            <a:r>
              <a:rPr lang="en-US" sz="1400" dirty="0"/>
              <a:t> </a:t>
            </a:r>
            <a:r>
              <a:rPr lang="en-US" sz="1400" dirty="0" err="1"/>
              <a:t>nhận</a:t>
            </a:r>
            <a:r>
              <a:rPr lang="en-US" sz="1400" dirty="0"/>
              <a:t> </a:t>
            </a:r>
            <a:r>
              <a:rPr lang="en-US" sz="1400" dirty="0" err="1"/>
              <a:t>thức</a:t>
            </a:r>
            <a:r>
              <a:rPr lang="en-US" sz="1400" dirty="0"/>
              <a:t> </a:t>
            </a:r>
            <a:r>
              <a:rPr lang="en-US" sz="1400" dirty="0" err="1"/>
              <a:t>bằng</a:t>
            </a:r>
            <a:r>
              <a:rPr lang="en-US" sz="1400" dirty="0"/>
              <a:t> marketing, </a:t>
            </a:r>
            <a:r>
              <a:rPr lang="en-US" sz="1400" dirty="0" err="1"/>
              <a:t>quảng</a:t>
            </a:r>
            <a:r>
              <a:rPr lang="en-US" sz="1400" dirty="0"/>
              <a:t> </a:t>
            </a:r>
            <a:r>
              <a:rPr lang="en-US" sz="1400" dirty="0" err="1"/>
              <a:t>cáo</a:t>
            </a:r>
            <a:r>
              <a:rPr lang="en-US" sz="1400" dirty="0"/>
              <a:t> </a:t>
            </a:r>
            <a:r>
              <a:rPr lang="en-US" sz="1400" dirty="0" err="1"/>
              <a:t>và</a:t>
            </a:r>
            <a:r>
              <a:rPr lang="en-US" sz="1400" dirty="0"/>
              <a:t> </a:t>
            </a:r>
            <a:r>
              <a:rPr lang="en-US" sz="1400" dirty="0" err="1"/>
              <a:t>các</a:t>
            </a:r>
            <a:r>
              <a:rPr lang="en-US" sz="1400" dirty="0"/>
              <a:t> </a:t>
            </a:r>
            <a:r>
              <a:rPr lang="en-US" sz="1400" dirty="0" err="1"/>
              <a:t>kênh</a:t>
            </a:r>
            <a:r>
              <a:rPr lang="en-US" sz="1400" dirty="0"/>
              <a:t> </a:t>
            </a:r>
            <a:r>
              <a:rPr lang="en-US" sz="1400" dirty="0" err="1"/>
              <a:t>tiếp</a:t>
            </a:r>
            <a:r>
              <a:rPr lang="en-US" sz="1400" dirty="0"/>
              <a:t> </a:t>
            </a:r>
            <a:r>
              <a:rPr lang="en-US" sz="1400" dirty="0" err="1"/>
              <a:t>cận</a:t>
            </a:r>
            <a:r>
              <a:rPr lang="en-US" sz="1400" dirty="0"/>
              <a:t> ban </a:t>
            </a:r>
            <a:r>
              <a:rPr lang="en-US" sz="1400" dirty="0" err="1"/>
              <a:t>đầu</a:t>
            </a:r>
            <a:r>
              <a:rPr lang="en-US" sz="1400" dirty="0"/>
              <a:t>.</a:t>
            </a:r>
            <a:endParaRPr lang="en-US" sz="1400" dirty="0">
              <a:solidFill>
                <a:schemeClr val="tx2"/>
              </a:solidFill>
            </a:endParaRPr>
          </a:p>
        </p:txBody>
      </p:sp>
      <p:sp>
        <p:nvSpPr>
          <p:cNvPr id="99" name="Textbox 200">
            <a:extLst>
              <a:ext uri="{FF2B5EF4-FFF2-40B4-BE49-F238E27FC236}">
                <a16:creationId xmlns:a16="http://schemas.microsoft.com/office/drawing/2014/main" id="{83FF1072-5F83-C66A-3096-B65670FC0E30}"/>
              </a:ext>
            </a:extLst>
          </p:cNvPr>
          <p:cNvSpPr txBox="1"/>
          <p:nvPr/>
        </p:nvSpPr>
        <p:spPr>
          <a:xfrm>
            <a:off x="13584774" y="11678758"/>
            <a:ext cx="1297919" cy="369332"/>
          </a:xfrm>
          <a:prstGeom prst="rect">
            <a:avLst/>
          </a:prstGeom>
          <a:noFill/>
        </p:spPr>
        <p:txBody>
          <a:bodyPr wrap="none" rtlCol="0" anchor="ctr">
            <a:spAutoFit/>
          </a:bodyPr>
          <a:lstStyle/>
          <a:p>
            <a:r>
              <a:rPr lang="en-US" b="1" dirty="0">
                <a:solidFill>
                  <a:schemeClr val="tx2">
                    <a:alpha val="85000"/>
                  </a:schemeClr>
                </a:solidFill>
                <a:latin typeface="+mj-lt"/>
              </a:rPr>
              <a:t>CONVERT</a:t>
            </a:r>
          </a:p>
        </p:txBody>
      </p:sp>
      <p:sp>
        <p:nvSpPr>
          <p:cNvPr id="100" name="Textbox 200">
            <a:extLst>
              <a:ext uri="{FF2B5EF4-FFF2-40B4-BE49-F238E27FC236}">
                <a16:creationId xmlns:a16="http://schemas.microsoft.com/office/drawing/2014/main" id="{EBAA7C39-9E66-CBB2-4719-75D4BCDC1E42}"/>
              </a:ext>
            </a:extLst>
          </p:cNvPr>
          <p:cNvSpPr txBox="1"/>
          <p:nvPr/>
        </p:nvSpPr>
        <p:spPr>
          <a:xfrm>
            <a:off x="13584774" y="12143614"/>
            <a:ext cx="1711464" cy="1169551"/>
          </a:xfrm>
          <a:prstGeom prst="rect">
            <a:avLst/>
          </a:prstGeom>
          <a:noFill/>
        </p:spPr>
        <p:txBody>
          <a:bodyPr wrap="square" rtlCol="0" anchor="t">
            <a:spAutoFit/>
          </a:bodyPr>
          <a:lstStyle/>
          <a:p>
            <a:r>
              <a:rPr lang="vi-VN" sz="1400" dirty="0">
                <a:solidFill>
                  <a:schemeClr val="tx2"/>
                </a:solidFill>
              </a:rPr>
              <a:t>Chuyển đổi khách hàng tiềm năng thành người mua qua ưu đãi, tư vấn, chăm sóc.</a:t>
            </a:r>
            <a:endParaRPr lang="en-US" sz="1400" dirty="0">
              <a:solidFill>
                <a:schemeClr val="tx2"/>
              </a:solidFill>
            </a:endParaRPr>
          </a:p>
        </p:txBody>
      </p:sp>
      <p:sp>
        <p:nvSpPr>
          <p:cNvPr id="101" name="Textbox 200">
            <a:extLst>
              <a:ext uri="{FF2B5EF4-FFF2-40B4-BE49-F238E27FC236}">
                <a16:creationId xmlns:a16="http://schemas.microsoft.com/office/drawing/2014/main" id="{0746C192-6345-BD8F-2B62-F6C07984671F}"/>
              </a:ext>
            </a:extLst>
          </p:cNvPr>
          <p:cNvSpPr txBox="1"/>
          <p:nvPr/>
        </p:nvSpPr>
        <p:spPr>
          <a:xfrm>
            <a:off x="15980627" y="11678758"/>
            <a:ext cx="974626" cy="369332"/>
          </a:xfrm>
          <a:prstGeom prst="rect">
            <a:avLst/>
          </a:prstGeom>
          <a:noFill/>
        </p:spPr>
        <p:txBody>
          <a:bodyPr wrap="none" rtlCol="0" anchor="ctr">
            <a:spAutoFit/>
          </a:bodyPr>
          <a:lstStyle/>
          <a:p>
            <a:r>
              <a:rPr lang="en-US" b="1" dirty="0">
                <a:solidFill>
                  <a:schemeClr val="tx2">
                    <a:alpha val="85000"/>
                  </a:schemeClr>
                </a:solidFill>
                <a:latin typeface="+mj-lt"/>
              </a:rPr>
              <a:t>RETAIN</a:t>
            </a:r>
          </a:p>
        </p:txBody>
      </p:sp>
      <p:sp>
        <p:nvSpPr>
          <p:cNvPr id="102" name="Textbox 200">
            <a:extLst>
              <a:ext uri="{FF2B5EF4-FFF2-40B4-BE49-F238E27FC236}">
                <a16:creationId xmlns:a16="http://schemas.microsoft.com/office/drawing/2014/main" id="{2CBD8F38-1209-65FF-8F3D-ABC74210E23F}"/>
              </a:ext>
            </a:extLst>
          </p:cNvPr>
          <p:cNvSpPr txBox="1"/>
          <p:nvPr/>
        </p:nvSpPr>
        <p:spPr>
          <a:xfrm>
            <a:off x="15980627" y="12143614"/>
            <a:ext cx="1711464" cy="1169551"/>
          </a:xfrm>
          <a:prstGeom prst="rect">
            <a:avLst/>
          </a:prstGeom>
          <a:noFill/>
        </p:spPr>
        <p:txBody>
          <a:bodyPr wrap="square" rtlCol="0" anchor="t">
            <a:spAutoFit/>
          </a:bodyPr>
          <a:lstStyle/>
          <a:p>
            <a:r>
              <a:rPr lang="en-US" sz="1400" dirty="0">
                <a:solidFill>
                  <a:schemeClr val="tx2"/>
                </a:solidFill>
              </a:rPr>
              <a:t>D</a:t>
            </a:r>
            <a:r>
              <a:rPr lang="vi-VN" sz="1400" dirty="0">
                <a:solidFill>
                  <a:schemeClr val="tx2"/>
                </a:solidFill>
              </a:rPr>
              <a:t>uy trì khách hàng bằng dịch vụ hậu mãi, chăm sóc thường xuyên, cá nhân hóa.</a:t>
            </a:r>
            <a:endParaRPr lang="en-US" sz="1400" dirty="0">
              <a:solidFill>
                <a:schemeClr val="tx2"/>
              </a:solidFill>
            </a:endParaRPr>
          </a:p>
        </p:txBody>
      </p:sp>
      <p:sp>
        <p:nvSpPr>
          <p:cNvPr id="103" name="Textbox 200">
            <a:extLst>
              <a:ext uri="{FF2B5EF4-FFF2-40B4-BE49-F238E27FC236}">
                <a16:creationId xmlns:a16="http://schemas.microsoft.com/office/drawing/2014/main" id="{5C595545-D8F6-9509-D600-A074B045D969}"/>
              </a:ext>
            </a:extLst>
          </p:cNvPr>
          <p:cNvSpPr txBox="1"/>
          <p:nvPr/>
        </p:nvSpPr>
        <p:spPr>
          <a:xfrm>
            <a:off x="18376480" y="11678758"/>
            <a:ext cx="1137043" cy="369332"/>
          </a:xfrm>
          <a:prstGeom prst="rect">
            <a:avLst/>
          </a:prstGeom>
          <a:noFill/>
        </p:spPr>
        <p:txBody>
          <a:bodyPr wrap="none" rtlCol="0" anchor="ctr">
            <a:spAutoFit/>
          </a:bodyPr>
          <a:lstStyle/>
          <a:p>
            <a:r>
              <a:rPr lang="en-US" b="1" dirty="0">
                <a:solidFill>
                  <a:schemeClr val="tx2">
                    <a:alpha val="85000"/>
                  </a:schemeClr>
                </a:solidFill>
                <a:latin typeface="+mj-lt"/>
              </a:rPr>
              <a:t>EXPAND</a:t>
            </a:r>
          </a:p>
        </p:txBody>
      </p:sp>
      <p:sp>
        <p:nvSpPr>
          <p:cNvPr id="104" name="Textbox 200">
            <a:extLst>
              <a:ext uri="{FF2B5EF4-FFF2-40B4-BE49-F238E27FC236}">
                <a16:creationId xmlns:a16="http://schemas.microsoft.com/office/drawing/2014/main" id="{9DEE8B0C-411D-1467-1240-A0667D19B46A}"/>
              </a:ext>
            </a:extLst>
          </p:cNvPr>
          <p:cNvSpPr txBox="1"/>
          <p:nvPr/>
        </p:nvSpPr>
        <p:spPr>
          <a:xfrm>
            <a:off x="18376480" y="12143614"/>
            <a:ext cx="1798016" cy="1169551"/>
          </a:xfrm>
          <a:prstGeom prst="rect">
            <a:avLst/>
          </a:prstGeom>
          <a:noFill/>
        </p:spPr>
        <p:txBody>
          <a:bodyPr wrap="square" rtlCol="0" anchor="t">
            <a:spAutoFit/>
          </a:bodyPr>
          <a:lstStyle/>
          <a:p>
            <a:r>
              <a:rPr lang="vi-VN" sz="1400" dirty="0">
                <a:solidFill>
                  <a:schemeClr val="tx2"/>
                </a:solidFill>
              </a:rPr>
              <a:t>Tăng trưởng giá trị bằng bán chéo, nâng cấp dịch vụ, và khuyến khích giới thiệu.</a:t>
            </a:r>
            <a:endParaRPr lang="en-US" sz="1400" dirty="0">
              <a:solidFill>
                <a:schemeClr val="tx2"/>
              </a:solidFill>
            </a:endParaRPr>
          </a:p>
        </p:txBody>
      </p:sp>
      <p:sp>
        <p:nvSpPr>
          <p:cNvPr id="105" name="Textbox 200">
            <a:extLst>
              <a:ext uri="{FF2B5EF4-FFF2-40B4-BE49-F238E27FC236}">
                <a16:creationId xmlns:a16="http://schemas.microsoft.com/office/drawing/2014/main" id="{665BBEB6-4335-1314-9CF8-185E0E0460C3}"/>
              </a:ext>
            </a:extLst>
          </p:cNvPr>
          <p:cNvSpPr txBox="1"/>
          <p:nvPr/>
        </p:nvSpPr>
        <p:spPr>
          <a:xfrm>
            <a:off x="1546651" y="7099113"/>
            <a:ext cx="6236489" cy="2246769"/>
          </a:xfrm>
          <a:prstGeom prst="rect">
            <a:avLst/>
          </a:prstGeom>
          <a:noFill/>
        </p:spPr>
        <p:txBody>
          <a:bodyPr wrap="square" rtlCol="0" anchor="t">
            <a:spAutoFit/>
          </a:bodyPr>
          <a:lstStyle/>
          <a:p>
            <a:r>
              <a:rPr lang="vi-VN" sz="2800" dirty="0"/>
              <a:t>Mô hình 4 bước phát triển khách hàng tập trung vào việc thu, chuyển đổi, xây dựng mối quan hệ và cuối cùng mở rộng bằng sự trung thành cũng như giới thiệu tự nhiên.</a:t>
            </a:r>
            <a:endParaRPr lang="en-US" sz="2800" dirty="0">
              <a:solidFill>
                <a:schemeClr val="tx2"/>
              </a:solidFill>
            </a:endParaRPr>
          </a:p>
        </p:txBody>
      </p:sp>
      <p:sp>
        <p:nvSpPr>
          <p:cNvPr id="106" name="TextBox 48">
            <a:extLst>
              <a:ext uri="{FF2B5EF4-FFF2-40B4-BE49-F238E27FC236}">
                <a16:creationId xmlns:a16="http://schemas.microsoft.com/office/drawing/2014/main" id="{B07E8831-E101-A2BC-9E31-9FD03E94885F}"/>
              </a:ext>
            </a:extLst>
          </p:cNvPr>
          <p:cNvSpPr txBox="1"/>
          <p:nvPr/>
        </p:nvSpPr>
        <p:spPr>
          <a:xfrm flipH="1">
            <a:off x="1546651" y="1550018"/>
            <a:ext cx="6444393" cy="1446550"/>
          </a:xfrm>
          <a:prstGeom prst="rect">
            <a:avLst/>
          </a:prstGeom>
          <a:noFill/>
        </p:spPr>
        <p:txBody>
          <a:bodyPr wrap="non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defRPr/>
            </a:pPr>
            <a:r>
              <a:rPr lang="en-US" sz="8800" b="1" dirty="0">
                <a:solidFill>
                  <a:schemeClr val="accent5"/>
                </a:solidFill>
                <a:effectLst>
                  <a:outerShdw blurRad="127000" dist="101600" dir="5400000" algn="t" rotWithShape="0">
                    <a:prstClr val="black">
                      <a:alpha val="20000"/>
                    </a:prstClr>
                  </a:outerShdw>
                </a:effectLst>
                <a:latin typeface="+mj-lt"/>
              </a:rPr>
              <a:t>CUSTOMER</a:t>
            </a:r>
          </a:p>
        </p:txBody>
      </p:sp>
      <p:grpSp>
        <p:nvGrpSpPr>
          <p:cNvPr id="107" name="Group 106">
            <a:extLst>
              <a:ext uri="{FF2B5EF4-FFF2-40B4-BE49-F238E27FC236}">
                <a16:creationId xmlns:a16="http://schemas.microsoft.com/office/drawing/2014/main" id="{70365BF2-FED8-2C0E-F8CC-BD2FE2BED865}"/>
              </a:ext>
            </a:extLst>
          </p:cNvPr>
          <p:cNvGrpSpPr/>
          <p:nvPr/>
        </p:nvGrpSpPr>
        <p:grpSpPr>
          <a:xfrm>
            <a:off x="1620447" y="11678758"/>
            <a:ext cx="2341953" cy="497690"/>
            <a:chOff x="1620447" y="11678758"/>
            <a:chExt cx="2341953" cy="497690"/>
          </a:xfrm>
        </p:grpSpPr>
        <p:sp>
          <p:nvSpPr>
            <p:cNvPr id="108" name="Rectangle: Rounded Corners 107">
              <a:extLst>
                <a:ext uri="{FF2B5EF4-FFF2-40B4-BE49-F238E27FC236}">
                  <a16:creationId xmlns:a16="http://schemas.microsoft.com/office/drawing/2014/main" id="{18B1FD3F-03C1-11C9-2801-5F39FAD74425}"/>
                </a:ext>
              </a:extLst>
            </p:cNvPr>
            <p:cNvSpPr/>
            <p:nvPr/>
          </p:nvSpPr>
          <p:spPr>
            <a:xfrm>
              <a:off x="1620447" y="11678758"/>
              <a:ext cx="2341953" cy="497690"/>
            </a:xfrm>
            <a:prstGeom prst="roundRect">
              <a:avLst>
                <a:gd name="adj" fmla="val 50000"/>
              </a:avLst>
            </a:prstGeom>
            <a:solidFill>
              <a:schemeClr val="tx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25">
              <a:extLst>
                <a:ext uri="{FF2B5EF4-FFF2-40B4-BE49-F238E27FC236}">
                  <a16:creationId xmlns:a16="http://schemas.microsoft.com/office/drawing/2014/main" id="{33600535-4D34-DB79-B80B-E8AFC554532F}"/>
                </a:ext>
              </a:extLst>
            </p:cNvPr>
            <p:cNvSpPr txBox="1"/>
            <p:nvPr/>
          </p:nvSpPr>
          <p:spPr>
            <a:xfrm flipH="1">
              <a:off x="1745415" y="11727548"/>
              <a:ext cx="2089033"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u="none" dirty="0">
                  <a:solidFill>
                    <a:schemeClr val="tx2"/>
                  </a:solidFill>
                  <a:latin typeface="+mj-lt"/>
                </a:rPr>
                <a:t>slideocean</a:t>
              </a:r>
              <a:r>
                <a:rPr lang="en-US" sz="2000" b="1" u="none" dirty="0">
                  <a:solidFill>
                    <a:schemeClr val="tx2"/>
                  </a:solidFill>
                  <a:latin typeface="+mn-lt"/>
                </a:rPr>
                <a:t>.net</a:t>
              </a:r>
            </a:p>
          </p:txBody>
        </p:sp>
      </p:grpSp>
    </p:spTree>
    <p:extLst>
      <p:ext uri="{BB962C8B-B14F-4D97-AF65-F5344CB8AC3E}">
        <p14:creationId xmlns:p14="http://schemas.microsoft.com/office/powerpoint/2010/main" val="2341883460"/>
      </p:ext>
    </p:extLst>
  </p:cSld>
  <p:clrMapOvr>
    <a:masterClrMapping/>
  </p:clrMapOvr>
  <mc:AlternateContent xmlns:mc="http://schemas.openxmlformats.org/markup-compatibility/2006" xmlns:p14="http://schemas.microsoft.com/office/powerpoint/2010/main">
    <mc:Choice Requires="p14">
      <p:transition spd="slow" p14:dur="2000" advClick="0" advTm="4100"/>
    </mc:Choice>
    <mc:Fallback xmlns="">
      <p:transition spd="slow" advClick="0" advTm="41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1000" fill="hold"/>
                                            <p:tgtEl>
                                              <p:spTgt spid="97"/>
                                            </p:tgtEl>
                                            <p:attrNameLst>
                                              <p:attrName>ppt_x</p:attrName>
                                            </p:attrNameLst>
                                          </p:cBhvr>
                                          <p:tavLst>
                                            <p:tav tm="0">
                                              <p:val>
                                                <p:strVal val="#ppt_x"/>
                                              </p:val>
                                            </p:tav>
                                            <p:tav tm="100000">
                                              <p:val>
                                                <p:strVal val="#ppt_x"/>
                                              </p:val>
                                            </p:tav>
                                          </p:tavLst>
                                        </p:anim>
                                        <p:anim calcmode="lin" valueType="num">
                                          <p:cBhvr additive="base">
                                            <p:cTn id="8" dur="10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1000" fill="hold"/>
                                            <p:tgtEl>
                                              <p:spTgt spid="98"/>
                                            </p:tgtEl>
                                            <p:attrNameLst>
                                              <p:attrName>ppt_x</p:attrName>
                                            </p:attrNameLst>
                                          </p:cBhvr>
                                          <p:tavLst>
                                            <p:tav tm="0">
                                              <p:val>
                                                <p:strVal val="#ppt_x"/>
                                              </p:val>
                                            </p:tav>
                                            <p:tav tm="100000">
                                              <p:val>
                                                <p:strVal val="#ppt_x"/>
                                              </p:val>
                                            </p:tav>
                                          </p:tavLst>
                                        </p:anim>
                                        <p:anim calcmode="lin" valueType="num">
                                          <p:cBhvr additive="base">
                                            <p:cTn id="12" dur="1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1000" fill="hold"/>
                                            <p:tgtEl>
                                              <p:spTgt spid="99"/>
                                            </p:tgtEl>
                                            <p:attrNameLst>
                                              <p:attrName>ppt_x</p:attrName>
                                            </p:attrNameLst>
                                          </p:cBhvr>
                                          <p:tavLst>
                                            <p:tav tm="0">
                                              <p:val>
                                                <p:strVal val="#ppt_x"/>
                                              </p:val>
                                            </p:tav>
                                            <p:tav tm="100000">
                                              <p:val>
                                                <p:strVal val="#ppt_x"/>
                                              </p:val>
                                            </p:tav>
                                          </p:tavLst>
                                        </p:anim>
                                        <p:anim calcmode="lin" valueType="num">
                                          <p:cBhvr additive="base">
                                            <p:cTn id="16" dur="1000" fill="hold"/>
                                            <p:tgtEl>
                                              <p:spTgt spid="99"/>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100"/>
                                            </p:tgtEl>
                                            <p:attrNameLst>
                                              <p:attrName>style.visibility</p:attrName>
                                            </p:attrNameLst>
                                          </p:cBhvr>
                                          <p:to>
                                            <p:strVal val="visible"/>
                                          </p:to>
                                        </p:set>
                                        <p:anim calcmode="lin" valueType="num">
                                          <p:cBhvr additive="base">
                                            <p:cTn id="19" dur="1000" fill="hold"/>
                                            <p:tgtEl>
                                              <p:spTgt spid="100"/>
                                            </p:tgtEl>
                                            <p:attrNameLst>
                                              <p:attrName>ppt_x</p:attrName>
                                            </p:attrNameLst>
                                          </p:cBhvr>
                                          <p:tavLst>
                                            <p:tav tm="0">
                                              <p:val>
                                                <p:strVal val="#ppt_x"/>
                                              </p:val>
                                            </p:tav>
                                            <p:tav tm="100000">
                                              <p:val>
                                                <p:strVal val="#ppt_x"/>
                                              </p:val>
                                            </p:tav>
                                          </p:tavLst>
                                        </p:anim>
                                        <p:anim calcmode="lin" valueType="num">
                                          <p:cBhvr additive="base">
                                            <p:cTn id="20" dur="1000" fill="hold"/>
                                            <p:tgtEl>
                                              <p:spTgt spid="100"/>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000" fill="hold"/>
                                            <p:tgtEl>
                                              <p:spTgt spid="101"/>
                                            </p:tgtEl>
                                            <p:attrNameLst>
                                              <p:attrName>ppt_x</p:attrName>
                                            </p:attrNameLst>
                                          </p:cBhvr>
                                          <p:tavLst>
                                            <p:tav tm="0">
                                              <p:val>
                                                <p:strVal val="#ppt_x"/>
                                              </p:val>
                                            </p:tav>
                                            <p:tav tm="100000">
                                              <p:val>
                                                <p:strVal val="#ppt_x"/>
                                              </p:val>
                                            </p:tav>
                                          </p:tavLst>
                                        </p:anim>
                                        <p:anim calcmode="lin" valueType="num">
                                          <p:cBhvr additive="base">
                                            <p:cTn id="24" dur="10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1000" fill="hold"/>
                                            <p:tgtEl>
                                              <p:spTgt spid="102"/>
                                            </p:tgtEl>
                                            <p:attrNameLst>
                                              <p:attrName>ppt_x</p:attrName>
                                            </p:attrNameLst>
                                          </p:cBhvr>
                                          <p:tavLst>
                                            <p:tav tm="0">
                                              <p:val>
                                                <p:strVal val="#ppt_x"/>
                                              </p:val>
                                            </p:tav>
                                            <p:tav tm="100000">
                                              <p:val>
                                                <p:strVal val="#ppt_x"/>
                                              </p:val>
                                            </p:tav>
                                          </p:tavLst>
                                        </p:anim>
                                        <p:anim calcmode="lin" valueType="num">
                                          <p:cBhvr additive="base">
                                            <p:cTn id="28" dur="1000" fill="hold"/>
                                            <p:tgtEl>
                                              <p:spTgt spid="10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1000" fill="hold"/>
                                            <p:tgtEl>
                                              <p:spTgt spid="103"/>
                                            </p:tgtEl>
                                            <p:attrNameLst>
                                              <p:attrName>ppt_x</p:attrName>
                                            </p:attrNameLst>
                                          </p:cBhvr>
                                          <p:tavLst>
                                            <p:tav tm="0">
                                              <p:val>
                                                <p:strVal val="#ppt_x"/>
                                              </p:val>
                                            </p:tav>
                                            <p:tav tm="100000">
                                              <p:val>
                                                <p:strVal val="#ppt_x"/>
                                              </p:val>
                                            </p:tav>
                                          </p:tavLst>
                                        </p:anim>
                                        <p:anim calcmode="lin" valueType="num">
                                          <p:cBhvr additive="base">
                                            <p:cTn id="32" dur="1000" fill="hold"/>
                                            <p:tgtEl>
                                              <p:spTgt spid="10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1000" fill="hold"/>
                                            <p:tgtEl>
                                              <p:spTgt spid="104"/>
                                            </p:tgtEl>
                                            <p:attrNameLst>
                                              <p:attrName>ppt_x</p:attrName>
                                            </p:attrNameLst>
                                          </p:cBhvr>
                                          <p:tavLst>
                                            <p:tav tm="0">
                                              <p:val>
                                                <p:strVal val="#ppt_x"/>
                                              </p:val>
                                            </p:tav>
                                            <p:tav tm="100000">
                                              <p:val>
                                                <p:strVal val="#ppt_x"/>
                                              </p:val>
                                            </p:tav>
                                          </p:tavLst>
                                        </p:anim>
                                        <p:anim calcmode="lin" valueType="num">
                                          <p:cBhvr additive="base">
                                            <p:cTn id="36" dur="1000" fill="hold"/>
                                            <p:tgtEl>
                                              <p:spTgt spid="10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05"/>
                                            </p:tgtEl>
                                            <p:attrNameLst>
                                              <p:attrName>style.visibility</p:attrName>
                                            </p:attrNameLst>
                                          </p:cBhvr>
                                          <p:to>
                                            <p:strVal val="visible"/>
                                          </p:to>
                                        </p:set>
                                        <p:anim calcmode="lin" valueType="num">
                                          <p:cBhvr additive="base">
                                            <p:cTn id="39" dur="1000" fill="hold"/>
                                            <p:tgtEl>
                                              <p:spTgt spid="105"/>
                                            </p:tgtEl>
                                            <p:attrNameLst>
                                              <p:attrName>ppt_x</p:attrName>
                                            </p:attrNameLst>
                                          </p:cBhvr>
                                          <p:tavLst>
                                            <p:tav tm="0">
                                              <p:val>
                                                <p:strVal val="0-#ppt_w/2"/>
                                              </p:val>
                                            </p:tav>
                                            <p:tav tm="100000">
                                              <p:val>
                                                <p:strVal val="#ppt_x"/>
                                              </p:val>
                                            </p:tav>
                                          </p:tavLst>
                                        </p:anim>
                                        <p:anim calcmode="lin" valueType="num">
                                          <p:cBhvr additive="base">
                                            <p:cTn id="40" dur="1000" fill="hold"/>
                                            <p:tgtEl>
                                              <p:spTgt spid="10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1000" fill="hold"/>
                                            <p:tgtEl>
                                              <p:spTgt spid="72"/>
                                            </p:tgtEl>
                                            <p:attrNameLst>
                                              <p:attrName>ppt_x</p:attrName>
                                            </p:attrNameLst>
                                          </p:cBhvr>
                                          <p:tavLst>
                                            <p:tav tm="0">
                                              <p:val>
                                                <p:strVal val="0-#ppt_w/2"/>
                                              </p:val>
                                            </p:tav>
                                            <p:tav tm="100000">
                                              <p:val>
                                                <p:strVal val="#ppt_x"/>
                                              </p:val>
                                            </p:tav>
                                          </p:tavLst>
                                        </p:anim>
                                        <p:anim calcmode="lin" valueType="num">
                                          <p:cBhvr additive="base">
                                            <p:cTn id="44" dur="10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1000" fill="hold"/>
                                            <p:tgtEl>
                                              <p:spTgt spid="107"/>
                                            </p:tgtEl>
                                            <p:attrNameLst>
                                              <p:attrName>ppt_x</p:attrName>
                                            </p:attrNameLst>
                                          </p:cBhvr>
                                          <p:tavLst>
                                            <p:tav tm="0">
                                              <p:val>
                                                <p:strVal val="0-#ppt_w/2"/>
                                              </p:val>
                                            </p:tav>
                                            <p:tav tm="100000">
                                              <p:val>
                                                <p:strVal val="#ppt_x"/>
                                              </p:val>
                                            </p:tav>
                                          </p:tavLst>
                                        </p:anim>
                                        <p:anim calcmode="lin" valueType="num">
                                          <p:cBhvr additive="base">
                                            <p:cTn id="48" dur="1000" fill="hold"/>
                                            <p:tgtEl>
                                              <p:spTgt spid="10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14:presetBounceEnd="50000">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14:bounceEnd="50000">
                                          <p:cBhvr additive="base">
                                            <p:cTn id="51" dur="1000" fill="hold"/>
                                            <p:tgtEl>
                                              <p:spTgt spid="68"/>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14:presetBounceEnd="50000">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14:bounceEnd="50000">
                                          <p:cBhvr additive="base">
                                            <p:cTn id="55" dur="1000" fill="hold"/>
                                            <p:tgtEl>
                                              <p:spTgt spid="69"/>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69"/>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down)">
                                          <p:cBhvr>
                                            <p:cTn id="59" dur="750"/>
                                            <p:tgtEl>
                                              <p:spTgt spid="41"/>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anim calcmode="lin" valueType="num">
                                          <p:cBhvr>
                                            <p:cTn id="63" dur="500" fill="hold"/>
                                            <p:tgtEl>
                                              <p:spTgt spid="49"/>
                                            </p:tgtEl>
                                            <p:attrNameLst>
                                              <p:attrName>ppt_x</p:attrName>
                                            </p:attrNameLst>
                                          </p:cBhvr>
                                          <p:tavLst>
                                            <p:tav tm="0">
                                              <p:val>
                                                <p:strVal val="#ppt_x"/>
                                              </p:val>
                                            </p:tav>
                                            <p:tav tm="100000">
                                              <p:val>
                                                <p:strVal val="#ppt_x"/>
                                              </p:val>
                                            </p:tav>
                                          </p:tavLst>
                                        </p:anim>
                                        <p:anim calcmode="lin" valueType="num">
                                          <p:cBhvr>
                                            <p:cTn id="64" dur="500" fill="hold"/>
                                            <p:tgtEl>
                                              <p:spTgt spid="49"/>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66"/>
                                            </p:tgtEl>
                                            <p:attrNameLst>
                                              <p:attrName>style.visibility</p:attrName>
                                            </p:attrNameLst>
                                          </p:cBhvr>
                                          <p:to>
                                            <p:strVal val="visible"/>
                                          </p:to>
                                        </p:set>
                                        <p:animEffect transition="in" filter="wipe(down)">
                                          <p:cBhvr>
                                            <p:cTn id="67" dur="500"/>
                                            <p:tgtEl>
                                              <p:spTgt spid="66"/>
                                            </p:tgtEl>
                                          </p:cBhvr>
                                        </p:animEffect>
                                      </p:childTnLst>
                                    </p:cTn>
                                  </p:par>
                                  <p:par>
                                    <p:cTn id="68" presetID="47" presetClass="entr" presetSubtype="0" fill="hold" nodeType="withEffect">
                                      <p:stCondLst>
                                        <p:cond delay="150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750"/>
                                            <p:tgtEl>
                                              <p:spTgt spid="73"/>
                                            </p:tgtEl>
                                          </p:cBhvr>
                                        </p:animEffect>
                                        <p:anim calcmode="lin" valueType="num">
                                          <p:cBhvr>
                                            <p:cTn id="71" dur="750" fill="hold"/>
                                            <p:tgtEl>
                                              <p:spTgt spid="73"/>
                                            </p:tgtEl>
                                            <p:attrNameLst>
                                              <p:attrName>ppt_x</p:attrName>
                                            </p:attrNameLst>
                                          </p:cBhvr>
                                          <p:tavLst>
                                            <p:tav tm="0">
                                              <p:val>
                                                <p:strVal val="#ppt_x"/>
                                              </p:val>
                                            </p:tav>
                                            <p:tav tm="100000">
                                              <p:val>
                                                <p:strVal val="#ppt_x"/>
                                              </p:val>
                                            </p:tav>
                                          </p:tavLst>
                                        </p:anim>
                                        <p:anim calcmode="lin" valueType="num">
                                          <p:cBhvr>
                                            <p:cTn id="72" dur="750" fill="hold"/>
                                            <p:tgtEl>
                                              <p:spTgt spid="73"/>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750"/>
                                            <p:tgtEl>
                                              <p:spTgt spid="42"/>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anim calcmode="lin" valueType="num">
                                          <p:cBhvr>
                                            <p:cTn id="79" dur="500" fill="hold"/>
                                            <p:tgtEl>
                                              <p:spTgt spid="48"/>
                                            </p:tgtEl>
                                            <p:attrNameLst>
                                              <p:attrName>ppt_x</p:attrName>
                                            </p:attrNameLst>
                                          </p:cBhvr>
                                          <p:tavLst>
                                            <p:tav tm="0">
                                              <p:val>
                                                <p:strVal val="#ppt_x"/>
                                              </p:val>
                                            </p:tav>
                                            <p:tav tm="100000">
                                              <p:val>
                                                <p:strVal val="#ppt_x"/>
                                              </p:val>
                                            </p:tav>
                                          </p:tavLst>
                                        </p:anim>
                                        <p:anim calcmode="lin" valueType="num">
                                          <p:cBhvr>
                                            <p:cTn id="80" dur="500" fill="hold"/>
                                            <p:tgtEl>
                                              <p:spTgt spid="48"/>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63"/>
                                            </p:tgtEl>
                                            <p:attrNameLst>
                                              <p:attrName>style.visibility</p:attrName>
                                            </p:attrNameLst>
                                          </p:cBhvr>
                                          <p:to>
                                            <p:strVal val="visible"/>
                                          </p:to>
                                        </p:set>
                                        <p:animEffect transition="in" filter="wipe(down)">
                                          <p:cBhvr>
                                            <p:cTn id="83" dur="500"/>
                                            <p:tgtEl>
                                              <p:spTgt spid="63"/>
                                            </p:tgtEl>
                                          </p:cBhvr>
                                        </p:animEffect>
                                      </p:childTnLst>
                                    </p:cTn>
                                  </p:par>
                                  <p:par>
                                    <p:cTn id="84" presetID="47" presetClass="entr" presetSubtype="0" fill="hold" nodeType="withEffect">
                                      <p:stCondLst>
                                        <p:cond delay="175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750"/>
                                            <p:tgtEl>
                                              <p:spTgt spid="79"/>
                                            </p:tgtEl>
                                          </p:cBhvr>
                                        </p:animEffect>
                                        <p:anim calcmode="lin" valueType="num">
                                          <p:cBhvr>
                                            <p:cTn id="87" dur="750" fill="hold"/>
                                            <p:tgtEl>
                                              <p:spTgt spid="79"/>
                                            </p:tgtEl>
                                            <p:attrNameLst>
                                              <p:attrName>ppt_x</p:attrName>
                                            </p:attrNameLst>
                                          </p:cBhvr>
                                          <p:tavLst>
                                            <p:tav tm="0">
                                              <p:val>
                                                <p:strVal val="#ppt_x"/>
                                              </p:val>
                                            </p:tav>
                                            <p:tav tm="100000">
                                              <p:val>
                                                <p:strVal val="#ppt_x"/>
                                              </p:val>
                                            </p:tav>
                                          </p:tavLst>
                                        </p:anim>
                                        <p:anim calcmode="lin" valueType="num">
                                          <p:cBhvr>
                                            <p:cTn id="88" dur="750" fill="hold"/>
                                            <p:tgtEl>
                                              <p:spTgt spid="79"/>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3"/>
                                            </p:tgtEl>
                                            <p:attrNameLst>
                                              <p:attrName>style.visibility</p:attrName>
                                            </p:attrNameLst>
                                          </p:cBhvr>
                                          <p:to>
                                            <p:strVal val="visible"/>
                                          </p:to>
                                        </p:set>
                                        <p:animEffect transition="in" filter="wipe(down)">
                                          <p:cBhvr>
                                            <p:cTn id="91" dur="750"/>
                                            <p:tgtEl>
                                              <p:spTgt spid="43"/>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anim calcmode="lin" valueType="num">
                                          <p:cBhvr>
                                            <p:cTn id="95" dur="500" fill="hold"/>
                                            <p:tgtEl>
                                              <p:spTgt spid="47"/>
                                            </p:tgtEl>
                                            <p:attrNameLst>
                                              <p:attrName>ppt_x</p:attrName>
                                            </p:attrNameLst>
                                          </p:cBhvr>
                                          <p:tavLst>
                                            <p:tav tm="0">
                                              <p:val>
                                                <p:strVal val="#ppt_x"/>
                                              </p:val>
                                            </p:tav>
                                            <p:tav tm="100000">
                                              <p:val>
                                                <p:strVal val="#ppt_x"/>
                                              </p:val>
                                            </p:tav>
                                          </p:tavLst>
                                        </p:anim>
                                        <p:anim calcmode="lin" valueType="num">
                                          <p:cBhvr>
                                            <p:cTn id="96" dur="500" fill="hold"/>
                                            <p:tgtEl>
                                              <p:spTgt spid="47"/>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59"/>
                                            </p:tgtEl>
                                            <p:attrNameLst>
                                              <p:attrName>style.visibility</p:attrName>
                                            </p:attrNameLst>
                                          </p:cBhvr>
                                          <p:to>
                                            <p:strVal val="visible"/>
                                          </p:to>
                                        </p:set>
                                        <p:animEffect transition="in" filter="wipe(down)">
                                          <p:cBhvr>
                                            <p:cTn id="99" dur="500"/>
                                            <p:tgtEl>
                                              <p:spTgt spid="5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85"/>
                                            </p:tgtEl>
                                            <p:attrNameLst>
                                              <p:attrName>style.visibility</p:attrName>
                                            </p:attrNameLst>
                                          </p:cBhvr>
                                          <p:to>
                                            <p:strVal val="visible"/>
                                          </p:to>
                                        </p:set>
                                        <p:animEffect transition="in" filter="fade">
                                          <p:cBhvr>
                                            <p:cTn id="102" dur="750"/>
                                            <p:tgtEl>
                                              <p:spTgt spid="85"/>
                                            </p:tgtEl>
                                          </p:cBhvr>
                                        </p:animEffect>
                                        <p:anim calcmode="lin" valueType="num">
                                          <p:cBhvr>
                                            <p:cTn id="103" dur="750" fill="hold"/>
                                            <p:tgtEl>
                                              <p:spTgt spid="85"/>
                                            </p:tgtEl>
                                            <p:attrNameLst>
                                              <p:attrName>ppt_x</p:attrName>
                                            </p:attrNameLst>
                                          </p:cBhvr>
                                          <p:tavLst>
                                            <p:tav tm="0">
                                              <p:val>
                                                <p:strVal val="#ppt_x"/>
                                              </p:val>
                                            </p:tav>
                                            <p:tav tm="100000">
                                              <p:val>
                                                <p:strVal val="#ppt_x"/>
                                              </p:val>
                                            </p:tav>
                                          </p:tavLst>
                                        </p:anim>
                                        <p:anim calcmode="lin" valueType="num">
                                          <p:cBhvr>
                                            <p:cTn id="104" dur="750" fill="hold"/>
                                            <p:tgtEl>
                                              <p:spTgt spid="85"/>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44"/>
                                            </p:tgtEl>
                                            <p:attrNameLst>
                                              <p:attrName>style.visibility</p:attrName>
                                            </p:attrNameLst>
                                          </p:cBhvr>
                                          <p:to>
                                            <p:strVal val="visible"/>
                                          </p:to>
                                        </p:set>
                                        <p:animEffect transition="in" filter="wipe(down)">
                                          <p:cBhvr>
                                            <p:cTn id="107" dur="750"/>
                                            <p:tgtEl>
                                              <p:spTgt spid="44"/>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anim calcmode="lin" valueType="num">
                                          <p:cBhvr>
                                            <p:cTn id="111" dur="500" fill="hold"/>
                                            <p:tgtEl>
                                              <p:spTgt spid="46"/>
                                            </p:tgtEl>
                                            <p:attrNameLst>
                                              <p:attrName>ppt_x</p:attrName>
                                            </p:attrNameLst>
                                          </p:cBhvr>
                                          <p:tavLst>
                                            <p:tav tm="0">
                                              <p:val>
                                                <p:strVal val="#ppt_x"/>
                                              </p:val>
                                            </p:tav>
                                            <p:tav tm="100000">
                                              <p:val>
                                                <p:strVal val="#ppt_x"/>
                                              </p:val>
                                            </p:tav>
                                          </p:tavLst>
                                        </p:anim>
                                        <p:anim calcmode="lin" valueType="num">
                                          <p:cBhvr>
                                            <p:cTn id="112" dur="500" fill="hold"/>
                                            <p:tgtEl>
                                              <p:spTgt spid="46"/>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54"/>
                                            </p:tgtEl>
                                            <p:attrNameLst>
                                              <p:attrName>style.visibility</p:attrName>
                                            </p:attrNameLst>
                                          </p:cBhvr>
                                          <p:to>
                                            <p:strVal val="visible"/>
                                          </p:to>
                                        </p:set>
                                        <p:animEffect transition="in" filter="wipe(down)">
                                          <p:cBhvr>
                                            <p:cTn id="115" dur="500"/>
                                            <p:tgtEl>
                                              <p:spTgt spid="5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91"/>
                                            </p:tgtEl>
                                            <p:attrNameLst>
                                              <p:attrName>style.visibility</p:attrName>
                                            </p:attrNameLst>
                                          </p:cBhvr>
                                          <p:to>
                                            <p:strVal val="visible"/>
                                          </p:to>
                                        </p:set>
                                        <p:animEffect transition="in" filter="fade">
                                          <p:cBhvr>
                                            <p:cTn id="118" dur="750"/>
                                            <p:tgtEl>
                                              <p:spTgt spid="91"/>
                                            </p:tgtEl>
                                          </p:cBhvr>
                                        </p:animEffect>
                                        <p:anim calcmode="lin" valueType="num">
                                          <p:cBhvr>
                                            <p:cTn id="119" dur="750" fill="hold"/>
                                            <p:tgtEl>
                                              <p:spTgt spid="91"/>
                                            </p:tgtEl>
                                            <p:attrNameLst>
                                              <p:attrName>ppt_x</p:attrName>
                                            </p:attrNameLst>
                                          </p:cBhvr>
                                          <p:tavLst>
                                            <p:tav tm="0">
                                              <p:val>
                                                <p:strVal val="#ppt_x"/>
                                              </p:val>
                                            </p:tav>
                                            <p:tav tm="100000">
                                              <p:val>
                                                <p:strVal val="#ppt_x"/>
                                              </p:val>
                                            </p:tav>
                                          </p:tavLst>
                                        </p:anim>
                                        <p:anim calcmode="lin" valueType="num">
                                          <p:cBhvr>
                                            <p:cTn id="120" dur="750" fill="hold"/>
                                            <p:tgtEl>
                                              <p:spTgt spid="91"/>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750"/>
                                            <p:tgtEl>
                                              <p:spTgt spid="45"/>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53"/>
                                            </p:tgtEl>
                                            <p:attrNameLst>
                                              <p:attrName>style.visibility</p:attrName>
                                            </p:attrNameLst>
                                          </p:cBhvr>
                                          <p:to>
                                            <p:strVal val="visible"/>
                                          </p:to>
                                        </p:set>
                                        <p:animEffect transition="in" filter="fade">
                                          <p:cBhvr>
                                            <p:cTn id="129" dur="1000"/>
                                            <p:tgtEl>
                                              <p:spTgt spid="53"/>
                                            </p:tgtEl>
                                          </p:cBhvr>
                                        </p:animEffect>
                                        <p:anim calcmode="lin" valueType="num">
                                          <p:cBhvr>
                                            <p:cTn id="130" dur="1000" fill="hold"/>
                                            <p:tgtEl>
                                              <p:spTgt spid="53"/>
                                            </p:tgtEl>
                                            <p:attrNameLst>
                                              <p:attrName>ppt_x</p:attrName>
                                            </p:attrNameLst>
                                          </p:cBhvr>
                                          <p:tavLst>
                                            <p:tav tm="0">
                                              <p:val>
                                                <p:strVal val="#ppt_x"/>
                                              </p:val>
                                            </p:tav>
                                            <p:tav tm="100000">
                                              <p:val>
                                                <p:strVal val="#ppt_x"/>
                                              </p:val>
                                            </p:tav>
                                          </p:tavLst>
                                        </p:anim>
                                        <p:anim calcmode="lin" valueType="num">
                                          <p:cBhvr>
                                            <p:cTn id="131" dur="1000" fill="hold"/>
                                            <p:tgtEl>
                                              <p:spTgt spid="5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1000"/>
                                            <p:tgtEl>
                                              <p:spTgt spid="52"/>
                                            </p:tgtEl>
                                          </p:cBhvr>
                                        </p:animEffect>
                                        <p:anim calcmode="lin" valueType="num">
                                          <p:cBhvr>
                                            <p:cTn id="135" dur="1000" fill="hold"/>
                                            <p:tgtEl>
                                              <p:spTgt spid="52"/>
                                            </p:tgtEl>
                                            <p:attrNameLst>
                                              <p:attrName>ppt_x</p:attrName>
                                            </p:attrNameLst>
                                          </p:cBhvr>
                                          <p:tavLst>
                                            <p:tav tm="0">
                                              <p:val>
                                                <p:strVal val="#ppt_x"/>
                                              </p:val>
                                            </p:tav>
                                            <p:tav tm="100000">
                                              <p:val>
                                                <p:strVal val="#ppt_x"/>
                                              </p:val>
                                            </p:tav>
                                          </p:tavLst>
                                        </p:anim>
                                        <p:anim calcmode="lin" valueType="num">
                                          <p:cBhvr>
                                            <p:cTn id="136" dur="1000" fill="hold"/>
                                            <p:tgtEl>
                                              <p:spTgt spid="5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1000"/>
                                            <p:tgtEl>
                                              <p:spTgt spid="51"/>
                                            </p:tgtEl>
                                          </p:cBhvr>
                                        </p:animEffect>
                                        <p:anim calcmode="lin" valueType="num">
                                          <p:cBhvr>
                                            <p:cTn id="140" dur="1000" fill="hold"/>
                                            <p:tgtEl>
                                              <p:spTgt spid="51"/>
                                            </p:tgtEl>
                                            <p:attrNameLst>
                                              <p:attrName>ppt_x</p:attrName>
                                            </p:attrNameLst>
                                          </p:cBhvr>
                                          <p:tavLst>
                                            <p:tav tm="0">
                                              <p:val>
                                                <p:strVal val="#ppt_x"/>
                                              </p:val>
                                            </p:tav>
                                            <p:tav tm="100000">
                                              <p:val>
                                                <p:strVal val="#ppt_x"/>
                                              </p:val>
                                            </p:tav>
                                          </p:tavLst>
                                        </p:anim>
                                        <p:anim calcmode="lin" valueType="num">
                                          <p:cBhvr>
                                            <p:cTn id="141" dur="1000" fill="hold"/>
                                            <p:tgtEl>
                                              <p:spTgt spid="5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50"/>
                                            </p:tgtEl>
                                            <p:attrNameLst>
                                              <p:attrName>style.visibility</p:attrName>
                                            </p:attrNameLst>
                                          </p:cBhvr>
                                          <p:to>
                                            <p:strVal val="visible"/>
                                          </p:to>
                                        </p:set>
                                        <p:animEffect transition="in" filter="fade">
                                          <p:cBhvr>
                                            <p:cTn id="144" dur="1000"/>
                                            <p:tgtEl>
                                              <p:spTgt spid="50"/>
                                            </p:tgtEl>
                                          </p:cBhvr>
                                        </p:animEffect>
                                        <p:anim calcmode="lin" valueType="num">
                                          <p:cBhvr>
                                            <p:cTn id="145" dur="1000" fill="hold"/>
                                            <p:tgtEl>
                                              <p:spTgt spid="50"/>
                                            </p:tgtEl>
                                            <p:attrNameLst>
                                              <p:attrName>ppt_x</p:attrName>
                                            </p:attrNameLst>
                                          </p:cBhvr>
                                          <p:tavLst>
                                            <p:tav tm="0">
                                              <p:val>
                                                <p:strVal val="#ppt_x"/>
                                              </p:val>
                                            </p:tav>
                                            <p:tav tm="100000">
                                              <p:val>
                                                <p:strVal val="#ppt_x"/>
                                              </p:val>
                                            </p:tav>
                                          </p:tavLst>
                                        </p:anim>
                                        <p:anim calcmode="lin" valueType="num">
                                          <p:cBhvr>
                                            <p:cTn id="14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7" grpId="0"/>
          <p:bldP spid="68" grpId="0"/>
          <p:bldP spid="72" grpId="0"/>
          <p:bldP spid="97" grpId="0"/>
          <p:bldP spid="98" grpId="0"/>
          <p:bldP spid="99" grpId="0"/>
          <p:bldP spid="100" grpId="0"/>
          <p:bldP spid="101" grpId="0"/>
          <p:bldP spid="102" grpId="0"/>
          <p:bldP spid="103" grpId="0"/>
          <p:bldP spid="104" grpId="0"/>
          <p:bldP spid="10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25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1000" fill="hold"/>
                                            <p:tgtEl>
                                              <p:spTgt spid="97"/>
                                            </p:tgtEl>
                                            <p:attrNameLst>
                                              <p:attrName>ppt_x</p:attrName>
                                            </p:attrNameLst>
                                          </p:cBhvr>
                                          <p:tavLst>
                                            <p:tav tm="0">
                                              <p:val>
                                                <p:strVal val="#ppt_x"/>
                                              </p:val>
                                            </p:tav>
                                            <p:tav tm="100000">
                                              <p:val>
                                                <p:strVal val="#ppt_x"/>
                                              </p:val>
                                            </p:tav>
                                          </p:tavLst>
                                        </p:anim>
                                        <p:anim calcmode="lin" valueType="num">
                                          <p:cBhvr additive="base">
                                            <p:cTn id="8" dur="10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25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1000" fill="hold"/>
                                            <p:tgtEl>
                                              <p:spTgt spid="98"/>
                                            </p:tgtEl>
                                            <p:attrNameLst>
                                              <p:attrName>ppt_x</p:attrName>
                                            </p:attrNameLst>
                                          </p:cBhvr>
                                          <p:tavLst>
                                            <p:tav tm="0">
                                              <p:val>
                                                <p:strVal val="#ppt_x"/>
                                              </p:val>
                                            </p:tav>
                                            <p:tav tm="100000">
                                              <p:val>
                                                <p:strVal val="#ppt_x"/>
                                              </p:val>
                                            </p:tav>
                                          </p:tavLst>
                                        </p:anim>
                                        <p:anim calcmode="lin" valueType="num">
                                          <p:cBhvr additive="base">
                                            <p:cTn id="12" dur="1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50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1000" fill="hold"/>
                                            <p:tgtEl>
                                              <p:spTgt spid="99"/>
                                            </p:tgtEl>
                                            <p:attrNameLst>
                                              <p:attrName>ppt_x</p:attrName>
                                            </p:attrNameLst>
                                          </p:cBhvr>
                                          <p:tavLst>
                                            <p:tav tm="0">
                                              <p:val>
                                                <p:strVal val="#ppt_x"/>
                                              </p:val>
                                            </p:tav>
                                            <p:tav tm="100000">
                                              <p:val>
                                                <p:strVal val="#ppt_x"/>
                                              </p:val>
                                            </p:tav>
                                          </p:tavLst>
                                        </p:anim>
                                        <p:anim calcmode="lin" valueType="num">
                                          <p:cBhvr additive="base">
                                            <p:cTn id="16" dur="1000" fill="hold"/>
                                            <p:tgtEl>
                                              <p:spTgt spid="99"/>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500"/>
                                      </p:stCondLst>
                                      <p:childTnLst>
                                        <p:set>
                                          <p:cBhvr>
                                            <p:cTn id="18" dur="1" fill="hold">
                                              <p:stCondLst>
                                                <p:cond delay="0"/>
                                              </p:stCondLst>
                                            </p:cTn>
                                            <p:tgtEl>
                                              <p:spTgt spid="100"/>
                                            </p:tgtEl>
                                            <p:attrNameLst>
                                              <p:attrName>style.visibility</p:attrName>
                                            </p:attrNameLst>
                                          </p:cBhvr>
                                          <p:to>
                                            <p:strVal val="visible"/>
                                          </p:to>
                                        </p:set>
                                        <p:anim calcmode="lin" valueType="num">
                                          <p:cBhvr additive="base">
                                            <p:cTn id="19" dur="1000" fill="hold"/>
                                            <p:tgtEl>
                                              <p:spTgt spid="100"/>
                                            </p:tgtEl>
                                            <p:attrNameLst>
                                              <p:attrName>ppt_x</p:attrName>
                                            </p:attrNameLst>
                                          </p:cBhvr>
                                          <p:tavLst>
                                            <p:tav tm="0">
                                              <p:val>
                                                <p:strVal val="#ppt_x"/>
                                              </p:val>
                                            </p:tav>
                                            <p:tav tm="100000">
                                              <p:val>
                                                <p:strVal val="#ppt_x"/>
                                              </p:val>
                                            </p:tav>
                                          </p:tavLst>
                                        </p:anim>
                                        <p:anim calcmode="lin" valueType="num">
                                          <p:cBhvr additive="base">
                                            <p:cTn id="20" dur="1000" fill="hold"/>
                                            <p:tgtEl>
                                              <p:spTgt spid="100"/>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75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000" fill="hold"/>
                                            <p:tgtEl>
                                              <p:spTgt spid="101"/>
                                            </p:tgtEl>
                                            <p:attrNameLst>
                                              <p:attrName>ppt_x</p:attrName>
                                            </p:attrNameLst>
                                          </p:cBhvr>
                                          <p:tavLst>
                                            <p:tav tm="0">
                                              <p:val>
                                                <p:strVal val="#ppt_x"/>
                                              </p:val>
                                            </p:tav>
                                            <p:tav tm="100000">
                                              <p:val>
                                                <p:strVal val="#ppt_x"/>
                                              </p:val>
                                            </p:tav>
                                          </p:tavLst>
                                        </p:anim>
                                        <p:anim calcmode="lin" valueType="num">
                                          <p:cBhvr additive="base">
                                            <p:cTn id="24" dur="10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4" decel="50000" fill="hold" grpId="0" nodeType="withEffect">
                                      <p:stCondLst>
                                        <p:cond delay="75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1000" fill="hold"/>
                                            <p:tgtEl>
                                              <p:spTgt spid="102"/>
                                            </p:tgtEl>
                                            <p:attrNameLst>
                                              <p:attrName>ppt_x</p:attrName>
                                            </p:attrNameLst>
                                          </p:cBhvr>
                                          <p:tavLst>
                                            <p:tav tm="0">
                                              <p:val>
                                                <p:strVal val="#ppt_x"/>
                                              </p:val>
                                            </p:tav>
                                            <p:tav tm="100000">
                                              <p:val>
                                                <p:strVal val="#ppt_x"/>
                                              </p:val>
                                            </p:tav>
                                          </p:tavLst>
                                        </p:anim>
                                        <p:anim calcmode="lin" valueType="num">
                                          <p:cBhvr additive="base">
                                            <p:cTn id="28" dur="1000" fill="hold"/>
                                            <p:tgtEl>
                                              <p:spTgt spid="102"/>
                                            </p:tgtEl>
                                            <p:attrNameLst>
                                              <p:attrName>ppt_y</p:attrName>
                                            </p:attrNameLst>
                                          </p:cBhvr>
                                          <p:tavLst>
                                            <p:tav tm="0">
                                              <p:val>
                                                <p:strVal val="1+#ppt_h/2"/>
                                              </p:val>
                                            </p:tav>
                                            <p:tav tm="100000">
                                              <p:val>
                                                <p:strVal val="#ppt_y"/>
                                              </p:val>
                                            </p:tav>
                                          </p:tavLst>
                                        </p:anim>
                                      </p:childTnLst>
                                    </p:cTn>
                                  </p:par>
                                  <p:par>
                                    <p:cTn id="29" presetID="2" presetClass="entr" presetSubtype="4" decel="50000" fill="hold" grpId="0" nodeType="withEffect">
                                      <p:stCondLst>
                                        <p:cond delay="100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1000" fill="hold"/>
                                            <p:tgtEl>
                                              <p:spTgt spid="103"/>
                                            </p:tgtEl>
                                            <p:attrNameLst>
                                              <p:attrName>ppt_x</p:attrName>
                                            </p:attrNameLst>
                                          </p:cBhvr>
                                          <p:tavLst>
                                            <p:tav tm="0">
                                              <p:val>
                                                <p:strVal val="#ppt_x"/>
                                              </p:val>
                                            </p:tav>
                                            <p:tav tm="100000">
                                              <p:val>
                                                <p:strVal val="#ppt_x"/>
                                              </p:val>
                                            </p:tav>
                                          </p:tavLst>
                                        </p:anim>
                                        <p:anim calcmode="lin" valueType="num">
                                          <p:cBhvr additive="base">
                                            <p:cTn id="32" dur="1000" fill="hold"/>
                                            <p:tgtEl>
                                              <p:spTgt spid="103"/>
                                            </p:tgtEl>
                                            <p:attrNameLst>
                                              <p:attrName>ppt_y</p:attrName>
                                            </p:attrNameLst>
                                          </p:cBhvr>
                                          <p:tavLst>
                                            <p:tav tm="0">
                                              <p:val>
                                                <p:strVal val="1+#ppt_h/2"/>
                                              </p:val>
                                            </p:tav>
                                            <p:tav tm="100000">
                                              <p:val>
                                                <p:strVal val="#ppt_y"/>
                                              </p:val>
                                            </p:tav>
                                          </p:tavLst>
                                        </p:anim>
                                      </p:childTnLst>
                                    </p:cTn>
                                  </p:par>
                                  <p:par>
                                    <p:cTn id="33" presetID="2" presetClass="entr" presetSubtype="4" decel="50000" fill="hold" grpId="0" nodeType="withEffect">
                                      <p:stCondLst>
                                        <p:cond delay="100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1000" fill="hold"/>
                                            <p:tgtEl>
                                              <p:spTgt spid="104"/>
                                            </p:tgtEl>
                                            <p:attrNameLst>
                                              <p:attrName>ppt_x</p:attrName>
                                            </p:attrNameLst>
                                          </p:cBhvr>
                                          <p:tavLst>
                                            <p:tav tm="0">
                                              <p:val>
                                                <p:strVal val="#ppt_x"/>
                                              </p:val>
                                            </p:tav>
                                            <p:tav tm="100000">
                                              <p:val>
                                                <p:strVal val="#ppt_x"/>
                                              </p:val>
                                            </p:tav>
                                          </p:tavLst>
                                        </p:anim>
                                        <p:anim calcmode="lin" valueType="num">
                                          <p:cBhvr additive="base">
                                            <p:cTn id="36" dur="1000" fill="hold"/>
                                            <p:tgtEl>
                                              <p:spTgt spid="104"/>
                                            </p:tgtEl>
                                            <p:attrNameLst>
                                              <p:attrName>ppt_y</p:attrName>
                                            </p:attrNameLst>
                                          </p:cBhvr>
                                          <p:tavLst>
                                            <p:tav tm="0">
                                              <p:val>
                                                <p:strVal val="1+#ppt_h/2"/>
                                              </p:val>
                                            </p:tav>
                                            <p:tav tm="100000">
                                              <p:val>
                                                <p:strVal val="#ppt_y"/>
                                              </p:val>
                                            </p:tav>
                                          </p:tavLst>
                                        </p:anim>
                                      </p:childTnLst>
                                    </p:cTn>
                                  </p:par>
                                  <p:par>
                                    <p:cTn id="37" presetID="2" presetClass="entr" presetSubtype="8" decel="50000" fill="hold" grpId="0" nodeType="withEffect">
                                      <p:stCondLst>
                                        <p:cond delay="250"/>
                                      </p:stCondLst>
                                      <p:childTnLst>
                                        <p:set>
                                          <p:cBhvr>
                                            <p:cTn id="38" dur="1" fill="hold">
                                              <p:stCondLst>
                                                <p:cond delay="0"/>
                                              </p:stCondLst>
                                            </p:cTn>
                                            <p:tgtEl>
                                              <p:spTgt spid="105"/>
                                            </p:tgtEl>
                                            <p:attrNameLst>
                                              <p:attrName>style.visibility</p:attrName>
                                            </p:attrNameLst>
                                          </p:cBhvr>
                                          <p:to>
                                            <p:strVal val="visible"/>
                                          </p:to>
                                        </p:set>
                                        <p:anim calcmode="lin" valueType="num">
                                          <p:cBhvr additive="base">
                                            <p:cTn id="39" dur="1000" fill="hold"/>
                                            <p:tgtEl>
                                              <p:spTgt spid="105"/>
                                            </p:tgtEl>
                                            <p:attrNameLst>
                                              <p:attrName>ppt_x</p:attrName>
                                            </p:attrNameLst>
                                          </p:cBhvr>
                                          <p:tavLst>
                                            <p:tav tm="0">
                                              <p:val>
                                                <p:strVal val="0-#ppt_w/2"/>
                                              </p:val>
                                            </p:tav>
                                            <p:tav tm="100000">
                                              <p:val>
                                                <p:strVal val="#ppt_x"/>
                                              </p:val>
                                            </p:tav>
                                          </p:tavLst>
                                        </p:anim>
                                        <p:anim calcmode="lin" valueType="num">
                                          <p:cBhvr additive="base">
                                            <p:cTn id="40" dur="1000" fill="hold"/>
                                            <p:tgtEl>
                                              <p:spTgt spid="105"/>
                                            </p:tgtEl>
                                            <p:attrNameLst>
                                              <p:attrName>ppt_y</p:attrName>
                                            </p:attrNameLst>
                                          </p:cBhvr>
                                          <p:tavLst>
                                            <p:tav tm="0">
                                              <p:val>
                                                <p:strVal val="#ppt_y"/>
                                              </p:val>
                                            </p:tav>
                                            <p:tav tm="100000">
                                              <p:val>
                                                <p:strVal val="#ppt_y"/>
                                              </p:val>
                                            </p:tav>
                                          </p:tavLst>
                                        </p:anim>
                                      </p:childTnLst>
                                    </p:cTn>
                                  </p:par>
                                  <p:par>
                                    <p:cTn id="41" presetID="2" presetClass="entr" presetSubtype="8" decel="50000"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1000" fill="hold"/>
                                            <p:tgtEl>
                                              <p:spTgt spid="72"/>
                                            </p:tgtEl>
                                            <p:attrNameLst>
                                              <p:attrName>ppt_x</p:attrName>
                                            </p:attrNameLst>
                                          </p:cBhvr>
                                          <p:tavLst>
                                            <p:tav tm="0">
                                              <p:val>
                                                <p:strVal val="0-#ppt_w/2"/>
                                              </p:val>
                                            </p:tav>
                                            <p:tav tm="100000">
                                              <p:val>
                                                <p:strVal val="#ppt_x"/>
                                              </p:val>
                                            </p:tav>
                                          </p:tavLst>
                                        </p:anim>
                                        <p:anim calcmode="lin" valueType="num">
                                          <p:cBhvr additive="base">
                                            <p:cTn id="44" dur="10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8" decel="50000" fill="hold" nodeType="withEffect">
                                      <p:stCondLst>
                                        <p:cond delay="75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1000" fill="hold"/>
                                            <p:tgtEl>
                                              <p:spTgt spid="107"/>
                                            </p:tgtEl>
                                            <p:attrNameLst>
                                              <p:attrName>ppt_x</p:attrName>
                                            </p:attrNameLst>
                                          </p:cBhvr>
                                          <p:tavLst>
                                            <p:tav tm="0">
                                              <p:val>
                                                <p:strVal val="0-#ppt_w/2"/>
                                              </p:val>
                                            </p:tav>
                                            <p:tav tm="100000">
                                              <p:val>
                                                <p:strVal val="#ppt_x"/>
                                              </p:val>
                                            </p:tav>
                                          </p:tavLst>
                                        </p:anim>
                                        <p:anim calcmode="lin" valueType="num">
                                          <p:cBhvr additive="base">
                                            <p:cTn id="48" dur="1000" fill="hold"/>
                                            <p:tgtEl>
                                              <p:spTgt spid="107"/>
                                            </p:tgtEl>
                                            <p:attrNameLst>
                                              <p:attrName>ppt_y</p:attrName>
                                            </p:attrNameLst>
                                          </p:cBhvr>
                                          <p:tavLst>
                                            <p:tav tm="0">
                                              <p:val>
                                                <p:strVal val="#ppt_y"/>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1000" fill="hold"/>
                                            <p:tgtEl>
                                              <p:spTgt spid="68"/>
                                            </p:tgtEl>
                                            <p:attrNameLst>
                                              <p:attrName>ppt_x</p:attrName>
                                            </p:attrNameLst>
                                          </p:cBhvr>
                                          <p:tavLst>
                                            <p:tav tm="0">
                                              <p:val>
                                                <p:strVal val="0-#ppt_w/2"/>
                                              </p:val>
                                            </p:tav>
                                            <p:tav tm="100000">
                                              <p:val>
                                                <p:strVal val="#ppt_x"/>
                                              </p:val>
                                            </p:tav>
                                          </p:tavLst>
                                        </p:anim>
                                        <p:anim calcmode="lin" valueType="num">
                                          <p:cBhvr additive="base">
                                            <p:cTn id="52" dur="10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1000" fill="hold"/>
                                            <p:tgtEl>
                                              <p:spTgt spid="69"/>
                                            </p:tgtEl>
                                            <p:attrNameLst>
                                              <p:attrName>ppt_x</p:attrName>
                                            </p:attrNameLst>
                                          </p:cBhvr>
                                          <p:tavLst>
                                            <p:tav tm="0">
                                              <p:val>
                                                <p:strVal val="0-#ppt_w/2"/>
                                              </p:val>
                                            </p:tav>
                                            <p:tav tm="100000">
                                              <p:val>
                                                <p:strVal val="#ppt_x"/>
                                              </p:val>
                                            </p:tav>
                                          </p:tavLst>
                                        </p:anim>
                                        <p:anim calcmode="lin" valueType="num">
                                          <p:cBhvr additive="base">
                                            <p:cTn id="56" dur="1000" fill="hold"/>
                                            <p:tgtEl>
                                              <p:spTgt spid="69"/>
                                            </p:tgtEl>
                                            <p:attrNameLst>
                                              <p:attrName>ppt_y</p:attrName>
                                            </p:attrNameLst>
                                          </p:cBhvr>
                                          <p:tavLst>
                                            <p:tav tm="0">
                                              <p:val>
                                                <p:strVal val="1+#ppt_h/2"/>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down)">
                                          <p:cBhvr>
                                            <p:cTn id="59" dur="750"/>
                                            <p:tgtEl>
                                              <p:spTgt spid="41"/>
                                            </p:tgtEl>
                                          </p:cBhvr>
                                        </p:animEffect>
                                      </p:childTnLst>
                                    </p:cTn>
                                  </p:par>
                                  <p:par>
                                    <p:cTn id="60" presetID="42" presetClass="entr" presetSubtype="0" fill="hold" grpId="0" nodeType="with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anim calcmode="lin" valueType="num">
                                          <p:cBhvr>
                                            <p:cTn id="63" dur="500" fill="hold"/>
                                            <p:tgtEl>
                                              <p:spTgt spid="49"/>
                                            </p:tgtEl>
                                            <p:attrNameLst>
                                              <p:attrName>ppt_x</p:attrName>
                                            </p:attrNameLst>
                                          </p:cBhvr>
                                          <p:tavLst>
                                            <p:tav tm="0">
                                              <p:val>
                                                <p:strVal val="#ppt_x"/>
                                              </p:val>
                                            </p:tav>
                                            <p:tav tm="100000">
                                              <p:val>
                                                <p:strVal val="#ppt_x"/>
                                              </p:val>
                                            </p:tav>
                                          </p:tavLst>
                                        </p:anim>
                                        <p:anim calcmode="lin" valueType="num">
                                          <p:cBhvr>
                                            <p:cTn id="64" dur="500" fill="hold"/>
                                            <p:tgtEl>
                                              <p:spTgt spid="49"/>
                                            </p:tgtEl>
                                            <p:attrNameLst>
                                              <p:attrName>ppt_y</p:attrName>
                                            </p:attrNameLst>
                                          </p:cBhvr>
                                          <p:tavLst>
                                            <p:tav tm="0">
                                              <p:val>
                                                <p:strVal val="#ppt_y+.1"/>
                                              </p:val>
                                            </p:tav>
                                            <p:tav tm="100000">
                                              <p:val>
                                                <p:strVal val="#ppt_y"/>
                                              </p:val>
                                            </p:tav>
                                          </p:tavLst>
                                        </p:anim>
                                      </p:childTnLst>
                                    </p:cTn>
                                  </p:par>
                                  <p:par>
                                    <p:cTn id="65" presetID="22" presetClass="entr" presetSubtype="4" fill="hold" nodeType="withEffect">
                                      <p:stCondLst>
                                        <p:cond delay="1000"/>
                                      </p:stCondLst>
                                      <p:childTnLst>
                                        <p:set>
                                          <p:cBhvr>
                                            <p:cTn id="66" dur="1" fill="hold">
                                              <p:stCondLst>
                                                <p:cond delay="0"/>
                                              </p:stCondLst>
                                            </p:cTn>
                                            <p:tgtEl>
                                              <p:spTgt spid="66"/>
                                            </p:tgtEl>
                                            <p:attrNameLst>
                                              <p:attrName>style.visibility</p:attrName>
                                            </p:attrNameLst>
                                          </p:cBhvr>
                                          <p:to>
                                            <p:strVal val="visible"/>
                                          </p:to>
                                        </p:set>
                                        <p:animEffect transition="in" filter="wipe(down)">
                                          <p:cBhvr>
                                            <p:cTn id="67" dur="500"/>
                                            <p:tgtEl>
                                              <p:spTgt spid="66"/>
                                            </p:tgtEl>
                                          </p:cBhvr>
                                        </p:animEffect>
                                      </p:childTnLst>
                                    </p:cTn>
                                  </p:par>
                                  <p:par>
                                    <p:cTn id="68" presetID="47" presetClass="entr" presetSubtype="0" fill="hold" nodeType="withEffect">
                                      <p:stCondLst>
                                        <p:cond delay="150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750"/>
                                            <p:tgtEl>
                                              <p:spTgt spid="73"/>
                                            </p:tgtEl>
                                          </p:cBhvr>
                                        </p:animEffect>
                                        <p:anim calcmode="lin" valueType="num">
                                          <p:cBhvr>
                                            <p:cTn id="71" dur="750" fill="hold"/>
                                            <p:tgtEl>
                                              <p:spTgt spid="73"/>
                                            </p:tgtEl>
                                            <p:attrNameLst>
                                              <p:attrName>ppt_x</p:attrName>
                                            </p:attrNameLst>
                                          </p:cBhvr>
                                          <p:tavLst>
                                            <p:tav tm="0">
                                              <p:val>
                                                <p:strVal val="#ppt_x"/>
                                              </p:val>
                                            </p:tav>
                                            <p:tav tm="100000">
                                              <p:val>
                                                <p:strVal val="#ppt_x"/>
                                              </p:val>
                                            </p:tav>
                                          </p:tavLst>
                                        </p:anim>
                                        <p:anim calcmode="lin" valueType="num">
                                          <p:cBhvr>
                                            <p:cTn id="72" dur="750" fill="hold"/>
                                            <p:tgtEl>
                                              <p:spTgt spid="73"/>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25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750"/>
                                            <p:tgtEl>
                                              <p:spTgt spid="42"/>
                                            </p:tgtEl>
                                          </p:cBhvr>
                                        </p:animEffect>
                                      </p:childTnLst>
                                    </p:cTn>
                                  </p:par>
                                  <p:par>
                                    <p:cTn id="76" presetID="42" presetClass="entr" presetSubtype="0" fill="hold" grpId="0" nodeType="withEffect">
                                      <p:stCondLst>
                                        <p:cond delay="75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anim calcmode="lin" valueType="num">
                                          <p:cBhvr>
                                            <p:cTn id="79" dur="500" fill="hold"/>
                                            <p:tgtEl>
                                              <p:spTgt spid="48"/>
                                            </p:tgtEl>
                                            <p:attrNameLst>
                                              <p:attrName>ppt_x</p:attrName>
                                            </p:attrNameLst>
                                          </p:cBhvr>
                                          <p:tavLst>
                                            <p:tav tm="0">
                                              <p:val>
                                                <p:strVal val="#ppt_x"/>
                                              </p:val>
                                            </p:tav>
                                            <p:tav tm="100000">
                                              <p:val>
                                                <p:strVal val="#ppt_x"/>
                                              </p:val>
                                            </p:tav>
                                          </p:tavLst>
                                        </p:anim>
                                        <p:anim calcmode="lin" valueType="num">
                                          <p:cBhvr>
                                            <p:cTn id="80" dur="500" fill="hold"/>
                                            <p:tgtEl>
                                              <p:spTgt spid="48"/>
                                            </p:tgtEl>
                                            <p:attrNameLst>
                                              <p:attrName>ppt_y</p:attrName>
                                            </p:attrNameLst>
                                          </p:cBhvr>
                                          <p:tavLst>
                                            <p:tav tm="0">
                                              <p:val>
                                                <p:strVal val="#ppt_y+.1"/>
                                              </p:val>
                                            </p:tav>
                                            <p:tav tm="100000">
                                              <p:val>
                                                <p:strVal val="#ppt_y"/>
                                              </p:val>
                                            </p:tav>
                                          </p:tavLst>
                                        </p:anim>
                                      </p:childTnLst>
                                    </p:cTn>
                                  </p:par>
                                  <p:par>
                                    <p:cTn id="81" presetID="22" presetClass="entr" presetSubtype="4" fill="hold" nodeType="withEffect">
                                      <p:stCondLst>
                                        <p:cond delay="1250"/>
                                      </p:stCondLst>
                                      <p:childTnLst>
                                        <p:set>
                                          <p:cBhvr>
                                            <p:cTn id="82" dur="1" fill="hold">
                                              <p:stCondLst>
                                                <p:cond delay="0"/>
                                              </p:stCondLst>
                                            </p:cTn>
                                            <p:tgtEl>
                                              <p:spTgt spid="63"/>
                                            </p:tgtEl>
                                            <p:attrNameLst>
                                              <p:attrName>style.visibility</p:attrName>
                                            </p:attrNameLst>
                                          </p:cBhvr>
                                          <p:to>
                                            <p:strVal val="visible"/>
                                          </p:to>
                                        </p:set>
                                        <p:animEffect transition="in" filter="wipe(down)">
                                          <p:cBhvr>
                                            <p:cTn id="83" dur="500"/>
                                            <p:tgtEl>
                                              <p:spTgt spid="63"/>
                                            </p:tgtEl>
                                          </p:cBhvr>
                                        </p:animEffect>
                                      </p:childTnLst>
                                    </p:cTn>
                                  </p:par>
                                  <p:par>
                                    <p:cTn id="84" presetID="47" presetClass="entr" presetSubtype="0" fill="hold" nodeType="withEffect">
                                      <p:stCondLst>
                                        <p:cond delay="175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750"/>
                                            <p:tgtEl>
                                              <p:spTgt spid="79"/>
                                            </p:tgtEl>
                                          </p:cBhvr>
                                        </p:animEffect>
                                        <p:anim calcmode="lin" valueType="num">
                                          <p:cBhvr>
                                            <p:cTn id="87" dur="750" fill="hold"/>
                                            <p:tgtEl>
                                              <p:spTgt spid="79"/>
                                            </p:tgtEl>
                                            <p:attrNameLst>
                                              <p:attrName>ppt_x</p:attrName>
                                            </p:attrNameLst>
                                          </p:cBhvr>
                                          <p:tavLst>
                                            <p:tav tm="0">
                                              <p:val>
                                                <p:strVal val="#ppt_x"/>
                                              </p:val>
                                            </p:tav>
                                            <p:tav tm="100000">
                                              <p:val>
                                                <p:strVal val="#ppt_x"/>
                                              </p:val>
                                            </p:tav>
                                          </p:tavLst>
                                        </p:anim>
                                        <p:anim calcmode="lin" valueType="num">
                                          <p:cBhvr>
                                            <p:cTn id="88" dur="750" fill="hold"/>
                                            <p:tgtEl>
                                              <p:spTgt spid="79"/>
                                            </p:tgtEl>
                                            <p:attrNameLst>
                                              <p:attrName>ppt_y</p:attrName>
                                            </p:attrNameLst>
                                          </p:cBhvr>
                                          <p:tavLst>
                                            <p:tav tm="0">
                                              <p:val>
                                                <p:strVal val="#ppt_y-.1"/>
                                              </p:val>
                                            </p:tav>
                                            <p:tav tm="100000">
                                              <p:val>
                                                <p:strVal val="#ppt_y"/>
                                              </p:val>
                                            </p:tav>
                                          </p:tavLst>
                                        </p:anim>
                                      </p:childTnLst>
                                    </p:cTn>
                                  </p:par>
                                  <p:par>
                                    <p:cTn id="89" presetID="22" presetClass="entr" presetSubtype="4" fill="hold" grpId="0" nodeType="withEffect">
                                      <p:stCondLst>
                                        <p:cond delay="500"/>
                                      </p:stCondLst>
                                      <p:childTnLst>
                                        <p:set>
                                          <p:cBhvr>
                                            <p:cTn id="90" dur="1" fill="hold">
                                              <p:stCondLst>
                                                <p:cond delay="0"/>
                                              </p:stCondLst>
                                            </p:cTn>
                                            <p:tgtEl>
                                              <p:spTgt spid="43"/>
                                            </p:tgtEl>
                                            <p:attrNameLst>
                                              <p:attrName>style.visibility</p:attrName>
                                            </p:attrNameLst>
                                          </p:cBhvr>
                                          <p:to>
                                            <p:strVal val="visible"/>
                                          </p:to>
                                        </p:set>
                                        <p:animEffect transition="in" filter="wipe(down)">
                                          <p:cBhvr>
                                            <p:cTn id="91" dur="750"/>
                                            <p:tgtEl>
                                              <p:spTgt spid="43"/>
                                            </p:tgtEl>
                                          </p:cBhvr>
                                        </p:animEffect>
                                      </p:childTnLst>
                                    </p:cTn>
                                  </p:par>
                                  <p:par>
                                    <p:cTn id="92" presetID="42" presetClass="entr" presetSubtype="0" fill="hold" grpId="0" nodeType="withEffect">
                                      <p:stCondLst>
                                        <p:cond delay="100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anim calcmode="lin" valueType="num">
                                          <p:cBhvr>
                                            <p:cTn id="95" dur="500" fill="hold"/>
                                            <p:tgtEl>
                                              <p:spTgt spid="47"/>
                                            </p:tgtEl>
                                            <p:attrNameLst>
                                              <p:attrName>ppt_x</p:attrName>
                                            </p:attrNameLst>
                                          </p:cBhvr>
                                          <p:tavLst>
                                            <p:tav tm="0">
                                              <p:val>
                                                <p:strVal val="#ppt_x"/>
                                              </p:val>
                                            </p:tav>
                                            <p:tav tm="100000">
                                              <p:val>
                                                <p:strVal val="#ppt_x"/>
                                              </p:val>
                                            </p:tav>
                                          </p:tavLst>
                                        </p:anim>
                                        <p:anim calcmode="lin" valueType="num">
                                          <p:cBhvr>
                                            <p:cTn id="96" dur="500" fill="hold"/>
                                            <p:tgtEl>
                                              <p:spTgt spid="47"/>
                                            </p:tgtEl>
                                            <p:attrNameLst>
                                              <p:attrName>ppt_y</p:attrName>
                                            </p:attrNameLst>
                                          </p:cBhvr>
                                          <p:tavLst>
                                            <p:tav tm="0">
                                              <p:val>
                                                <p:strVal val="#ppt_y+.1"/>
                                              </p:val>
                                            </p:tav>
                                            <p:tav tm="100000">
                                              <p:val>
                                                <p:strVal val="#ppt_y"/>
                                              </p:val>
                                            </p:tav>
                                          </p:tavLst>
                                        </p:anim>
                                      </p:childTnLst>
                                    </p:cTn>
                                  </p:par>
                                  <p:par>
                                    <p:cTn id="97" presetID="22" presetClass="entr" presetSubtype="4" fill="hold" nodeType="withEffect">
                                      <p:stCondLst>
                                        <p:cond delay="1500"/>
                                      </p:stCondLst>
                                      <p:childTnLst>
                                        <p:set>
                                          <p:cBhvr>
                                            <p:cTn id="98" dur="1" fill="hold">
                                              <p:stCondLst>
                                                <p:cond delay="0"/>
                                              </p:stCondLst>
                                            </p:cTn>
                                            <p:tgtEl>
                                              <p:spTgt spid="59"/>
                                            </p:tgtEl>
                                            <p:attrNameLst>
                                              <p:attrName>style.visibility</p:attrName>
                                            </p:attrNameLst>
                                          </p:cBhvr>
                                          <p:to>
                                            <p:strVal val="visible"/>
                                          </p:to>
                                        </p:set>
                                        <p:animEffect transition="in" filter="wipe(down)">
                                          <p:cBhvr>
                                            <p:cTn id="99" dur="500"/>
                                            <p:tgtEl>
                                              <p:spTgt spid="59"/>
                                            </p:tgtEl>
                                          </p:cBhvr>
                                        </p:animEffect>
                                      </p:childTnLst>
                                    </p:cTn>
                                  </p:par>
                                  <p:par>
                                    <p:cTn id="100" presetID="47" presetClass="entr" presetSubtype="0" fill="hold" nodeType="withEffect">
                                      <p:stCondLst>
                                        <p:cond delay="2000"/>
                                      </p:stCondLst>
                                      <p:childTnLst>
                                        <p:set>
                                          <p:cBhvr>
                                            <p:cTn id="101" dur="1" fill="hold">
                                              <p:stCondLst>
                                                <p:cond delay="0"/>
                                              </p:stCondLst>
                                            </p:cTn>
                                            <p:tgtEl>
                                              <p:spTgt spid="85"/>
                                            </p:tgtEl>
                                            <p:attrNameLst>
                                              <p:attrName>style.visibility</p:attrName>
                                            </p:attrNameLst>
                                          </p:cBhvr>
                                          <p:to>
                                            <p:strVal val="visible"/>
                                          </p:to>
                                        </p:set>
                                        <p:animEffect transition="in" filter="fade">
                                          <p:cBhvr>
                                            <p:cTn id="102" dur="750"/>
                                            <p:tgtEl>
                                              <p:spTgt spid="85"/>
                                            </p:tgtEl>
                                          </p:cBhvr>
                                        </p:animEffect>
                                        <p:anim calcmode="lin" valueType="num">
                                          <p:cBhvr>
                                            <p:cTn id="103" dur="750" fill="hold"/>
                                            <p:tgtEl>
                                              <p:spTgt spid="85"/>
                                            </p:tgtEl>
                                            <p:attrNameLst>
                                              <p:attrName>ppt_x</p:attrName>
                                            </p:attrNameLst>
                                          </p:cBhvr>
                                          <p:tavLst>
                                            <p:tav tm="0">
                                              <p:val>
                                                <p:strVal val="#ppt_x"/>
                                              </p:val>
                                            </p:tav>
                                            <p:tav tm="100000">
                                              <p:val>
                                                <p:strVal val="#ppt_x"/>
                                              </p:val>
                                            </p:tav>
                                          </p:tavLst>
                                        </p:anim>
                                        <p:anim calcmode="lin" valueType="num">
                                          <p:cBhvr>
                                            <p:cTn id="104" dur="750" fill="hold"/>
                                            <p:tgtEl>
                                              <p:spTgt spid="85"/>
                                            </p:tgtEl>
                                            <p:attrNameLst>
                                              <p:attrName>ppt_y</p:attrName>
                                            </p:attrNameLst>
                                          </p:cBhvr>
                                          <p:tavLst>
                                            <p:tav tm="0">
                                              <p:val>
                                                <p:strVal val="#ppt_y-.1"/>
                                              </p:val>
                                            </p:tav>
                                            <p:tav tm="100000">
                                              <p:val>
                                                <p:strVal val="#ppt_y"/>
                                              </p:val>
                                            </p:tav>
                                          </p:tavLst>
                                        </p:anim>
                                      </p:childTnLst>
                                    </p:cTn>
                                  </p:par>
                                  <p:par>
                                    <p:cTn id="105" presetID="22" presetClass="entr" presetSubtype="4" fill="hold" grpId="0" nodeType="withEffect">
                                      <p:stCondLst>
                                        <p:cond delay="750"/>
                                      </p:stCondLst>
                                      <p:childTnLst>
                                        <p:set>
                                          <p:cBhvr>
                                            <p:cTn id="106" dur="1" fill="hold">
                                              <p:stCondLst>
                                                <p:cond delay="0"/>
                                              </p:stCondLst>
                                            </p:cTn>
                                            <p:tgtEl>
                                              <p:spTgt spid="44"/>
                                            </p:tgtEl>
                                            <p:attrNameLst>
                                              <p:attrName>style.visibility</p:attrName>
                                            </p:attrNameLst>
                                          </p:cBhvr>
                                          <p:to>
                                            <p:strVal val="visible"/>
                                          </p:to>
                                        </p:set>
                                        <p:animEffect transition="in" filter="wipe(down)">
                                          <p:cBhvr>
                                            <p:cTn id="107" dur="750"/>
                                            <p:tgtEl>
                                              <p:spTgt spid="44"/>
                                            </p:tgtEl>
                                          </p:cBhvr>
                                        </p:animEffect>
                                      </p:childTnLst>
                                    </p:cTn>
                                  </p:par>
                                  <p:par>
                                    <p:cTn id="108" presetID="42" presetClass="entr" presetSubtype="0" fill="hold" grpId="0" nodeType="withEffect">
                                      <p:stCondLst>
                                        <p:cond delay="125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anim calcmode="lin" valueType="num">
                                          <p:cBhvr>
                                            <p:cTn id="111" dur="500" fill="hold"/>
                                            <p:tgtEl>
                                              <p:spTgt spid="46"/>
                                            </p:tgtEl>
                                            <p:attrNameLst>
                                              <p:attrName>ppt_x</p:attrName>
                                            </p:attrNameLst>
                                          </p:cBhvr>
                                          <p:tavLst>
                                            <p:tav tm="0">
                                              <p:val>
                                                <p:strVal val="#ppt_x"/>
                                              </p:val>
                                            </p:tav>
                                            <p:tav tm="100000">
                                              <p:val>
                                                <p:strVal val="#ppt_x"/>
                                              </p:val>
                                            </p:tav>
                                          </p:tavLst>
                                        </p:anim>
                                        <p:anim calcmode="lin" valueType="num">
                                          <p:cBhvr>
                                            <p:cTn id="112" dur="500" fill="hold"/>
                                            <p:tgtEl>
                                              <p:spTgt spid="46"/>
                                            </p:tgtEl>
                                            <p:attrNameLst>
                                              <p:attrName>ppt_y</p:attrName>
                                            </p:attrNameLst>
                                          </p:cBhvr>
                                          <p:tavLst>
                                            <p:tav tm="0">
                                              <p:val>
                                                <p:strVal val="#ppt_y+.1"/>
                                              </p:val>
                                            </p:tav>
                                            <p:tav tm="100000">
                                              <p:val>
                                                <p:strVal val="#ppt_y"/>
                                              </p:val>
                                            </p:tav>
                                          </p:tavLst>
                                        </p:anim>
                                      </p:childTnLst>
                                    </p:cTn>
                                  </p:par>
                                  <p:par>
                                    <p:cTn id="113" presetID="22" presetClass="entr" presetSubtype="4" fill="hold" nodeType="withEffect">
                                      <p:stCondLst>
                                        <p:cond delay="1750"/>
                                      </p:stCondLst>
                                      <p:childTnLst>
                                        <p:set>
                                          <p:cBhvr>
                                            <p:cTn id="114" dur="1" fill="hold">
                                              <p:stCondLst>
                                                <p:cond delay="0"/>
                                              </p:stCondLst>
                                            </p:cTn>
                                            <p:tgtEl>
                                              <p:spTgt spid="54"/>
                                            </p:tgtEl>
                                            <p:attrNameLst>
                                              <p:attrName>style.visibility</p:attrName>
                                            </p:attrNameLst>
                                          </p:cBhvr>
                                          <p:to>
                                            <p:strVal val="visible"/>
                                          </p:to>
                                        </p:set>
                                        <p:animEffect transition="in" filter="wipe(down)">
                                          <p:cBhvr>
                                            <p:cTn id="115" dur="500"/>
                                            <p:tgtEl>
                                              <p:spTgt spid="54"/>
                                            </p:tgtEl>
                                          </p:cBhvr>
                                        </p:animEffect>
                                      </p:childTnLst>
                                    </p:cTn>
                                  </p:par>
                                  <p:par>
                                    <p:cTn id="116" presetID="47" presetClass="entr" presetSubtype="0" fill="hold" nodeType="withEffect">
                                      <p:stCondLst>
                                        <p:cond delay="2250"/>
                                      </p:stCondLst>
                                      <p:childTnLst>
                                        <p:set>
                                          <p:cBhvr>
                                            <p:cTn id="117" dur="1" fill="hold">
                                              <p:stCondLst>
                                                <p:cond delay="0"/>
                                              </p:stCondLst>
                                            </p:cTn>
                                            <p:tgtEl>
                                              <p:spTgt spid="91"/>
                                            </p:tgtEl>
                                            <p:attrNameLst>
                                              <p:attrName>style.visibility</p:attrName>
                                            </p:attrNameLst>
                                          </p:cBhvr>
                                          <p:to>
                                            <p:strVal val="visible"/>
                                          </p:to>
                                        </p:set>
                                        <p:animEffect transition="in" filter="fade">
                                          <p:cBhvr>
                                            <p:cTn id="118" dur="750"/>
                                            <p:tgtEl>
                                              <p:spTgt spid="91"/>
                                            </p:tgtEl>
                                          </p:cBhvr>
                                        </p:animEffect>
                                        <p:anim calcmode="lin" valueType="num">
                                          <p:cBhvr>
                                            <p:cTn id="119" dur="750" fill="hold"/>
                                            <p:tgtEl>
                                              <p:spTgt spid="91"/>
                                            </p:tgtEl>
                                            <p:attrNameLst>
                                              <p:attrName>ppt_x</p:attrName>
                                            </p:attrNameLst>
                                          </p:cBhvr>
                                          <p:tavLst>
                                            <p:tav tm="0">
                                              <p:val>
                                                <p:strVal val="#ppt_x"/>
                                              </p:val>
                                            </p:tav>
                                            <p:tav tm="100000">
                                              <p:val>
                                                <p:strVal val="#ppt_x"/>
                                              </p:val>
                                            </p:tav>
                                          </p:tavLst>
                                        </p:anim>
                                        <p:anim calcmode="lin" valueType="num">
                                          <p:cBhvr>
                                            <p:cTn id="120" dur="750" fill="hold"/>
                                            <p:tgtEl>
                                              <p:spTgt spid="91"/>
                                            </p:tgtEl>
                                            <p:attrNameLst>
                                              <p:attrName>ppt_y</p:attrName>
                                            </p:attrNameLst>
                                          </p:cBhvr>
                                          <p:tavLst>
                                            <p:tav tm="0">
                                              <p:val>
                                                <p:strVal val="#ppt_y-.1"/>
                                              </p:val>
                                            </p:tav>
                                            <p:tav tm="100000">
                                              <p:val>
                                                <p:strVal val="#ppt_y"/>
                                              </p:val>
                                            </p:tav>
                                          </p:tavLst>
                                        </p:anim>
                                      </p:childTnLst>
                                    </p:cTn>
                                  </p:par>
                                  <p:par>
                                    <p:cTn id="121" presetID="22" presetClass="entr" presetSubtype="4" fill="hold" grpId="0" nodeType="withEffect">
                                      <p:stCondLst>
                                        <p:cond delay="100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750"/>
                                            <p:tgtEl>
                                              <p:spTgt spid="45"/>
                                            </p:tgtEl>
                                          </p:cBhvr>
                                        </p:animEffect>
                                      </p:childTnLst>
                                    </p:cTn>
                                  </p:par>
                                  <p:par>
                                    <p:cTn id="124" presetID="22" presetClass="entr" presetSubtype="4" fill="hold" grpId="0" nodeType="withEffect">
                                      <p:stCondLst>
                                        <p:cond delay="150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par>
                                    <p:cTn id="127" presetID="47" presetClass="entr" presetSubtype="0" fill="hold" grpId="0" nodeType="withEffect">
                                      <p:stCondLst>
                                        <p:cond delay="500"/>
                                      </p:stCondLst>
                                      <p:childTnLst>
                                        <p:set>
                                          <p:cBhvr>
                                            <p:cTn id="128" dur="1" fill="hold">
                                              <p:stCondLst>
                                                <p:cond delay="0"/>
                                              </p:stCondLst>
                                            </p:cTn>
                                            <p:tgtEl>
                                              <p:spTgt spid="53"/>
                                            </p:tgtEl>
                                            <p:attrNameLst>
                                              <p:attrName>style.visibility</p:attrName>
                                            </p:attrNameLst>
                                          </p:cBhvr>
                                          <p:to>
                                            <p:strVal val="visible"/>
                                          </p:to>
                                        </p:set>
                                        <p:animEffect transition="in" filter="fade">
                                          <p:cBhvr>
                                            <p:cTn id="129" dur="1000"/>
                                            <p:tgtEl>
                                              <p:spTgt spid="53"/>
                                            </p:tgtEl>
                                          </p:cBhvr>
                                        </p:animEffect>
                                        <p:anim calcmode="lin" valueType="num">
                                          <p:cBhvr>
                                            <p:cTn id="130" dur="1000" fill="hold"/>
                                            <p:tgtEl>
                                              <p:spTgt spid="53"/>
                                            </p:tgtEl>
                                            <p:attrNameLst>
                                              <p:attrName>ppt_x</p:attrName>
                                            </p:attrNameLst>
                                          </p:cBhvr>
                                          <p:tavLst>
                                            <p:tav tm="0">
                                              <p:val>
                                                <p:strVal val="#ppt_x"/>
                                              </p:val>
                                            </p:tav>
                                            <p:tav tm="100000">
                                              <p:val>
                                                <p:strVal val="#ppt_x"/>
                                              </p:val>
                                            </p:tav>
                                          </p:tavLst>
                                        </p:anim>
                                        <p:anim calcmode="lin" valueType="num">
                                          <p:cBhvr>
                                            <p:cTn id="131" dur="1000" fill="hold"/>
                                            <p:tgtEl>
                                              <p:spTgt spid="5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75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1000"/>
                                            <p:tgtEl>
                                              <p:spTgt spid="52"/>
                                            </p:tgtEl>
                                          </p:cBhvr>
                                        </p:animEffect>
                                        <p:anim calcmode="lin" valueType="num">
                                          <p:cBhvr>
                                            <p:cTn id="135" dur="1000" fill="hold"/>
                                            <p:tgtEl>
                                              <p:spTgt spid="52"/>
                                            </p:tgtEl>
                                            <p:attrNameLst>
                                              <p:attrName>ppt_x</p:attrName>
                                            </p:attrNameLst>
                                          </p:cBhvr>
                                          <p:tavLst>
                                            <p:tav tm="0">
                                              <p:val>
                                                <p:strVal val="#ppt_x"/>
                                              </p:val>
                                            </p:tav>
                                            <p:tav tm="100000">
                                              <p:val>
                                                <p:strVal val="#ppt_x"/>
                                              </p:val>
                                            </p:tav>
                                          </p:tavLst>
                                        </p:anim>
                                        <p:anim calcmode="lin" valueType="num">
                                          <p:cBhvr>
                                            <p:cTn id="136" dur="1000" fill="hold"/>
                                            <p:tgtEl>
                                              <p:spTgt spid="5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100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1000"/>
                                            <p:tgtEl>
                                              <p:spTgt spid="51"/>
                                            </p:tgtEl>
                                          </p:cBhvr>
                                        </p:animEffect>
                                        <p:anim calcmode="lin" valueType="num">
                                          <p:cBhvr>
                                            <p:cTn id="140" dur="1000" fill="hold"/>
                                            <p:tgtEl>
                                              <p:spTgt spid="51"/>
                                            </p:tgtEl>
                                            <p:attrNameLst>
                                              <p:attrName>ppt_x</p:attrName>
                                            </p:attrNameLst>
                                          </p:cBhvr>
                                          <p:tavLst>
                                            <p:tav tm="0">
                                              <p:val>
                                                <p:strVal val="#ppt_x"/>
                                              </p:val>
                                            </p:tav>
                                            <p:tav tm="100000">
                                              <p:val>
                                                <p:strVal val="#ppt_x"/>
                                              </p:val>
                                            </p:tav>
                                          </p:tavLst>
                                        </p:anim>
                                        <p:anim calcmode="lin" valueType="num">
                                          <p:cBhvr>
                                            <p:cTn id="141" dur="1000" fill="hold"/>
                                            <p:tgtEl>
                                              <p:spTgt spid="51"/>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1250"/>
                                      </p:stCondLst>
                                      <p:childTnLst>
                                        <p:set>
                                          <p:cBhvr>
                                            <p:cTn id="143" dur="1" fill="hold">
                                              <p:stCondLst>
                                                <p:cond delay="0"/>
                                              </p:stCondLst>
                                            </p:cTn>
                                            <p:tgtEl>
                                              <p:spTgt spid="50"/>
                                            </p:tgtEl>
                                            <p:attrNameLst>
                                              <p:attrName>style.visibility</p:attrName>
                                            </p:attrNameLst>
                                          </p:cBhvr>
                                          <p:to>
                                            <p:strVal val="visible"/>
                                          </p:to>
                                        </p:set>
                                        <p:animEffect transition="in" filter="fade">
                                          <p:cBhvr>
                                            <p:cTn id="144" dur="1000"/>
                                            <p:tgtEl>
                                              <p:spTgt spid="50"/>
                                            </p:tgtEl>
                                          </p:cBhvr>
                                        </p:animEffect>
                                        <p:anim calcmode="lin" valueType="num">
                                          <p:cBhvr>
                                            <p:cTn id="145" dur="1000" fill="hold"/>
                                            <p:tgtEl>
                                              <p:spTgt spid="50"/>
                                            </p:tgtEl>
                                            <p:attrNameLst>
                                              <p:attrName>ppt_x</p:attrName>
                                            </p:attrNameLst>
                                          </p:cBhvr>
                                          <p:tavLst>
                                            <p:tav tm="0">
                                              <p:val>
                                                <p:strVal val="#ppt_x"/>
                                              </p:val>
                                            </p:tav>
                                            <p:tav tm="100000">
                                              <p:val>
                                                <p:strVal val="#ppt_x"/>
                                              </p:val>
                                            </p:tav>
                                          </p:tavLst>
                                        </p:anim>
                                        <p:anim calcmode="lin" valueType="num">
                                          <p:cBhvr>
                                            <p:cTn id="14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7" grpId="0"/>
          <p:bldP spid="68" grpId="0"/>
          <p:bldP spid="72" grpId="0"/>
          <p:bldP spid="97" grpId="0"/>
          <p:bldP spid="98" grpId="0"/>
          <p:bldP spid="99" grpId="0"/>
          <p:bldP spid="100" grpId="0"/>
          <p:bldP spid="101" grpId="0"/>
          <p:bldP spid="102" grpId="0"/>
          <p:bldP spid="103" grpId="0"/>
          <p:bldP spid="104" grpId="0"/>
          <p:bldP spid="105" grpId="0"/>
        </p:bldLst>
      </p:timing>
    </mc:Fallback>
  </mc:AlternateContent>
</p:sld>
</file>

<file path=ppt/theme/theme1.xml><?xml version="1.0" encoding="utf-8"?>
<a:theme xmlns:a="http://schemas.openxmlformats.org/drawingml/2006/main" name="SO 02">
  <a:themeElements>
    <a:clrScheme name="CP_L_96">
      <a:dk1>
        <a:srgbClr val="000000"/>
      </a:dk1>
      <a:lt1>
        <a:srgbClr val="E5E8EC"/>
      </a:lt1>
      <a:dk2>
        <a:srgbClr val="2E2DA1"/>
      </a:dk2>
      <a:lt2>
        <a:srgbClr val="D1E1F6"/>
      </a:lt2>
      <a:accent1>
        <a:srgbClr val="EFBE39"/>
      </a:accent1>
      <a:accent2>
        <a:srgbClr val="E84D3B"/>
      </a:accent2>
      <a:accent3>
        <a:srgbClr val="20BBEB"/>
      </a:accent3>
      <a:accent4>
        <a:srgbClr val="6858C2"/>
      </a:accent4>
      <a:accent5>
        <a:srgbClr val="5342B4"/>
      </a:accent5>
      <a:accent6>
        <a:srgbClr val="F7AFB0"/>
      </a:accent6>
      <a:hlink>
        <a:srgbClr val="2E2DA1"/>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1_SO 05">
  <a:themeElements>
    <a:clrScheme name="CP_D_89">
      <a:dk1>
        <a:srgbClr val="FFFFFF"/>
      </a:dk1>
      <a:lt1>
        <a:srgbClr val="2A2833"/>
      </a:lt1>
      <a:dk2>
        <a:srgbClr val="FAFBFF"/>
      </a:dk2>
      <a:lt2>
        <a:srgbClr val="2A2834"/>
      </a:lt2>
      <a:accent1>
        <a:srgbClr val="A0E8D4"/>
      </a:accent1>
      <a:accent2>
        <a:srgbClr val="642F7F"/>
      </a:accent2>
      <a:accent3>
        <a:srgbClr val="7C1949"/>
      </a:accent3>
      <a:accent4>
        <a:srgbClr val="F65531"/>
      </a:accent4>
      <a:accent5>
        <a:srgbClr val="F8DAC2"/>
      </a:accent5>
      <a:accent6>
        <a:srgbClr val="FFC684"/>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SO 08">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1_SO 04">
  <a:themeElements>
    <a:clrScheme name="CP_L_56">
      <a:dk1>
        <a:srgbClr val="6E808E"/>
      </a:dk1>
      <a:lt1>
        <a:srgbClr val="FFFFFF"/>
      </a:lt1>
      <a:dk2>
        <a:srgbClr val="242655"/>
      </a:dk2>
      <a:lt2>
        <a:srgbClr val="FFFFFF"/>
      </a:lt2>
      <a:accent1>
        <a:srgbClr val="FF4C46"/>
      </a:accent1>
      <a:accent2>
        <a:srgbClr val="DFFFDE"/>
      </a:accent2>
      <a:accent3>
        <a:srgbClr val="004963"/>
      </a:accent3>
      <a:accent4>
        <a:srgbClr val="00A68A"/>
      </a:accent4>
      <a:accent5>
        <a:srgbClr val="42D49C"/>
      </a:accent5>
      <a:accent6>
        <a:srgbClr val="82FFC6"/>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1_SO 03">
  <a:themeElements>
    <a:clrScheme name="CP_L_86">
      <a:dk1>
        <a:srgbClr val="2A2833"/>
      </a:dk1>
      <a:lt1>
        <a:srgbClr val="FFFFFF"/>
      </a:lt1>
      <a:dk2>
        <a:srgbClr val="2A2834"/>
      </a:dk2>
      <a:lt2>
        <a:srgbClr val="FAFBFF"/>
      </a:lt2>
      <a:accent1>
        <a:srgbClr val="010030"/>
      </a:accent1>
      <a:accent2>
        <a:srgbClr val="160078"/>
      </a:accent2>
      <a:accent3>
        <a:srgbClr val="7226FF"/>
      </a:accent3>
      <a:accent4>
        <a:srgbClr val="F042FF"/>
      </a:accent4>
      <a:accent5>
        <a:srgbClr val="87F5F5"/>
      </a:accent5>
      <a:accent6>
        <a:srgbClr val="FFE5F1"/>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4.xml><?xml version="1.0" encoding="utf-8"?>
<a:theme xmlns:a="http://schemas.openxmlformats.org/drawingml/2006/main" name="1_SO 02">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5.xml><?xml version="1.0" encoding="utf-8"?>
<a:theme xmlns:a="http://schemas.openxmlformats.org/drawingml/2006/main" name="SO 01">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SO 07">
  <a:themeElements>
    <a:clrScheme name="Resume - Blue">
      <a:dk1>
        <a:srgbClr val="2A2833"/>
      </a:dk1>
      <a:lt1>
        <a:srgbClr val="FFFFFF"/>
      </a:lt1>
      <a:dk2>
        <a:srgbClr val="2A2834"/>
      </a:dk2>
      <a:lt2>
        <a:srgbClr val="FAFBFF"/>
      </a:lt2>
      <a:accent1>
        <a:srgbClr val="7393F0"/>
      </a:accent1>
      <a:accent2>
        <a:srgbClr val="3E52F0"/>
      </a:accent2>
      <a:accent3>
        <a:srgbClr val="C6CED4"/>
      </a:accent3>
      <a:accent4>
        <a:srgbClr val="A0A6AB"/>
      </a:accent4>
      <a:accent5>
        <a:srgbClr val="7F8387"/>
      </a:accent5>
      <a:accent6>
        <a:srgbClr val="66666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2_SO 06">
  <a:themeElements>
    <a:clrScheme name="SlideOcean - Light 72">
      <a:dk1>
        <a:srgbClr val="414042"/>
      </a:dk1>
      <a:lt1>
        <a:sysClr val="window" lastClr="FFFFFF"/>
      </a:lt1>
      <a:dk2>
        <a:srgbClr val="58595B"/>
      </a:dk2>
      <a:lt2>
        <a:srgbClr val="FFFFFF"/>
      </a:lt2>
      <a:accent1>
        <a:srgbClr val="FE2635"/>
      </a:accent1>
      <a:accent2>
        <a:srgbClr val="FFD000"/>
      </a:accent2>
      <a:accent3>
        <a:srgbClr val="00CEE8"/>
      </a:accent3>
      <a:accent4>
        <a:srgbClr val="03A9F4"/>
      </a:accent4>
      <a:accent5>
        <a:srgbClr val="065381"/>
      </a:accent5>
      <a:accent6>
        <a:srgbClr val="BD114D"/>
      </a:accent6>
      <a:hlink>
        <a:srgbClr val="00B0F0"/>
      </a:hlink>
      <a:folHlink>
        <a:srgbClr val="0070C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8.xml><?xml version="1.0" encoding="utf-8"?>
<a:theme xmlns:a="http://schemas.openxmlformats.org/drawingml/2006/main" name="2_SO 05">
  <a:themeElements>
    <a:clrScheme name="CP_L_104">
      <a:dk1>
        <a:srgbClr val="251E3B"/>
      </a:dk1>
      <a:lt1>
        <a:srgbClr val="FFFFFF"/>
      </a:lt1>
      <a:dk2>
        <a:srgbClr val="595959"/>
      </a:dk2>
      <a:lt2>
        <a:srgbClr val="EEEEEE"/>
      </a:lt2>
      <a:accent1>
        <a:srgbClr val="0D4899"/>
      </a:accent1>
      <a:accent2>
        <a:srgbClr val="FF8C00"/>
      </a:accent2>
      <a:accent3>
        <a:srgbClr val="FF0039"/>
      </a:accent3>
      <a:accent4>
        <a:srgbClr val="1578FF"/>
      </a:accent4>
      <a:accent5>
        <a:srgbClr val="372F52"/>
      </a:accent5>
      <a:accent6>
        <a:srgbClr val="77BEB6"/>
      </a:accent6>
      <a:hlink>
        <a:srgbClr val="251E3B"/>
      </a:hlink>
      <a:folHlink>
        <a:srgbClr val="0097A7"/>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9.xml><?xml version="1.0" encoding="utf-8"?>
<a:theme xmlns:a="http://schemas.openxmlformats.org/drawingml/2006/main" name="2_SO 03">
  <a:themeElements>
    <a:clrScheme name="Business_2Tones_L_Red2">
      <a:dk1>
        <a:srgbClr val="2A2833"/>
      </a:dk1>
      <a:lt1>
        <a:srgbClr val="FFFFFF"/>
      </a:lt1>
      <a:dk2>
        <a:srgbClr val="2A2834"/>
      </a:dk2>
      <a:lt2>
        <a:srgbClr val="FAFBFF"/>
      </a:lt2>
      <a:accent1>
        <a:srgbClr val="FF6969"/>
      </a:accent1>
      <a:accent2>
        <a:srgbClr val="FF1515"/>
      </a:accent2>
      <a:accent3>
        <a:srgbClr val="C6CED4"/>
      </a:accent3>
      <a:accent4>
        <a:srgbClr val="A0A6AB"/>
      </a:accent4>
      <a:accent5>
        <a:srgbClr val="7F8387"/>
      </a:accent5>
      <a:accent6>
        <a:srgbClr val="66666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O 03">
  <a:themeElements>
    <a:clrScheme name="CP_L_85">
      <a:dk1>
        <a:srgbClr val="2A2833"/>
      </a:dk1>
      <a:lt1>
        <a:srgbClr val="FFFFFF"/>
      </a:lt1>
      <a:dk2>
        <a:srgbClr val="2A2834"/>
      </a:dk2>
      <a:lt2>
        <a:srgbClr val="FAFBFF"/>
      </a:lt2>
      <a:accent1>
        <a:srgbClr val="00033D"/>
      </a:accent1>
      <a:accent2>
        <a:srgbClr val="0600AB"/>
      </a:accent2>
      <a:accent3>
        <a:srgbClr val="0033FF"/>
      </a:accent3>
      <a:accent4>
        <a:srgbClr val="977DFF"/>
      </a:accent4>
      <a:accent5>
        <a:srgbClr val="FFCCF2"/>
      </a:accent5>
      <a:accent6>
        <a:srgbClr val="F2E6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 04">
  <a:themeElements>
    <a:clrScheme name="CP_D_94">
      <a:dk1>
        <a:srgbClr val="FFFFFF"/>
      </a:dk1>
      <a:lt1>
        <a:srgbClr val="2A2833"/>
      </a:lt1>
      <a:dk2>
        <a:srgbClr val="FAFBFF"/>
      </a:dk2>
      <a:lt2>
        <a:srgbClr val="2A2834"/>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SO 05">
  <a:themeElements>
    <a:clrScheme name="CP_D_59">
      <a:dk1>
        <a:srgbClr val="FFFFFF"/>
      </a:dk1>
      <a:lt1>
        <a:srgbClr val="6E808E"/>
      </a:lt1>
      <a:dk2>
        <a:srgbClr val="FFFFFF"/>
      </a:dk2>
      <a:lt2>
        <a:srgbClr val="242655"/>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SO 06">
  <a:themeElements>
    <a:clrScheme name="CP_L_59">
      <a:dk1>
        <a:srgbClr val="6E808E"/>
      </a:dk1>
      <a:lt1>
        <a:srgbClr val="FFFFFF"/>
      </a:lt1>
      <a:dk2>
        <a:srgbClr val="242655"/>
      </a:dk2>
      <a:lt2>
        <a:srgbClr val="FFFFFF"/>
      </a:lt2>
      <a:accent1>
        <a:srgbClr val="135C5A"/>
      </a:accent1>
      <a:accent2>
        <a:srgbClr val="00996C"/>
      </a:accent2>
      <a:accent3>
        <a:srgbClr val="B5EAB1"/>
      </a:accent3>
      <a:accent4>
        <a:srgbClr val="ECFAD9"/>
      </a:accent4>
      <a:accent5>
        <a:srgbClr val="E6E300"/>
      </a:accent5>
      <a:accent6>
        <a:srgbClr val="C4CACA"/>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SO 07">
  <a:themeElements>
    <a:clrScheme name="SlideOcean - Light 01">
      <a:dk1>
        <a:srgbClr val="F2F2F2"/>
      </a:dk1>
      <a:lt1>
        <a:srgbClr val="525252"/>
      </a:lt1>
      <a:dk2>
        <a:srgbClr val="7B7B7B"/>
      </a:dk2>
      <a:lt2>
        <a:srgbClr val="FFFFFF"/>
      </a:lt2>
      <a:accent1>
        <a:srgbClr val="E45F1A"/>
      </a:accent1>
      <a:accent2>
        <a:srgbClr val="FAE218"/>
      </a:accent2>
      <a:accent3>
        <a:srgbClr val="9EB411"/>
      </a:accent3>
      <a:accent4>
        <a:srgbClr val="3B3C29"/>
      </a:accent4>
      <a:accent5>
        <a:srgbClr val="1E4039"/>
      </a:accent5>
      <a:accent6>
        <a:srgbClr val="9F8B2F"/>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SO 08">
  <a:themeElements>
    <a:clrScheme name="SlideOcean - Light 07">
      <a:dk1>
        <a:srgbClr val="FFFFFF"/>
      </a:dk1>
      <a:lt1>
        <a:sysClr val="window" lastClr="FFFFFF"/>
      </a:lt1>
      <a:dk2>
        <a:srgbClr val="242E3D"/>
      </a:dk2>
      <a:lt2>
        <a:srgbClr val="FFFFFF"/>
      </a:lt2>
      <a:accent1>
        <a:srgbClr val="F72585"/>
      </a:accent1>
      <a:accent2>
        <a:srgbClr val="7209B7"/>
      </a:accent2>
      <a:accent3>
        <a:srgbClr val="3A0CA3"/>
      </a:accent3>
      <a:accent4>
        <a:srgbClr val="4361EE"/>
      </a:accent4>
      <a:accent5>
        <a:srgbClr val="4CC9F0"/>
      </a:accent5>
      <a:accent6>
        <a:srgbClr val="FEE440"/>
      </a:accent6>
      <a:hlink>
        <a:srgbClr val="F33B48"/>
      </a:hlink>
      <a:folHlink>
        <a:srgbClr val="FFC00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1_SO 07">
  <a:themeElements>
    <a:clrScheme name="CP_L_94">
      <a:dk1>
        <a:srgbClr val="2A2833"/>
      </a:dk1>
      <a:lt1>
        <a:srgbClr val="FFFFFF"/>
      </a:lt1>
      <a:dk2>
        <a:srgbClr val="2A2834"/>
      </a:dk2>
      <a:lt2>
        <a:srgbClr val="FAFBFF"/>
      </a:lt2>
      <a:accent1>
        <a:srgbClr val="CE54F5"/>
      </a:accent1>
      <a:accent2>
        <a:srgbClr val="A34FEB"/>
      </a:accent2>
      <a:accent3>
        <a:srgbClr val="7C47EE"/>
      </a:accent3>
      <a:accent4>
        <a:srgbClr val="6162F3"/>
      </a:accent4>
      <a:accent5>
        <a:srgbClr val="30B4F6"/>
      </a:accent5>
      <a:accent6>
        <a:srgbClr val="3DE9EE"/>
      </a:accent6>
      <a:hlink>
        <a:srgbClr val="0AB2C8"/>
      </a:hlink>
      <a:folHlink>
        <a:srgbClr val="85DFD0"/>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SO 06">
  <a:themeElements>
    <a:clrScheme name="CP_D_78">
      <a:dk1>
        <a:srgbClr val="FFFFFF"/>
      </a:dk1>
      <a:lt1>
        <a:srgbClr val="374047"/>
      </a:lt1>
      <a:dk2>
        <a:srgbClr val="FFFFFF"/>
      </a:dk2>
      <a:lt2>
        <a:srgbClr val="242655"/>
      </a:lt2>
      <a:accent1>
        <a:srgbClr val="393156"/>
      </a:accent1>
      <a:accent2>
        <a:srgbClr val="152644"/>
      </a:accent2>
      <a:accent3>
        <a:srgbClr val="1743D7"/>
      </a:accent3>
      <a:accent4>
        <a:srgbClr val="E2FF65"/>
      </a:accent4>
      <a:accent5>
        <a:srgbClr val="8CC3E1"/>
      </a:accent5>
      <a:accent6>
        <a:srgbClr val="ECECE0"/>
      </a:accent6>
      <a:hlink>
        <a:srgbClr val="A8BFFE"/>
      </a:hlink>
      <a:folHlink>
        <a:srgbClr val="002691"/>
      </a:folHlink>
    </a:clrScheme>
    <a:fontScheme name="so_02">
      <a:majorFont>
        <a:latin typeface="UTM Avo"/>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6654</TotalTime>
  <Words>1305</Words>
  <Application>Microsoft Office PowerPoint</Application>
  <PresentationFormat>Custom</PresentationFormat>
  <Paragraphs>216</Paragraphs>
  <Slides>9</Slides>
  <Notes>0</Notes>
  <HiddenSlides>0</HiddenSlides>
  <MMClips>0</MMClips>
  <ScaleCrop>false</ScaleCrop>
  <HeadingPairs>
    <vt:vector size="6" baseType="variant">
      <vt:variant>
        <vt:lpstr>Fonts Used</vt:lpstr>
      </vt:variant>
      <vt:variant>
        <vt:i4>5</vt:i4>
      </vt:variant>
      <vt:variant>
        <vt:lpstr>Theme</vt:lpstr>
      </vt:variant>
      <vt:variant>
        <vt:i4>19</vt:i4>
      </vt:variant>
      <vt:variant>
        <vt:lpstr>Slide Titles</vt:lpstr>
      </vt:variant>
      <vt:variant>
        <vt:i4>9</vt:i4>
      </vt:variant>
    </vt:vector>
  </HeadingPairs>
  <TitlesOfParts>
    <vt:vector size="33" baseType="lpstr">
      <vt:lpstr>Aptos</vt:lpstr>
      <vt:lpstr>Arial</vt:lpstr>
      <vt:lpstr>Calibri</vt:lpstr>
      <vt:lpstr>Open Sans Light</vt:lpstr>
      <vt:lpstr>UTM Avo</vt:lpstr>
      <vt:lpstr>SO 02</vt:lpstr>
      <vt:lpstr>SO 03</vt:lpstr>
      <vt:lpstr>SO 04</vt:lpstr>
      <vt:lpstr>SO 05</vt:lpstr>
      <vt:lpstr>SO 06</vt:lpstr>
      <vt:lpstr>SO 07</vt:lpstr>
      <vt:lpstr>SO 08</vt:lpstr>
      <vt:lpstr>1_SO 07</vt:lpstr>
      <vt:lpstr>1_SO 06</vt:lpstr>
      <vt:lpstr>1_SO 05</vt:lpstr>
      <vt:lpstr>1_SO 08</vt:lpstr>
      <vt:lpstr>1_SO 04</vt:lpstr>
      <vt:lpstr>1_SO 03</vt:lpstr>
      <vt:lpstr>1_SO 02</vt:lpstr>
      <vt:lpstr>SO 01</vt:lpstr>
      <vt:lpstr>2_SO 07</vt:lpstr>
      <vt:lpstr>2_SO 06</vt:lpstr>
      <vt:lpstr>2_SO 05</vt:lpstr>
      <vt:lpstr>2_SO 03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 Design 47 - Customer Development Model</dc:title>
  <dc:creator>Slide Ocean</dc:creator>
  <cp:lastModifiedBy>SO</cp:lastModifiedBy>
  <cp:revision>1455</cp:revision>
  <dcterms:created xsi:type="dcterms:W3CDTF">2024-04-24T08:43:56Z</dcterms:created>
  <dcterms:modified xsi:type="dcterms:W3CDTF">2025-09-16T02:04:45Z</dcterms:modified>
</cp:coreProperties>
</file>