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26" r:id="rId20"/>
    <p:sldId id="2147378072" r:id="rId21"/>
    <p:sldId id="2147378154" r:id="rId22"/>
    <p:sldId id="2147378119" r:id="rId23"/>
    <p:sldId id="2147378073" r:id="rId24"/>
    <p:sldId id="2147378120" r:id="rId25"/>
    <p:sldId id="2147378147" r:id="rId26"/>
    <p:sldId id="2147378076" r:id="rId27"/>
    <p:sldId id="2147378155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608A576-CA30-1E7F-F1D6-42DEE6F01591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FC496DDC-50CA-5D4E-2664-6511125F1559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532A1C93-6EDF-3D80-1069-9C4124984933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46CD37C-A4B8-1A2F-2345-A425F9B507CF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95E3535-AB98-6490-EE1F-DC8862D1AC85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07D1E58F-C347-11C0-C348-9B269F205D04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7AB06F9C-E014-BE12-8B53-6B77C37645C8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94DCC634-E6E5-F434-981E-BB1E8741BEE8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E3E68EA0-F856-F7AD-C4D0-63A2854545EC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F85F98B6-B6E2-CB54-B747-5B11F60C9709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806A7B5-1EB9-6993-80F7-30648E08602D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BE8F407-F77F-9DE5-1B5D-AF0E20BAD437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ircle: Hollow 108">
              <a:extLst>
                <a:ext uri="{FF2B5EF4-FFF2-40B4-BE49-F238E27FC236}">
                  <a16:creationId xmlns:a16="http://schemas.microsoft.com/office/drawing/2014/main" id="{6809D1C6-A39E-1069-E9F0-59E59BD9D497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1C737F29-0811-097E-2012-95D866CD5933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9CF9DADD-000B-82FE-02B5-091058DB46A9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ircle: Hollow 111">
              <a:extLst>
                <a:ext uri="{FF2B5EF4-FFF2-40B4-BE49-F238E27FC236}">
                  <a16:creationId xmlns:a16="http://schemas.microsoft.com/office/drawing/2014/main" id="{C7931E4D-488C-3D5C-027D-50DDFCCBC5C2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4A87119-E26B-B119-2A42-5076C609792E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241A19F-97D3-AE18-F9DA-96E69C27215D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ircle: Hollow 114">
              <a:extLst>
                <a:ext uri="{FF2B5EF4-FFF2-40B4-BE49-F238E27FC236}">
                  <a16:creationId xmlns:a16="http://schemas.microsoft.com/office/drawing/2014/main" id="{18ECBEA6-D5BF-ADD4-3BF8-7884395D038D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A81B557-2988-3109-1779-446A4CF94561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D17D94B5-0D8A-819E-B906-8C84A4BDEA90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ircle: Hollow 117">
              <a:extLst>
                <a:ext uri="{FF2B5EF4-FFF2-40B4-BE49-F238E27FC236}">
                  <a16:creationId xmlns:a16="http://schemas.microsoft.com/office/drawing/2014/main" id="{5A74BF6B-151B-6451-65C3-30AF69B21316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9351404-AD39-9659-7979-89088F09DF91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0B9D8E9A-47C2-443E-2AA3-B91FF5C3D442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F7C13880-1D5F-285E-A3FE-457BA64D8EAD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48">
            <a:extLst>
              <a:ext uri="{FF2B5EF4-FFF2-40B4-BE49-F238E27FC236}">
                <a16:creationId xmlns:a16="http://schemas.microsoft.com/office/drawing/2014/main" id="{A04E69FB-FC8C-1EBF-67CF-D3558BEECD0E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577C2CE4-9139-74F9-2FC1-86EA66817C11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F852B9B9-8FA4-7AC3-0807-79DF998402FA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4B43B56C-CF0D-E62E-E393-F2B28E6EC0BD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6A80BB38-529E-8F4F-794C-5CC10EB96391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7202E37C-B887-25F2-DA0E-52DA854CF5BE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F5FE18BB-C131-561B-0E8F-DC50C3F5C05B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F399CC96-02E2-11CA-6108-D14F09A9D838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3C5D7D4D-21EA-08D3-7982-FA2F8AC8834B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D45030BB-E57A-B865-2FB6-FA55E12F1B27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D653DF2B-5BC3-66BB-2BA2-F4FC25649DD1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15266433-9D8F-3BC6-7418-3F9B07EFFD61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87DF4740-6507-690F-5DA8-43028042B8C8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2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391BD31-7E80-4010-B9A5-543D3467E684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DD21F9B-80CD-B3FE-7665-B81F638ADAF0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1ED7DAA-6F32-3B0D-2A4F-6F0AE2642D80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2552EC3-9684-2AA8-D287-D709BCDC630B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3119A62-DDD1-0C85-648E-C0EB80D75939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4BF30705-3AE5-FD07-8DE3-D0533AB5C083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91396F15-B3E0-000A-4BD8-E75980489102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349EE264-7A80-D439-452A-E81B61898DAF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B46E3EC9-37FC-B228-CD0F-A6F14F681571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01622ACA-CA8F-CB9D-FED1-B5D437251C31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4D47C78-C0AF-1037-6393-46FE3EE4E344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EFB5E0EA-4279-5CC5-8477-5F7E037FC0E8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ircle: Hollow 108">
              <a:extLst>
                <a:ext uri="{FF2B5EF4-FFF2-40B4-BE49-F238E27FC236}">
                  <a16:creationId xmlns:a16="http://schemas.microsoft.com/office/drawing/2014/main" id="{5910D5F1-08C2-4B1A-2B25-1E6234D4318A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E7016E6-3096-8724-449F-4644265DF004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C23F62C-3123-03BB-87CA-37C2483F0186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ircle: Hollow 111">
              <a:extLst>
                <a:ext uri="{FF2B5EF4-FFF2-40B4-BE49-F238E27FC236}">
                  <a16:creationId xmlns:a16="http://schemas.microsoft.com/office/drawing/2014/main" id="{B4B2C518-FFA5-1019-C440-B89081F3E07F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38CC6FE-6AFE-2CD6-7302-C174E99E0CBF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2B74575-19EA-036D-FE64-E742905FCF7F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ircle: Hollow 114">
              <a:extLst>
                <a:ext uri="{FF2B5EF4-FFF2-40B4-BE49-F238E27FC236}">
                  <a16:creationId xmlns:a16="http://schemas.microsoft.com/office/drawing/2014/main" id="{BA44E098-7DA0-D12F-5B59-B6D8178F21EB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6BDF34BB-A2FC-E15F-B2CC-299A1EE966D6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E7D5792-6B8F-6C93-C656-D818ABBA2D0B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ircle: Hollow 117">
              <a:extLst>
                <a:ext uri="{FF2B5EF4-FFF2-40B4-BE49-F238E27FC236}">
                  <a16:creationId xmlns:a16="http://schemas.microsoft.com/office/drawing/2014/main" id="{27BF1A3E-59A9-C7EE-BE75-C5D820AC7C3C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84C93BD-C2A4-7D67-0D1F-CA4A00EA7B3D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D29C8A1C-5B0C-E220-5456-8896A135AC47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D4FBCFA8-8F67-33C7-D45A-9D9C159A8734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48">
            <a:extLst>
              <a:ext uri="{FF2B5EF4-FFF2-40B4-BE49-F238E27FC236}">
                <a16:creationId xmlns:a16="http://schemas.microsoft.com/office/drawing/2014/main" id="{A8A3C791-A9F5-AA60-9FC2-808397A50C5E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54DAA69E-F50E-896F-3BD8-5C4D07B538E1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B6B173A0-DBDA-88ED-77A5-7E88F211449C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AFF9339B-F734-6B0B-5C4F-EC3B22BF64E4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14A1B25C-146F-B1B3-F24C-0246DA3726C1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accent1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EED7470A-6D27-90E9-021F-EEB2D44F694C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CFAFE6A6-0547-B384-0C91-201D75CD8A59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ngẫm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phân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tích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những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điều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đã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trải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qua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và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rút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nhận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xét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.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D7076AF3-561E-79F0-5F8B-03D5A781A903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274B2EC2-84FF-E65F-D9F9-39A21A779A6D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E5E95F28-F459-4246-CEE1-267151FD0CB8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57F98AD4-90C2-0196-ABC9-4F255B22216C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D116F349-9B32-96DD-C539-82E6E49993AD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14340C8E-94A1-E0C9-DFD4-E7253F5903AE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</a:t>
            </a:r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B421F30-8F4F-1DCC-103C-9C2B993FC035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83C6772-6F2F-DFFE-D335-0411DFF62213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120CABD-A5FA-43D9-BF64-D734EEF14C1E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544F98-7A44-4811-2D5F-F1F36CB1CDDF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FFEF2BE-C85F-924F-5FB9-FFC9E6BF951D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00">
            <a:extLst>
              <a:ext uri="{FF2B5EF4-FFF2-40B4-BE49-F238E27FC236}">
                <a16:creationId xmlns:a16="http://schemas.microsoft.com/office/drawing/2014/main" id="{78DFF068-D90C-5344-F973-35285CC1E66E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4" name="Textbox 200">
            <a:extLst>
              <a:ext uri="{FF2B5EF4-FFF2-40B4-BE49-F238E27FC236}">
                <a16:creationId xmlns:a16="http://schemas.microsoft.com/office/drawing/2014/main" id="{8E430F55-B030-79B1-F101-4D886E3B6592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5" name="Textbox 200">
            <a:extLst>
              <a:ext uri="{FF2B5EF4-FFF2-40B4-BE49-F238E27FC236}">
                <a16:creationId xmlns:a16="http://schemas.microsoft.com/office/drawing/2014/main" id="{4F534D8D-AD64-8C58-2C6B-1111765A0400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6" name="Textbox 200">
            <a:extLst>
              <a:ext uri="{FF2B5EF4-FFF2-40B4-BE49-F238E27FC236}">
                <a16:creationId xmlns:a16="http://schemas.microsoft.com/office/drawing/2014/main" id="{76877F34-2F7D-4209-0806-D3BF5B3997B4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248FBABE-B07B-33A5-305E-27509098F55A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2A8FC6-054A-9225-AB5F-76742A73B69E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B4D7E9E-508E-E97B-D17A-182D181706EC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Circle: Hollow 1">
              <a:extLst>
                <a:ext uri="{FF2B5EF4-FFF2-40B4-BE49-F238E27FC236}">
                  <a16:creationId xmlns:a16="http://schemas.microsoft.com/office/drawing/2014/main" id="{9DC465DD-6EEA-4A34-C454-F9FB6AAC39F1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736D039-C3B9-E824-A455-E9D1832A188E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E79B4F-440F-F6D6-6093-C31E6120DA10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A0E9C723-72F9-32E7-1EC8-F48A4F747CB7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39753BE-A48A-5EC4-2CC3-E3615C3DF61C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8BD87BD-BC43-AB19-BEF6-11C8A06B8A8E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id="{A8E7694B-3071-7300-601A-7B87B1809E22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AFF8513-C763-F54E-FE7C-AEEF796BFA67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C3689E-888D-0537-CAF8-D29192B14374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1D1BED3A-FE37-E5F6-0850-BD3AA5FE148D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084A2BE-8171-992F-D5AD-12352D4AAD88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B9724B-3EA9-F3AC-A748-ACE243D85CEC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F438969F-C5B8-4B9E-F9DF-58501199C63A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48">
            <a:extLst>
              <a:ext uri="{FF2B5EF4-FFF2-40B4-BE49-F238E27FC236}">
                <a16:creationId xmlns:a16="http://schemas.microsoft.com/office/drawing/2014/main" id="{25F260A6-B097-0D6C-6AD5-ED831C80E192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7D9DD368-F290-9881-2755-3E355E933D15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D665C77B-EA92-2E82-D78B-46A346EE8E0D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BF03A400-10C0-4122-49A8-AEA5E815BF47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74E41FE-BB22-F7DC-7503-3D3A18086EF5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21D521AE-EAB0-4712-7C8A-289F2E635B6A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2080B005-6663-879E-7F3A-ED0C4A1B0737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B03AB21F-1220-3F82-E874-752B085CDD06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057D416D-7D38-CB7C-0324-464DB6A7B800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53240EE1-0634-5731-420E-4FC9E12D93A9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DAFA52AF-97FF-C05D-8AC5-7E74D7634268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9E779CB8-1743-3BC7-3F8A-6FE0FEAB533F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823727E0-5CCA-57D5-C905-6AFDC0D1B2C9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0" grpId="0" animBg="1"/>
          <p:bldP spid="18" grpId="0" animBg="1"/>
          <p:bldP spid="16" grpId="0" animBg="1"/>
          <p:bldP spid="10" grpId="0" animBg="1"/>
          <p:bldP spid="23" grpId="0"/>
          <p:bldP spid="24" grpId="0"/>
          <p:bldP spid="25" grpId="0"/>
          <p:bldP spid="26" grpId="0"/>
          <p:bldP spid="27" grpId="0"/>
          <p:bldP spid="14" grpId="0"/>
          <p:bldP spid="22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0" grpId="0" animBg="1"/>
          <p:bldP spid="18" grpId="0" animBg="1"/>
          <p:bldP spid="16" grpId="0" animBg="1"/>
          <p:bldP spid="10" grpId="0" animBg="1"/>
          <p:bldP spid="23" grpId="0"/>
          <p:bldP spid="24" grpId="0"/>
          <p:bldP spid="25" grpId="0"/>
          <p:bldP spid="26" grpId="0"/>
          <p:bldP spid="27" grpId="0"/>
          <p:bldP spid="14" grpId="0"/>
          <p:bldP spid="22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B14E81A-9153-FA4B-94A6-145B6A57F35E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F6A1B88-04BB-6856-8706-7F2C17CB29BD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AD19A5D-DAAE-1933-7F94-23FE0CD6D040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D05612E7-EB9C-7CB1-47B3-E86D66DAF702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AA0B850-5476-067E-DF9B-359144BA2565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FB3ED143-CADC-5503-FE60-FD1AA31AC944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8E57D315-8841-C5F7-2E9B-0E887AE1AFBF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7F17A52E-04EE-8E9D-102D-3E7D504D2958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A531B5DC-F22F-0DCC-1BA2-C916459E7930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5D972EDD-C425-003E-237C-DDDAF5423A96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D07026A-5FCF-8A4D-17A5-9027ACAACE3B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17E4BD44-3D33-27CC-F354-FAA746109F31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Circle: Hollow 150">
              <a:extLst>
                <a:ext uri="{FF2B5EF4-FFF2-40B4-BE49-F238E27FC236}">
                  <a16:creationId xmlns:a16="http://schemas.microsoft.com/office/drawing/2014/main" id="{83B40DE2-D620-A456-AD70-FBDEC8552978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665FDD7-7FDC-E7B5-3B38-2EB52722FB17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1377ABC4-0F63-6C18-B732-4B18D7212683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Circle: Hollow 153">
              <a:extLst>
                <a:ext uri="{FF2B5EF4-FFF2-40B4-BE49-F238E27FC236}">
                  <a16:creationId xmlns:a16="http://schemas.microsoft.com/office/drawing/2014/main" id="{62C772B3-0E01-1A33-C5B8-22DEA6070CA9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8E4B5B9-B5EB-C3FC-0339-96EFDBBE9FA9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FBB4132B-83FE-0C2B-0260-D53C3B2E3073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Circle: Hollow 156">
              <a:extLst>
                <a:ext uri="{FF2B5EF4-FFF2-40B4-BE49-F238E27FC236}">
                  <a16:creationId xmlns:a16="http://schemas.microsoft.com/office/drawing/2014/main" id="{99A0DFCA-0636-441C-245F-DA9698A92F44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BC9C024-5C1F-CC70-92A1-6482E593E0BD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5F2BC044-E2B9-5011-1339-1D4BBE3C14F8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Circle: Hollow 159">
              <a:extLst>
                <a:ext uri="{FF2B5EF4-FFF2-40B4-BE49-F238E27FC236}">
                  <a16:creationId xmlns:a16="http://schemas.microsoft.com/office/drawing/2014/main" id="{9C7EC0AC-EF05-311C-1D52-6EF027EC5C12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F00F714-DFD7-69BF-9A13-C9932A022DE3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B4950F34-874B-A7FD-ADFF-DEDE72B6781E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Circle: Hollow 162">
              <a:extLst>
                <a:ext uri="{FF2B5EF4-FFF2-40B4-BE49-F238E27FC236}">
                  <a16:creationId xmlns:a16="http://schemas.microsoft.com/office/drawing/2014/main" id="{448335BB-142F-F385-0265-E3B060CF073E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4" name="TextBox 48">
            <a:extLst>
              <a:ext uri="{FF2B5EF4-FFF2-40B4-BE49-F238E27FC236}">
                <a16:creationId xmlns:a16="http://schemas.microsoft.com/office/drawing/2014/main" id="{74EA87D2-458A-95DA-BF7B-092C82340071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5" name="TextBox 48">
            <a:extLst>
              <a:ext uri="{FF2B5EF4-FFF2-40B4-BE49-F238E27FC236}">
                <a16:creationId xmlns:a16="http://schemas.microsoft.com/office/drawing/2014/main" id="{89E6B786-086D-671D-E718-A18BA9B2F262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6" name="TextBox 25">
            <a:extLst>
              <a:ext uri="{FF2B5EF4-FFF2-40B4-BE49-F238E27FC236}">
                <a16:creationId xmlns:a16="http://schemas.microsoft.com/office/drawing/2014/main" id="{A5FEC39F-A74D-C304-32F2-529CE019A0BC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67" name="Textbox 200">
            <a:extLst>
              <a:ext uri="{FF2B5EF4-FFF2-40B4-BE49-F238E27FC236}">
                <a16:creationId xmlns:a16="http://schemas.microsoft.com/office/drawing/2014/main" id="{7BF4378A-CA4A-1EF6-99C2-580CA88B15F5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68" name="Textbox 200">
            <a:extLst>
              <a:ext uri="{FF2B5EF4-FFF2-40B4-BE49-F238E27FC236}">
                <a16:creationId xmlns:a16="http://schemas.microsoft.com/office/drawing/2014/main" id="{D13B6062-C6DC-0927-159F-94B485CDACE2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9" name="Textbox 200">
            <a:extLst>
              <a:ext uri="{FF2B5EF4-FFF2-40B4-BE49-F238E27FC236}">
                <a16:creationId xmlns:a16="http://schemas.microsoft.com/office/drawing/2014/main" id="{96C5B273-E73F-63A8-4A4B-65B6BE3DBA9D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70" name="Textbox 200">
            <a:extLst>
              <a:ext uri="{FF2B5EF4-FFF2-40B4-BE49-F238E27FC236}">
                <a16:creationId xmlns:a16="http://schemas.microsoft.com/office/drawing/2014/main" id="{691763CA-5E87-60C4-7AFD-62E60883BE10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71" name="Textbox 200">
            <a:extLst>
              <a:ext uri="{FF2B5EF4-FFF2-40B4-BE49-F238E27FC236}">
                <a16:creationId xmlns:a16="http://schemas.microsoft.com/office/drawing/2014/main" id="{4FAA8448-8C39-33F6-CD50-9DBCDBF1BC3D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72" name="Textbox 200">
            <a:extLst>
              <a:ext uri="{FF2B5EF4-FFF2-40B4-BE49-F238E27FC236}">
                <a16:creationId xmlns:a16="http://schemas.microsoft.com/office/drawing/2014/main" id="{51D7DB77-41E3-B2B4-EB7D-A37265CF7883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3" name="Textbox 200">
            <a:extLst>
              <a:ext uri="{FF2B5EF4-FFF2-40B4-BE49-F238E27FC236}">
                <a16:creationId xmlns:a16="http://schemas.microsoft.com/office/drawing/2014/main" id="{0B351E10-F081-4CEC-916D-096843109274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74" name="Textbox 200">
            <a:extLst>
              <a:ext uri="{FF2B5EF4-FFF2-40B4-BE49-F238E27FC236}">
                <a16:creationId xmlns:a16="http://schemas.microsoft.com/office/drawing/2014/main" id="{D34A803E-01BC-8E40-8E33-D0203617DE02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5" name="Textbox 200">
            <a:extLst>
              <a:ext uri="{FF2B5EF4-FFF2-40B4-BE49-F238E27FC236}">
                <a16:creationId xmlns:a16="http://schemas.microsoft.com/office/drawing/2014/main" id="{17164809-4791-4EF1-5952-582F678E4293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76" name="Textbox 200">
            <a:extLst>
              <a:ext uri="{FF2B5EF4-FFF2-40B4-BE49-F238E27FC236}">
                <a16:creationId xmlns:a16="http://schemas.microsoft.com/office/drawing/2014/main" id="{D45FE6B9-3856-B7B3-4B08-A5C877C8A1B0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/>
          <p:bldP spid="145" grpId="0"/>
          <p:bldP spid="146" grpId="0"/>
          <p:bldP spid="147" grpId="0"/>
          <p:bldP spid="148" grpId="0"/>
          <p:bldP spid="164" grpId="0"/>
          <p:bldP spid="165" grpId="0"/>
          <p:bldP spid="167" grpId="0"/>
          <p:bldP spid="168" grpId="0"/>
          <p:bldP spid="169" grpId="0"/>
          <p:bldP spid="170" grpId="0"/>
          <p:bldP spid="171" grpId="0"/>
          <p:bldP spid="172" grpId="0"/>
          <p:bldP spid="173" grpId="0"/>
          <p:bldP spid="174" grpId="0"/>
          <p:bldP spid="175" grpId="0"/>
          <p:bldP spid="17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/>
          <p:bldP spid="145" grpId="0"/>
          <p:bldP spid="146" grpId="0"/>
          <p:bldP spid="147" grpId="0"/>
          <p:bldP spid="148" grpId="0"/>
          <p:bldP spid="164" grpId="0"/>
          <p:bldP spid="165" grpId="0"/>
          <p:bldP spid="167" grpId="0"/>
          <p:bldP spid="168" grpId="0"/>
          <p:bldP spid="169" grpId="0"/>
          <p:bldP spid="170" grpId="0"/>
          <p:bldP spid="171" grpId="0"/>
          <p:bldP spid="172" grpId="0"/>
          <p:bldP spid="173" grpId="0"/>
          <p:bldP spid="174" grpId="0"/>
          <p:bldP spid="175" grpId="0"/>
          <p:bldP spid="17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0C8BCAF-C117-DEB6-C350-368C1CF1574E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7C4BC8D-59EA-C5F8-23F3-EFFFC19BB651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A03F268B-4672-AD12-EFF0-EE601A9B274D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D1811C8E-29A4-8422-8FC9-4E249C768D6A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41A1BC8-8318-D4E1-9669-C6AD42DF5FB1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8FBE8F90-4F4A-D014-9A1F-E474797A7DE7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A00BE2F7-0FB0-76F1-B8CE-B13BC39125D9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B89E963F-D7FB-BE10-BC0D-39BA0D2968F7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C9451AD9-F5BF-B258-F170-E718873F9B96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5AACD4B0-9F4C-86FD-E0B6-E018C186BBF3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05634E8-47D1-BA49-A1ED-2744A5614E64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8C9A87D-34C1-962D-4EE4-87993F0614C4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ircle: Hollow 108">
              <a:extLst>
                <a:ext uri="{FF2B5EF4-FFF2-40B4-BE49-F238E27FC236}">
                  <a16:creationId xmlns:a16="http://schemas.microsoft.com/office/drawing/2014/main" id="{75885E4C-FDF4-D6FA-95FC-2FC99184AFD9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B0B2DA2-DCC2-889A-2867-EF118D18D8C3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4528894-BE9F-8FFE-97D2-08CD15468A20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ircle: Hollow 111">
              <a:extLst>
                <a:ext uri="{FF2B5EF4-FFF2-40B4-BE49-F238E27FC236}">
                  <a16:creationId xmlns:a16="http://schemas.microsoft.com/office/drawing/2014/main" id="{32A564B7-F720-A22E-9BE0-67B06164F23E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8EF25FB-7F55-FF57-5489-3CBFC51F5A10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83E6392-88AA-1E35-C73D-4A96695C47A7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ircle: Hollow 114">
              <a:extLst>
                <a:ext uri="{FF2B5EF4-FFF2-40B4-BE49-F238E27FC236}">
                  <a16:creationId xmlns:a16="http://schemas.microsoft.com/office/drawing/2014/main" id="{F7ABD150-E76A-F7F1-A9F3-7199EA5EBF83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548F15-B25A-2B7D-B031-68F093F29B91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6762BC6-B8AC-8361-1A3E-5E3178BE1B77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ircle: Hollow 117">
              <a:extLst>
                <a:ext uri="{FF2B5EF4-FFF2-40B4-BE49-F238E27FC236}">
                  <a16:creationId xmlns:a16="http://schemas.microsoft.com/office/drawing/2014/main" id="{9639AF83-BE06-04B8-FE45-7DCA82A26627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825B880-B271-D5AA-D505-1EEE8D1DC9AA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3C0D1F15-CF56-88C8-08C8-2CEED41E91E8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3A99D0E0-9BF9-DF23-1194-EDEEBA2ADA85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48">
            <a:extLst>
              <a:ext uri="{FF2B5EF4-FFF2-40B4-BE49-F238E27FC236}">
                <a16:creationId xmlns:a16="http://schemas.microsoft.com/office/drawing/2014/main" id="{57AE9D66-408B-E668-945A-C59E042493AD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D3DD21D0-BD38-F9F6-7822-18D2EB864C40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A3CC2115-6AE5-F549-1DDD-8FEBD065065D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6D61769F-9BC7-2629-7382-A76D245806A6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AA7660B4-61BE-5F0C-9490-3D466D34544F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6C2EAD95-E902-5A6F-F0FE-A066AA070ABC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6AB90A50-6FD4-3556-E478-73A081B79B7A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0EDF6050-036F-355A-486B-47B3C4236922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1D22C213-C070-1382-3BE0-B4997AD5FC00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35B586C2-0A94-3E5C-2178-D85809484F2A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C2BC07C6-0CCF-E3EB-EA6F-6D9F21A646BF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AB5135DF-789F-60B5-B8BD-8A3AD94DF935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AC284E8B-516A-50A4-8059-C5286644602C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B4D488B-A920-FBCD-8507-C926EA8ED9F4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9762393-9983-131A-973D-8CFD8F011434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1388873-B1EF-0140-36C6-A4207C82D7A0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9AFAB221-45AD-6BBC-9720-FDB3201984AB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6123AEE-55AC-F0E8-A8AC-0FD37E09A5E9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F8D5A49D-58D4-13D5-A619-CE6460F84865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B4B8FB72-B967-6317-B92E-A94E16C6632C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156109C7-8460-6D08-DF1A-B12D79B48A0D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3CE719FD-585E-3855-5BF1-6CD95B88244E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E7CE3DE8-59D0-C2C9-9DBD-09C49A67412B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6B2BEDA-E4E8-6F35-D2A4-5926D846AF8F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E631F8E-2EEC-2FA9-381D-DF92974AB197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ircle: Hollow 108">
              <a:extLst>
                <a:ext uri="{FF2B5EF4-FFF2-40B4-BE49-F238E27FC236}">
                  <a16:creationId xmlns:a16="http://schemas.microsoft.com/office/drawing/2014/main" id="{61D45BB4-43D2-8F23-4F23-B8EA224B0028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1C1908B-9ECF-4F95-9167-09C34B1B0D27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6947CFF-531E-9D84-1A12-AE52D6C6EAAF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ircle: Hollow 111">
              <a:extLst>
                <a:ext uri="{FF2B5EF4-FFF2-40B4-BE49-F238E27FC236}">
                  <a16:creationId xmlns:a16="http://schemas.microsoft.com/office/drawing/2014/main" id="{31189405-0B21-6E7D-841F-85FB256331D7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6991989-55F4-68F2-BADE-E85ACAA50319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6D32F744-6A8F-9BD4-6C53-1144CCADDA90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ircle: Hollow 114">
              <a:extLst>
                <a:ext uri="{FF2B5EF4-FFF2-40B4-BE49-F238E27FC236}">
                  <a16:creationId xmlns:a16="http://schemas.microsoft.com/office/drawing/2014/main" id="{ECDE0338-5998-5382-65D0-27ED8EB8727C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12CF666-A2DB-C75A-A909-41ABB6766FBE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74D2DD0-4452-B531-1BB8-9EBFA9DCA77D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ircle: Hollow 117">
              <a:extLst>
                <a:ext uri="{FF2B5EF4-FFF2-40B4-BE49-F238E27FC236}">
                  <a16:creationId xmlns:a16="http://schemas.microsoft.com/office/drawing/2014/main" id="{739140A6-FFA2-D7FB-ADDD-BF116AE04EC7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4FE7893-0165-49F1-8F5A-DF08D9C12745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8CCC734-14F7-BE88-EE56-389FACD66484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041B6139-7BD4-8554-8B97-361C5D90B0A3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48">
            <a:extLst>
              <a:ext uri="{FF2B5EF4-FFF2-40B4-BE49-F238E27FC236}">
                <a16:creationId xmlns:a16="http://schemas.microsoft.com/office/drawing/2014/main" id="{545EA0D8-14AD-2D21-B7B3-9DB45F38B7F4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0257152A-6F57-7338-C2B7-4B75D1A6FA28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2F06205D-2E03-A85F-6BDF-B4F954F2D2BA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7E41C8C8-8ABE-DD48-B1B7-AB03B736D246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3AD62E35-954A-ED6E-AFE5-D6B7065F33F1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09A788E5-41E4-A6C4-6A8D-73413EDBB6CD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8F4FE703-D780-09CD-1058-E663D8AF9DEB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88239179-14E7-78E4-405C-F2753F957BAC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CA494DFA-0D74-0D68-98FD-67E50457DE13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0BCBA267-CB07-4BDE-DCA9-4D2776F1346E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3A922E7D-1E06-7ED0-3FD1-FF4C9F6B2E24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CCA23B94-AB5C-5D29-0BFF-C937CCA3446A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242869DF-EEAD-77D4-17B7-81561179A1F5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49EE6AA-B460-8D2C-88E5-2D3210DE8930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999BFC3-10B7-177E-132F-4B9DC379510E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176F1AF-3D74-48AE-FEEA-73306F266297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4AC8C3E-7F5B-4213-2516-BCBF6DFBE784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6FF5672B-56FC-C1D5-9A5C-45D15A585887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13D59AC3-27A0-5E3F-512F-7140992A081E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8E2D651E-05FE-E9B8-DF19-5169FCE45CF5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D6D4E89B-D245-AC59-3139-6612DE274CDB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DEA09715-B3CB-2BDD-897B-228F138CCCBE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102C09CF-7748-83CB-A955-8D922BE57D5B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F18D42E-E44A-A71A-0010-815440DC1E43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2A2B729-6523-B005-D8A7-BBFD68F51B5C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Circle: Hollow 108">
              <a:extLst>
                <a:ext uri="{FF2B5EF4-FFF2-40B4-BE49-F238E27FC236}">
                  <a16:creationId xmlns:a16="http://schemas.microsoft.com/office/drawing/2014/main" id="{FFEF0482-7C30-2E6F-A040-9E17324183DF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699D61B-25D3-A128-1513-51F2A5F989AA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6CBE6D6-EB9A-BC60-FB19-DAB339C60BA8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Circle: Hollow 111">
              <a:extLst>
                <a:ext uri="{FF2B5EF4-FFF2-40B4-BE49-F238E27FC236}">
                  <a16:creationId xmlns:a16="http://schemas.microsoft.com/office/drawing/2014/main" id="{890510E2-5745-2F27-5880-5C8B2110486A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FBE2F71-E6E4-812E-20EF-7F3EFCB947C1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236AE93-3249-ECD1-DEAE-628DFD62B503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Circle: Hollow 114">
              <a:extLst>
                <a:ext uri="{FF2B5EF4-FFF2-40B4-BE49-F238E27FC236}">
                  <a16:creationId xmlns:a16="http://schemas.microsoft.com/office/drawing/2014/main" id="{25A6E0F6-5DA3-7274-D367-A4430EE6DC72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9020507-8A1F-F0A0-C5F8-96572351E7D4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01F7F6A7-83B5-1382-034B-832982999BE7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Circle: Hollow 117">
              <a:extLst>
                <a:ext uri="{FF2B5EF4-FFF2-40B4-BE49-F238E27FC236}">
                  <a16:creationId xmlns:a16="http://schemas.microsoft.com/office/drawing/2014/main" id="{95BD626C-B94D-DC5C-9036-A19ED1B58B1B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3DBB589-F1E0-D6BF-F6F5-4B8B6CE0E5B6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ED15302-0854-31A1-F3D7-521424F6942B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CD2D6962-E184-0AD0-7988-47E17BC9D75F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48">
            <a:extLst>
              <a:ext uri="{FF2B5EF4-FFF2-40B4-BE49-F238E27FC236}">
                <a16:creationId xmlns:a16="http://schemas.microsoft.com/office/drawing/2014/main" id="{BDDCE43C-8EF4-78F9-CA33-B101DBEC10D4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8559FCA0-59FC-684C-3016-72AD721DDA30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01CCDD4D-945D-5130-5823-1FC92C48F98B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6C126F1E-83BE-DF3A-50D0-FDA0F8704FE7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126" name="Textbox 200">
            <a:extLst>
              <a:ext uri="{FF2B5EF4-FFF2-40B4-BE49-F238E27FC236}">
                <a16:creationId xmlns:a16="http://schemas.microsoft.com/office/drawing/2014/main" id="{8CF105B9-1025-1F3E-636C-B2DA223561BC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7" name="Textbox 200">
            <a:extLst>
              <a:ext uri="{FF2B5EF4-FFF2-40B4-BE49-F238E27FC236}">
                <a16:creationId xmlns:a16="http://schemas.microsoft.com/office/drawing/2014/main" id="{CF1E514F-2861-5A54-94B4-3A51C7B58809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DDB3439F-A4F4-7784-5732-7514C7ADBBE9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51A2FAB6-56BD-155F-83E9-7BDBD3860E53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5BE7B583-D630-039F-E64B-02273FFDAFD9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4AE3DE36-6593-E42A-62F1-BBB1FDF8A0BC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7D2B845C-7104-133F-8C31-97A5EA8A857B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8C3A16FB-E714-9886-3576-B462D0E682A7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B0B7DAAA-B9F3-0C07-3787-FDA5F47DD701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/>
          <p:bldP spid="103" grpId="0"/>
          <p:bldP spid="104" grpId="0"/>
          <p:bldP spid="105" grpId="0"/>
          <p:bldP spid="106" grpId="0"/>
          <p:bldP spid="122" grpId="0"/>
          <p:bldP spid="123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BE4651B3-0EFA-C02F-D1BE-5D243EFD681D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2DEC9290-6793-AC26-35B4-450978198D83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9A569DA-A076-4DCE-2D52-BE145825EFF8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F8BA6C9-88CB-6A45-465B-8957929E544D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080CB4AD-A183-B0F2-27B1-18F28354B42B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" name="Textbox 200">
            <a:extLst>
              <a:ext uri="{FF2B5EF4-FFF2-40B4-BE49-F238E27FC236}">
                <a16:creationId xmlns:a16="http://schemas.microsoft.com/office/drawing/2014/main" id="{2C5D5B48-C36F-533E-E45A-5F626BBE720D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05" name="Textbox 200">
            <a:extLst>
              <a:ext uri="{FF2B5EF4-FFF2-40B4-BE49-F238E27FC236}">
                <a16:creationId xmlns:a16="http://schemas.microsoft.com/office/drawing/2014/main" id="{1B49ABB7-6B14-DEDC-4ED9-9EF128280B4E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06" name="Textbox 200">
            <a:extLst>
              <a:ext uri="{FF2B5EF4-FFF2-40B4-BE49-F238E27FC236}">
                <a16:creationId xmlns:a16="http://schemas.microsoft.com/office/drawing/2014/main" id="{3BD5396B-E5F7-890C-7A44-02B9A1ACA056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07" name="Textbox 200">
            <a:extLst>
              <a:ext uri="{FF2B5EF4-FFF2-40B4-BE49-F238E27FC236}">
                <a16:creationId xmlns:a16="http://schemas.microsoft.com/office/drawing/2014/main" id="{547AFB32-E1E5-FE27-4A4E-52538B274124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08" name="Textbox 200">
            <a:extLst>
              <a:ext uri="{FF2B5EF4-FFF2-40B4-BE49-F238E27FC236}">
                <a16:creationId xmlns:a16="http://schemas.microsoft.com/office/drawing/2014/main" id="{1A4D3F48-69C6-72D1-A434-F5A2CD8CCA52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4773227-606D-F760-DAEB-053D372BED82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BA99FAAF-A3A9-1682-8B0A-7A1046AD137D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1" name="Circle: Hollow 210">
              <a:extLst>
                <a:ext uri="{FF2B5EF4-FFF2-40B4-BE49-F238E27FC236}">
                  <a16:creationId xmlns:a16="http://schemas.microsoft.com/office/drawing/2014/main" id="{7F458F77-7F83-E244-BF04-ABB70720914A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C06458A0-8821-5591-D90A-DF54733018FD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B41AB176-C1C7-E953-EBBE-7E33B4B11B9C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Circle: Hollow 213">
              <a:extLst>
                <a:ext uri="{FF2B5EF4-FFF2-40B4-BE49-F238E27FC236}">
                  <a16:creationId xmlns:a16="http://schemas.microsoft.com/office/drawing/2014/main" id="{0D08613B-1494-45E1-72BF-195D05DD52BD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78BB3AA6-4EA6-EF0A-C1D2-9BC7B0ED8F2C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C8A7C5E6-5C60-19DF-60EE-335BBB4380F8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Circle: Hollow 216">
              <a:extLst>
                <a:ext uri="{FF2B5EF4-FFF2-40B4-BE49-F238E27FC236}">
                  <a16:creationId xmlns:a16="http://schemas.microsoft.com/office/drawing/2014/main" id="{CBD3074B-501F-9679-D6B7-DE7CC17EDCD2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31DF1C73-E482-DEBD-BA79-1F448ABE4EE0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3D446BCE-64D2-1885-506E-01C7EA60D28B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Circle: Hollow 219">
              <a:extLst>
                <a:ext uri="{FF2B5EF4-FFF2-40B4-BE49-F238E27FC236}">
                  <a16:creationId xmlns:a16="http://schemas.microsoft.com/office/drawing/2014/main" id="{96D02A0A-246A-BCCF-C379-5A80276EC3BB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80B0F94D-4B23-FB65-9B16-99CC10DCC3C1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2">
              <a:alpha val="80000"/>
            </a:schemeClr>
          </a:solidFill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E7DC6964-5C28-6953-E367-80B776F2D602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Circle: Hollow 222">
              <a:extLst>
                <a:ext uri="{FF2B5EF4-FFF2-40B4-BE49-F238E27FC236}">
                  <a16:creationId xmlns:a16="http://schemas.microsoft.com/office/drawing/2014/main" id="{4D2927F5-FE95-D10D-0596-ACF96601B477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TextBox 48">
            <a:extLst>
              <a:ext uri="{FF2B5EF4-FFF2-40B4-BE49-F238E27FC236}">
                <a16:creationId xmlns:a16="http://schemas.microsoft.com/office/drawing/2014/main" id="{F75631C0-D28D-81B7-298D-1C80A321FA55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5" name="TextBox 48">
            <a:extLst>
              <a:ext uri="{FF2B5EF4-FFF2-40B4-BE49-F238E27FC236}">
                <a16:creationId xmlns:a16="http://schemas.microsoft.com/office/drawing/2014/main" id="{0385BB05-B609-CBFF-70B0-A5EF55439163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6" name="TextBox 25">
            <a:extLst>
              <a:ext uri="{FF2B5EF4-FFF2-40B4-BE49-F238E27FC236}">
                <a16:creationId xmlns:a16="http://schemas.microsoft.com/office/drawing/2014/main" id="{64C1F787-1A70-868F-E184-E9CB35568CCD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7" name="Textbox 200">
            <a:extLst>
              <a:ext uri="{FF2B5EF4-FFF2-40B4-BE49-F238E27FC236}">
                <a16:creationId xmlns:a16="http://schemas.microsoft.com/office/drawing/2014/main" id="{1122227A-5DD1-2E16-53A1-52E52C9A596B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228" name="Textbox 200">
            <a:extLst>
              <a:ext uri="{FF2B5EF4-FFF2-40B4-BE49-F238E27FC236}">
                <a16:creationId xmlns:a16="http://schemas.microsoft.com/office/drawing/2014/main" id="{BBF0C26A-46E8-A28D-6877-14382158D9EF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accent1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29" name="Textbox 200">
            <a:extLst>
              <a:ext uri="{FF2B5EF4-FFF2-40B4-BE49-F238E27FC236}">
                <a16:creationId xmlns:a16="http://schemas.microsoft.com/office/drawing/2014/main" id="{BF674A54-DF67-9264-18C9-6F4E5AAE56E4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230" name="Textbox 200">
            <a:extLst>
              <a:ext uri="{FF2B5EF4-FFF2-40B4-BE49-F238E27FC236}">
                <a16:creationId xmlns:a16="http://schemas.microsoft.com/office/drawing/2014/main" id="{01201FE6-7885-0F09-A0FE-9AD3471D626B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ngẫm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phân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tích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những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điều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đã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trải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qua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và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rút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nhận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25000"/>
                    <a:lumOff val="75000"/>
                  </a:schemeClr>
                </a:solidFill>
              </a:rPr>
              <a:t>xét</a:t>
            </a:r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.</a:t>
            </a:r>
          </a:p>
        </p:txBody>
      </p:sp>
      <p:sp>
        <p:nvSpPr>
          <p:cNvPr id="231" name="Textbox 200">
            <a:extLst>
              <a:ext uri="{FF2B5EF4-FFF2-40B4-BE49-F238E27FC236}">
                <a16:creationId xmlns:a16="http://schemas.microsoft.com/office/drawing/2014/main" id="{BD82DD63-2D98-D579-F28D-A16DD7240C0A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232" name="Textbox 200">
            <a:extLst>
              <a:ext uri="{FF2B5EF4-FFF2-40B4-BE49-F238E27FC236}">
                <a16:creationId xmlns:a16="http://schemas.microsoft.com/office/drawing/2014/main" id="{3CADDDD7-85A6-7285-612F-8ED8A249A0CB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33" name="Textbox 200">
            <a:extLst>
              <a:ext uri="{FF2B5EF4-FFF2-40B4-BE49-F238E27FC236}">
                <a16:creationId xmlns:a16="http://schemas.microsoft.com/office/drawing/2014/main" id="{DB6F1C22-5999-BFA6-3D04-51F980AE27AB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234" name="Textbox 200">
            <a:extLst>
              <a:ext uri="{FF2B5EF4-FFF2-40B4-BE49-F238E27FC236}">
                <a16:creationId xmlns:a16="http://schemas.microsoft.com/office/drawing/2014/main" id="{B7A2D1BE-98A9-EC66-2DE5-3DF73E7C4887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35" name="Textbox 200">
            <a:extLst>
              <a:ext uri="{FF2B5EF4-FFF2-40B4-BE49-F238E27FC236}">
                <a16:creationId xmlns:a16="http://schemas.microsoft.com/office/drawing/2014/main" id="{ECBF2A87-AC09-5008-9C9A-B35CCACB8B01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236" name="Textbox 200">
            <a:extLst>
              <a:ext uri="{FF2B5EF4-FFF2-40B4-BE49-F238E27FC236}">
                <a16:creationId xmlns:a16="http://schemas.microsoft.com/office/drawing/2014/main" id="{BA8BBC08-77F2-9354-8AA3-4B0979BE4408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</a:t>
            </a:r>
            <a:r>
              <a:rPr lang="vi-VN" sz="1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/>
          <p:bldP spid="205" grpId="0"/>
          <p:bldP spid="206" grpId="0"/>
          <p:bldP spid="207" grpId="0"/>
          <p:bldP spid="208" grpId="0"/>
          <p:bldP spid="224" grpId="0"/>
          <p:bldP spid="225" grpId="0"/>
          <p:bldP spid="227" grpId="0"/>
          <p:bldP spid="228" grpId="0"/>
          <p:bldP spid="229" grpId="0"/>
          <p:bldP spid="230" grpId="0"/>
          <p:bldP spid="231" grpId="0"/>
          <p:bldP spid="232" grpId="0"/>
          <p:bldP spid="233" grpId="0"/>
          <p:bldP spid="234" grpId="0"/>
          <p:bldP spid="235" grpId="0"/>
          <p:bldP spid="2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/>
          <p:bldP spid="205" grpId="0"/>
          <p:bldP spid="206" grpId="0"/>
          <p:bldP spid="207" grpId="0"/>
          <p:bldP spid="208" grpId="0"/>
          <p:bldP spid="224" grpId="0"/>
          <p:bldP spid="225" grpId="0"/>
          <p:bldP spid="227" grpId="0"/>
          <p:bldP spid="228" grpId="0"/>
          <p:bldP spid="229" grpId="0"/>
          <p:bldP spid="230" grpId="0"/>
          <p:bldP spid="231" grpId="0"/>
          <p:bldP spid="232" grpId="0"/>
          <p:bldP spid="233" grpId="0"/>
          <p:bldP spid="234" grpId="0"/>
          <p:bldP spid="235" grpId="0"/>
          <p:bldP spid="23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F0ECBD3-E72F-A993-221C-75061FC49165}"/>
              </a:ext>
            </a:extLst>
          </p:cNvPr>
          <p:cNvSpPr/>
          <p:nvPr/>
        </p:nvSpPr>
        <p:spPr>
          <a:xfrm>
            <a:off x="1660140" y="1938901"/>
            <a:ext cx="13723572" cy="914905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B564656-C2B1-6DB8-1786-7A6AAFE4F987}"/>
              </a:ext>
            </a:extLst>
          </p:cNvPr>
          <p:cNvSpPr/>
          <p:nvPr/>
        </p:nvSpPr>
        <p:spPr>
          <a:xfrm rot="900000">
            <a:off x="2536332" y="3350508"/>
            <a:ext cx="11021251" cy="7347504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A2CA1A0-1B76-F0CC-6A72-293A5C633046}"/>
              </a:ext>
            </a:extLst>
          </p:cNvPr>
          <p:cNvSpPr/>
          <p:nvPr/>
        </p:nvSpPr>
        <p:spPr>
          <a:xfrm rot="1800000">
            <a:off x="3291740" y="4498641"/>
            <a:ext cx="8314310" cy="554287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051E3A9-CB88-0DF6-67D1-D2B5A06EA550}"/>
              </a:ext>
            </a:extLst>
          </p:cNvPr>
          <p:cNvSpPr/>
          <p:nvPr/>
        </p:nvSpPr>
        <p:spPr>
          <a:xfrm rot="2700000">
            <a:off x="4066626" y="5337787"/>
            <a:ext cx="5626245" cy="3750831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904B255-8E25-6690-7C14-8CEB86C6D497}"/>
              </a:ext>
            </a:extLst>
          </p:cNvPr>
          <p:cNvSpPr/>
          <p:nvPr/>
        </p:nvSpPr>
        <p:spPr>
          <a:xfrm rot="3600000">
            <a:off x="5060526" y="6036967"/>
            <a:ext cx="2796428" cy="1864286"/>
          </a:xfrm>
          <a:custGeom>
            <a:avLst/>
            <a:gdLst>
              <a:gd name="connsiteX0" fmla="*/ 932143 w 2796428"/>
              <a:gd name="connsiteY0" fmla="*/ 0 h 1864286"/>
              <a:gd name="connsiteX1" fmla="*/ 2796428 w 2796428"/>
              <a:gd name="connsiteY1" fmla="*/ 0 h 1864286"/>
              <a:gd name="connsiteX2" fmla="*/ 1869098 w 2796428"/>
              <a:gd name="connsiteY2" fmla="*/ 836837 h 1864286"/>
              <a:gd name="connsiteX3" fmla="*/ 1864285 w 2796428"/>
              <a:gd name="connsiteY3" fmla="*/ 932133 h 1864286"/>
              <a:gd name="connsiteX4" fmla="*/ 1864285 w 2796428"/>
              <a:gd name="connsiteY4" fmla="*/ 932143 h 1864286"/>
              <a:gd name="connsiteX5" fmla="*/ 1864285 w 2796428"/>
              <a:gd name="connsiteY5" fmla="*/ 932153 h 1864286"/>
              <a:gd name="connsiteX6" fmla="*/ 1859473 w 2796428"/>
              <a:gd name="connsiteY6" fmla="*/ 1027449 h 1864286"/>
              <a:gd name="connsiteX7" fmla="*/ 932143 w 2796428"/>
              <a:gd name="connsiteY7" fmla="*/ 1864286 h 1864286"/>
              <a:gd name="connsiteX8" fmla="*/ 0 w 2796428"/>
              <a:gd name="connsiteY8" fmla="*/ 932143 h 1864286"/>
              <a:gd name="connsiteX9" fmla="*/ 932143 w 2796428"/>
              <a:gd name="connsiteY9" fmla="*/ 0 h 186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96428" h="1864286">
                <a:moveTo>
                  <a:pt x="932143" y="0"/>
                </a:moveTo>
                <a:lnTo>
                  <a:pt x="2796428" y="0"/>
                </a:lnTo>
                <a:cubicBezTo>
                  <a:pt x="2313795" y="0"/>
                  <a:pt x="1916833" y="366799"/>
                  <a:pt x="1869098" y="836837"/>
                </a:cubicBezTo>
                <a:lnTo>
                  <a:pt x="1864285" y="932133"/>
                </a:lnTo>
                <a:lnTo>
                  <a:pt x="1864285" y="932143"/>
                </a:lnTo>
                <a:lnTo>
                  <a:pt x="1864285" y="932153"/>
                </a:lnTo>
                <a:lnTo>
                  <a:pt x="1859473" y="1027449"/>
                </a:lnTo>
                <a:cubicBezTo>
                  <a:pt x="1811738" y="1497488"/>
                  <a:pt x="1414775" y="1864286"/>
                  <a:pt x="932143" y="1864286"/>
                </a:cubicBezTo>
                <a:cubicBezTo>
                  <a:pt x="417335" y="1864286"/>
                  <a:pt x="0" y="1446951"/>
                  <a:pt x="0" y="932143"/>
                </a:cubicBezTo>
                <a:cubicBezTo>
                  <a:pt x="0" y="417335"/>
                  <a:pt x="417335" y="0"/>
                  <a:pt x="93214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13F6AB0A-FB71-0AA7-A46D-2D79E7A07968}"/>
              </a:ext>
            </a:extLst>
          </p:cNvPr>
          <p:cNvSpPr txBox="1"/>
          <p:nvPr/>
        </p:nvSpPr>
        <p:spPr>
          <a:xfrm>
            <a:off x="5911970" y="674839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B3D15A32-9251-14AF-4A22-E9E5B732933D}"/>
              </a:ext>
            </a:extLst>
          </p:cNvPr>
          <p:cNvSpPr txBox="1"/>
          <p:nvPr/>
        </p:nvSpPr>
        <p:spPr>
          <a:xfrm>
            <a:off x="5911970" y="7659363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860BF582-55CD-C310-4915-6C6AC173EBEF}"/>
              </a:ext>
            </a:extLst>
          </p:cNvPr>
          <p:cNvSpPr txBox="1"/>
          <p:nvPr/>
        </p:nvSpPr>
        <p:spPr>
          <a:xfrm>
            <a:off x="5911970" y="8615294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F69E52C8-3C38-1629-F85C-FFB9A4616461}"/>
              </a:ext>
            </a:extLst>
          </p:cNvPr>
          <p:cNvSpPr txBox="1"/>
          <p:nvPr/>
        </p:nvSpPr>
        <p:spPr>
          <a:xfrm>
            <a:off x="5911970" y="950346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63551164-E9A2-EB39-6591-7C298AF66773}"/>
              </a:ext>
            </a:extLst>
          </p:cNvPr>
          <p:cNvSpPr txBox="1"/>
          <p:nvPr/>
        </p:nvSpPr>
        <p:spPr>
          <a:xfrm>
            <a:off x="5911970" y="10368892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B03F7D-3716-D8ED-3565-A600A563AA75}"/>
              </a:ext>
            </a:extLst>
          </p:cNvPr>
          <p:cNvGrpSpPr/>
          <p:nvPr/>
        </p:nvGrpSpPr>
        <p:grpSpPr>
          <a:xfrm>
            <a:off x="14611350" y="1688910"/>
            <a:ext cx="5441550" cy="545700"/>
            <a:chOff x="14119737" y="2611324"/>
            <a:chExt cx="5441550" cy="545700"/>
          </a:xfrm>
          <a:solidFill>
            <a:schemeClr val="accent6">
              <a:alpha val="40000"/>
            </a:schemeClr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440751D-9501-BA3D-577F-2722CC460DBF}"/>
                </a:ext>
              </a:extLst>
            </p:cNvPr>
            <p:cNvSpPr/>
            <p:nvPr/>
          </p:nvSpPr>
          <p:spPr>
            <a:xfrm>
              <a:off x="14119737" y="2861315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3D349E89-C3A2-E544-D627-E205C6965463}"/>
                </a:ext>
              </a:extLst>
            </p:cNvPr>
            <p:cNvSpPr/>
            <p:nvPr/>
          </p:nvSpPr>
          <p:spPr>
            <a:xfrm>
              <a:off x="19015587" y="261132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BFD093F-7F3E-7811-AA5F-E2B5F19D6CB2}"/>
              </a:ext>
            </a:extLst>
          </p:cNvPr>
          <p:cNvGrpSpPr/>
          <p:nvPr/>
        </p:nvGrpSpPr>
        <p:grpSpPr>
          <a:xfrm>
            <a:off x="13663595" y="5381664"/>
            <a:ext cx="5254587" cy="980234"/>
            <a:chOff x="13171982" y="6304078"/>
            <a:chExt cx="5254587" cy="980234"/>
          </a:xfrm>
          <a:solidFill>
            <a:schemeClr val="accent5">
              <a:alpha val="50000"/>
            </a:schemeClr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AE90D53-984F-91AF-C712-B781DD902AA9}"/>
                </a:ext>
              </a:extLst>
            </p:cNvPr>
            <p:cNvSpPr/>
            <p:nvPr/>
          </p:nvSpPr>
          <p:spPr>
            <a:xfrm rot="900000">
              <a:off x="13171982" y="6304078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id="{99DED0AC-8140-54AA-40A6-082AFA099959}"/>
                </a:ext>
              </a:extLst>
            </p:cNvPr>
            <p:cNvSpPr/>
            <p:nvPr/>
          </p:nvSpPr>
          <p:spPr>
            <a:xfrm>
              <a:off x="17880869" y="6738612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A7BE52-64BC-7F3F-701E-DBA1B3AD88DF}"/>
              </a:ext>
            </a:extLst>
          </p:cNvPr>
          <p:cNvGrpSpPr/>
          <p:nvPr/>
        </p:nvGrpSpPr>
        <p:grpSpPr>
          <a:xfrm>
            <a:off x="11608578" y="7884522"/>
            <a:ext cx="5045539" cy="1624685"/>
            <a:chOff x="11116965" y="8806936"/>
            <a:chExt cx="5045539" cy="1624685"/>
          </a:xfrm>
          <a:solidFill>
            <a:schemeClr val="accent4">
              <a:alpha val="60000"/>
            </a:schemeClr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1EE5F97-2840-54CD-0499-115D0079640C}"/>
                </a:ext>
              </a:extLst>
            </p:cNvPr>
            <p:cNvSpPr/>
            <p:nvPr/>
          </p:nvSpPr>
          <p:spPr>
            <a:xfrm rot="1800000">
              <a:off x="11116965" y="8806936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FE30B4B9-B7B9-064A-D3FE-2443BD867F0E}"/>
                </a:ext>
              </a:extLst>
            </p:cNvPr>
            <p:cNvSpPr/>
            <p:nvPr/>
          </p:nvSpPr>
          <p:spPr>
            <a:xfrm>
              <a:off x="15616804" y="9885921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B61AA9F-9DAA-BFF7-7B0B-334C1AC700C9}"/>
              </a:ext>
            </a:extLst>
          </p:cNvPr>
          <p:cNvGrpSpPr/>
          <p:nvPr/>
        </p:nvGrpSpPr>
        <p:grpSpPr>
          <a:xfrm>
            <a:off x="11545651" y="6831822"/>
            <a:ext cx="2220838" cy="4895850"/>
            <a:chOff x="11054038" y="7754236"/>
            <a:chExt cx="2220838" cy="4895850"/>
          </a:xfrm>
          <a:solidFill>
            <a:schemeClr val="accent3">
              <a:alpha val="70000"/>
            </a:schemeClr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953D52A-44D6-664B-DDF1-0DE027C2C435}"/>
                </a:ext>
              </a:extLst>
            </p:cNvPr>
            <p:cNvSpPr/>
            <p:nvPr/>
          </p:nvSpPr>
          <p:spPr>
            <a:xfrm rot="2700000">
              <a:off x="8628973" y="10179301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ircle: Hollow 22">
              <a:extLst>
                <a:ext uri="{FF2B5EF4-FFF2-40B4-BE49-F238E27FC236}">
                  <a16:creationId xmlns:a16="http://schemas.microsoft.com/office/drawing/2014/main" id="{7B488CC0-C045-6AF1-036B-30814C211417}"/>
                </a:ext>
              </a:extLst>
            </p:cNvPr>
            <p:cNvSpPr/>
            <p:nvPr/>
          </p:nvSpPr>
          <p:spPr>
            <a:xfrm>
              <a:off x="12729176" y="11841545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861AB77-CC9E-C7BF-5FD4-5F991327263C}"/>
              </a:ext>
            </a:extLst>
          </p:cNvPr>
          <p:cNvGrpSpPr/>
          <p:nvPr/>
        </p:nvGrpSpPr>
        <p:grpSpPr>
          <a:xfrm>
            <a:off x="8981685" y="7112083"/>
            <a:ext cx="1652595" cy="5068657"/>
            <a:chOff x="8490072" y="8034497"/>
            <a:chExt cx="1652595" cy="5068657"/>
          </a:xfrm>
          <a:solidFill>
            <a:schemeClr val="accent1">
              <a:alpha val="8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720825C-ABC2-8AD5-9D68-508E240A6FEC}"/>
                </a:ext>
              </a:extLst>
            </p:cNvPr>
            <p:cNvSpPr/>
            <p:nvPr/>
          </p:nvSpPr>
          <p:spPr>
            <a:xfrm rot="3600000">
              <a:off x="6065007" y="10459562"/>
              <a:ext cx="489585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id="{1A9EC666-C0CF-7242-F718-C91A4BC0F13C}"/>
                </a:ext>
              </a:extLst>
            </p:cNvPr>
            <p:cNvSpPr/>
            <p:nvPr/>
          </p:nvSpPr>
          <p:spPr>
            <a:xfrm>
              <a:off x="9596967" y="12557454"/>
              <a:ext cx="545700" cy="54570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48">
            <a:extLst>
              <a:ext uri="{FF2B5EF4-FFF2-40B4-BE49-F238E27FC236}">
                <a16:creationId xmlns:a16="http://schemas.microsoft.com/office/drawing/2014/main" id="{F64A3602-9061-A9A2-0A35-EBE03A7B71CA}"/>
              </a:ext>
            </a:extLst>
          </p:cNvPr>
          <p:cNvSpPr txBox="1"/>
          <p:nvPr/>
        </p:nvSpPr>
        <p:spPr>
          <a:xfrm>
            <a:off x="17330639" y="10256453"/>
            <a:ext cx="5963492" cy="280076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</a:p>
          <a:p>
            <a:pPr lvl="0" algn="r">
              <a:defRPr/>
            </a:pP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7DB40727-7627-6B46-47E7-3D62BA899D2A}"/>
              </a:ext>
            </a:extLst>
          </p:cNvPr>
          <p:cNvSpPr txBox="1"/>
          <p:nvPr/>
        </p:nvSpPr>
        <p:spPr>
          <a:xfrm>
            <a:off x="17381044" y="1141287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83FC63BF-399F-484C-0EB3-9EF25783CF30}"/>
              </a:ext>
            </a:extLst>
          </p:cNvPr>
          <p:cNvSpPr txBox="1"/>
          <p:nvPr/>
        </p:nvSpPr>
        <p:spPr>
          <a:xfrm>
            <a:off x="21131302" y="1009169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F5E9BA01-BCF2-C5E5-1426-D377CF5DA912}"/>
              </a:ext>
            </a:extLst>
          </p:cNvPr>
          <p:cNvSpPr txBox="1"/>
          <p:nvPr/>
        </p:nvSpPr>
        <p:spPr>
          <a:xfrm>
            <a:off x="8127940" y="11678758"/>
            <a:ext cx="12522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EXPERIENCE</a:t>
            </a: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5700BF54-0B64-1C6C-1FC3-39292DA8411C}"/>
              </a:ext>
            </a:extLst>
          </p:cNvPr>
          <p:cNvSpPr txBox="1"/>
          <p:nvPr/>
        </p:nvSpPr>
        <p:spPr>
          <a:xfrm>
            <a:off x="8127940" y="12195496"/>
            <a:ext cx="180874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Tham gia trải nghiệm thực tế để hình thành nền tảng kiến thức ban đầu.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318CB5DC-3F5F-DA59-184F-4E139057E1AD}"/>
              </a:ext>
            </a:extLst>
          </p:cNvPr>
          <p:cNvSpPr txBox="1"/>
          <p:nvPr/>
        </p:nvSpPr>
        <p:spPr>
          <a:xfrm>
            <a:off x="11272933" y="10902079"/>
            <a:ext cx="12394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REFLECTION</a:t>
            </a: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D7BC2D14-E75B-FE9B-D867-D0FB4D2BFA7E}"/>
              </a:ext>
            </a:extLst>
          </p:cNvPr>
          <p:cNvSpPr txBox="1"/>
          <p:nvPr/>
        </p:nvSpPr>
        <p:spPr>
          <a:xfrm>
            <a:off x="11272933" y="11418817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Suy </a:t>
            </a:r>
            <a:r>
              <a:rPr lang="en-US" sz="1400" dirty="0" err="1">
                <a:solidFill>
                  <a:schemeClr val="tx2"/>
                </a:solidFill>
              </a:rPr>
              <a:t>ngẫm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phân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tích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những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điều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đã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trải</a:t>
            </a:r>
            <a:r>
              <a:rPr lang="en-US" sz="1400" dirty="0">
                <a:solidFill>
                  <a:schemeClr val="tx2"/>
                </a:solidFill>
              </a:rPr>
              <a:t> qua </a:t>
            </a:r>
            <a:r>
              <a:rPr lang="en-US" sz="1400" dirty="0" err="1">
                <a:solidFill>
                  <a:schemeClr val="tx2"/>
                </a:solidFill>
              </a:rPr>
              <a:t>và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rút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nhận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xét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C67855FC-E9DE-B9CB-5212-22EA87CC53A5}"/>
              </a:ext>
            </a:extLst>
          </p:cNvPr>
          <p:cNvSpPr txBox="1"/>
          <p:nvPr/>
        </p:nvSpPr>
        <p:spPr>
          <a:xfrm>
            <a:off x="13948692" y="9049147"/>
            <a:ext cx="199394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CONCEPTUALIZATION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88979E7F-8047-A381-72B3-CE3BA45C35B6}"/>
              </a:ext>
            </a:extLst>
          </p:cNvPr>
          <p:cNvSpPr txBox="1"/>
          <p:nvPr/>
        </p:nvSpPr>
        <p:spPr>
          <a:xfrm>
            <a:off x="13948692" y="9565885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Rút ra khái niệm, mô hình hoặc bài học từ trải nghiệm.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61A08C21-80EF-90D1-5000-8CAC71FC6B11}"/>
              </a:ext>
            </a:extLst>
          </p:cNvPr>
          <p:cNvSpPr txBox="1"/>
          <p:nvPr/>
        </p:nvSpPr>
        <p:spPr>
          <a:xfrm>
            <a:off x="16294498" y="5996690"/>
            <a:ext cx="181921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EXPERIMENTATION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2C7B7391-E878-3747-7269-E256DE8314A6}"/>
              </a:ext>
            </a:extLst>
          </p:cNvPr>
          <p:cNvSpPr txBox="1"/>
          <p:nvPr/>
        </p:nvSpPr>
        <p:spPr>
          <a:xfrm>
            <a:off x="16294498" y="6513428"/>
            <a:ext cx="1798016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400" dirty="0">
                <a:solidFill>
                  <a:schemeClr val="tx2"/>
                </a:solidFill>
              </a:rPr>
              <a:t>Thử áp dụng kiến thức vào tình huống thực tế mới.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96DD648E-04B8-64FA-6861-9E05166967C7}"/>
              </a:ext>
            </a:extLst>
          </p:cNvPr>
          <p:cNvSpPr txBox="1"/>
          <p:nvPr/>
        </p:nvSpPr>
        <p:spPr>
          <a:xfrm>
            <a:off x="17708566" y="2238645"/>
            <a:ext cx="15632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tx2">
                    <a:alpha val="85000"/>
                  </a:schemeClr>
                </a:solidFill>
                <a:latin typeface="Gobold" panose="02000500000000000000" pitchFamily="2" charset="0"/>
              </a:rPr>
              <a:t>RE-EXPERIENCE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3656F9D0-B383-C313-8207-6D35ADAC121E}"/>
              </a:ext>
            </a:extLst>
          </p:cNvPr>
          <p:cNvSpPr txBox="1"/>
          <p:nvPr/>
        </p:nvSpPr>
        <p:spPr>
          <a:xfrm>
            <a:off x="17708566" y="2755383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T</a:t>
            </a:r>
            <a:r>
              <a:rPr lang="vi-VN" sz="1400" dirty="0">
                <a:solidFill>
                  <a:schemeClr val="tx2"/>
                </a:solidFill>
              </a:rPr>
              <a:t>rải nghiệm mới để mở rộng hiểu biết và tiếp tục vòng học tập.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27" grpId="0"/>
          <p:bldP spid="28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27" grpId="0"/>
          <p:bldP spid="28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Resume - Blue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393F0"/>
      </a:accent1>
      <a:accent2>
        <a:srgbClr val="3E52F0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SlideOcean - Light 72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FE2635"/>
      </a:accent1>
      <a:accent2>
        <a:srgbClr val="FFD000"/>
      </a:accent2>
      <a:accent3>
        <a:srgbClr val="00CEE8"/>
      </a:accent3>
      <a:accent4>
        <a:srgbClr val="03A9F4"/>
      </a:accent4>
      <a:accent5>
        <a:srgbClr val="065381"/>
      </a:accent5>
      <a:accent6>
        <a:srgbClr val="BD114D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6565</TotalTime>
  <Words>837</Words>
  <Application>Microsoft Office PowerPoint</Application>
  <PresentationFormat>Custom</PresentationFormat>
  <Paragraphs>171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46 - Learning Cycle</dc:title>
  <dc:creator>Slide Ocean</dc:creator>
  <cp:lastModifiedBy>SO</cp:lastModifiedBy>
  <cp:revision>1424</cp:revision>
  <dcterms:created xsi:type="dcterms:W3CDTF">2024-04-24T08:43:56Z</dcterms:created>
  <dcterms:modified xsi:type="dcterms:W3CDTF">2025-09-14T01:18:09Z</dcterms:modified>
</cp:coreProperties>
</file>