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49" r:id="rId20"/>
    <p:sldId id="2147378119" r:id="rId21"/>
    <p:sldId id="2147378126" r:id="rId22"/>
    <p:sldId id="2147378120" r:id="rId23"/>
    <p:sldId id="2147378072" r:id="rId24"/>
    <p:sldId id="2147378073" r:id="rId25"/>
    <p:sldId id="2147378151" r:id="rId26"/>
    <p:sldId id="2147378147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CE7C4813-2F64-C148-0F03-9DE1CBC9262E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943EBE-43FA-1087-8D9B-BBD3ABCC9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28FF43FD-8CFE-9828-435B-02C0F37142B8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D163E78A-D6A4-5B3E-B0FE-3A3FCFA4EDFD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6FAE87A-A6A5-3EA8-E329-EFD83A8E37F3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rgbClr val="0B0A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37263C3-C07F-28D0-D862-CC866B2B483E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rgbClr val="0B0A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7" name="Block Arc 76">
            <a:extLst>
              <a:ext uri="{FF2B5EF4-FFF2-40B4-BE49-F238E27FC236}">
                <a16:creationId xmlns:a16="http://schemas.microsoft.com/office/drawing/2014/main" id="{7A22C9B3-6DC4-0AAF-C4B6-868A5FCDAA8B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F6139B9-71FB-C221-8C6C-B0082104CFF7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5"/>
          </a:solidFill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F03B33F-DE54-716E-6B63-C35492B0556E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CA8028D-27F7-68BC-52BB-8A52A0E40F1B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84" name="Block Arc 83">
            <a:extLst>
              <a:ext uri="{FF2B5EF4-FFF2-40B4-BE49-F238E27FC236}">
                <a16:creationId xmlns:a16="http://schemas.microsoft.com/office/drawing/2014/main" id="{1FCA6A91-2598-A36B-81A0-CBDD68C534BC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88" name="Textbox 200">
            <a:extLst>
              <a:ext uri="{FF2B5EF4-FFF2-40B4-BE49-F238E27FC236}">
                <a16:creationId xmlns:a16="http://schemas.microsoft.com/office/drawing/2014/main" id="{46C48378-5EFC-4E31-4BE4-1EB0A44C1AC5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8276757D-63BB-10E6-B0BE-0BF43D3CCFF9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0" name="Textbox 200">
            <a:extLst>
              <a:ext uri="{FF2B5EF4-FFF2-40B4-BE49-F238E27FC236}">
                <a16:creationId xmlns:a16="http://schemas.microsoft.com/office/drawing/2014/main" id="{D0A5140F-C290-4046-3BD7-98A32B0B161E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91" name="Textbox 200">
            <a:extLst>
              <a:ext uri="{FF2B5EF4-FFF2-40B4-BE49-F238E27FC236}">
                <a16:creationId xmlns:a16="http://schemas.microsoft.com/office/drawing/2014/main" id="{4B2B963C-7B5A-52E6-6442-DEB7488B7801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D4E93D5A-417E-3FD1-8CCB-13F8DA6BF8CA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2095438D-4CBE-0B4F-57DA-A65DACDE0137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653268B-EF13-43B0-D3FA-E69E0AF0C4D7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A844671-8E57-ED2E-CF99-F2EAA3EFAED5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046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8" grpId="0" animBg="1"/>
          <p:bldP spid="64" grpId="0" animBg="1"/>
          <p:bldP spid="75" grpId="0" animBg="1"/>
          <p:bldP spid="76" grpId="0" animBg="1"/>
          <p:bldP spid="77" grpId="0" animBg="1"/>
          <p:bldP spid="84" grpId="0" animBg="1"/>
          <p:bldP spid="88" grpId="0"/>
          <p:bldP spid="89" grpId="0"/>
          <p:bldP spid="90" grpId="0"/>
          <p:bldP spid="91" grpId="0"/>
          <p:bldP spid="93" grpId="0"/>
          <p:bldP spid="9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8" grpId="0" animBg="1"/>
          <p:bldP spid="64" grpId="0" animBg="1"/>
          <p:bldP spid="75" grpId="0" animBg="1"/>
          <p:bldP spid="76" grpId="0" animBg="1"/>
          <p:bldP spid="77" grpId="0" animBg="1"/>
          <p:bldP spid="84" grpId="0" animBg="1"/>
          <p:bldP spid="88" grpId="0"/>
          <p:bldP spid="89" grpId="0"/>
          <p:bldP spid="90" grpId="0"/>
          <p:bldP spid="91" grpId="0"/>
          <p:bldP spid="93" grpId="0"/>
          <p:bldP spid="9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1D6A4C3-69F6-DFBE-9A09-658AB8F869A6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7A030A-73BF-96CF-4D72-590DEBE4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2B9E0956-CAC9-3A51-A004-D8EC0B192460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35BAF6CF-784E-2FE7-E6FD-057FB107CFB6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097BD34-A624-1367-A0BC-4C792793A585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1213CF-68D5-9AE2-5569-A1BDC4587B73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7A942175-9E42-0D47-1474-C79382BCF702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7D46D77-8B51-310B-9195-A4DEB7A535DC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6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4D388F-6ACA-453E-4E82-F9090E5A870F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315FE3-BCF3-8ABE-D4D6-97FE7EDDBCBC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7D389454-1382-80DC-FC4A-8AD8C510DAAD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AAB6BE56-1B5B-D6EA-8AA1-E2E73F7567F8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9A0FA269-3FBC-BC24-D98F-CB3989460AAE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A534FE22-B9EA-57E3-9F47-5C61A63083F0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260436EE-235B-B8F7-2D0E-054346175C79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8A21C3E3-56FF-BD96-B6AA-994B8C690947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206B755C-3D2C-F947-4225-54A7BF56DB0E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A9B432-13A8-98B6-0221-D10BE963D364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E32047-F392-253F-27B9-D874A6C79A35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94D37D5-B325-8E06-735F-91E65FE15B2C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C426B5-AD4B-93A9-C887-CE0DB8FFC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52C6806-FA1B-03DE-3CFF-DA3C52EFC4E4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72641B42-1E1C-69E6-DDE0-538A79A02AC3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F7D12A-A914-C930-69FB-7DDE79564F92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977ACB2-ADA0-9596-2D52-193DD8B13CBD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C51CF98E-83A4-12F3-5EF6-E3648C697463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4DA31C-87C1-BE74-E11D-929795109169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3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C5116F-FE42-69F1-2D16-A29D03B603D0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5631B4-A412-7F48-A5F1-B7FC4E9B473F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CA3CECD3-DCD1-5F9D-9EEF-360FBABF6CCB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2BBDB92F-C3C7-9569-950D-72DBC982C82B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B8988473-6E05-1D65-42FD-CD601C61E021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96BAB1B7-9B4E-AF50-6099-F72323B1291D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EF555E1F-02C8-4D08-8937-02AFB8BF014C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68816248-7F2A-E9F3-F280-75FC6525C14F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E575741C-E3A4-FD68-5C8B-CE84EAAE9D7B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D8BCF6C-957B-2EAA-D693-23FECA05C747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B941E6-216E-5090-606C-A72B7D853A2C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E62E1F0B-CE59-B212-DED3-5FA0BE897963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A01424-C6BC-5167-5FC3-CC85BAAAEA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B40AD5E8-1255-D3E0-D977-701B1D3DBE66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7CF20DDC-477C-203A-5622-DE69C10AD65D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EDB4FA3-1E91-9116-9352-9C843EEDD5BE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E65024-EF7B-A3B9-4A3C-ABE9137F8D06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4DA7AA4B-C67E-269F-FF36-E46BD02B30FF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C30EBEA-D64E-4270-14F3-75B6D3E2B788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1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8C16BA5-F4AE-67AE-A7CB-1503ADF65062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FDEA68A-906E-6689-DF16-BAB724087367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538766E0-E98A-DB58-82DA-99F5070DE1FE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B1FA1787-3A04-9AEF-FF58-ED6C0A2B9C68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CE4D4288-BDFB-E2A5-CA54-86C41851F69A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4413A0B5-AF07-64D1-1E52-2355B4244E54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997EF98B-79E1-6540-4D30-3D5D8E0A470F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64303CB5-D917-E151-FE1A-F25CF8DA28E7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50EE5690-F33D-69B7-1D32-675EACA878BC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4D315D4-D683-4796-A8F5-A559586CD0A8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766E0DA-BD7F-ADDF-4732-6067078EAAD5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2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44966E-2580-A692-8E1C-CB27EB0F47BC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5CBF8C-0E40-7501-446B-2262D1849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A204F7CF-6A41-28E6-1E6C-98646586BC3B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482044D9-0C2F-FDB8-C902-5A0065936A10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336D6BD-FB3A-4085-7CB9-3C4F258CB8DA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286446-78D0-9594-B132-C587B65E4943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528D3BBC-7D72-8D8E-7CBA-A307C83863CA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FFFCDC-19D0-33F4-EFE1-5CE53ECD824B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6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60203F-579E-EB15-E3F9-A5E4672F1ADD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6823CD-44BE-3B9B-0038-C99FB22F6463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0538D6E0-B0F4-C7B0-0127-1BA1AB882215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3C1C8714-7C93-143F-9B43-1AB5C3CAF4CB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B7DED811-2A62-597C-8CF5-04E446F31EC3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6C8EDF87-EA10-41F4-D77E-7A14ACAAF391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D12BA89A-963F-8333-76D8-E256829DB8DE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9AFCDC75-6B9E-2A0A-D9C7-99780E453DB9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D040635F-5D67-C133-4E53-8052A697E5CB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820C0A-C7F7-CA30-294A-64DEEA2BE9DC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0A20A7-7969-581B-4506-3627FC79CF1D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CAEAE6C-3CDD-A3B0-5AA4-4F994BEC18C3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6DC294-F613-F571-F0FE-E11A49AD3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3F71614-6FDF-09D8-FE93-5B053C72ED6E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168563BF-9BDA-892D-3F4F-19F741E04D81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07E1828-867B-AE4D-13CE-59642E7342EE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36727DE-41B8-E11A-4905-2823FCB3E8FB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4359D4E6-D945-B158-404B-C47881A8C87E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D4CABA-B0C0-B2D6-3CFC-7D7FB38ADD8D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6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43FD3F7-97C0-A82A-349E-53A5C4F5DBF5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E0CCB2-2ACF-198B-C9AF-D77E401253FE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177D88B1-5334-85BD-9D5A-C06A466E14A8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1174A823-4420-1522-02A3-E22066F77C22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61C5A9B1-067B-52BE-46F2-2301C64941A6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A0D85775-AD06-B945-2156-2D735366F554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5ACDC347-8C8E-0978-C2CF-34097DA6FA2D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D0EA61AC-0082-E506-9C29-DAA14100C1B4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8EE19E2F-7C08-5535-C608-3921DBC9D7D9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2A988B2-B290-8CF8-3255-20E8F662ED57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7263C96-17CD-E533-E9F9-7984B0EEEC55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5CE4BED-154E-240E-0A4D-06BAF7CB30CE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660A75-8C98-020E-009B-E281F6B2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F52F3FAF-4804-2D8E-B3D2-13F02C227FB4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26B33FA3-F148-4A18-F61A-DDD48C5CC24F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002BA2C-2ED6-5804-13C1-AFE4676F2F0F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7D6E494-F855-AA7E-2260-A08C04793958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0" name="Block Arc 39">
            <a:extLst>
              <a:ext uri="{FF2B5EF4-FFF2-40B4-BE49-F238E27FC236}">
                <a16:creationId xmlns:a16="http://schemas.microsoft.com/office/drawing/2014/main" id="{4DB8E12F-F8FA-4B64-C516-AA156FBA9AE1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1CF3BE2-17FA-C483-16D5-A48B5C5C611D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1"/>
          </a:solidFill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6CCBF58-1726-B321-465F-59041C64C0BB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642CF57-5E4E-4C0D-FA3E-53F7F71902C8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44" name="Block Arc 43">
            <a:extLst>
              <a:ext uri="{FF2B5EF4-FFF2-40B4-BE49-F238E27FC236}">
                <a16:creationId xmlns:a16="http://schemas.microsoft.com/office/drawing/2014/main" id="{0B934028-A9F1-2A6B-2DAC-BCF204B7AD08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EC1FAE24-2F16-38E4-9985-BA23E35F6A12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FF23C80E-AA7B-55F3-489C-5AF044BA8D89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710F0656-7B2C-9CB5-1347-E66C8E7EC643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7B8E50B3-7793-D30A-17C4-702708258F72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439C0111-2FF5-54F9-00A6-AC4C13B276DB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7673C193-FD1F-B864-D037-3AD5422FFA51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E853B8-184F-8174-44E3-A338652B3C6D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7EBF1A5-82C4-D4A4-D3E2-C141DC5C3F12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03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4" grpId="1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4" grpId="1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5BAF3FD-A69F-8B9E-AD3E-B0876D0675B3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739C59-34F6-5697-54B5-FCE25B5E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029CD95C-01B6-6ECF-0535-FB632A697461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GOAL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4BC0257A-1794-7723-6819-2332AC1603C3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687EFDF-58E7-5B15-D9CF-E15F2216AB0C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95D914D-DFDE-D66E-2F25-48D4C1DF1F91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1FF7E1EF-5E12-9E94-2F1D-7C2ACA9FE1DD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D95EE25-8318-6AAD-E3AC-078394BFA0D3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2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35E2137-D708-6A31-E266-05CEC32F9893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5FE121-0827-C990-B0D1-D299894BB06D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id="{DC097D4D-465D-5C6D-E01C-F1F4431C8A92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52D4B7DA-753D-2D40-B6A4-C054CED5FD19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4568E45F-ECA3-0E15-6698-E4CE6D10BC5C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0B0B14D4-B261-86C9-1863-7B56B93C9A1B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ADF0A600-41A7-66FD-C458-8A4FB1FF4F38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236325E8-ED0D-5C22-C5DA-5B864F26EF19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6ABF56D7-058B-250F-DBB4-112B1481FC79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23AEAE-A521-4964-C487-BB3B056AE10D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A8C2150-8814-110C-6D0A-07B9DFCA05AF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val 131">
            <a:extLst>
              <a:ext uri="{FF2B5EF4-FFF2-40B4-BE49-F238E27FC236}">
                <a16:creationId xmlns:a16="http://schemas.microsoft.com/office/drawing/2014/main" id="{15E06CFE-C282-A4F5-9E4A-44B73305E052}"/>
              </a:ext>
            </a:extLst>
          </p:cNvPr>
          <p:cNvSpPr/>
          <p:nvPr/>
        </p:nvSpPr>
        <p:spPr>
          <a:xfrm>
            <a:off x="7924800" y="2590800"/>
            <a:ext cx="8534400" cy="8534400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D5D1E49-B219-BFEA-52EE-FF84A2826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4" name="Circle: Hollow 133">
            <a:extLst>
              <a:ext uri="{FF2B5EF4-FFF2-40B4-BE49-F238E27FC236}">
                <a16:creationId xmlns:a16="http://schemas.microsoft.com/office/drawing/2014/main" id="{4F5B4DD5-9A28-4409-6978-DAAFD6ABAA66}"/>
              </a:ext>
            </a:extLst>
          </p:cNvPr>
          <p:cNvSpPr/>
          <p:nvPr/>
        </p:nvSpPr>
        <p:spPr>
          <a:xfrm>
            <a:off x="20651387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GOAL</a:t>
            </a:r>
          </a:p>
        </p:txBody>
      </p:sp>
      <p:sp>
        <p:nvSpPr>
          <p:cNvPr id="135" name="Circle: Hollow 134">
            <a:extLst>
              <a:ext uri="{FF2B5EF4-FFF2-40B4-BE49-F238E27FC236}">
                <a16:creationId xmlns:a16="http://schemas.microsoft.com/office/drawing/2014/main" id="{367B8FC1-7757-8E7C-39AD-B5D9B13D1091}"/>
              </a:ext>
            </a:extLst>
          </p:cNvPr>
          <p:cNvSpPr/>
          <p:nvPr/>
        </p:nvSpPr>
        <p:spPr>
          <a:xfrm>
            <a:off x="746079" y="5364733"/>
            <a:ext cx="2986534" cy="2986534"/>
          </a:xfrm>
          <a:prstGeom prst="donut">
            <a:avLst>
              <a:gd name="adj" fmla="val 17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START</a:t>
            </a:r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491B1E3-1FC7-22CE-6910-88EA9027B34B}"/>
              </a:ext>
            </a:extLst>
          </p:cNvPr>
          <p:cNvSpPr/>
          <p:nvPr/>
        </p:nvSpPr>
        <p:spPr>
          <a:xfrm>
            <a:off x="6203084" y="4244646"/>
            <a:ext cx="5901888" cy="5226708"/>
          </a:xfrm>
          <a:custGeom>
            <a:avLst/>
            <a:gdLst>
              <a:gd name="connsiteX0" fmla="*/ 2613441 w 5901888"/>
              <a:gd name="connsiteY0" fmla="*/ 1 h 5226708"/>
              <a:gd name="connsiteX1" fmla="*/ 4378654 w 5901888"/>
              <a:gd name="connsiteY1" fmla="*/ 686518 h 5226708"/>
              <a:gd name="connsiteX2" fmla="*/ 4457208 w 5901888"/>
              <a:gd name="connsiteY2" fmla="*/ 764248 h 5226708"/>
              <a:gd name="connsiteX3" fmla="*/ 5901888 w 5901888"/>
              <a:gd name="connsiteY3" fmla="*/ 2613355 h 5226708"/>
              <a:gd name="connsiteX4" fmla="*/ 4457058 w 5901888"/>
              <a:gd name="connsiteY4" fmla="*/ 4462655 h 5226708"/>
              <a:gd name="connsiteX5" fmla="*/ 4373951 w 5901888"/>
              <a:gd name="connsiteY5" fmla="*/ 4544489 h 5226708"/>
              <a:gd name="connsiteX6" fmla="*/ 1648446 w 5901888"/>
              <a:gd name="connsiteY6" fmla="*/ 5041989 h 5226708"/>
              <a:gd name="connsiteX7" fmla="*/ 2 w 5901888"/>
              <a:gd name="connsiteY7" fmla="*/ 2610171 h 5226708"/>
              <a:gd name="connsiteX8" fmla="*/ 1654369 w 5901888"/>
              <a:gd name="connsiteY8" fmla="*/ 182379 h 5226708"/>
              <a:gd name="connsiteX9" fmla="*/ 2613441 w 5901888"/>
              <a:gd name="connsiteY9" fmla="*/ 1 h 522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8" h="5226708">
                <a:moveTo>
                  <a:pt x="2613441" y="1"/>
                </a:moveTo>
                <a:cubicBezTo>
                  <a:pt x="3257910" y="190"/>
                  <a:pt x="3890471" y="238961"/>
                  <a:pt x="4378654" y="686518"/>
                </a:cubicBezTo>
                <a:lnTo>
                  <a:pt x="4457208" y="764248"/>
                </a:lnTo>
                <a:lnTo>
                  <a:pt x="5901888" y="2613355"/>
                </a:lnTo>
                <a:lnTo>
                  <a:pt x="4457058" y="4462655"/>
                </a:lnTo>
                <a:lnTo>
                  <a:pt x="4373951" y="4544489"/>
                </a:lnTo>
                <a:cubicBezTo>
                  <a:pt x="3640042" y="5214039"/>
                  <a:pt x="2582429" y="5413027"/>
                  <a:pt x="1648446" y="5041989"/>
                </a:cubicBezTo>
                <a:cubicBezTo>
                  <a:pt x="652197" y="4646213"/>
                  <a:pt x="-1304" y="3682155"/>
                  <a:pt x="2" y="2610171"/>
                </a:cubicBezTo>
                <a:cubicBezTo>
                  <a:pt x="1309" y="1538188"/>
                  <a:pt x="657158" y="575725"/>
                  <a:pt x="1654369" y="182379"/>
                </a:cubicBezTo>
                <a:cubicBezTo>
                  <a:pt x="1965997" y="59458"/>
                  <a:pt x="2291207" y="-93"/>
                  <a:pt x="2613441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37C1FB6A-53AE-90D4-81CA-BCAF8379FAE7}"/>
              </a:ext>
            </a:extLst>
          </p:cNvPr>
          <p:cNvSpPr/>
          <p:nvPr/>
        </p:nvSpPr>
        <p:spPr>
          <a:xfrm>
            <a:off x="12279031" y="4244646"/>
            <a:ext cx="5901887" cy="5226706"/>
          </a:xfrm>
          <a:custGeom>
            <a:avLst/>
            <a:gdLst>
              <a:gd name="connsiteX0" fmla="*/ 3288447 w 5901887"/>
              <a:gd name="connsiteY0" fmla="*/ 1 h 5226706"/>
              <a:gd name="connsiteX1" fmla="*/ 4247520 w 5901887"/>
              <a:gd name="connsiteY1" fmla="*/ 182378 h 5226706"/>
              <a:gd name="connsiteX2" fmla="*/ 5901886 w 5901887"/>
              <a:gd name="connsiteY2" fmla="*/ 2610169 h 5226706"/>
              <a:gd name="connsiteX3" fmla="*/ 4253443 w 5901887"/>
              <a:gd name="connsiteY3" fmla="*/ 5041987 h 5226706"/>
              <a:gd name="connsiteX4" fmla="*/ 1527936 w 5901887"/>
              <a:gd name="connsiteY4" fmla="*/ 4544489 h 5226706"/>
              <a:gd name="connsiteX5" fmla="*/ 1444831 w 5901887"/>
              <a:gd name="connsiteY5" fmla="*/ 4462655 h 5226706"/>
              <a:gd name="connsiteX6" fmla="*/ 0 w 5901887"/>
              <a:gd name="connsiteY6" fmla="*/ 2613355 h 5226706"/>
              <a:gd name="connsiteX7" fmla="*/ 1444681 w 5901887"/>
              <a:gd name="connsiteY7" fmla="*/ 764248 h 5226706"/>
              <a:gd name="connsiteX8" fmla="*/ 1523235 w 5901887"/>
              <a:gd name="connsiteY8" fmla="*/ 686518 h 5226706"/>
              <a:gd name="connsiteX9" fmla="*/ 3288447 w 5901887"/>
              <a:gd name="connsiteY9" fmla="*/ 1 h 5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01887" h="5226706">
                <a:moveTo>
                  <a:pt x="3288447" y="1"/>
                </a:moveTo>
                <a:cubicBezTo>
                  <a:pt x="3610681" y="-93"/>
                  <a:pt x="3935892" y="59458"/>
                  <a:pt x="4247520" y="182378"/>
                </a:cubicBezTo>
                <a:cubicBezTo>
                  <a:pt x="5244730" y="575724"/>
                  <a:pt x="5900580" y="1538187"/>
                  <a:pt x="5901886" y="2610169"/>
                </a:cubicBezTo>
                <a:cubicBezTo>
                  <a:pt x="5903194" y="3682153"/>
                  <a:pt x="5249690" y="4646211"/>
                  <a:pt x="4253443" y="5041987"/>
                </a:cubicBezTo>
                <a:cubicBezTo>
                  <a:pt x="3319459" y="5413025"/>
                  <a:pt x="2261846" y="5214039"/>
                  <a:pt x="1527936" y="4544489"/>
                </a:cubicBezTo>
                <a:lnTo>
                  <a:pt x="1444831" y="4462655"/>
                </a:lnTo>
                <a:lnTo>
                  <a:pt x="0" y="2613355"/>
                </a:lnTo>
                <a:lnTo>
                  <a:pt x="1444681" y="764248"/>
                </a:lnTo>
                <a:lnTo>
                  <a:pt x="1523235" y="686518"/>
                </a:lnTo>
                <a:cubicBezTo>
                  <a:pt x="2011418" y="238960"/>
                  <a:pt x="2643979" y="189"/>
                  <a:pt x="3288447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38" name="Block Arc 137">
            <a:extLst>
              <a:ext uri="{FF2B5EF4-FFF2-40B4-BE49-F238E27FC236}">
                <a16:creationId xmlns:a16="http://schemas.microsoft.com/office/drawing/2014/main" id="{DC27000E-A42B-0EFC-2480-6B9F03C86F04}"/>
              </a:ext>
            </a:extLst>
          </p:cNvPr>
          <p:cNvSpPr>
            <a:spLocks noChangeAspect="1"/>
          </p:cNvSpPr>
          <p:nvPr/>
        </p:nvSpPr>
        <p:spPr>
          <a:xfrm rot="5400000">
            <a:off x="1283017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8EBB5718-490C-FFEE-B357-C508AB9B4C53}"/>
              </a:ext>
            </a:extLst>
          </p:cNvPr>
          <p:cNvGrpSpPr/>
          <p:nvPr/>
        </p:nvGrpSpPr>
        <p:grpSpPr>
          <a:xfrm>
            <a:off x="12123420" y="4607859"/>
            <a:ext cx="137160" cy="4500282"/>
            <a:chOff x="12123420" y="4607859"/>
            <a:chExt cx="137160" cy="4500282"/>
          </a:xfrm>
          <a:solidFill>
            <a:schemeClr val="accent6"/>
          </a:solidFill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F78B7595-071E-8FD6-EEB0-EEE2752D91BB}"/>
                </a:ext>
              </a:extLst>
            </p:cNvPr>
            <p:cNvSpPr/>
            <p:nvPr/>
          </p:nvSpPr>
          <p:spPr>
            <a:xfrm rot="19320000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E168399E-6CB4-1A3D-1F75-7742D5345E93}"/>
                </a:ext>
              </a:extLst>
            </p:cNvPr>
            <p:cNvSpPr/>
            <p:nvPr/>
          </p:nvSpPr>
          <p:spPr>
            <a:xfrm rot="2280000" flipH="1">
              <a:off x="12123420" y="4607859"/>
              <a:ext cx="137160" cy="4500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2"/>
                </a:solidFill>
              </a:endParaRPr>
            </a:p>
          </p:txBody>
        </p:sp>
      </p:grpSp>
      <p:sp>
        <p:nvSpPr>
          <p:cNvPr id="142" name="Block Arc 141">
            <a:extLst>
              <a:ext uri="{FF2B5EF4-FFF2-40B4-BE49-F238E27FC236}">
                <a16:creationId xmlns:a16="http://schemas.microsoft.com/office/drawing/2014/main" id="{4C401FB6-60EF-2298-1F8C-4632AAFF1B5B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6078855" y="4120515"/>
            <a:ext cx="5474970" cy="5474970"/>
          </a:xfrm>
          <a:prstGeom prst="blockArc">
            <a:avLst>
              <a:gd name="adj1" fmla="val 7987378"/>
              <a:gd name="adj2" fmla="val 2804243"/>
              <a:gd name="adj3" fmla="val 226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A7482AB2-39AE-7FEA-A1B1-AF7723874087}"/>
              </a:ext>
            </a:extLst>
          </p:cNvPr>
          <p:cNvSpPr txBox="1"/>
          <p:nvPr/>
        </p:nvSpPr>
        <p:spPr>
          <a:xfrm>
            <a:off x="7637651" y="6022551"/>
            <a:ext cx="249170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8D5F02E4-7008-5483-06D6-FEB29211B19B}"/>
              </a:ext>
            </a:extLst>
          </p:cNvPr>
          <p:cNvSpPr txBox="1"/>
          <p:nvPr/>
        </p:nvSpPr>
        <p:spPr>
          <a:xfrm>
            <a:off x="7781208" y="6616232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Ứng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dụng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công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mới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để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tái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thiết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quy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trình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làm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0492C647-137E-3CE0-E7FB-7D63C9D241CD}"/>
              </a:ext>
            </a:extLst>
          </p:cNvPr>
          <p:cNvSpPr txBox="1"/>
          <p:nvPr/>
        </p:nvSpPr>
        <p:spPr>
          <a:xfrm>
            <a:off x="14489000" y="6022551"/>
            <a:ext cx="225734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0A24D18F-EA5C-4A73-450C-595CB9741573}"/>
              </a:ext>
            </a:extLst>
          </p:cNvPr>
          <p:cNvSpPr txBox="1"/>
          <p:nvPr/>
        </p:nvSpPr>
        <p:spPr>
          <a:xfrm>
            <a:off x="14515377" y="6616232"/>
            <a:ext cx="220458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Thử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nghiệm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triển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khai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hệ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thống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số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hoá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trong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toàn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doanh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nghiệp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25BEFAF4-B2E1-B1B6-3793-87AF3D7176C3}"/>
              </a:ext>
            </a:extLst>
          </p:cNvPr>
          <p:cNvSpPr txBox="1"/>
          <p:nvPr/>
        </p:nvSpPr>
        <p:spPr>
          <a:xfrm>
            <a:off x="11236925" y="3961434"/>
            <a:ext cx="18357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SUCCESS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9B0CAEB9-BB9D-0DAF-E96F-D88011E8309D}"/>
              </a:ext>
            </a:extLst>
          </p:cNvPr>
          <p:cNvSpPr txBox="1"/>
          <p:nvPr/>
        </p:nvSpPr>
        <p:spPr>
          <a:xfrm>
            <a:off x="11176734" y="8923569"/>
            <a:ext cx="220458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Tăng hiệu quả, tối ưu chi phí và trải nghiệm khách hàng.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07E07C-9C89-2DBA-E401-B897C73FE92D}"/>
              </a:ext>
            </a:extLst>
          </p:cNvPr>
          <p:cNvCxnSpPr>
            <a:cxnSpLocks/>
          </p:cNvCxnSpPr>
          <p:nvPr/>
        </p:nvCxnSpPr>
        <p:spPr>
          <a:xfrm>
            <a:off x="407516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289C56ED-69CD-BFE7-6C5A-1052E644A440}"/>
              </a:ext>
            </a:extLst>
          </p:cNvPr>
          <p:cNvCxnSpPr>
            <a:cxnSpLocks/>
          </p:cNvCxnSpPr>
          <p:nvPr/>
        </p:nvCxnSpPr>
        <p:spPr>
          <a:xfrm>
            <a:off x="18686514" y="6858000"/>
            <a:ext cx="1622323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100"/>
    </mc:Choice>
    <mc:Fallback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 animBg="1"/>
          <p:bldP spid="132" grpId="1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42" grpId="0" animBg="1"/>
          <p:bldP spid="143" grpId="0"/>
          <p:bldP spid="144" grpId="0"/>
          <p:bldP spid="145" grpId="0"/>
          <p:bldP spid="146" grpId="0"/>
          <p:bldP spid="147" grpId="0"/>
          <p:bldP spid="1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2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8" presetClass="emph" presetSubtype="0" repeatCount="indefinite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73" dur="7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 animBg="1"/>
          <p:bldP spid="132" grpId="1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42" grpId="0" animBg="1"/>
          <p:bldP spid="143" grpId="0"/>
          <p:bldP spid="144" grpId="0"/>
          <p:bldP spid="145" grpId="0"/>
          <p:bldP spid="146" grpId="0"/>
          <p:bldP spid="147" grpId="0"/>
          <p:bldP spid="148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4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10C37"/>
      </a:accent1>
      <a:accent2>
        <a:srgbClr val="3C2E7A"/>
      </a:accent2>
      <a:accent3>
        <a:srgbClr val="B22948"/>
      </a:accent3>
      <a:accent4>
        <a:srgbClr val="81395F"/>
      </a:accent4>
      <a:accent5>
        <a:srgbClr val="F08EA5"/>
      </a:accent5>
      <a:accent6>
        <a:srgbClr val="FFEB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130">
      <a:dk1>
        <a:srgbClr val="000000"/>
      </a:dk1>
      <a:lt1>
        <a:srgbClr val="FFFFFF"/>
      </a:lt1>
      <a:dk2>
        <a:srgbClr val="00B3F8"/>
      </a:dk2>
      <a:lt2>
        <a:srgbClr val="FF332C"/>
      </a:lt2>
      <a:accent1>
        <a:srgbClr val="FFC130"/>
      </a:accent1>
      <a:accent2>
        <a:srgbClr val="B3E59F"/>
      </a:accent2>
      <a:accent3>
        <a:srgbClr val="FF81AE"/>
      </a:accent3>
      <a:accent4>
        <a:srgbClr val="BF94FF"/>
      </a:accent4>
      <a:accent5>
        <a:srgbClr val="FFF7F0"/>
      </a:accent5>
      <a:accent6>
        <a:srgbClr val="F8E7D8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SlideOcean - Dark 24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9B5DE5"/>
      </a:accent1>
      <a:accent2>
        <a:srgbClr val="F15BB5"/>
      </a:accent2>
      <a:accent3>
        <a:srgbClr val="FEE440"/>
      </a:accent3>
      <a:accent4>
        <a:srgbClr val="00BBF9"/>
      </a:accent4>
      <a:accent5>
        <a:srgbClr val="00F5D4"/>
      </a:accent5>
      <a:accent6>
        <a:srgbClr val="E26D5C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4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80B41"/>
      </a:accent1>
      <a:accent2>
        <a:srgbClr val="3C2E7A"/>
      </a:accent2>
      <a:accent3>
        <a:srgbClr val="DDDDFE"/>
      </a:accent3>
      <a:accent4>
        <a:srgbClr val="93093D"/>
      </a:accent4>
      <a:accent5>
        <a:srgbClr val="FF6798"/>
      </a:accent5>
      <a:accent6>
        <a:srgbClr val="E80E4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6510</TotalTime>
  <Words>414</Words>
  <Application>Microsoft Office PowerPoint</Application>
  <PresentationFormat>Custom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45 - Innovation Motivation</dc:title>
  <dc:creator>Slide Ocean</dc:creator>
  <cp:lastModifiedBy>SO</cp:lastModifiedBy>
  <cp:revision>1404</cp:revision>
  <dcterms:created xsi:type="dcterms:W3CDTF">2024-04-24T08:43:56Z</dcterms:created>
  <dcterms:modified xsi:type="dcterms:W3CDTF">2025-09-13T08:28:11Z</dcterms:modified>
</cp:coreProperties>
</file>