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8"/>
  </p:notesMasterIdLst>
  <p:handoutMasterIdLst>
    <p:handoutMasterId r:id="rId29"/>
  </p:handoutMasterIdLst>
  <p:sldIdLst>
    <p:sldId id="2147378149" r:id="rId20"/>
    <p:sldId id="2147378126" r:id="rId21"/>
    <p:sldId id="2147378119" r:id="rId22"/>
    <p:sldId id="2147378120" r:id="rId23"/>
    <p:sldId id="2147378072" r:id="rId24"/>
    <p:sldId id="2147378147" r:id="rId25"/>
    <p:sldId id="2147378076" r:id="rId26"/>
    <p:sldId id="2147378073" r:id="rId27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445774"/>
    <a:srgbClr val="334257"/>
    <a:srgbClr val="0B0A0E"/>
    <a:srgbClr val="BC8F00"/>
    <a:srgbClr val="ABBDC1"/>
    <a:srgbClr val="E3DFE9"/>
    <a:srgbClr val="F0EEF3"/>
    <a:srgbClr val="F1F1F1"/>
    <a:srgbClr val="FAF8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9" autoAdjust="0"/>
    <p:restoredTop sz="96247" autoAdjust="0"/>
  </p:normalViewPr>
  <p:slideViewPr>
    <p:cSldViewPr snapToGrid="0">
      <p:cViewPr varScale="1">
        <p:scale>
          <a:sx n="53" d="100"/>
          <a:sy n="53" d="100"/>
        </p:scale>
        <p:origin x="156" y="25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8">
            <a:extLst>
              <a:ext uri="{FF2B5EF4-FFF2-40B4-BE49-F238E27FC236}">
                <a16:creationId xmlns:a16="http://schemas.microsoft.com/office/drawing/2014/main" id="{8053EA1C-4BE7-2710-CA5D-A6DB7D129CE1}"/>
              </a:ext>
            </a:extLst>
          </p:cNvPr>
          <p:cNvSpPr txBox="1"/>
          <p:nvPr/>
        </p:nvSpPr>
        <p:spPr>
          <a:xfrm>
            <a:off x="3548119" y="1201657"/>
            <a:ext cx="8443209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Kotter’s 8-Step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TextBox 48">
            <a:extLst>
              <a:ext uri="{FF2B5EF4-FFF2-40B4-BE49-F238E27FC236}">
                <a16:creationId xmlns:a16="http://schemas.microsoft.com/office/drawing/2014/main" id="{20F69729-01F7-9CFA-3A69-4FC344BA5357}"/>
              </a:ext>
            </a:extLst>
          </p:cNvPr>
          <p:cNvSpPr txBox="1"/>
          <p:nvPr/>
        </p:nvSpPr>
        <p:spPr>
          <a:xfrm>
            <a:off x="12194311" y="1176536"/>
            <a:ext cx="856356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 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EBBBF3F-A2E2-CD01-92CB-E1DB61030477}"/>
              </a:ext>
            </a:extLst>
          </p:cNvPr>
          <p:cNvSpPr/>
          <p:nvPr/>
        </p:nvSpPr>
        <p:spPr>
          <a:xfrm>
            <a:off x="1372289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04D4DC3-6212-7B0D-EFA9-07D98D83E665}"/>
              </a:ext>
            </a:extLst>
          </p:cNvPr>
          <p:cNvSpPr/>
          <p:nvPr/>
        </p:nvSpPr>
        <p:spPr>
          <a:xfrm>
            <a:off x="1372289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53278EF-C5C3-304A-4CA0-675E2CD13C2B}"/>
              </a:ext>
            </a:extLst>
          </p:cNvPr>
          <p:cNvSpPr/>
          <p:nvPr/>
        </p:nvSpPr>
        <p:spPr>
          <a:xfrm>
            <a:off x="4149166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64EAAD1-D94E-76ED-7745-4D00196C249B}"/>
              </a:ext>
            </a:extLst>
          </p:cNvPr>
          <p:cNvSpPr/>
          <p:nvPr/>
        </p:nvSpPr>
        <p:spPr>
          <a:xfrm>
            <a:off x="4149166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B9DF3CD-59D9-BAE6-1A38-365C55D276BA}"/>
              </a:ext>
            </a:extLst>
          </p:cNvPr>
          <p:cNvSpPr/>
          <p:nvPr/>
        </p:nvSpPr>
        <p:spPr>
          <a:xfrm>
            <a:off x="6926043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4656B30-1E75-B9CE-A6EA-3F55BCC1E6CD}"/>
              </a:ext>
            </a:extLst>
          </p:cNvPr>
          <p:cNvSpPr/>
          <p:nvPr/>
        </p:nvSpPr>
        <p:spPr>
          <a:xfrm>
            <a:off x="6926043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7FD4DB1-7082-441F-6306-4B2602DB8447}"/>
              </a:ext>
            </a:extLst>
          </p:cNvPr>
          <p:cNvSpPr/>
          <p:nvPr/>
        </p:nvSpPr>
        <p:spPr>
          <a:xfrm>
            <a:off x="9702920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1F0EEE0-F92E-B415-40E8-03A076F0B9E0}"/>
              </a:ext>
            </a:extLst>
          </p:cNvPr>
          <p:cNvSpPr/>
          <p:nvPr/>
        </p:nvSpPr>
        <p:spPr>
          <a:xfrm>
            <a:off x="9702920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24A9DE8-3D5D-8330-6EF9-3B627C4DB601}"/>
              </a:ext>
            </a:extLst>
          </p:cNvPr>
          <p:cNvSpPr/>
          <p:nvPr/>
        </p:nvSpPr>
        <p:spPr>
          <a:xfrm>
            <a:off x="1247979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D365448-A143-FD87-AFF6-BD29B5F480EB}"/>
              </a:ext>
            </a:extLst>
          </p:cNvPr>
          <p:cNvSpPr/>
          <p:nvPr/>
        </p:nvSpPr>
        <p:spPr>
          <a:xfrm>
            <a:off x="1247979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24F2E6C-3500-983C-8C0B-0A057EC21D7C}"/>
              </a:ext>
            </a:extLst>
          </p:cNvPr>
          <p:cNvSpPr/>
          <p:nvPr/>
        </p:nvSpPr>
        <p:spPr>
          <a:xfrm>
            <a:off x="15256674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191E7E7-7CEC-1276-1E1E-7744D42ACED2}"/>
              </a:ext>
            </a:extLst>
          </p:cNvPr>
          <p:cNvSpPr/>
          <p:nvPr/>
        </p:nvSpPr>
        <p:spPr>
          <a:xfrm>
            <a:off x="15256674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53F4394-7504-ECBC-145C-CB19C8980447}"/>
              </a:ext>
            </a:extLst>
          </p:cNvPr>
          <p:cNvSpPr/>
          <p:nvPr/>
        </p:nvSpPr>
        <p:spPr>
          <a:xfrm>
            <a:off x="18033551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169892D-589C-614D-7D2E-A7139DA0F597}"/>
              </a:ext>
            </a:extLst>
          </p:cNvPr>
          <p:cNvSpPr/>
          <p:nvPr/>
        </p:nvSpPr>
        <p:spPr>
          <a:xfrm>
            <a:off x="18033551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28703E99-847A-022A-A9B4-F9DFE730220D}"/>
              </a:ext>
            </a:extLst>
          </p:cNvPr>
          <p:cNvSpPr/>
          <p:nvPr/>
        </p:nvSpPr>
        <p:spPr>
          <a:xfrm>
            <a:off x="2081042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F4BF85A-9BF3-9ED9-2AF8-8DACDB3E511D}"/>
              </a:ext>
            </a:extLst>
          </p:cNvPr>
          <p:cNvSpPr/>
          <p:nvPr/>
        </p:nvSpPr>
        <p:spPr>
          <a:xfrm>
            <a:off x="2081042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7D57397-6261-D8BB-6231-B4E34DEAF6B4}"/>
              </a:ext>
            </a:extLst>
          </p:cNvPr>
          <p:cNvSpPr/>
          <p:nvPr/>
        </p:nvSpPr>
        <p:spPr>
          <a:xfrm>
            <a:off x="1506262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F639F35-BFDA-09F5-06FD-ECFB14C46082}"/>
              </a:ext>
            </a:extLst>
          </p:cNvPr>
          <p:cNvSpPr/>
          <p:nvPr/>
        </p:nvSpPr>
        <p:spPr>
          <a:xfrm>
            <a:off x="1961874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01</a:t>
            </a:r>
            <a:endParaRPr lang="en-US" sz="2800" dirty="0"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6CF12AE9-F7F2-2C50-5B3A-8FD59485E9EC}"/>
              </a:ext>
            </a:extLst>
          </p:cNvPr>
          <p:cNvSpPr/>
          <p:nvPr/>
        </p:nvSpPr>
        <p:spPr>
          <a:xfrm>
            <a:off x="4283139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1F879C3-B1E1-DB8A-6D35-742EA66C2EE8}"/>
              </a:ext>
            </a:extLst>
          </p:cNvPr>
          <p:cNvSpPr/>
          <p:nvPr/>
        </p:nvSpPr>
        <p:spPr>
          <a:xfrm>
            <a:off x="4738751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02</a:t>
            </a:r>
            <a:endParaRPr lang="en-US" sz="2800" dirty="0">
              <a:latin typeface="+mj-lt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0C5D67A-D4D0-9B91-A9FE-12B351CE3919}"/>
              </a:ext>
            </a:extLst>
          </p:cNvPr>
          <p:cNvSpPr/>
          <p:nvPr/>
        </p:nvSpPr>
        <p:spPr>
          <a:xfrm>
            <a:off x="7060016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771EA24-A561-A53D-4275-CD27E8B270B8}"/>
              </a:ext>
            </a:extLst>
          </p:cNvPr>
          <p:cNvSpPr/>
          <p:nvPr/>
        </p:nvSpPr>
        <p:spPr>
          <a:xfrm>
            <a:off x="7515628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03</a:t>
            </a:r>
            <a:endParaRPr lang="en-US" sz="2800" dirty="0">
              <a:latin typeface="+mj-lt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A5862DDA-2B83-3274-AFA5-CFCD91055D37}"/>
              </a:ext>
            </a:extLst>
          </p:cNvPr>
          <p:cNvSpPr/>
          <p:nvPr/>
        </p:nvSpPr>
        <p:spPr>
          <a:xfrm>
            <a:off x="9836893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2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9C1263F-EA24-D928-D0FF-6A166A51073D}"/>
              </a:ext>
            </a:extLst>
          </p:cNvPr>
          <p:cNvSpPr/>
          <p:nvPr/>
        </p:nvSpPr>
        <p:spPr>
          <a:xfrm>
            <a:off x="10292505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04</a:t>
            </a:r>
            <a:endParaRPr lang="en-US" sz="2800" dirty="0">
              <a:latin typeface="+mj-lt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A1340EE6-6AC0-0562-4DEA-8005697971E9}"/>
              </a:ext>
            </a:extLst>
          </p:cNvPr>
          <p:cNvSpPr/>
          <p:nvPr/>
        </p:nvSpPr>
        <p:spPr>
          <a:xfrm>
            <a:off x="12613770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3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E358E69-A8EF-B3CB-624B-1D4BF6343669}"/>
              </a:ext>
            </a:extLst>
          </p:cNvPr>
          <p:cNvSpPr/>
          <p:nvPr/>
        </p:nvSpPr>
        <p:spPr>
          <a:xfrm>
            <a:off x="13069382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05</a:t>
            </a:r>
            <a:endParaRPr lang="en-US" sz="2800" dirty="0">
              <a:latin typeface="+mj-lt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87F365A-169B-A95E-0B4A-DF27272A89E8}"/>
              </a:ext>
            </a:extLst>
          </p:cNvPr>
          <p:cNvSpPr/>
          <p:nvPr/>
        </p:nvSpPr>
        <p:spPr>
          <a:xfrm>
            <a:off x="15390647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4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382328C-CA84-B269-3E43-5DC29EB7739B}"/>
              </a:ext>
            </a:extLst>
          </p:cNvPr>
          <p:cNvSpPr/>
          <p:nvPr/>
        </p:nvSpPr>
        <p:spPr>
          <a:xfrm>
            <a:off x="15846259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06</a:t>
            </a:r>
            <a:endParaRPr lang="en-US" sz="2800" dirty="0">
              <a:latin typeface="+mj-lt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E00B1D31-A953-5BD4-1B44-8F3BCA01FAE9}"/>
              </a:ext>
            </a:extLst>
          </p:cNvPr>
          <p:cNvSpPr/>
          <p:nvPr/>
        </p:nvSpPr>
        <p:spPr>
          <a:xfrm>
            <a:off x="18167524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5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1491D5E-88A4-6527-1A5B-939B71E22885}"/>
              </a:ext>
            </a:extLst>
          </p:cNvPr>
          <p:cNvSpPr/>
          <p:nvPr/>
        </p:nvSpPr>
        <p:spPr>
          <a:xfrm>
            <a:off x="18623136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07</a:t>
            </a:r>
            <a:endParaRPr lang="en-US" sz="2800" dirty="0"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9949E6A-3730-EB9B-361A-8C0ED88A3271}"/>
              </a:ext>
            </a:extLst>
          </p:cNvPr>
          <p:cNvSpPr/>
          <p:nvPr/>
        </p:nvSpPr>
        <p:spPr>
          <a:xfrm>
            <a:off x="20944400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6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28C4F95D-56CE-A320-C911-D3ED5CEE7808}"/>
              </a:ext>
            </a:extLst>
          </p:cNvPr>
          <p:cNvSpPr/>
          <p:nvPr/>
        </p:nvSpPr>
        <p:spPr>
          <a:xfrm>
            <a:off x="1372289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74E375BC-F58A-02F8-2E42-9A66726DC5C0}"/>
              </a:ext>
            </a:extLst>
          </p:cNvPr>
          <p:cNvSpPr/>
          <p:nvPr/>
        </p:nvSpPr>
        <p:spPr>
          <a:xfrm>
            <a:off x="1372289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EA40A45-38E6-120D-9AF6-6E2D3744A988}"/>
              </a:ext>
            </a:extLst>
          </p:cNvPr>
          <p:cNvSpPr/>
          <p:nvPr/>
        </p:nvSpPr>
        <p:spPr>
          <a:xfrm>
            <a:off x="4149166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754EF36E-6AEF-3B21-16C8-0F27ABFC8A33}"/>
              </a:ext>
            </a:extLst>
          </p:cNvPr>
          <p:cNvSpPr/>
          <p:nvPr/>
        </p:nvSpPr>
        <p:spPr>
          <a:xfrm>
            <a:off x="4149166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E7378A87-E1F8-3A16-0845-B73E60CA41E0}"/>
              </a:ext>
            </a:extLst>
          </p:cNvPr>
          <p:cNvSpPr/>
          <p:nvPr/>
        </p:nvSpPr>
        <p:spPr>
          <a:xfrm>
            <a:off x="6926043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B1D8184-5B01-97E6-E9B8-EA7390467AC0}"/>
              </a:ext>
            </a:extLst>
          </p:cNvPr>
          <p:cNvSpPr/>
          <p:nvPr/>
        </p:nvSpPr>
        <p:spPr>
          <a:xfrm>
            <a:off x="6926043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72802350-58F0-9D33-346E-8B24A219DED2}"/>
              </a:ext>
            </a:extLst>
          </p:cNvPr>
          <p:cNvSpPr/>
          <p:nvPr/>
        </p:nvSpPr>
        <p:spPr>
          <a:xfrm>
            <a:off x="9702920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0BD6F01-B1C2-850C-34FD-30CB8BB203C5}"/>
              </a:ext>
            </a:extLst>
          </p:cNvPr>
          <p:cNvSpPr/>
          <p:nvPr/>
        </p:nvSpPr>
        <p:spPr>
          <a:xfrm>
            <a:off x="9702920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BE6DF65F-04AC-56AE-745D-41F09964331B}"/>
              </a:ext>
            </a:extLst>
          </p:cNvPr>
          <p:cNvSpPr/>
          <p:nvPr/>
        </p:nvSpPr>
        <p:spPr>
          <a:xfrm>
            <a:off x="1247979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8B98F44E-C8E0-F275-F391-99694B9B60BB}"/>
              </a:ext>
            </a:extLst>
          </p:cNvPr>
          <p:cNvSpPr/>
          <p:nvPr/>
        </p:nvSpPr>
        <p:spPr>
          <a:xfrm>
            <a:off x="1247979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0873351C-FC27-10D8-2F9F-F1808F160AD2}"/>
              </a:ext>
            </a:extLst>
          </p:cNvPr>
          <p:cNvSpPr/>
          <p:nvPr/>
        </p:nvSpPr>
        <p:spPr>
          <a:xfrm>
            <a:off x="15256674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D210801F-D805-608A-A91D-5CE34A3EF1AD}"/>
              </a:ext>
            </a:extLst>
          </p:cNvPr>
          <p:cNvSpPr/>
          <p:nvPr/>
        </p:nvSpPr>
        <p:spPr>
          <a:xfrm>
            <a:off x="15256674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C74EFEAB-F030-1CA5-5C6E-1DFD49B9A844}"/>
              </a:ext>
            </a:extLst>
          </p:cNvPr>
          <p:cNvSpPr/>
          <p:nvPr/>
        </p:nvSpPr>
        <p:spPr>
          <a:xfrm>
            <a:off x="18033551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9CF6A73-9E51-A793-5DEE-855CCF2AE3D2}"/>
              </a:ext>
            </a:extLst>
          </p:cNvPr>
          <p:cNvSpPr/>
          <p:nvPr/>
        </p:nvSpPr>
        <p:spPr>
          <a:xfrm>
            <a:off x="18033551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EBD7DB69-5600-9A81-438E-D82D80899F15}"/>
              </a:ext>
            </a:extLst>
          </p:cNvPr>
          <p:cNvSpPr/>
          <p:nvPr/>
        </p:nvSpPr>
        <p:spPr>
          <a:xfrm>
            <a:off x="2081042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84E6468E-A39B-258A-8C05-5643504A5EE9}"/>
              </a:ext>
            </a:extLst>
          </p:cNvPr>
          <p:cNvSpPr/>
          <p:nvPr/>
        </p:nvSpPr>
        <p:spPr>
          <a:xfrm>
            <a:off x="2081042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2818A3A8-55CF-0117-C6FE-DE6AAAF25351}"/>
              </a:ext>
            </a:extLst>
          </p:cNvPr>
          <p:cNvSpPr/>
          <p:nvPr/>
        </p:nvSpPr>
        <p:spPr>
          <a:xfrm>
            <a:off x="21400012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08</a:t>
            </a:r>
            <a:endParaRPr lang="en-US" sz="2800" dirty="0">
              <a:latin typeface="+mj-lt"/>
            </a:endParaRPr>
          </a:p>
        </p:txBody>
      </p:sp>
      <p:sp>
        <p:nvSpPr>
          <p:cNvPr id="55" name="TextBox 48">
            <a:extLst>
              <a:ext uri="{FF2B5EF4-FFF2-40B4-BE49-F238E27FC236}">
                <a16:creationId xmlns:a16="http://schemas.microsoft.com/office/drawing/2014/main" id="{1452E611-AFFC-B941-5D37-03EA6743BD13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6" name="TextBox 25">
            <a:extLst>
              <a:ext uri="{FF2B5EF4-FFF2-40B4-BE49-F238E27FC236}">
                <a16:creationId xmlns:a16="http://schemas.microsoft.com/office/drawing/2014/main" id="{8694927A-7714-E5D2-2643-646D5B3F4FE3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57" name="Textbox 200">
            <a:extLst>
              <a:ext uri="{FF2B5EF4-FFF2-40B4-BE49-F238E27FC236}">
                <a16:creationId xmlns:a16="http://schemas.microsoft.com/office/drawing/2014/main" id="{D5BE5304-3984-A0AF-6879-8AD45E5771A5}"/>
              </a:ext>
            </a:extLst>
          </p:cNvPr>
          <p:cNvSpPr txBox="1"/>
          <p:nvPr/>
        </p:nvSpPr>
        <p:spPr>
          <a:xfrm>
            <a:off x="1619075" y="9324362"/>
            <a:ext cx="170771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Create Urgency</a:t>
            </a:r>
          </a:p>
        </p:txBody>
      </p:sp>
      <p:sp>
        <p:nvSpPr>
          <p:cNvPr id="58" name="Textbox 200">
            <a:extLst>
              <a:ext uri="{FF2B5EF4-FFF2-40B4-BE49-F238E27FC236}">
                <a16:creationId xmlns:a16="http://schemas.microsoft.com/office/drawing/2014/main" id="{E7F11388-83A9-40C7-208E-AAF87D5312FE}"/>
              </a:ext>
            </a:extLst>
          </p:cNvPr>
          <p:cNvSpPr txBox="1"/>
          <p:nvPr/>
        </p:nvSpPr>
        <p:spPr>
          <a:xfrm>
            <a:off x="1617199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>
                    <a:lumMod val="50000"/>
                  </a:schemeClr>
                </a:solidFill>
              </a:rPr>
              <a:t>Tạo cảm giác cấp bách để thúc đẩy mọi người chấp nhận thay đổi.</a:t>
            </a: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9" name="Textbox 200">
            <a:extLst>
              <a:ext uri="{FF2B5EF4-FFF2-40B4-BE49-F238E27FC236}">
                <a16:creationId xmlns:a16="http://schemas.microsoft.com/office/drawing/2014/main" id="{A8A890E5-4C31-A16E-A424-8F18786400F1}"/>
              </a:ext>
            </a:extLst>
          </p:cNvPr>
          <p:cNvSpPr txBox="1"/>
          <p:nvPr/>
        </p:nvSpPr>
        <p:spPr>
          <a:xfrm>
            <a:off x="4408872" y="9324362"/>
            <a:ext cx="168187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Build Coalition</a:t>
            </a:r>
          </a:p>
        </p:txBody>
      </p:sp>
      <p:sp>
        <p:nvSpPr>
          <p:cNvPr id="60" name="Textbox 200">
            <a:extLst>
              <a:ext uri="{FF2B5EF4-FFF2-40B4-BE49-F238E27FC236}">
                <a16:creationId xmlns:a16="http://schemas.microsoft.com/office/drawing/2014/main" id="{D62B3D28-E1A3-233D-6F6A-C68713DED316}"/>
              </a:ext>
            </a:extLst>
          </p:cNvPr>
          <p:cNvSpPr txBox="1"/>
          <p:nvPr/>
        </p:nvSpPr>
        <p:spPr>
          <a:xfrm>
            <a:off x="4394076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Hình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thành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liên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minh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lãnh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đạo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vững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chắc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dẫn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dắt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thay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đổi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61" name="Textbox 200">
            <a:extLst>
              <a:ext uri="{FF2B5EF4-FFF2-40B4-BE49-F238E27FC236}">
                <a16:creationId xmlns:a16="http://schemas.microsoft.com/office/drawing/2014/main" id="{80265221-442E-D966-7E50-F15B930298B3}"/>
              </a:ext>
            </a:extLst>
          </p:cNvPr>
          <p:cNvSpPr txBox="1"/>
          <p:nvPr/>
        </p:nvSpPr>
        <p:spPr>
          <a:xfrm>
            <a:off x="7354674" y="9324362"/>
            <a:ext cx="13440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Form Vision</a:t>
            </a:r>
          </a:p>
        </p:txBody>
      </p:sp>
      <p:sp>
        <p:nvSpPr>
          <p:cNvPr id="62" name="Textbox 200">
            <a:extLst>
              <a:ext uri="{FF2B5EF4-FFF2-40B4-BE49-F238E27FC236}">
                <a16:creationId xmlns:a16="http://schemas.microsoft.com/office/drawing/2014/main" id="{1C8DF7E9-9177-FCFC-0A25-3955DA87FC49}"/>
              </a:ext>
            </a:extLst>
          </p:cNvPr>
          <p:cNvSpPr txBox="1"/>
          <p:nvPr/>
        </p:nvSpPr>
        <p:spPr>
          <a:xfrm>
            <a:off x="7170953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>
                    <a:lumMod val="50000"/>
                  </a:schemeClr>
                </a:solidFill>
              </a:rPr>
              <a:t>Xây dựng tầm nhìn và chiến lược rõ ràng định hướng.</a:t>
            </a: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3" name="Textbox 200">
            <a:extLst>
              <a:ext uri="{FF2B5EF4-FFF2-40B4-BE49-F238E27FC236}">
                <a16:creationId xmlns:a16="http://schemas.microsoft.com/office/drawing/2014/main" id="{8599E948-D72B-1D09-E85A-B74296061F5A}"/>
              </a:ext>
            </a:extLst>
          </p:cNvPr>
          <p:cNvSpPr txBox="1"/>
          <p:nvPr/>
        </p:nvSpPr>
        <p:spPr>
          <a:xfrm>
            <a:off x="9958876" y="9324362"/>
            <a:ext cx="16893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Communication</a:t>
            </a:r>
          </a:p>
        </p:txBody>
      </p:sp>
      <p:sp>
        <p:nvSpPr>
          <p:cNvPr id="65" name="Textbox 200">
            <a:extLst>
              <a:ext uri="{FF2B5EF4-FFF2-40B4-BE49-F238E27FC236}">
                <a16:creationId xmlns:a16="http://schemas.microsoft.com/office/drawing/2014/main" id="{8E150FF5-4D56-4D20-A543-1EAFAE1C82AE}"/>
              </a:ext>
            </a:extLst>
          </p:cNvPr>
          <p:cNvSpPr txBox="1"/>
          <p:nvPr/>
        </p:nvSpPr>
        <p:spPr>
          <a:xfrm>
            <a:off x="9904554" y="9841100"/>
            <a:ext cx="179801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>
                    <a:lumMod val="50000"/>
                  </a:schemeClr>
                </a:solidFill>
              </a:rPr>
              <a:t>Truyền đạt tầm nhìn thường xuyên, khơi dậy đồng thuận tổ chức.</a:t>
            </a: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6" name="Textbox 200">
            <a:extLst>
              <a:ext uri="{FF2B5EF4-FFF2-40B4-BE49-F238E27FC236}">
                <a16:creationId xmlns:a16="http://schemas.microsoft.com/office/drawing/2014/main" id="{8760A502-B53D-1C10-633F-051ED0C1ED84}"/>
              </a:ext>
            </a:extLst>
          </p:cNvPr>
          <p:cNvSpPr txBox="1"/>
          <p:nvPr/>
        </p:nvSpPr>
        <p:spPr>
          <a:xfrm>
            <a:off x="12681122" y="9324362"/>
            <a:ext cx="179863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Empower Action</a:t>
            </a:r>
          </a:p>
        </p:txBody>
      </p:sp>
      <p:sp>
        <p:nvSpPr>
          <p:cNvPr id="67" name="Textbox 200">
            <a:extLst>
              <a:ext uri="{FF2B5EF4-FFF2-40B4-BE49-F238E27FC236}">
                <a16:creationId xmlns:a16="http://schemas.microsoft.com/office/drawing/2014/main" id="{09658EF8-2F2F-59EE-25B7-210AB41F1BB4}"/>
              </a:ext>
            </a:extLst>
          </p:cNvPr>
          <p:cNvSpPr txBox="1"/>
          <p:nvPr/>
        </p:nvSpPr>
        <p:spPr>
          <a:xfrm>
            <a:off x="12724707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>
                    <a:lumMod val="50000"/>
                  </a:schemeClr>
                </a:solidFill>
              </a:rPr>
              <a:t>Trao quyền cho nhân viên, loại bỏ mọi rào cản cản trở.</a:t>
            </a: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8" name="Textbox 200">
            <a:extLst>
              <a:ext uri="{FF2B5EF4-FFF2-40B4-BE49-F238E27FC236}">
                <a16:creationId xmlns:a16="http://schemas.microsoft.com/office/drawing/2014/main" id="{E4A64373-8E56-8DD6-8927-73D9B74557B7}"/>
              </a:ext>
            </a:extLst>
          </p:cNvPr>
          <p:cNvSpPr txBox="1"/>
          <p:nvPr/>
        </p:nvSpPr>
        <p:spPr>
          <a:xfrm>
            <a:off x="15543536" y="9324362"/>
            <a:ext cx="162756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Generate Wins</a:t>
            </a:r>
          </a:p>
        </p:txBody>
      </p:sp>
      <p:sp>
        <p:nvSpPr>
          <p:cNvPr id="69" name="Textbox 200">
            <a:extLst>
              <a:ext uri="{FF2B5EF4-FFF2-40B4-BE49-F238E27FC236}">
                <a16:creationId xmlns:a16="http://schemas.microsoft.com/office/drawing/2014/main" id="{41DD50F6-3758-543A-037E-53F847700B7D}"/>
              </a:ext>
            </a:extLst>
          </p:cNvPr>
          <p:cNvSpPr txBox="1"/>
          <p:nvPr/>
        </p:nvSpPr>
        <p:spPr>
          <a:xfrm>
            <a:off x="15501584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>
                    <a:lumMod val="50000"/>
                  </a:schemeClr>
                </a:solidFill>
              </a:rPr>
              <a:t>Tạo thành công ngắn hạn để duy trì động lực tích cực.</a:t>
            </a: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0" name="Textbox 200">
            <a:extLst>
              <a:ext uri="{FF2B5EF4-FFF2-40B4-BE49-F238E27FC236}">
                <a16:creationId xmlns:a16="http://schemas.microsoft.com/office/drawing/2014/main" id="{99F34FF5-8C32-5A9C-442D-7FBD7002F09C}"/>
              </a:ext>
            </a:extLst>
          </p:cNvPr>
          <p:cNvSpPr txBox="1"/>
          <p:nvPr/>
        </p:nvSpPr>
        <p:spPr>
          <a:xfrm>
            <a:off x="18147641" y="9324362"/>
            <a:ext cx="197310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Consolidate Gains</a:t>
            </a:r>
          </a:p>
        </p:txBody>
      </p:sp>
      <p:sp>
        <p:nvSpPr>
          <p:cNvPr id="71" name="Textbox 200">
            <a:extLst>
              <a:ext uri="{FF2B5EF4-FFF2-40B4-BE49-F238E27FC236}">
                <a16:creationId xmlns:a16="http://schemas.microsoft.com/office/drawing/2014/main" id="{A610C958-B299-06B4-C0AC-BBD1D69EC5C9}"/>
              </a:ext>
            </a:extLst>
          </p:cNvPr>
          <p:cNvSpPr txBox="1"/>
          <p:nvPr/>
        </p:nvSpPr>
        <p:spPr>
          <a:xfrm>
            <a:off x="18278461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>
                    <a:lumMod val="50000"/>
                  </a:schemeClr>
                </a:solidFill>
              </a:rPr>
              <a:t>Củng cố kết quả đạt được và mở rộng thay đổi.</a:t>
            </a: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" name="Textbox 200">
            <a:extLst>
              <a:ext uri="{FF2B5EF4-FFF2-40B4-BE49-F238E27FC236}">
                <a16:creationId xmlns:a16="http://schemas.microsoft.com/office/drawing/2014/main" id="{0C38A215-C7C6-82F6-B283-49A77C1220D7}"/>
              </a:ext>
            </a:extLst>
          </p:cNvPr>
          <p:cNvSpPr txBox="1"/>
          <p:nvPr/>
        </p:nvSpPr>
        <p:spPr>
          <a:xfrm>
            <a:off x="21085490" y="9324362"/>
            <a:ext cx="165115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Anchor Change</a:t>
            </a:r>
          </a:p>
        </p:txBody>
      </p:sp>
      <p:sp>
        <p:nvSpPr>
          <p:cNvPr id="73" name="Textbox 200">
            <a:extLst>
              <a:ext uri="{FF2B5EF4-FFF2-40B4-BE49-F238E27FC236}">
                <a16:creationId xmlns:a16="http://schemas.microsoft.com/office/drawing/2014/main" id="{7DF674BE-5626-C5AA-610A-56A7911D876E}"/>
              </a:ext>
            </a:extLst>
          </p:cNvPr>
          <p:cNvSpPr txBox="1"/>
          <p:nvPr/>
        </p:nvSpPr>
        <p:spPr>
          <a:xfrm>
            <a:off x="21055337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>
                    <a:lumMod val="50000"/>
                  </a:schemeClr>
                </a:solidFill>
              </a:rPr>
              <a:t>Gắn thay đổi bền vững với văn hóa cốt lõi tổ chức.</a:t>
            </a: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4" name="Freeform 154">
            <a:extLst>
              <a:ext uri="{FF2B5EF4-FFF2-40B4-BE49-F238E27FC236}">
                <a16:creationId xmlns:a16="http://schemas.microsoft.com/office/drawing/2014/main" id="{96EFA9F7-C445-D6CA-6917-ACFB12C055F1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190595" y="7469524"/>
            <a:ext cx="564672" cy="888664"/>
          </a:xfrm>
          <a:custGeom>
            <a:avLst/>
            <a:gdLst>
              <a:gd name="T0" fmla="*/ 193 w 508"/>
              <a:gd name="T1" fmla="*/ 551 h 798"/>
              <a:gd name="T2" fmla="*/ 48 w 508"/>
              <a:gd name="T3" fmla="*/ 458 h 798"/>
              <a:gd name="T4" fmla="*/ 55 w 508"/>
              <a:gd name="T5" fmla="*/ 229 h 798"/>
              <a:gd name="T6" fmla="*/ 126 w 508"/>
              <a:gd name="T7" fmla="*/ 336 h 798"/>
              <a:gd name="T8" fmla="*/ 206 w 508"/>
              <a:gd name="T9" fmla="*/ 0 h 798"/>
              <a:gd name="T10" fmla="*/ 312 w 508"/>
              <a:gd name="T11" fmla="*/ 380 h 798"/>
              <a:gd name="T12" fmla="*/ 390 w 508"/>
              <a:gd name="T13" fmla="*/ 170 h 798"/>
              <a:gd name="T14" fmla="*/ 319 w 508"/>
              <a:gd name="T15" fmla="*/ 545 h 798"/>
              <a:gd name="T16" fmla="*/ 456 w 508"/>
              <a:gd name="T17" fmla="*/ 798 h 798"/>
              <a:gd name="T18" fmla="*/ 44 w 508"/>
              <a:gd name="T19" fmla="*/ 606 h 798"/>
              <a:gd name="T20" fmla="*/ 37 w 508"/>
              <a:gd name="T21" fmla="*/ 780 h 798"/>
              <a:gd name="T22" fmla="*/ 464 w 508"/>
              <a:gd name="T23" fmla="*/ 624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8" h="798">
                <a:moveTo>
                  <a:pt x="193" y="551"/>
                </a:moveTo>
                <a:cubicBezTo>
                  <a:pt x="166" y="541"/>
                  <a:pt x="83" y="519"/>
                  <a:pt x="48" y="458"/>
                </a:cubicBezTo>
                <a:cubicBezTo>
                  <a:pt x="0" y="374"/>
                  <a:pt x="55" y="229"/>
                  <a:pt x="55" y="229"/>
                </a:cubicBezTo>
                <a:cubicBezTo>
                  <a:pt x="55" y="229"/>
                  <a:pt x="93" y="303"/>
                  <a:pt x="126" y="336"/>
                </a:cubicBezTo>
                <a:cubicBezTo>
                  <a:pt x="163" y="273"/>
                  <a:pt x="226" y="90"/>
                  <a:pt x="206" y="0"/>
                </a:cubicBezTo>
                <a:cubicBezTo>
                  <a:pt x="251" y="77"/>
                  <a:pt x="334" y="238"/>
                  <a:pt x="312" y="380"/>
                </a:cubicBezTo>
                <a:cubicBezTo>
                  <a:pt x="354" y="265"/>
                  <a:pt x="411" y="235"/>
                  <a:pt x="390" y="170"/>
                </a:cubicBezTo>
                <a:cubicBezTo>
                  <a:pt x="458" y="290"/>
                  <a:pt x="508" y="489"/>
                  <a:pt x="319" y="545"/>
                </a:cubicBezTo>
                <a:moveTo>
                  <a:pt x="456" y="798"/>
                </a:moveTo>
                <a:cubicBezTo>
                  <a:pt x="44" y="606"/>
                  <a:pt x="44" y="606"/>
                  <a:pt x="44" y="606"/>
                </a:cubicBezTo>
                <a:moveTo>
                  <a:pt x="37" y="780"/>
                </a:moveTo>
                <a:cubicBezTo>
                  <a:pt x="464" y="624"/>
                  <a:pt x="464" y="624"/>
                  <a:pt x="464" y="624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A2CF56E9-6E18-2343-EB51-835810A87B03}"/>
              </a:ext>
            </a:extLst>
          </p:cNvPr>
          <p:cNvSpPr>
            <a:spLocks noChangeAspect="1"/>
          </p:cNvSpPr>
          <p:nvPr/>
        </p:nvSpPr>
        <p:spPr>
          <a:xfrm>
            <a:off x="4718868" y="7595292"/>
            <a:ext cx="1061880" cy="63712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54D52F93-A8BE-862A-CA77-666AEC3031D6}"/>
              </a:ext>
            </a:extLst>
          </p:cNvPr>
          <p:cNvSpPr>
            <a:spLocks noChangeAspect="1"/>
          </p:cNvSpPr>
          <p:nvPr/>
        </p:nvSpPr>
        <p:spPr>
          <a:xfrm>
            <a:off x="7437342" y="7595292"/>
            <a:ext cx="1178686" cy="637128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1" name="Freeform 109">
            <a:extLst>
              <a:ext uri="{FF2B5EF4-FFF2-40B4-BE49-F238E27FC236}">
                <a16:creationId xmlns:a16="http://schemas.microsoft.com/office/drawing/2014/main" id="{250F5CD3-E5A6-FD5B-F023-9CA5329D6E10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446901" y="7548096"/>
            <a:ext cx="713322" cy="73152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5" name="Freeform 171">
            <a:extLst>
              <a:ext uri="{FF2B5EF4-FFF2-40B4-BE49-F238E27FC236}">
                <a16:creationId xmlns:a16="http://schemas.microsoft.com/office/drawing/2014/main" id="{9C6EB72E-114A-7FB3-3B7E-3B8FF84413C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3234742" y="7548096"/>
            <a:ext cx="691394" cy="73152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76C209BA-7FB4-4085-CC2B-58C13B619014}"/>
              </a:ext>
            </a:extLst>
          </p:cNvPr>
          <p:cNvSpPr>
            <a:spLocks noChangeAspect="1"/>
          </p:cNvSpPr>
          <p:nvPr/>
        </p:nvSpPr>
        <p:spPr>
          <a:xfrm>
            <a:off x="15952368" y="7548096"/>
            <a:ext cx="809897" cy="731520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082F7191-EE37-652D-AC63-EB20A581D98F}"/>
              </a:ext>
            </a:extLst>
          </p:cNvPr>
          <p:cNvSpPr>
            <a:spLocks noChangeAspect="1"/>
          </p:cNvSpPr>
          <p:nvPr/>
        </p:nvSpPr>
        <p:spPr>
          <a:xfrm>
            <a:off x="18780625" y="7548096"/>
            <a:ext cx="707136" cy="731520"/>
          </a:xfrm>
          <a:custGeom>
            <a:avLst/>
            <a:gdLst>
              <a:gd name="connsiteX0" fmla="*/ 358063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3 w 441960"/>
              <a:gd name="connsiteY5" fmla="*/ 129007 h 457200"/>
              <a:gd name="connsiteX6" fmla="*/ 434263 w 441960"/>
              <a:gd name="connsiteY6" fmla="*/ 205207 h 457200"/>
              <a:gd name="connsiteX7" fmla="*/ 434263 w 441960"/>
              <a:gd name="connsiteY7" fmla="*/ 368122 h 457200"/>
              <a:gd name="connsiteX8" fmla="*/ 358063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6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79298 w 441960"/>
              <a:gd name="connsiteY15" fmla="*/ 331699 h 457200"/>
              <a:gd name="connsiteX16" fmla="*/ 226085 w 441960"/>
              <a:gd name="connsiteY16" fmla="*/ 350444 h 457200"/>
              <a:gd name="connsiteX17" fmla="*/ 274548 w 441960"/>
              <a:gd name="connsiteY17" fmla="*/ 316459 h 457200"/>
              <a:gd name="connsiteX18" fmla="*/ 227152 w 441960"/>
              <a:gd name="connsiteY18" fmla="*/ 282321 h 457200"/>
              <a:gd name="connsiteX19" fmla="*/ 185242 w 441960"/>
              <a:gd name="connsiteY19" fmla="*/ 253060 h 457200"/>
              <a:gd name="connsiteX20" fmla="*/ 226238 w 441960"/>
              <a:gd name="connsiteY20" fmla="*/ 222733 h 457200"/>
              <a:gd name="connsiteX21" fmla="*/ 262813 w 441960"/>
              <a:gd name="connsiteY21" fmla="*/ 235839 h 457200"/>
              <a:gd name="connsiteX22" fmla="*/ 225933 w 441960"/>
              <a:gd name="connsiteY22" fmla="*/ 350444 h 457200"/>
              <a:gd name="connsiteX23" fmla="*/ 225933 w 441960"/>
              <a:gd name="connsiteY23" fmla="*/ 373761 h 457200"/>
              <a:gd name="connsiteX24" fmla="*/ 225933 w 441960"/>
              <a:gd name="connsiteY24" fmla="*/ 199415 h 457200"/>
              <a:gd name="connsiteX25" fmla="*/ 225933 w 441960"/>
              <a:gd name="connsiteY25" fmla="*/ 222733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41960" h="457200">
                <a:moveTo>
                  <a:pt x="358063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3" y="129007"/>
                </a:lnTo>
                <a:cubicBezTo>
                  <a:pt x="400126" y="129007"/>
                  <a:pt x="434263" y="163144"/>
                  <a:pt x="434263" y="205207"/>
                </a:cubicBezTo>
                <a:lnTo>
                  <a:pt x="434263" y="368122"/>
                </a:lnTo>
                <a:cubicBezTo>
                  <a:pt x="434263" y="410032"/>
                  <a:pt x="400126" y="444170"/>
                  <a:pt x="358063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6" y="19431"/>
                </a:lnTo>
                <a:cubicBezTo>
                  <a:pt x="183718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79298" y="331699"/>
                </a:moveTo>
                <a:cubicBezTo>
                  <a:pt x="188138" y="344653"/>
                  <a:pt x="203073" y="350444"/>
                  <a:pt x="226085" y="350444"/>
                </a:cubicBezTo>
                <a:cubicBezTo>
                  <a:pt x="237515" y="350444"/>
                  <a:pt x="274548" y="348005"/>
                  <a:pt x="274548" y="316459"/>
                </a:cubicBezTo>
                <a:cubicBezTo>
                  <a:pt x="274548" y="295580"/>
                  <a:pt x="262204" y="286588"/>
                  <a:pt x="227152" y="282321"/>
                </a:cubicBezTo>
                <a:cubicBezTo>
                  <a:pt x="214655" y="280797"/>
                  <a:pt x="185242" y="277292"/>
                  <a:pt x="185242" y="253060"/>
                </a:cubicBezTo>
                <a:cubicBezTo>
                  <a:pt x="185242" y="239039"/>
                  <a:pt x="195910" y="222733"/>
                  <a:pt x="226238" y="222733"/>
                </a:cubicBezTo>
                <a:cubicBezTo>
                  <a:pt x="239953" y="222733"/>
                  <a:pt x="253670" y="227762"/>
                  <a:pt x="262813" y="235839"/>
                </a:cubicBezTo>
                <a:moveTo>
                  <a:pt x="225933" y="350444"/>
                </a:moveTo>
                <a:lnTo>
                  <a:pt x="225933" y="373761"/>
                </a:lnTo>
                <a:moveTo>
                  <a:pt x="225933" y="199415"/>
                </a:moveTo>
                <a:lnTo>
                  <a:pt x="225933" y="22273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2" name="Freeform 164">
            <a:extLst>
              <a:ext uri="{FF2B5EF4-FFF2-40B4-BE49-F238E27FC236}">
                <a16:creationId xmlns:a16="http://schemas.microsoft.com/office/drawing/2014/main" id="{D75C4AEB-E08C-0490-38EE-6257C1E99E2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1576364" y="7548096"/>
            <a:ext cx="669410" cy="731520"/>
          </a:xfrm>
          <a:custGeom>
            <a:avLst/>
            <a:gdLst>
              <a:gd name="T0" fmla="*/ 786 w 810"/>
              <a:gd name="T1" fmla="*/ 614 h 880"/>
              <a:gd name="T2" fmla="*/ 405 w 810"/>
              <a:gd name="T3" fmla="*/ 880 h 880"/>
              <a:gd name="T4" fmla="*/ 26 w 810"/>
              <a:gd name="T5" fmla="*/ 617 h 880"/>
              <a:gd name="T6" fmla="*/ 405 w 810"/>
              <a:gd name="T7" fmla="*/ 880 h 880"/>
              <a:gd name="T8" fmla="*/ 405 w 810"/>
              <a:gd name="T9" fmla="*/ 195 h 880"/>
              <a:gd name="T10" fmla="*/ 405 w 810"/>
              <a:gd name="T11" fmla="*/ 195 h 880"/>
              <a:gd name="T12" fmla="*/ 503 w 810"/>
              <a:gd name="T13" fmla="*/ 97 h 880"/>
              <a:gd name="T14" fmla="*/ 405 w 810"/>
              <a:gd name="T15" fmla="*/ 0 h 880"/>
              <a:gd name="T16" fmla="*/ 307 w 810"/>
              <a:gd name="T17" fmla="*/ 97 h 880"/>
              <a:gd name="T18" fmla="*/ 405 w 810"/>
              <a:gd name="T19" fmla="*/ 195 h 880"/>
              <a:gd name="T20" fmla="*/ 548 w 810"/>
              <a:gd name="T21" fmla="*/ 352 h 880"/>
              <a:gd name="T22" fmla="*/ 263 w 810"/>
              <a:gd name="T23" fmla="*/ 352 h 880"/>
              <a:gd name="T24" fmla="*/ 175 w 810"/>
              <a:gd name="T25" fmla="*/ 672 h 880"/>
              <a:gd name="T26" fmla="*/ 26 w 810"/>
              <a:gd name="T27" fmla="*/ 617 h 880"/>
              <a:gd name="T28" fmla="*/ 0 w 810"/>
              <a:gd name="T29" fmla="*/ 787 h 880"/>
              <a:gd name="T30" fmla="*/ 810 w 810"/>
              <a:gd name="T31" fmla="*/ 787 h 880"/>
              <a:gd name="T32" fmla="*/ 785 w 810"/>
              <a:gd name="T33" fmla="*/ 617 h 880"/>
              <a:gd name="T34" fmla="*/ 635 w 810"/>
              <a:gd name="T35" fmla="*/ 672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0" h="880">
                <a:moveTo>
                  <a:pt x="786" y="614"/>
                </a:moveTo>
                <a:cubicBezTo>
                  <a:pt x="729" y="769"/>
                  <a:pt x="580" y="880"/>
                  <a:pt x="405" y="880"/>
                </a:cubicBezTo>
                <a:cubicBezTo>
                  <a:pt x="231" y="880"/>
                  <a:pt x="83" y="771"/>
                  <a:pt x="26" y="617"/>
                </a:cubicBezTo>
                <a:moveTo>
                  <a:pt x="405" y="880"/>
                </a:moveTo>
                <a:cubicBezTo>
                  <a:pt x="405" y="195"/>
                  <a:pt x="405" y="195"/>
                  <a:pt x="405" y="195"/>
                </a:cubicBezTo>
                <a:moveTo>
                  <a:pt x="405" y="195"/>
                </a:moveTo>
                <a:cubicBezTo>
                  <a:pt x="459" y="195"/>
                  <a:pt x="503" y="151"/>
                  <a:pt x="503" y="97"/>
                </a:cubicBezTo>
                <a:cubicBezTo>
                  <a:pt x="503" y="43"/>
                  <a:pt x="459" y="0"/>
                  <a:pt x="405" y="0"/>
                </a:cubicBezTo>
                <a:cubicBezTo>
                  <a:pt x="351" y="0"/>
                  <a:pt x="307" y="43"/>
                  <a:pt x="307" y="97"/>
                </a:cubicBezTo>
                <a:cubicBezTo>
                  <a:pt x="307" y="151"/>
                  <a:pt x="351" y="195"/>
                  <a:pt x="405" y="195"/>
                </a:cubicBezTo>
                <a:close/>
                <a:moveTo>
                  <a:pt x="548" y="352"/>
                </a:moveTo>
                <a:cubicBezTo>
                  <a:pt x="263" y="352"/>
                  <a:pt x="263" y="352"/>
                  <a:pt x="263" y="352"/>
                </a:cubicBezTo>
                <a:moveTo>
                  <a:pt x="175" y="672"/>
                </a:moveTo>
                <a:cubicBezTo>
                  <a:pt x="26" y="617"/>
                  <a:pt x="26" y="617"/>
                  <a:pt x="26" y="617"/>
                </a:cubicBezTo>
                <a:cubicBezTo>
                  <a:pt x="0" y="787"/>
                  <a:pt x="0" y="787"/>
                  <a:pt x="0" y="787"/>
                </a:cubicBezTo>
                <a:moveTo>
                  <a:pt x="810" y="787"/>
                </a:moveTo>
                <a:cubicBezTo>
                  <a:pt x="785" y="617"/>
                  <a:pt x="785" y="617"/>
                  <a:pt x="785" y="617"/>
                </a:cubicBezTo>
                <a:cubicBezTo>
                  <a:pt x="635" y="672"/>
                  <a:pt x="635" y="672"/>
                  <a:pt x="635" y="67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72804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8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6" presetClass="entr" presetSubtype="4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6" presetClass="entr" presetSubtype="4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85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6" presetClass="entr" presetSubtype="4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04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16" presetClass="entr" presetSubtype="4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6" presetClass="entr" presetSubtype="4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2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6" presetClass="entr" presetSubtype="4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61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8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0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2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4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6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7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6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9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5" grpId="0" animBg="1"/>
          <p:bldP spid="27" grpId="0" animBg="1"/>
          <p:bldP spid="29" grpId="0" animBg="1"/>
          <p:bldP spid="31" grpId="0" animBg="1"/>
          <p:bldP spid="33" grpId="0" animBg="1"/>
          <p:bldP spid="35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5" grpId="0"/>
          <p:bldP spid="57" grpId="0"/>
          <p:bldP spid="58" grpId="0"/>
          <p:bldP spid="59" grpId="0"/>
          <p:bldP spid="60" grpId="0"/>
          <p:bldP spid="61" grpId="0"/>
          <p:bldP spid="62" grpId="0"/>
          <p:bldP spid="63" grpId="0"/>
          <p:bldP spid="65" grpId="0"/>
          <p:bldP spid="66" grpId="0"/>
          <p:bldP spid="67" grpId="0"/>
          <p:bldP spid="68" grpId="0"/>
          <p:bldP spid="69" grpId="0"/>
          <p:bldP spid="70" grpId="0"/>
          <p:bldP spid="71" grpId="0"/>
          <p:bldP spid="72" grpId="0"/>
          <p:bldP spid="73" grpId="0"/>
          <p:bldP spid="74" grpId="0" animBg="1"/>
          <p:bldP spid="79" grpId="0" animBg="1"/>
          <p:bldP spid="80" grpId="0" animBg="1"/>
          <p:bldP spid="81" grpId="0" animBg="1"/>
          <p:bldP spid="85" grpId="0" animBg="1"/>
          <p:bldP spid="86" grpId="0" animBg="1"/>
          <p:bldP spid="87" grpId="0" animBg="1"/>
          <p:bldP spid="9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8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6" presetClass="entr" presetSubtype="4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6" presetClass="entr" presetSubtype="4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85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6" presetClass="entr" presetSubtype="4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04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16" presetClass="entr" presetSubtype="4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6" presetClass="entr" presetSubtype="4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2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6" presetClass="entr" presetSubtype="4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61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8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0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2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4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6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7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6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9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5" grpId="0" animBg="1"/>
          <p:bldP spid="27" grpId="0" animBg="1"/>
          <p:bldP spid="29" grpId="0" animBg="1"/>
          <p:bldP spid="31" grpId="0" animBg="1"/>
          <p:bldP spid="33" grpId="0" animBg="1"/>
          <p:bldP spid="35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5" grpId="0"/>
          <p:bldP spid="57" grpId="0"/>
          <p:bldP spid="58" grpId="0"/>
          <p:bldP spid="59" grpId="0"/>
          <p:bldP spid="60" grpId="0"/>
          <p:bldP spid="61" grpId="0"/>
          <p:bldP spid="62" grpId="0"/>
          <p:bldP spid="63" grpId="0"/>
          <p:bldP spid="65" grpId="0"/>
          <p:bldP spid="66" grpId="0"/>
          <p:bldP spid="67" grpId="0"/>
          <p:bldP spid="68" grpId="0"/>
          <p:bldP spid="69" grpId="0"/>
          <p:bldP spid="70" grpId="0"/>
          <p:bldP spid="71" grpId="0"/>
          <p:bldP spid="72" grpId="0"/>
          <p:bldP spid="73" grpId="0"/>
          <p:bldP spid="74" grpId="0" animBg="1"/>
          <p:bldP spid="79" grpId="0" animBg="1"/>
          <p:bldP spid="80" grpId="0" animBg="1"/>
          <p:bldP spid="81" grpId="0" animBg="1"/>
          <p:bldP spid="85" grpId="0" animBg="1"/>
          <p:bldP spid="86" grpId="0" animBg="1"/>
          <p:bldP spid="87" grpId="0" animBg="1"/>
          <p:bldP spid="92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8">
            <a:extLst>
              <a:ext uri="{FF2B5EF4-FFF2-40B4-BE49-F238E27FC236}">
                <a16:creationId xmlns:a16="http://schemas.microsoft.com/office/drawing/2014/main" id="{FB0ABE7E-6139-FEB5-D2CC-379BE5750879}"/>
              </a:ext>
            </a:extLst>
          </p:cNvPr>
          <p:cNvSpPr txBox="1"/>
          <p:nvPr/>
        </p:nvSpPr>
        <p:spPr>
          <a:xfrm>
            <a:off x="3548119" y="1201657"/>
            <a:ext cx="8443209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Kotter’s 8-Step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8" name="TextBox 48">
            <a:extLst>
              <a:ext uri="{FF2B5EF4-FFF2-40B4-BE49-F238E27FC236}">
                <a16:creationId xmlns:a16="http://schemas.microsoft.com/office/drawing/2014/main" id="{DE6C1845-C404-CAD3-9DF7-7F070A316830}"/>
              </a:ext>
            </a:extLst>
          </p:cNvPr>
          <p:cNvSpPr txBox="1"/>
          <p:nvPr/>
        </p:nvSpPr>
        <p:spPr>
          <a:xfrm>
            <a:off x="12194311" y="1176536"/>
            <a:ext cx="856356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 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05CA7B13-EDF6-B9DB-7222-3F7A2310729A}"/>
              </a:ext>
            </a:extLst>
          </p:cNvPr>
          <p:cNvSpPr/>
          <p:nvPr/>
        </p:nvSpPr>
        <p:spPr>
          <a:xfrm>
            <a:off x="1372289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B25ED1AD-60BB-E608-A065-2973FC30E04C}"/>
              </a:ext>
            </a:extLst>
          </p:cNvPr>
          <p:cNvSpPr/>
          <p:nvPr/>
        </p:nvSpPr>
        <p:spPr>
          <a:xfrm>
            <a:off x="1372289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226BB3D-BA9B-C867-552A-25FB96D8293F}"/>
              </a:ext>
            </a:extLst>
          </p:cNvPr>
          <p:cNvSpPr/>
          <p:nvPr/>
        </p:nvSpPr>
        <p:spPr>
          <a:xfrm>
            <a:off x="4149166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8E8B7A2D-C777-7506-C4F4-083F189868D4}"/>
              </a:ext>
            </a:extLst>
          </p:cNvPr>
          <p:cNvSpPr/>
          <p:nvPr/>
        </p:nvSpPr>
        <p:spPr>
          <a:xfrm>
            <a:off x="4149166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1D954AD-0E27-30EA-0649-FDCE0D3AD4E5}"/>
              </a:ext>
            </a:extLst>
          </p:cNvPr>
          <p:cNvSpPr/>
          <p:nvPr/>
        </p:nvSpPr>
        <p:spPr>
          <a:xfrm>
            <a:off x="6926043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CBDDD861-6A2F-7F14-9FC7-3DF2A484CBD9}"/>
              </a:ext>
            </a:extLst>
          </p:cNvPr>
          <p:cNvSpPr/>
          <p:nvPr/>
        </p:nvSpPr>
        <p:spPr>
          <a:xfrm>
            <a:off x="6926043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DA7E4A7D-F46B-10FB-CC24-02596026AFB7}"/>
              </a:ext>
            </a:extLst>
          </p:cNvPr>
          <p:cNvSpPr/>
          <p:nvPr/>
        </p:nvSpPr>
        <p:spPr>
          <a:xfrm>
            <a:off x="9702920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868B00A9-BD57-1A94-DC48-493727547C5C}"/>
              </a:ext>
            </a:extLst>
          </p:cNvPr>
          <p:cNvSpPr/>
          <p:nvPr/>
        </p:nvSpPr>
        <p:spPr>
          <a:xfrm>
            <a:off x="9702920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144BBA78-0B54-01E3-444D-D4DF9CB06960}"/>
              </a:ext>
            </a:extLst>
          </p:cNvPr>
          <p:cNvSpPr/>
          <p:nvPr/>
        </p:nvSpPr>
        <p:spPr>
          <a:xfrm>
            <a:off x="1247979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1EDA28E-BBEF-6ADA-F2F9-DC2C223F118E}"/>
              </a:ext>
            </a:extLst>
          </p:cNvPr>
          <p:cNvSpPr/>
          <p:nvPr/>
        </p:nvSpPr>
        <p:spPr>
          <a:xfrm>
            <a:off x="1247979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2E5805F3-199A-8C80-31EC-8E1314BFE12B}"/>
              </a:ext>
            </a:extLst>
          </p:cNvPr>
          <p:cNvSpPr/>
          <p:nvPr/>
        </p:nvSpPr>
        <p:spPr>
          <a:xfrm>
            <a:off x="15256674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201DD248-215B-F28D-DD3B-78C0680E542A}"/>
              </a:ext>
            </a:extLst>
          </p:cNvPr>
          <p:cNvSpPr/>
          <p:nvPr/>
        </p:nvSpPr>
        <p:spPr>
          <a:xfrm>
            <a:off x="15256674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417DF8A6-1AFE-1D57-D7EB-B87E8623B1AD}"/>
              </a:ext>
            </a:extLst>
          </p:cNvPr>
          <p:cNvSpPr/>
          <p:nvPr/>
        </p:nvSpPr>
        <p:spPr>
          <a:xfrm>
            <a:off x="18033551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046F6AFF-6137-CAAB-C2E6-403789B0F020}"/>
              </a:ext>
            </a:extLst>
          </p:cNvPr>
          <p:cNvSpPr/>
          <p:nvPr/>
        </p:nvSpPr>
        <p:spPr>
          <a:xfrm>
            <a:off x="18033551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392D1981-98AD-841A-A4A2-9752F590D1A3}"/>
              </a:ext>
            </a:extLst>
          </p:cNvPr>
          <p:cNvSpPr/>
          <p:nvPr/>
        </p:nvSpPr>
        <p:spPr>
          <a:xfrm>
            <a:off x="2081042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4A475D27-157E-3540-B99B-76C0914CDA17}"/>
              </a:ext>
            </a:extLst>
          </p:cNvPr>
          <p:cNvSpPr/>
          <p:nvPr/>
        </p:nvSpPr>
        <p:spPr>
          <a:xfrm>
            <a:off x="2081042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D2D4084A-6647-0248-48DB-F3B9C886C597}"/>
              </a:ext>
            </a:extLst>
          </p:cNvPr>
          <p:cNvSpPr/>
          <p:nvPr/>
        </p:nvSpPr>
        <p:spPr>
          <a:xfrm>
            <a:off x="1506262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694D5C3-3272-C181-AD80-754F4F154394}"/>
              </a:ext>
            </a:extLst>
          </p:cNvPr>
          <p:cNvSpPr/>
          <p:nvPr/>
        </p:nvSpPr>
        <p:spPr>
          <a:xfrm>
            <a:off x="1961874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01</a:t>
            </a:r>
            <a:endParaRPr lang="en-US" sz="2800" dirty="0">
              <a:latin typeface="+mj-lt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C8018D8D-50E3-FE87-6032-FC9A50B9D3E7}"/>
              </a:ext>
            </a:extLst>
          </p:cNvPr>
          <p:cNvSpPr/>
          <p:nvPr/>
        </p:nvSpPr>
        <p:spPr>
          <a:xfrm>
            <a:off x="4283139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BE9BA6E-9D6B-A5FB-C4B1-8944B628BBAD}"/>
              </a:ext>
            </a:extLst>
          </p:cNvPr>
          <p:cNvSpPr/>
          <p:nvPr/>
        </p:nvSpPr>
        <p:spPr>
          <a:xfrm>
            <a:off x="4738751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02</a:t>
            </a:r>
            <a:endParaRPr lang="en-US" sz="2800" dirty="0"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7AAD3EBE-1FDC-C00F-DB30-1E9ED74459D1}"/>
              </a:ext>
            </a:extLst>
          </p:cNvPr>
          <p:cNvSpPr/>
          <p:nvPr/>
        </p:nvSpPr>
        <p:spPr>
          <a:xfrm>
            <a:off x="7060016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B2650D8-ABA6-7D1A-3A51-6B02AC50D348}"/>
              </a:ext>
            </a:extLst>
          </p:cNvPr>
          <p:cNvSpPr/>
          <p:nvPr/>
        </p:nvSpPr>
        <p:spPr>
          <a:xfrm>
            <a:off x="7515628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03</a:t>
            </a:r>
            <a:endParaRPr lang="en-US" sz="2800" dirty="0">
              <a:latin typeface="+mj-lt"/>
            </a:endParaRP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DA1E4409-7210-91BA-7E56-98D57C5C2F10}"/>
              </a:ext>
            </a:extLst>
          </p:cNvPr>
          <p:cNvSpPr/>
          <p:nvPr/>
        </p:nvSpPr>
        <p:spPr>
          <a:xfrm>
            <a:off x="9836893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2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00A6777-2C49-50D2-E699-8D3E1F05D8BC}"/>
              </a:ext>
            </a:extLst>
          </p:cNvPr>
          <p:cNvSpPr/>
          <p:nvPr/>
        </p:nvSpPr>
        <p:spPr>
          <a:xfrm>
            <a:off x="10292505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04</a:t>
            </a:r>
            <a:endParaRPr lang="en-US" sz="2800" dirty="0">
              <a:latin typeface="+mj-lt"/>
            </a:endParaRP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0AC9F1CB-4B5B-309E-88B3-39F79F4A3C45}"/>
              </a:ext>
            </a:extLst>
          </p:cNvPr>
          <p:cNvSpPr/>
          <p:nvPr/>
        </p:nvSpPr>
        <p:spPr>
          <a:xfrm>
            <a:off x="12613770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3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731D9159-111F-8B8F-B263-BEE9EAE70A2E}"/>
              </a:ext>
            </a:extLst>
          </p:cNvPr>
          <p:cNvSpPr/>
          <p:nvPr/>
        </p:nvSpPr>
        <p:spPr>
          <a:xfrm>
            <a:off x="13069382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05</a:t>
            </a:r>
            <a:endParaRPr lang="en-US" sz="2800" dirty="0">
              <a:latin typeface="+mj-lt"/>
            </a:endParaRP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95D180FF-5FC5-2CC9-90DC-094167765DA4}"/>
              </a:ext>
            </a:extLst>
          </p:cNvPr>
          <p:cNvSpPr/>
          <p:nvPr/>
        </p:nvSpPr>
        <p:spPr>
          <a:xfrm>
            <a:off x="15390647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4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E7F1741-7A4F-C31D-FE92-AC542E6F9944}"/>
              </a:ext>
            </a:extLst>
          </p:cNvPr>
          <p:cNvSpPr/>
          <p:nvPr/>
        </p:nvSpPr>
        <p:spPr>
          <a:xfrm>
            <a:off x="15846259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06</a:t>
            </a:r>
            <a:endParaRPr lang="en-US" sz="2800" dirty="0">
              <a:latin typeface="+mj-lt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7D9DAF1-93DC-2F36-24E8-3BE96BAB7CDD}"/>
              </a:ext>
            </a:extLst>
          </p:cNvPr>
          <p:cNvSpPr/>
          <p:nvPr/>
        </p:nvSpPr>
        <p:spPr>
          <a:xfrm>
            <a:off x="18167524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5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23E0AC9-27C6-E3B3-F451-8910B2D7983C}"/>
              </a:ext>
            </a:extLst>
          </p:cNvPr>
          <p:cNvSpPr/>
          <p:nvPr/>
        </p:nvSpPr>
        <p:spPr>
          <a:xfrm>
            <a:off x="18623136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07</a:t>
            </a:r>
            <a:endParaRPr lang="en-US" sz="2800" dirty="0">
              <a:latin typeface="+mj-lt"/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D6A859C7-583A-52CE-3CD0-5F9C0083D950}"/>
              </a:ext>
            </a:extLst>
          </p:cNvPr>
          <p:cNvSpPr/>
          <p:nvPr/>
        </p:nvSpPr>
        <p:spPr>
          <a:xfrm>
            <a:off x="20944400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6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C074F5F1-20C6-3D49-87D5-A03FBAF1C089}"/>
              </a:ext>
            </a:extLst>
          </p:cNvPr>
          <p:cNvSpPr/>
          <p:nvPr/>
        </p:nvSpPr>
        <p:spPr>
          <a:xfrm>
            <a:off x="1372289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6CBF2D8D-424F-3060-6096-47A07B49CE58}"/>
              </a:ext>
            </a:extLst>
          </p:cNvPr>
          <p:cNvSpPr/>
          <p:nvPr/>
        </p:nvSpPr>
        <p:spPr>
          <a:xfrm>
            <a:off x="1372289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CAB900C0-A214-EBB9-735B-408F5BEC7214}"/>
              </a:ext>
            </a:extLst>
          </p:cNvPr>
          <p:cNvSpPr/>
          <p:nvPr/>
        </p:nvSpPr>
        <p:spPr>
          <a:xfrm>
            <a:off x="4149166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A4444316-ABE7-6254-C658-01121193A95B}"/>
              </a:ext>
            </a:extLst>
          </p:cNvPr>
          <p:cNvSpPr/>
          <p:nvPr/>
        </p:nvSpPr>
        <p:spPr>
          <a:xfrm>
            <a:off x="4149166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8B4E633A-8BD1-37C3-8AD6-5C734C747F01}"/>
              </a:ext>
            </a:extLst>
          </p:cNvPr>
          <p:cNvSpPr/>
          <p:nvPr/>
        </p:nvSpPr>
        <p:spPr>
          <a:xfrm>
            <a:off x="6926043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AA34FF43-C710-4B1D-CFB6-CFA1A0DEEA19}"/>
              </a:ext>
            </a:extLst>
          </p:cNvPr>
          <p:cNvSpPr/>
          <p:nvPr/>
        </p:nvSpPr>
        <p:spPr>
          <a:xfrm>
            <a:off x="6926043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32DB88DD-FBE7-0708-7B41-867DBF017FDC}"/>
              </a:ext>
            </a:extLst>
          </p:cNvPr>
          <p:cNvSpPr/>
          <p:nvPr/>
        </p:nvSpPr>
        <p:spPr>
          <a:xfrm>
            <a:off x="9702920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79308198-D937-EB66-C5C2-22CE6FADA7F7}"/>
              </a:ext>
            </a:extLst>
          </p:cNvPr>
          <p:cNvSpPr/>
          <p:nvPr/>
        </p:nvSpPr>
        <p:spPr>
          <a:xfrm>
            <a:off x="9702920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0796B96B-001F-1465-5304-F631826C2844}"/>
              </a:ext>
            </a:extLst>
          </p:cNvPr>
          <p:cNvSpPr/>
          <p:nvPr/>
        </p:nvSpPr>
        <p:spPr>
          <a:xfrm>
            <a:off x="1247979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9EA8F2E1-1551-076B-1700-5DA4A19B637C}"/>
              </a:ext>
            </a:extLst>
          </p:cNvPr>
          <p:cNvSpPr/>
          <p:nvPr/>
        </p:nvSpPr>
        <p:spPr>
          <a:xfrm>
            <a:off x="1247979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8635D5DA-006A-F837-4EA3-DB8B170150F4}"/>
              </a:ext>
            </a:extLst>
          </p:cNvPr>
          <p:cNvSpPr/>
          <p:nvPr/>
        </p:nvSpPr>
        <p:spPr>
          <a:xfrm>
            <a:off x="15256674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354026EA-903B-B18A-06EF-1A406527AC74}"/>
              </a:ext>
            </a:extLst>
          </p:cNvPr>
          <p:cNvSpPr/>
          <p:nvPr/>
        </p:nvSpPr>
        <p:spPr>
          <a:xfrm>
            <a:off x="15256674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34180151-9D2A-8B0E-ECC9-56B2E0116EA7}"/>
              </a:ext>
            </a:extLst>
          </p:cNvPr>
          <p:cNvSpPr/>
          <p:nvPr/>
        </p:nvSpPr>
        <p:spPr>
          <a:xfrm>
            <a:off x="18033551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91B8FB3E-2378-7135-CCD5-86CDE56AA639}"/>
              </a:ext>
            </a:extLst>
          </p:cNvPr>
          <p:cNvSpPr/>
          <p:nvPr/>
        </p:nvSpPr>
        <p:spPr>
          <a:xfrm>
            <a:off x="18033551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4DBBDEEC-2968-A277-48E6-8C48255E59D2}"/>
              </a:ext>
            </a:extLst>
          </p:cNvPr>
          <p:cNvSpPr/>
          <p:nvPr/>
        </p:nvSpPr>
        <p:spPr>
          <a:xfrm>
            <a:off x="2081042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0A96567D-196F-EB60-333F-1037F2B9A383}"/>
              </a:ext>
            </a:extLst>
          </p:cNvPr>
          <p:cNvSpPr/>
          <p:nvPr/>
        </p:nvSpPr>
        <p:spPr>
          <a:xfrm>
            <a:off x="2081042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F04E8443-5729-0CE3-E9CF-A386A66C27DA}"/>
              </a:ext>
            </a:extLst>
          </p:cNvPr>
          <p:cNvSpPr/>
          <p:nvPr/>
        </p:nvSpPr>
        <p:spPr>
          <a:xfrm>
            <a:off x="21400012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08</a:t>
            </a:r>
            <a:endParaRPr lang="en-US" sz="2800" dirty="0">
              <a:latin typeface="+mj-lt"/>
            </a:endParaRPr>
          </a:p>
        </p:txBody>
      </p:sp>
      <p:sp>
        <p:nvSpPr>
          <p:cNvPr id="97" name="TextBox 48">
            <a:extLst>
              <a:ext uri="{FF2B5EF4-FFF2-40B4-BE49-F238E27FC236}">
                <a16:creationId xmlns:a16="http://schemas.microsoft.com/office/drawing/2014/main" id="{FF35FB10-6665-2819-F1F0-4FE93C35018F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8" name="TextBox 25">
            <a:extLst>
              <a:ext uri="{FF2B5EF4-FFF2-40B4-BE49-F238E27FC236}">
                <a16:creationId xmlns:a16="http://schemas.microsoft.com/office/drawing/2014/main" id="{43EA0D39-3F56-29DC-2503-B02B94588599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99" name="Textbox 200">
            <a:extLst>
              <a:ext uri="{FF2B5EF4-FFF2-40B4-BE49-F238E27FC236}">
                <a16:creationId xmlns:a16="http://schemas.microsoft.com/office/drawing/2014/main" id="{9F2875D8-8A71-25BE-F5D2-9468738765E7}"/>
              </a:ext>
            </a:extLst>
          </p:cNvPr>
          <p:cNvSpPr txBox="1"/>
          <p:nvPr/>
        </p:nvSpPr>
        <p:spPr>
          <a:xfrm>
            <a:off x="1619075" y="9324362"/>
            <a:ext cx="170771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Create Urgency</a:t>
            </a:r>
          </a:p>
        </p:txBody>
      </p:sp>
      <p:sp>
        <p:nvSpPr>
          <p:cNvPr id="100" name="Textbox 200">
            <a:extLst>
              <a:ext uri="{FF2B5EF4-FFF2-40B4-BE49-F238E27FC236}">
                <a16:creationId xmlns:a16="http://schemas.microsoft.com/office/drawing/2014/main" id="{F27125ED-47BA-3F4F-232A-532B48108D25}"/>
              </a:ext>
            </a:extLst>
          </p:cNvPr>
          <p:cNvSpPr txBox="1"/>
          <p:nvPr/>
        </p:nvSpPr>
        <p:spPr>
          <a:xfrm>
            <a:off x="1617199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/>
                </a:solidFill>
              </a:rPr>
              <a:t>Tạo cảm giác cấp bách để thúc đẩy mọi người chấp nhận thay đổi.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01" name="Textbox 200">
            <a:extLst>
              <a:ext uri="{FF2B5EF4-FFF2-40B4-BE49-F238E27FC236}">
                <a16:creationId xmlns:a16="http://schemas.microsoft.com/office/drawing/2014/main" id="{221E2EE6-7A39-3DE8-63C0-E58C51A2D7F9}"/>
              </a:ext>
            </a:extLst>
          </p:cNvPr>
          <p:cNvSpPr txBox="1"/>
          <p:nvPr/>
        </p:nvSpPr>
        <p:spPr>
          <a:xfrm>
            <a:off x="4408872" y="9324362"/>
            <a:ext cx="168187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Build Coalition</a:t>
            </a:r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BB7A6581-C056-EC98-6234-A0DD242D8352}"/>
              </a:ext>
            </a:extLst>
          </p:cNvPr>
          <p:cNvSpPr txBox="1"/>
          <p:nvPr/>
        </p:nvSpPr>
        <p:spPr>
          <a:xfrm>
            <a:off x="4394076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 err="1"/>
              <a:t>Hình</a:t>
            </a:r>
            <a:r>
              <a:rPr lang="en-US" sz="1400" dirty="0"/>
              <a:t> </a:t>
            </a:r>
            <a:r>
              <a:rPr lang="en-US" sz="1400" dirty="0" err="1"/>
              <a:t>thành</a:t>
            </a:r>
            <a:r>
              <a:rPr lang="en-US" sz="1400" dirty="0"/>
              <a:t> </a:t>
            </a:r>
            <a:r>
              <a:rPr lang="en-US" sz="1400" dirty="0" err="1"/>
              <a:t>liên</a:t>
            </a:r>
            <a:r>
              <a:rPr lang="en-US" sz="1400" dirty="0"/>
              <a:t> </a:t>
            </a:r>
            <a:r>
              <a:rPr lang="en-US" sz="1400" dirty="0" err="1"/>
              <a:t>minh</a:t>
            </a:r>
            <a:r>
              <a:rPr lang="en-US" sz="1400" dirty="0"/>
              <a:t> </a:t>
            </a:r>
            <a:r>
              <a:rPr lang="en-US" sz="1400" dirty="0" err="1"/>
              <a:t>lãnh</a:t>
            </a:r>
            <a:r>
              <a:rPr lang="en-US" sz="1400" dirty="0"/>
              <a:t> </a:t>
            </a:r>
            <a:r>
              <a:rPr lang="en-US" sz="1400" dirty="0" err="1"/>
              <a:t>đạo</a:t>
            </a:r>
            <a:r>
              <a:rPr lang="en-US" sz="1400" dirty="0"/>
              <a:t> </a:t>
            </a:r>
            <a:r>
              <a:rPr lang="en-US" sz="1400" dirty="0" err="1"/>
              <a:t>vững</a:t>
            </a:r>
            <a:r>
              <a:rPr lang="en-US" sz="1400" dirty="0"/>
              <a:t> </a:t>
            </a:r>
            <a:r>
              <a:rPr lang="en-US" sz="1400" dirty="0" err="1"/>
              <a:t>chắc</a:t>
            </a:r>
            <a:r>
              <a:rPr lang="en-US" sz="1400" dirty="0"/>
              <a:t> </a:t>
            </a:r>
            <a:r>
              <a:rPr lang="en-US" sz="1400" dirty="0" err="1"/>
              <a:t>dẫn</a:t>
            </a:r>
            <a:r>
              <a:rPr lang="en-US" sz="1400" dirty="0"/>
              <a:t> </a:t>
            </a:r>
            <a:r>
              <a:rPr lang="en-US" sz="1400" dirty="0" err="1"/>
              <a:t>dắt</a:t>
            </a:r>
            <a:r>
              <a:rPr lang="en-US" sz="1400" dirty="0"/>
              <a:t> </a:t>
            </a:r>
            <a:r>
              <a:rPr lang="en-US" sz="1400" dirty="0" err="1"/>
              <a:t>thay</a:t>
            </a:r>
            <a:r>
              <a:rPr lang="en-US" sz="1400" dirty="0"/>
              <a:t> </a:t>
            </a:r>
            <a:r>
              <a:rPr lang="en-US" sz="1400" dirty="0" err="1"/>
              <a:t>đổi</a:t>
            </a:r>
            <a:r>
              <a:rPr lang="en-US" sz="1400" dirty="0"/>
              <a:t>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40A6A038-ACAE-4321-D93A-A3C4B4EBF378}"/>
              </a:ext>
            </a:extLst>
          </p:cNvPr>
          <p:cNvSpPr txBox="1"/>
          <p:nvPr/>
        </p:nvSpPr>
        <p:spPr>
          <a:xfrm>
            <a:off x="7354674" y="9324362"/>
            <a:ext cx="13440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Form Vision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D9B6B4C6-90CB-5813-D99C-559A9269F800}"/>
              </a:ext>
            </a:extLst>
          </p:cNvPr>
          <p:cNvSpPr txBox="1"/>
          <p:nvPr/>
        </p:nvSpPr>
        <p:spPr>
          <a:xfrm>
            <a:off x="7170953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/>
                </a:solidFill>
              </a:rPr>
              <a:t>Xây dựng tầm nhìn và chiến lược rõ ràng định hướng.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6E68C4BA-0DC3-0A2D-E8F8-2A395D1B9ADA}"/>
              </a:ext>
            </a:extLst>
          </p:cNvPr>
          <p:cNvSpPr txBox="1"/>
          <p:nvPr/>
        </p:nvSpPr>
        <p:spPr>
          <a:xfrm>
            <a:off x="9958876" y="9324362"/>
            <a:ext cx="16893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Communication</a:t>
            </a:r>
          </a:p>
        </p:txBody>
      </p:sp>
      <p:sp>
        <p:nvSpPr>
          <p:cNvPr id="106" name="Textbox 200">
            <a:extLst>
              <a:ext uri="{FF2B5EF4-FFF2-40B4-BE49-F238E27FC236}">
                <a16:creationId xmlns:a16="http://schemas.microsoft.com/office/drawing/2014/main" id="{75C11B47-368A-1B11-7CC6-2CF84C42A1DF}"/>
              </a:ext>
            </a:extLst>
          </p:cNvPr>
          <p:cNvSpPr txBox="1"/>
          <p:nvPr/>
        </p:nvSpPr>
        <p:spPr>
          <a:xfrm>
            <a:off x="9904554" y="9841100"/>
            <a:ext cx="179801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/>
                </a:solidFill>
              </a:rPr>
              <a:t>Truyền đạt tầm nhìn thường xuyên, khơi dậy đồng thuận tổ chức.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69E62600-97BE-E71F-6BF0-27F154FF0567}"/>
              </a:ext>
            </a:extLst>
          </p:cNvPr>
          <p:cNvSpPr txBox="1"/>
          <p:nvPr/>
        </p:nvSpPr>
        <p:spPr>
          <a:xfrm>
            <a:off x="12681122" y="9324362"/>
            <a:ext cx="179863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Empower Action</a:t>
            </a:r>
          </a:p>
        </p:txBody>
      </p:sp>
      <p:sp>
        <p:nvSpPr>
          <p:cNvPr id="108" name="Textbox 200">
            <a:extLst>
              <a:ext uri="{FF2B5EF4-FFF2-40B4-BE49-F238E27FC236}">
                <a16:creationId xmlns:a16="http://schemas.microsoft.com/office/drawing/2014/main" id="{95AFBCC3-FD53-5BDF-DC77-6EBCEFA2330B}"/>
              </a:ext>
            </a:extLst>
          </p:cNvPr>
          <p:cNvSpPr txBox="1"/>
          <p:nvPr/>
        </p:nvSpPr>
        <p:spPr>
          <a:xfrm>
            <a:off x="12724707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/>
                </a:solidFill>
              </a:rPr>
              <a:t>Trao quyền cho nhân viên, loại bỏ mọi rào cản cản trở.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09" name="Textbox 200">
            <a:extLst>
              <a:ext uri="{FF2B5EF4-FFF2-40B4-BE49-F238E27FC236}">
                <a16:creationId xmlns:a16="http://schemas.microsoft.com/office/drawing/2014/main" id="{EECDA77D-7110-F9A6-B56E-DE6AD21DB9FE}"/>
              </a:ext>
            </a:extLst>
          </p:cNvPr>
          <p:cNvSpPr txBox="1"/>
          <p:nvPr/>
        </p:nvSpPr>
        <p:spPr>
          <a:xfrm>
            <a:off x="15543536" y="9324362"/>
            <a:ext cx="162756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Generate Wins</a:t>
            </a:r>
          </a:p>
        </p:txBody>
      </p:sp>
      <p:sp>
        <p:nvSpPr>
          <p:cNvPr id="110" name="Textbox 200">
            <a:extLst>
              <a:ext uri="{FF2B5EF4-FFF2-40B4-BE49-F238E27FC236}">
                <a16:creationId xmlns:a16="http://schemas.microsoft.com/office/drawing/2014/main" id="{CD796BA0-0232-EC00-2D12-1F3725CB96C4}"/>
              </a:ext>
            </a:extLst>
          </p:cNvPr>
          <p:cNvSpPr txBox="1"/>
          <p:nvPr/>
        </p:nvSpPr>
        <p:spPr>
          <a:xfrm>
            <a:off x="15501584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/>
                </a:solidFill>
              </a:rPr>
              <a:t>Tạo thành công ngắn hạn để duy trì động lực tích cực.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11" name="Textbox 200">
            <a:extLst>
              <a:ext uri="{FF2B5EF4-FFF2-40B4-BE49-F238E27FC236}">
                <a16:creationId xmlns:a16="http://schemas.microsoft.com/office/drawing/2014/main" id="{0C7C3ED0-A745-7879-2BD1-4812E5983908}"/>
              </a:ext>
            </a:extLst>
          </p:cNvPr>
          <p:cNvSpPr txBox="1"/>
          <p:nvPr/>
        </p:nvSpPr>
        <p:spPr>
          <a:xfrm>
            <a:off x="18147641" y="9324362"/>
            <a:ext cx="197310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Consolidate Gains</a:t>
            </a:r>
          </a:p>
        </p:txBody>
      </p:sp>
      <p:sp>
        <p:nvSpPr>
          <p:cNvPr id="112" name="Textbox 200">
            <a:extLst>
              <a:ext uri="{FF2B5EF4-FFF2-40B4-BE49-F238E27FC236}">
                <a16:creationId xmlns:a16="http://schemas.microsoft.com/office/drawing/2014/main" id="{8412F2C7-E9C2-77E5-5F05-215EB4468714}"/>
              </a:ext>
            </a:extLst>
          </p:cNvPr>
          <p:cNvSpPr txBox="1"/>
          <p:nvPr/>
        </p:nvSpPr>
        <p:spPr>
          <a:xfrm>
            <a:off x="18278461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/>
                </a:solidFill>
              </a:rPr>
              <a:t>Củng cố kết quả đạt được và mở rộng thay đổi.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13" name="Textbox 200">
            <a:extLst>
              <a:ext uri="{FF2B5EF4-FFF2-40B4-BE49-F238E27FC236}">
                <a16:creationId xmlns:a16="http://schemas.microsoft.com/office/drawing/2014/main" id="{C232F880-6DF6-C0DB-2BD5-789A86C6B35F}"/>
              </a:ext>
            </a:extLst>
          </p:cNvPr>
          <p:cNvSpPr txBox="1"/>
          <p:nvPr/>
        </p:nvSpPr>
        <p:spPr>
          <a:xfrm>
            <a:off x="21085490" y="9324362"/>
            <a:ext cx="165115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Anchor Change</a:t>
            </a:r>
          </a:p>
        </p:txBody>
      </p:sp>
      <p:sp>
        <p:nvSpPr>
          <p:cNvPr id="114" name="Textbox 200">
            <a:extLst>
              <a:ext uri="{FF2B5EF4-FFF2-40B4-BE49-F238E27FC236}">
                <a16:creationId xmlns:a16="http://schemas.microsoft.com/office/drawing/2014/main" id="{6302BB75-8FB8-39A5-C9A7-158AA367B9FB}"/>
              </a:ext>
            </a:extLst>
          </p:cNvPr>
          <p:cNvSpPr txBox="1"/>
          <p:nvPr/>
        </p:nvSpPr>
        <p:spPr>
          <a:xfrm>
            <a:off x="21055337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/>
                </a:solidFill>
              </a:rPr>
              <a:t>Gắn thay đổi bền vững với văn hóa cốt lõi tổ chức.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15" name="Freeform 154">
            <a:extLst>
              <a:ext uri="{FF2B5EF4-FFF2-40B4-BE49-F238E27FC236}">
                <a16:creationId xmlns:a16="http://schemas.microsoft.com/office/drawing/2014/main" id="{5EFE8E5E-A83F-335E-0FDF-BE121F90E0A1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190595" y="7469524"/>
            <a:ext cx="564672" cy="888664"/>
          </a:xfrm>
          <a:custGeom>
            <a:avLst/>
            <a:gdLst>
              <a:gd name="T0" fmla="*/ 193 w 508"/>
              <a:gd name="T1" fmla="*/ 551 h 798"/>
              <a:gd name="T2" fmla="*/ 48 w 508"/>
              <a:gd name="T3" fmla="*/ 458 h 798"/>
              <a:gd name="T4" fmla="*/ 55 w 508"/>
              <a:gd name="T5" fmla="*/ 229 h 798"/>
              <a:gd name="T6" fmla="*/ 126 w 508"/>
              <a:gd name="T7" fmla="*/ 336 h 798"/>
              <a:gd name="T8" fmla="*/ 206 w 508"/>
              <a:gd name="T9" fmla="*/ 0 h 798"/>
              <a:gd name="T10" fmla="*/ 312 w 508"/>
              <a:gd name="T11" fmla="*/ 380 h 798"/>
              <a:gd name="T12" fmla="*/ 390 w 508"/>
              <a:gd name="T13" fmla="*/ 170 h 798"/>
              <a:gd name="T14" fmla="*/ 319 w 508"/>
              <a:gd name="T15" fmla="*/ 545 h 798"/>
              <a:gd name="T16" fmla="*/ 456 w 508"/>
              <a:gd name="T17" fmla="*/ 798 h 798"/>
              <a:gd name="T18" fmla="*/ 44 w 508"/>
              <a:gd name="T19" fmla="*/ 606 h 798"/>
              <a:gd name="T20" fmla="*/ 37 w 508"/>
              <a:gd name="T21" fmla="*/ 780 h 798"/>
              <a:gd name="T22" fmla="*/ 464 w 508"/>
              <a:gd name="T23" fmla="*/ 624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8" h="798">
                <a:moveTo>
                  <a:pt x="193" y="551"/>
                </a:moveTo>
                <a:cubicBezTo>
                  <a:pt x="166" y="541"/>
                  <a:pt x="83" y="519"/>
                  <a:pt x="48" y="458"/>
                </a:cubicBezTo>
                <a:cubicBezTo>
                  <a:pt x="0" y="374"/>
                  <a:pt x="55" y="229"/>
                  <a:pt x="55" y="229"/>
                </a:cubicBezTo>
                <a:cubicBezTo>
                  <a:pt x="55" y="229"/>
                  <a:pt x="93" y="303"/>
                  <a:pt x="126" y="336"/>
                </a:cubicBezTo>
                <a:cubicBezTo>
                  <a:pt x="163" y="273"/>
                  <a:pt x="226" y="90"/>
                  <a:pt x="206" y="0"/>
                </a:cubicBezTo>
                <a:cubicBezTo>
                  <a:pt x="251" y="77"/>
                  <a:pt x="334" y="238"/>
                  <a:pt x="312" y="380"/>
                </a:cubicBezTo>
                <a:cubicBezTo>
                  <a:pt x="354" y="265"/>
                  <a:pt x="411" y="235"/>
                  <a:pt x="390" y="170"/>
                </a:cubicBezTo>
                <a:cubicBezTo>
                  <a:pt x="458" y="290"/>
                  <a:pt x="508" y="489"/>
                  <a:pt x="319" y="545"/>
                </a:cubicBezTo>
                <a:moveTo>
                  <a:pt x="456" y="798"/>
                </a:moveTo>
                <a:cubicBezTo>
                  <a:pt x="44" y="606"/>
                  <a:pt x="44" y="606"/>
                  <a:pt x="44" y="606"/>
                </a:cubicBezTo>
                <a:moveTo>
                  <a:pt x="37" y="780"/>
                </a:moveTo>
                <a:cubicBezTo>
                  <a:pt x="464" y="624"/>
                  <a:pt x="464" y="624"/>
                  <a:pt x="464" y="624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49C8CCF8-EC30-BC84-F343-AFD61A9A1E23}"/>
              </a:ext>
            </a:extLst>
          </p:cNvPr>
          <p:cNvSpPr>
            <a:spLocks noChangeAspect="1"/>
          </p:cNvSpPr>
          <p:nvPr/>
        </p:nvSpPr>
        <p:spPr>
          <a:xfrm>
            <a:off x="4718868" y="7595292"/>
            <a:ext cx="1061880" cy="63712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071C3F9F-4762-1C77-FC7E-DD9CF81FBE3C}"/>
              </a:ext>
            </a:extLst>
          </p:cNvPr>
          <p:cNvSpPr>
            <a:spLocks noChangeAspect="1"/>
          </p:cNvSpPr>
          <p:nvPr/>
        </p:nvSpPr>
        <p:spPr>
          <a:xfrm>
            <a:off x="7437342" y="7595292"/>
            <a:ext cx="1178686" cy="637128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8" name="Freeform 109">
            <a:extLst>
              <a:ext uri="{FF2B5EF4-FFF2-40B4-BE49-F238E27FC236}">
                <a16:creationId xmlns:a16="http://schemas.microsoft.com/office/drawing/2014/main" id="{4C64615F-D089-9F18-50D8-954E24787061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446901" y="7548096"/>
            <a:ext cx="713322" cy="73152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9" name="Freeform 171">
            <a:extLst>
              <a:ext uri="{FF2B5EF4-FFF2-40B4-BE49-F238E27FC236}">
                <a16:creationId xmlns:a16="http://schemas.microsoft.com/office/drawing/2014/main" id="{149505F0-C29D-5D32-746C-29FC623CCC6B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3234742" y="7548096"/>
            <a:ext cx="691394" cy="73152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6F25D732-97D5-2C85-9222-7DD1A7F8542E}"/>
              </a:ext>
            </a:extLst>
          </p:cNvPr>
          <p:cNvSpPr>
            <a:spLocks noChangeAspect="1"/>
          </p:cNvSpPr>
          <p:nvPr/>
        </p:nvSpPr>
        <p:spPr>
          <a:xfrm>
            <a:off x="15952368" y="7548096"/>
            <a:ext cx="809897" cy="731520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9CFF741B-03D2-D3D0-A254-5E4457E793E0}"/>
              </a:ext>
            </a:extLst>
          </p:cNvPr>
          <p:cNvSpPr>
            <a:spLocks noChangeAspect="1"/>
          </p:cNvSpPr>
          <p:nvPr/>
        </p:nvSpPr>
        <p:spPr>
          <a:xfrm>
            <a:off x="18780625" y="7548096"/>
            <a:ext cx="707136" cy="731520"/>
          </a:xfrm>
          <a:custGeom>
            <a:avLst/>
            <a:gdLst>
              <a:gd name="connsiteX0" fmla="*/ 358063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3 w 441960"/>
              <a:gd name="connsiteY5" fmla="*/ 129007 h 457200"/>
              <a:gd name="connsiteX6" fmla="*/ 434263 w 441960"/>
              <a:gd name="connsiteY6" fmla="*/ 205207 h 457200"/>
              <a:gd name="connsiteX7" fmla="*/ 434263 w 441960"/>
              <a:gd name="connsiteY7" fmla="*/ 368122 h 457200"/>
              <a:gd name="connsiteX8" fmla="*/ 358063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6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79298 w 441960"/>
              <a:gd name="connsiteY15" fmla="*/ 331699 h 457200"/>
              <a:gd name="connsiteX16" fmla="*/ 226085 w 441960"/>
              <a:gd name="connsiteY16" fmla="*/ 350444 h 457200"/>
              <a:gd name="connsiteX17" fmla="*/ 274548 w 441960"/>
              <a:gd name="connsiteY17" fmla="*/ 316459 h 457200"/>
              <a:gd name="connsiteX18" fmla="*/ 227152 w 441960"/>
              <a:gd name="connsiteY18" fmla="*/ 282321 h 457200"/>
              <a:gd name="connsiteX19" fmla="*/ 185242 w 441960"/>
              <a:gd name="connsiteY19" fmla="*/ 253060 h 457200"/>
              <a:gd name="connsiteX20" fmla="*/ 226238 w 441960"/>
              <a:gd name="connsiteY20" fmla="*/ 222733 h 457200"/>
              <a:gd name="connsiteX21" fmla="*/ 262813 w 441960"/>
              <a:gd name="connsiteY21" fmla="*/ 235839 h 457200"/>
              <a:gd name="connsiteX22" fmla="*/ 225933 w 441960"/>
              <a:gd name="connsiteY22" fmla="*/ 350444 h 457200"/>
              <a:gd name="connsiteX23" fmla="*/ 225933 w 441960"/>
              <a:gd name="connsiteY23" fmla="*/ 373761 h 457200"/>
              <a:gd name="connsiteX24" fmla="*/ 225933 w 441960"/>
              <a:gd name="connsiteY24" fmla="*/ 199415 h 457200"/>
              <a:gd name="connsiteX25" fmla="*/ 225933 w 441960"/>
              <a:gd name="connsiteY25" fmla="*/ 222733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41960" h="457200">
                <a:moveTo>
                  <a:pt x="358063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3" y="129007"/>
                </a:lnTo>
                <a:cubicBezTo>
                  <a:pt x="400126" y="129007"/>
                  <a:pt x="434263" y="163144"/>
                  <a:pt x="434263" y="205207"/>
                </a:cubicBezTo>
                <a:lnTo>
                  <a:pt x="434263" y="368122"/>
                </a:lnTo>
                <a:cubicBezTo>
                  <a:pt x="434263" y="410032"/>
                  <a:pt x="400126" y="444170"/>
                  <a:pt x="358063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6" y="19431"/>
                </a:lnTo>
                <a:cubicBezTo>
                  <a:pt x="183718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79298" y="331699"/>
                </a:moveTo>
                <a:cubicBezTo>
                  <a:pt x="188138" y="344653"/>
                  <a:pt x="203073" y="350444"/>
                  <a:pt x="226085" y="350444"/>
                </a:cubicBezTo>
                <a:cubicBezTo>
                  <a:pt x="237515" y="350444"/>
                  <a:pt x="274548" y="348005"/>
                  <a:pt x="274548" y="316459"/>
                </a:cubicBezTo>
                <a:cubicBezTo>
                  <a:pt x="274548" y="295580"/>
                  <a:pt x="262204" y="286588"/>
                  <a:pt x="227152" y="282321"/>
                </a:cubicBezTo>
                <a:cubicBezTo>
                  <a:pt x="214655" y="280797"/>
                  <a:pt x="185242" y="277292"/>
                  <a:pt x="185242" y="253060"/>
                </a:cubicBezTo>
                <a:cubicBezTo>
                  <a:pt x="185242" y="239039"/>
                  <a:pt x="195910" y="222733"/>
                  <a:pt x="226238" y="222733"/>
                </a:cubicBezTo>
                <a:cubicBezTo>
                  <a:pt x="239953" y="222733"/>
                  <a:pt x="253670" y="227762"/>
                  <a:pt x="262813" y="235839"/>
                </a:cubicBezTo>
                <a:moveTo>
                  <a:pt x="225933" y="350444"/>
                </a:moveTo>
                <a:lnTo>
                  <a:pt x="225933" y="373761"/>
                </a:lnTo>
                <a:moveTo>
                  <a:pt x="225933" y="199415"/>
                </a:moveTo>
                <a:lnTo>
                  <a:pt x="225933" y="22273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Freeform 164">
            <a:extLst>
              <a:ext uri="{FF2B5EF4-FFF2-40B4-BE49-F238E27FC236}">
                <a16:creationId xmlns:a16="http://schemas.microsoft.com/office/drawing/2014/main" id="{879DA55C-62DD-0161-4FE8-E364E7B2CD6C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1576364" y="7548096"/>
            <a:ext cx="669410" cy="731520"/>
          </a:xfrm>
          <a:custGeom>
            <a:avLst/>
            <a:gdLst>
              <a:gd name="T0" fmla="*/ 786 w 810"/>
              <a:gd name="T1" fmla="*/ 614 h 880"/>
              <a:gd name="T2" fmla="*/ 405 w 810"/>
              <a:gd name="T3" fmla="*/ 880 h 880"/>
              <a:gd name="T4" fmla="*/ 26 w 810"/>
              <a:gd name="T5" fmla="*/ 617 h 880"/>
              <a:gd name="T6" fmla="*/ 405 w 810"/>
              <a:gd name="T7" fmla="*/ 880 h 880"/>
              <a:gd name="T8" fmla="*/ 405 w 810"/>
              <a:gd name="T9" fmla="*/ 195 h 880"/>
              <a:gd name="T10" fmla="*/ 405 w 810"/>
              <a:gd name="T11" fmla="*/ 195 h 880"/>
              <a:gd name="T12" fmla="*/ 503 w 810"/>
              <a:gd name="T13" fmla="*/ 97 h 880"/>
              <a:gd name="T14" fmla="*/ 405 w 810"/>
              <a:gd name="T15" fmla="*/ 0 h 880"/>
              <a:gd name="T16" fmla="*/ 307 w 810"/>
              <a:gd name="T17" fmla="*/ 97 h 880"/>
              <a:gd name="T18" fmla="*/ 405 w 810"/>
              <a:gd name="T19" fmla="*/ 195 h 880"/>
              <a:gd name="T20" fmla="*/ 548 w 810"/>
              <a:gd name="T21" fmla="*/ 352 h 880"/>
              <a:gd name="T22" fmla="*/ 263 w 810"/>
              <a:gd name="T23" fmla="*/ 352 h 880"/>
              <a:gd name="T24" fmla="*/ 175 w 810"/>
              <a:gd name="T25" fmla="*/ 672 h 880"/>
              <a:gd name="T26" fmla="*/ 26 w 810"/>
              <a:gd name="T27" fmla="*/ 617 h 880"/>
              <a:gd name="T28" fmla="*/ 0 w 810"/>
              <a:gd name="T29" fmla="*/ 787 h 880"/>
              <a:gd name="T30" fmla="*/ 810 w 810"/>
              <a:gd name="T31" fmla="*/ 787 h 880"/>
              <a:gd name="T32" fmla="*/ 785 w 810"/>
              <a:gd name="T33" fmla="*/ 617 h 880"/>
              <a:gd name="T34" fmla="*/ 635 w 810"/>
              <a:gd name="T35" fmla="*/ 672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0" h="880">
                <a:moveTo>
                  <a:pt x="786" y="614"/>
                </a:moveTo>
                <a:cubicBezTo>
                  <a:pt x="729" y="769"/>
                  <a:pt x="580" y="880"/>
                  <a:pt x="405" y="880"/>
                </a:cubicBezTo>
                <a:cubicBezTo>
                  <a:pt x="231" y="880"/>
                  <a:pt x="83" y="771"/>
                  <a:pt x="26" y="617"/>
                </a:cubicBezTo>
                <a:moveTo>
                  <a:pt x="405" y="880"/>
                </a:moveTo>
                <a:cubicBezTo>
                  <a:pt x="405" y="195"/>
                  <a:pt x="405" y="195"/>
                  <a:pt x="405" y="195"/>
                </a:cubicBezTo>
                <a:moveTo>
                  <a:pt x="405" y="195"/>
                </a:moveTo>
                <a:cubicBezTo>
                  <a:pt x="459" y="195"/>
                  <a:pt x="503" y="151"/>
                  <a:pt x="503" y="97"/>
                </a:cubicBezTo>
                <a:cubicBezTo>
                  <a:pt x="503" y="43"/>
                  <a:pt x="459" y="0"/>
                  <a:pt x="405" y="0"/>
                </a:cubicBezTo>
                <a:cubicBezTo>
                  <a:pt x="351" y="0"/>
                  <a:pt x="307" y="43"/>
                  <a:pt x="307" y="97"/>
                </a:cubicBezTo>
                <a:cubicBezTo>
                  <a:pt x="307" y="151"/>
                  <a:pt x="351" y="195"/>
                  <a:pt x="405" y="195"/>
                </a:cubicBezTo>
                <a:close/>
                <a:moveTo>
                  <a:pt x="548" y="352"/>
                </a:moveTo>
                <a:cubicBezTo>
                  <a:pt x="263" y="352"/>
                  <a:pt x="263" y="352"/>
                  <a:pt x="263" y="352"/>
                </a:cubicBezTo>
                <a:moveTo>
                  <a:pt x="175" y="672"/>
                </a:moveTo>
                <a:cubicBezTo>
                  <a:pt x="26" y="617"/>
                  <a:pt x="26" y="617"/>
                  <a:pt x="26" y="617"/>
                </a:cubicBezTo>
                <a:cubicBezTo>
                  <a:pt x="0" y="787"/>
                  <a:pt x="0" y="787"/>
                  <a:pt x="0" y="787"/>
                </a:cubicBezTo>
                <a:moveTo>
                  <a:pt x="810" y="787"/>
                </a:moveTo>
                <a:cubicBezTo>
                  <a:pt x="785" y="617"/>
                  <a:pt x="785" y="617"/>
                  <a:pt x="785" y="617"/>
                </a:cubicBezTo>
                <a:cubicBezTo>
                  <a:pt x="635" y="672"/>
                  <a:pt x="635" y="672"/>
                  <a:pt x="635" y="67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08377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8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7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6" presetClass="entr" presetSubtype="4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6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6" presetClass="entr" presetSubtype="4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85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6" presetClass="entr" presetSubtype="4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04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16" presetClass="entr" presetSubtype="4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2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6" presetClass="entr" presetSubtype="4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2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6" presetClass="entr" presetSubtype="4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61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0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3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4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6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9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3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/>
          <p:bldP spid="48" grpId="0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7" grpId="0" animBg="1"/>
          <p:bldP spid="69" grpId="0" animBg="1"/>
          <p:bldP spid="71" grpId="0" animBg="1"/>
          <p:bldP spid="73" grpId="0" animBg="1"/>
          <p:bldP spid="75" grpId="0" animBg="1"/>
          <p:bldP spid="77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 animBg="1"/>
          <p:bldP spid="94" grpId="0" animBg="1"/>
          <p:bldP spid="95" grpId="0" animBg="1"/>
          <p:bldP spid="97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8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7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6" presetClass="entr" presetSubtype="4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6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6" presetClass="entr" presetSubtype="4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85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6" presetClass="entr" presetSubtype="4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04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16" presetClass="entr" presetSubtype="4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2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6" presetClass="entr" presetSubtype="4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2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6" presetClass="entr" presetSubtype="4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61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0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3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4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6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9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3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/>
          <p:bldP spid="48" grpId="0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7" grpId="0" animBg="1"/>
          <p:bldP spid="69" grpId="0" animBg="1"/>
          <p:bldP spid="71" grpId="0" animBg="1"/>
          <p:bldP spid="73" grpId="0" animBg="1"/>
          <p:bldP spid="75" grpId="0" animBg="1"/>
          <p:bldP spid="77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 animBg="1"/>
          <p:bldP spid="94" grpId="0" animBg="1"/>
          <p:bldP spid="95" grpId="0" animBg="1"/>
          <p:bldP spid="97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8">
            <a:extLst>
              <a:ext uri="{FF2B5EF4-FFF2-40B4-BE49-F238E27FC236}">
                <a16:creationId xmlns:a16="http://schemas.microsoft.com/office/drawing/2014/main" id="{C81B9618-9229-E8A8-D2D8-29BBFDD0DFC0}"/>
              </a:ext>
            </a:extLst>
          </p:cNvPr>
          <p:cNvSpPr txBox="1"/>
          <p:nvPr/>
        </p:nvSpPr>
        <p:spPr>
          <a:xfrm>
            <a:off x="3548119" y="1201657"/>
            <a:ext cx="8443209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Kotter’s 8-Step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8" name="TextBox 48">
            <a:extLst>
              <a:ext uri="{FF2B5EF4-FFF2-40B4-BE49-F238E27FC236}">
                <a16:creationId xmlns:a16="http://schemas.microsoft.com/office/drawing/2014/main" id="{7DA6A427-1219-46DE-C75D-3EF377EACCE8}"/>
              </a:ext>
            </a:extLst>
          </p:cNvPr>
          <p:cNvSpPr txBox="1"/>
          <p:nvPr/>
        </p:nvSpPr>
        <p:spPr>
          <a:xfrm>
            <a:off x="12194311" y="1176536"/>
            <a:ext cx="856356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 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F2762376-C3A8-A2AA-E413-64826A73A3F7}"/>
              </a:ext>
            </a:extLst>
          </p:cNvPr>
          <p:cNvSpPr/>
          <p:nvPr/>
        </p:nvSpPr>
        <p:spPr>
          <a:xfrm>
            <a:off x="1372289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022DAEB6-3770-D9CC-C0B9-3585BBF5439E}"/>
              </a:ext>
            </a:extLst>
          </p:cNvPr>
          <p:cNvSpPr/>
          <p:nvPr/>
        </p:nvSpPr>
        <p:spPr>
          <a:xfrm>
            <a:off x="1372289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50B4F5E-D25A-42DF-1EA2-F1DB0049BF2B}"/>
              </a:ext>
            </a:extLst>
          </p:cNvPr>
          <p:cNvSpPr/>
          <p:nvPr/>
        </p:nvSpPr>
        <p:spPr>
          <a:xfrm>
            <a:off x="4149166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BF13184D-5B9B-69F2-5BD1-F7F6D8C0F184}"/>
              </a:ext>
            </a:extLst>
          </p:cNvPr>
          <p:cNvSpPr/>
          <p:nvPr/>
        </p:nvSpPr>
        <p:spPr>
          <a:xfrm>
            <a:off x="4149166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08685A7C-8497-007D-922E-100E757B7E41}"/>
              </a:ext>
            </a:extLst>
          </p:cNvPr>
          <p:cNvSpPr/>
          <p:nvPr/>
        </p:nvSpPr>
        <p:spPr>
          <a:xfrm>
            <a:off x="6926043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508EDE64-CDA6-B933-6A7C-002B5B037188}"/>
              </a:ext>
            </a:extLst>
          </p:cNvPr>
          <p:cNvSpPr/>
          <p:nvPr/>
        </p:nvSpPr>
        <p:spPr>
          <a:xfrm>
            <a:off x="6926043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D90B0F09-1644-07D1-74C2-327902A2900F}"/>
              </a:ext>
            </a:extLst>
          </p:cNvPr>
          <p:cNvSpPr/>
          <p:nvPr/>
        </p:nvSpPr>
        <p:spPr>
          <a:xfrm>
            <a:off x="9702920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44224DB-9B93-0E93-41F3-3AE6ECD4B1F6}"/>
              </a:ext>
            </a:extLst>
          </p:cNvPr>
          <p:cNvSpPr/>
          <p:nvPr/>
        </p:nvSpPr>
        <p:spPr>
          <a:xfrm>
            <a:off x="9702920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529A0E81-9737-F448-C29A-C09762993EF7}"/>
              </a:ext>
            </a:extLst>
          </p:cNvPr>
          <p:cNvSpPr/>
          <p:nvPr/>
        </p:nvSpPr>
        <p:spPr>
          <a:xfrm>
            <a:off x="1247979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86A036F9-5A24-63B7-5D18-939FD66B52AA}"/>
              </a:ext>
            </a:extLst>
          </p:cNvPr>
          <p:cNvSpPr/>
          <p:nvPr/>
        </p:nvSpPr>
        <p:spPr>
          <a:xfrm>
            <a:off x="1247979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D1789426-5D11-D393-5F6C-6C558939F519}"/>
              </a:ext>
            </a:extLst>
          </p:cNvPr>
          <p:cNvSpPr/>
          <p:nvPr/>
        </p:nvSpPr>
        <p:spPr>
          <a:xfrm>
            <a:off x="15256674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24F0F5D-46BE-15C0-80E3-B86964E9D834}"/>
              </a:ext>
            </a:extLst>
          </p:cNvPr>
          <p:cNvSpPr/>
          <p:nvPr/>
        </p:nvSpPr>
        <p:spPr>
          <a:xfrm>
            <a:off x="15256674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0D25A7C3-1E9B-B5A4-1B15-DB4FD76934DE}"/>
              </a:ext>
            </a:extLst>
          </p:cNvPr>
          <p:cNvSpPr/>
          <p:nvPr/>
        </p:nvSpPr>
        <p:spPr>
          <a:xfrm>
            <a:off x="18033551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3D2257D3-3342-EBF4-C491-26C66DCF5633}"/>
              </a:ext>
            </a:extLst>
          </p:cNvPr>
          <p:cNvSpPr/>
          <p:nvPr/>
        </p:nvSpPr>
        <p:spPr>
          <a:xfrm>
            <a:off x="18033551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DC45EE2F-CFE4-BC07-9CD9-C8D2548FF99F}"/>
              </a:ext>
            </a:extLst>
          </p:cNvPr>
          <p:cNvSpPr/>
          <p:nvPr/>
        </p:nvSpPr>
        <p:spPr>
          <a:xfrm>
            <a:off x="2081042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D582A046-9963-C4E0-74DE-9777280D2C79}"/>
              </a:ext>
            </a:extLst>
          </p:cNvPr>
          <p:cNvSpPr/>
          <p:nvPr/>
        </p:nvSpPr>
        <p:spPr>
          <a:xfrm>
            <a:off x="2081042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745362C1-286D-68EF-E645-747DB2A88660}"/>
              </a:ext>
            </a:extLst>
          </p:cNvPr>
          <p:cNvSpPr/>
          <p:nvPr/>
        </p:nvSpPr>
        <p:spPr>
          <a:xfrm>
            <a:off x="1506262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438C2ABF-900F-50E9-E9AB-F51837D31928}"/>
              </a:ext>
            </a:extLst>
          </p:cNvPr>
          <p:cNvSpPr/>
          <p:nvPr/>
        </p:nvSpPr>
        <p:spPr>
          <a:xfrm>
            <a:off x="1961874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01</a:t>
            </a:r>
            <a:endParaRPr lang="en-US" sz="2800" dirty="0">
              <a:latin typeface="+mj-lt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258D72CE-04E3-30C6-6361-C293132F674D}"/>
              </a:ext>
            </a:extLst>
          </p:cNvPr>
          <p:cNvSpPr/>
          <p:nvPr/>
        </p:nvSpPr>
        <p:spPr>
          <a:xfrm>
            <a:off x="4283139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AF0DE790-98BC-032C-65E8-BB7EFEA6AD34}"/>
              </a:ext>
            </a:extLst>
          </p:cNvPr>
          <p:cNvSpPr/>
          <p:nvPr/>
        </p:nvSpPr>
        <p:spPr>
          <a:xfrm>
            <a:off x="4738751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02</a:t>
            </a:r>
            <a:endParaRPr lang="en-US" sz="2800" dirty="0"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8B30C9FB-37B3-1E42-4696-0F48DCF307A5}"/>
              </a:ext>
            </a:extLst>
          </p:cNvPr>
          <p:cNvSpPr/>
          <p:nvPr/>
        </p:nvSpPr>
        <p:spPr>
          <a:xfrm>
            <a:off x="7060016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F865BA30-2672-CD19-FD97-13021E83A968}"/>
              </a:ext>
            </a:extLst>
          </p:cNvPr>
          <p:cNvSpPr/>
          <p:nvPr/>
        </p:nvSpPr>
        <p:spPr>
          <a:xfrm>
            <a:off x="7515628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03</a:t>
            </a:r>
            <a:endParaRPr lang="en-US" sz="2800" dirty="0">
              <a:latin typeface="+mj-lt"/>
            </a:endParaRP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2E0BD62B-363D-181D-9AD2-8D53D8078BF7}"/>
              </a:ext>
            </a:extLst>
          </p:cNvPr>
          <p:cNvSpPr/>
          <p:nvPr/>
        </p:nvSpPr>
        <p:spPr>
          <a:xfrm>
            <a:off x="9836893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2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EEB0414-611A-C1FC-B14C-728EB2C51EA1}"/>
              </a:ext>
            </a:extLst>
          </p:cNvPr>
          <p:cNvSpPr/>
          <p:nvPr/>
        </p:nvSpPr>
        <p:spPr>
          <a:xfrm>
            <a:off x="10292505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04</a:t>
            </a:r>
            <a:endParaRPr lang="en-US" sz="2800" dirty="0">
              <a:latin typeface="+mj-lt"/>
            </a:endParaRP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C914DC0E-FCA1-F6EE-6FBA-DA88BD90FDD6}"/>
              </a:ext>
            </a:extLst>
          </p:cNvPr>
          <p:cNvSpPr/>
          <p:nvPr/>
        </p:nvSpPr>
        <p:spPr>
          <a:xfrm>
            <a:off x="12613770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3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229002F-8501-E408-3F25-95B81AF0A151}"/>
              </a:ext>
            </a:extLst>
          </p:cNvPr>
          <p:cNvSpPr/>
          <p:nvPr/>
        </p:nvSpPr>
        <p:spPr>
          <a:xfrm>
            <a:off x="13069382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05</a:t>
            </a:r>
            <a:endParaRPr lang="en-US" sz="2800" dirty="0">
              <a:latin typeface="+mj-lt"/>
            </a:endParaRP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5BA02193-9B22-E8D4-C080-DD77D22ECDFA}"/>
              </a:ext>
            </a:extLst>
          </p:cNvPr>
          <p:cNvSpPr/>
          <p:nvPr/>
        </p:nvSpPr>
        <p:spPr>
          <a:xfrm>
            <a:off x="15390647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4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ECD44EE1-2F7F-5578-EF14-37D84EA9B5DE}"/>
              </a:ext>
            </a:extLst>
          </p:cNvPr>
          <p:cNvSpPr/>
          <p:nvPr/>
        </p:nvSpPr>
        <p:spPr>
          <a:xfrm>
            <a:off x="15846259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06</a:t>
            </a:r>
            <a:endParaRPr lang="en-US" sz="2800" dirty="0">
              <a:latin typeface="+mj-lt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AF74FAE3-117F-7EA4-C11B-3B9A462D3BC5}"/>
              </a:ext>
            </a:extLst>
          </p:cNvPr>
          <p:cNvSpPr/>
          <p:nvPr/>
        </p:nvSpPr>
        <p:spPr>
          <a:xfrm>
            <a:off x="18167524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5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7EA740C5-797A-6159-754A-DC19B4DA7ECD}"/>
              </a:ext>
            </a:extLst>
          </p:cNvPr>
          <p:cNvSpPr/>
          <p:nvPr/>
        </p:nvSpPr>
        <p:spPr>
          <a:xfrm>
            <a:off x="18623136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07</a:t>
            </a:r>
            <a:endParaRPr lang="en-US" sz="2800" dirty="0">
              <a:latin typeface="+mj-lt"/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4BFFA906-15F3-3F8A-F0EA-D9DBDFA9FD7E}"/>
              </a:ext>
            </a:extLst>
          </p:cNvPr>
          <p:cNvSpPr/>
          <p:nvPr/>
        </p:nvSpPr>
        <p:spPr>
          <a:xfrm>
            <a:off x="20944400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6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E8B30BE-BDB8-5D45-27E0-A3DF13409180}"/>
              </a:ext>
            </a:extLst>
          </p:cNvPr>
          <p:cNvSpPr/>
          <p:nvPr/>
        </p:nvSpPr>
        <p:spPr>
          <a:xfrm>
            <a:off x="1372289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5EA781C9-6E3E-FBA9-1D5C-CD590AC4CE30}"/>
              </a:ext>
            </a:extLst>
          </p:cNvPr>
          <p:cNvSpPr/>
          <p:nvPr/>
        </p:nvSpPr>
        <p:spPr>
          <a:xfrm>
            <a:off x="1372289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3460AA2C-C1A5-EE28-55E2-365A3A9A47AE}"/>
              </a:ext>
            </a:extLst>
          </p:cNvPr>
          <p:cNvSpPr/>
          <p:nvPr/>
        </p:nvSpPr>
        <p:spPr>
          <a:xfrm>
            <a:off x="4149166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3D3E6931-1FB3-B94D-69A5-C7A2D4894F07}"/>
              </a:ext>
            </a:extLst>
          </p:cNvPr>
          <p:cNvSpPr/>
          <p:nvPr/>
        </p:nvSpPr>
        <p:spPr>
          <a:xfrm>
            <a:off x="4149166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09B3169F-D643-009F-8725-BFE074904724}"/>
              </a:ext>
            </a:extLst>
          </p:cNvPr>
          <p:cNvSpPr/>
          <p:nvPr/>
        </p:nvSpPr>
        <p:spPr>
          <a:xfrm>
            <a:off x="6926043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0336B29B-F44F-2C3B-F497-02E778107A24}"/>
              </a:ext>
            </a:extLst>
          </p:cNvPr>
          <p:cNvSpPr/>
          <p:nvPr/>
        </p:nvSpPr>
        <p:spPr>
          <a:xfrm>
            <a:off x="6926043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92BF78AD-5DF9-D1C4-C531-A7A4CCB8A336}"/>
              </a:ext>
            </a:extLst>
          </p:cNvPr>
          <p:cNvSpPr/>
          <p:nvPr/>
        </p:nvSpPr>
        <p:spPr>
          <a:xfrm>
            <a:off x="9702920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D88B5F5D-551C-AB67-FEAC-D496CB87D2AD}"/>
              </a:ext>
            </a:extLst>
          </p:cNvPr>
          <p:cNvSpPr/>
          <p:nvPr/>
        </p:nvSpPr>
        <p:spPr>
          <a:xfrm>
            <a:off x="9702920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044AEF74-288E-701B-A1D6-626650EE19B0}"/>
              </a:ext>
            </a:extLst>
          </p:cNvPr>
          <p:cNvSpPr/>
          <p:nvPr/>
        </p:nvSpPr>
        <p:spPr>
          <a:xfrm>
            <a:off x="1247979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EE1A1017-66D6-3FD2-B797-E868AC75450E}"/>
              </a:ext>
            </a:extLst>
          </p:cNvPr>
          <p:cNvSpPr/>
          <p:nvPr/>
        </p:nvSpPr>
        <p:spPr>
          <a:xfrm>
            <a:off x="1247979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320438EA-3DAD-7F02-8307-CA49D87E149E}"/>
              </a:ext>
            </a:extLst>
          </p:cNvPr>
          <p:cNvSpPr/>
          <p:nvPr/>
        </p:nvSpPr>
        <p:spPr>
          <a:xfrm>
            <a:off x="15256674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E0775FAD-7B06-5718-9A2A-9F6B7F8303D2}"/>
              </a:ext>
            </a:extLst>
          </p:cNvPr>
          <p:cNvSpPr/>
          <p:nvPr/>
        </p:nvSpPr>
        <p:spPr>
          <a:xfrm>
            <a:off x="15256674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19BB6030-2489-8147-CE86-EA9508925520}"/>
              </a:ext>
            </a:extLst>
          </p:cNvPr>
          <p:cNvSpPr/>
          <p:nvPr/>
        </p:nvSpPr>
        <p:spPr>
          <a:xfrm>
            <a:off x="18033551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10C1E155-77CC-08F0-1080-35BDC702D464}"/>
              </a:ext>
            </a:extLst>
          </p:cNvPr>
          <p:cNvSpPr/>
          <p:nvPr/>
        </p:nvSpPr>
        <p:spPr>
          <a:xfrm>
            <a:off x="18033551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6B55E65-491A-6447-35C8-0CB1DA6579C2}"/>
              </a:ext>
            </a:extLst>
          </p:cNvPr>
          <p:cNvSpPr/>
          <p:nvPr/>
        </p:nvSpPr>
        <p:spPr>
          <a:xfrm>
            <a:off x="2081042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65F6C165-6169-1120-14C5-CFFB31BDA03D}"/>
              </a:ext>
            </a:extLst>
          </p:cNvPr>
          <p:cNvSpPr/>
          <p:nvPr/>
        </p:nvSpPr>
        <p:spPr>
          <a:xfrm>
            <a:off x="2081042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25AE52D-8305-0B67-8579-F05B90E4DD06}"/>
              </a:ext>
            </a:extLst>
          </p:cNvPr>
          <p:cNvSpPr/>
          <p:nvPr/>
        </p:nvSpPr>
        <p:spPr>
          <a:xfrm>
            <a:off x="21400012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08</a:t>
            </a:r>
            <a:endParaRPr lang="en-US" sz="2800" dirty="0">
              <a:latin typeface="+mj-lt"/>
            </a:endParaRPr>
          </a:p>
        </p:txBody>
      </p:sp>
      <p:sp>
        <p:nvSpPr>
          <p:cNvPr id="97" name="TextBox 48">
            <a:extLst>
              <a:ext uri="{FF2B5EF4-FFF2-40B4-BE49-F238E27FC236}">
                <a16:creationId xmlns:a16="http://schemas.microsoft.com/office/drawing/2014/main" id="{5CB186D2-92A2-D89D-B08E-2710E3DF40B7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8" name="TextBox 25">
            <a:extLst>
              <a:ext uri="{FF2B5EF4-FFF2-40B4-BE49-F238E27FC236}">
                <a16:creationId xmlns:a16="http://schemas.microsoft.com/office/drawing/2014/main" id="{248897DD-9E5A-94C9-F443-1F7611CA89E7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99" name="Textbox 200">
            <a:extLst>
              <a:ext uri="{FF2B5EF4-FFF2-40B4-BE49-F238E27FC236}">
                <a16:creationId xmlns:a16="http://schemas.microsoft.com/office/drawing/2014/main" id="{265E830D-87AC-6DC5-57FE-4477B718CCFD}"/>
              </a:ext>
            </a:extLst>
          </p:cNvPr>
          <p:cNvSpPr txBox="1"/>
          <p:nvPr/>
        </p:nvSpPr>
        <p:spPr>
          <a:xfrm>
            <a:off x="1619075" y="9324362"/>
            <a:ext cx="170771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Gobold" panose="02000500000000000000" pitchFamily="2" charset="0"/>
              </a:rPr>
              <a:t>Create Urgency</a:t>
            </a:r>
          </a:p>
        </p:txBody>
      </p:sp>
      <p:sp>
        <p:nvSpPr>
          <p:cNvPr id="100" name="Textbox 200">
            <a:extLst>
              <a:ext uri="{FF2B5EF4-FFF2-40B4-BE49-F238E27FC236}">
                <a16:creationId xmlns:a16="http://schemas.microsoft.com/office/drawing/2014/main" id="{CF34E2F5-FDDC-D0D6-F9A6-880F07A1A2BB}"/>
              </a:ext>
            </a:extLst>
          </p:cNvPr>
          <p:cNvSpPr txBox="1"/>
          <p:nvPr/>
        </p:nvSpPr>
        <p:spPr>
          <a:xfrm>
            <a:off x="1617199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Tạo cảm giác cấp bách để thúc đẩy mọi người chấp nhận thay đổi.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1" name="Textbox 200">
            <a:extLst>
              <a:ext uri="{FF2B5EF4-FFF2-40B4-BE49-F238E27FC236}">
                <a16:creationId xmlns:a16="http://schemas.microsoft.com/office/drawing/2014/main" id="{72EE600F-E550-987A-9EEF-15737A43A676}"/>
              </a:ext>
            </a:extLst>
          </p:cNvPr>
          <p:cNvSpPr txBox="1"/>
          <p:nvPr/>
        </p:nvSpPr>
        <p:spPr>
          <a:xfrm>
            <a:off x="4408872" y="9324362"/>
            <a:ext cx="168187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Gobold" panose="02000500000000000000" pitchFamily="2" charset="0"/>
              </a:rPr>
              <a:t>Build Coalition</a:t>
            </a:r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155B62D4-F92A-7F19-7F7B-E6E16B3DFF70}"/>
              </a:ext>
            </a:extLst>
          </p:cNvPr>
          <p:cNvSpPr txBox="1"/>
          <p:nvPr/>
        </p:nvSpPr>
        <p:spPr>
          <a:xfrm>
            <a:off x="4394076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Hình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thành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liên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minh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lãnh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đạo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vững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chắc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dẫn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dắt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thay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đổi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527A4695-0940-F7A2-8580-BBBEDBED2125}"/>
              </a:ext>
            </a:extLst>
          </p:cNvPr>
          <p:cNvSpPr txBox="1"/>
          <p:nvPr/>
        </p:nvSpPr>
        <p:spPr>
          <a:xfrm>
            <a:off x="7354674" y="9324362"/>
            <a:ext cx="13440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Gobold" panose="02000500000000000000" pitchFamily="2" charset="0"/>
              </a:rPr>
              <a:t>Form Vision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EDA6110B-27A3-6B9F-FB09-14A16ECDDD03}"/>
              </a:ext>
            </a:extLst>
          </p:cNvPr>
          <p:cNvSpPr txBox="1"/>
          <p:nvPr/>
        </p:nvSpPr>
        <p:spPr>
          <a:xfrm>
            <a:off x="7170953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Xây dựng tầm nhìn và chiến lược rõ ràng định hướng.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E8BD7BEC-2288-7857-7662-695B44262EB2}"/>
              </a:ext>
            </a:extLst>
          </p:cNvPr>
          <p:cNvSpPr txBox="1"/>
          <p:nvPr/>
        </p:nvSpPr>
        <p:spPr>
          <a:xfrm>
            <a:off x="9958876" y="9324362"/>
            <a:ext cx="16893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Gobold" panose="02000500000000000000" pitchFamily="2" charset="0"/>
              </a:rPr>
              <a:t>Communication</a:t>
            </a:r>
          </a:p>
        </p:txBody>
      </p:sp>
      <p:sp>
        <p:nvSpPr>
          <p:cNvPr id="106" name="Textbox 200">
            <a:extLst>
              <a:ext uri="{FF2B5EF4-FFF2-40B4-BE49-F238E27FC236}">
                <a16:creationId xmlns:a16="http://schemas.microsoft.com/office/drawing/2014/main" id="{65B49047-BAB9-33C4-24AA-B9A480AC6E2B}"/>
              </a:ext>
            </a:extLst>
          </p:cNvPr>
          <p:cNvSpPr txBox="1"/>
          <p:nvPr/>
        </p:nvSpPr>
        <p:spPr>
          <a:xfrm>
            <a:off x="9904554" y="9841100"/>
            <a:ext cx="179801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Truyền đạt tầm nhìn thường xuyên, khơi dậy đồng thuận tổ chức.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1A7C5EE1-680C-D8CA-9E48-E1DCA1239C51}"/>
              </a:ext>
            </a:extLst>
          </p:cNvPr>
          <p:cNvSpPr txBox="1"/>
          <p:nvPr/>
        </p:nvSpPr>
        <p:spPr>
          <a:xfrm>
            <a:off x="12681122" y="9324362"/>
            <a:ext cx="179863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Gobold" panose="02000500000000000000" pitchFamily="2" charset="0"/>
              </a:rPr>
              <a:t>Empower Action</a:t>
            </a:r>
          </a:p>
        </p:txBody>
      </p:sp>
      <p:sp>
        <p:nvSpPr>
          <p:cNvPr id="108" name="Textbox 200">
            <a:extLst>
              <a:ext uri="{FF2B5EF4-FFF2-40B4-BE49-F238E27FC236}">
                <a16:creationId xmlns:a16="http://schemas.microsoft.com/office/drawing/2014/main" id="{569A5591-BBC7-8725-058B-8F681147BCB2}"/>
              </a:ext>
            </a:extLst>
          </p:cNvPr>
          <p:cNvSpPr txBox="1"/>
          <p:nvPr/>
        </p:nvSpPr>
        <p:spPr>
          <a:xfrm>
            <a:off x="12724707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Trao quyền cho nhân viên, loại bỏ mọi rào cản cản trở.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9" name="Textbox 200">
            <a:extLst>
              <a:ext uri="{FF2B5EF4-FFF2-40B4-BE49-F238E27FC236}">
                <a16:creationId xmlns:a16="http://schemas.microsoft.com/office/drawing/2014/main" id="{E22B2F9B-86B9-D38E-BF76-844394C6B8C9}"/>
              </a:ext>
            </a:extLst>
          </p:cNvPr>
          <p:cNvSpPr txBox="1"/>
          <p:nvPr/>
        </p:nvSpPr>
        <p:spPr>
          <a:xfrm>
            <a:off x="15543536" y="9324362"/>
            <a:ext cx="162756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Gobold" panose="02000500000000000000" pitchFamily="2" charset="0"/>
              </a:rPr>
              <a:t>Generate Wins</a:t>
            </a:r>
          </a:p>
        </p:txBody>
      </p:sp>
      <p:sp>
        <p:nvSpPr>
          <p:cNvPr id="110" name="Textbox 200">
            <a:extLst>
              <a:ext uri="{FF2B5EF4-FFF2-40B4-BE49-F238E27FC236}">
                <a16:creationId xmlns:a16="http://schemas.microsoft.com/office/drawing/2014/main" id="{F21EE04D-2B87-E655-0AEF-BF982CFC991E}"/>
              </a:ext>
            </a:extLst>
          </p:cNvPr>
          <p:cNvSpPr txBox="1"/>
          <p:nvPr/>
        </p:nvSpPr>
        <p:spPr>
          <a:xfrm>
            <a:off x="15501584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Tạo thành công ngắn hạn để duy trì động lực tích cực.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1" name="Textbox 200">
            <a:extLst>
              <a:ext uri="{FF2B5EF4-FFF2-40B4-BE49-F238E27FC236}">
                <a16:creationId xmlns:a16="http://schemas.microsoft.com/office/drawing/2014/main" id="{4D2031B2-09EB-3A68-1A3F-6F573E0517DC}"/>
              </a:ext>
            </a:extLst>
          </p:cNvPr>
          <p:cNvSpPr txBox="1"/>
          <p:nvPr/>
        </p:nvSpPr>
        <p:spPr>
          <a:xfrm>
            <a:off x="18147641" y="9324362"/>
            <a:ext cx="197310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Gobold" panose="02000500000000000000" pitchFamily="2" charset="0"/>
              </a:rPr>
              <a:t>Consolidate Gains</a:t>
            </a:r>
          </a:p>
        </p:txBody>
      </p:sp>
      <p:sp>
        <p:nvSpPr>
          <p:cNvPr id="112" name="Textbox 200">
            <a:extLst>
              <a:ext uri="{FF2B5EF4-FFF2-40B4-BE49-F238E27FC236}">
                <a16:creationId xmlns:a16="http://schemas.microsoft.com/office/drawing/2014/main" id="{E3526D38-0DD1-5854-7598-80B3E372540D}"/>
              </a:ext>
            </a:extLst>
          </p:cNvPr>
          <p:cNvSpPr txBox="1"/>
          <p:nvPr/>
        </p:nvSpPr>
        <p:spPr>
          <a:xfrm>
            <a:off x="18278461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Củng cố kết quả đạt được và mở rộng thay đổi.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3" name="Textbox 200">
            <a:extLst>
              <a:ext uri="{FF2B5EF4-FFF2-40B4-BE49-F238E27FC236}">
                <a16:creationId xmlns:a16="http://schemas.microsoft.com/office/drawing/2014/main" id="{5356BE10-A879-519A-3543-E069A41A6739}"/>
              </a:ext>
            </a:extLst>
          </p:cNvPr>
          <p:cNvSpPr txBox="1"/>
          <p:nvPr/>
        </p:nvSpPr>
        <p:spPr>
          <a:xfrm>
            <a:off x="21085490" y="9324362"/>
            <a:ext cx="165115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Gobold" panose="02000500000000000000" pitchFamily="2" charset="0"/>
              </a:rPr>
              <a:t>Anchor Change</a:t>
            </a:r>
          </a:p>
        </p:txBody>
      </p:sp>
      <p:sp>
        <p:nvSpPr>
          <p:cNvPr id="114" name="Textbox 200">
            <a:extLst>
              <a:ext uri="{FF2B5EF4-FFF2-40B4-BE49-F238E27FC236}">
                <a16:creationId xmlns:a16="http://schemas.microsoft.com/office/drawing/2014/main" id="{43FB79E1-318A-C185-818C-0318F2E78849}"/>
              </a:ext>
            </a:extLst>
          </p:cNvPr>
          <p:cNvSpPr txBox="1"/>
          <p:nvPr/>
        </p:nvSpPr>
        <p:spPr>
          <a:xfrm>
            <a:off x="21055337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Gắn thay đổi bền vững với văn hóa cốt lõi tổ chức.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5" name="Freeform 154">
            <a:extLst>
              <a:ext uri="{FF2B5EF4-FFF2-40B4-BE49-F238E27FC236}">
                <a16:creationId xmlns:a16="http://schemas.microsoft.com/office/drawing/2014/main" id="{CE65E93F-4B52-DB81-DDCA-3060C5C3B48E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190595" y="7469524"/>
            <a:ext cx="564672" cy="888664"/>
          </a:xfrm>
          <a:custGeom>
            <a:avLst/>
            <a:gdLst>
              <a:gd name="T0" fmla="*/ 193 w 508"/>
              <a:gd name="T1" fmla="*/ 551 h 798"/>
              <a:gd name="T2" fmla="*/ 48 w 508"/>
              <a:gd name="T3" fmla="*/ 458 h 798"/>
              <a:gd name="T4" fmla="*/ 55 w 508"/>
              <a:gd name="T5" fmla="*/ 229 h 798"/>
              <a:gd name="T6" fmla="*/ 126 w 508"/>
              <a:gd name="T7" fmla="*/ 336 h 798"/>
              <a:gd name="T8" fmla="*/ 206 w 508"/>
              <a:gd name="T9" fmla="*/ 0 h 798"/>
              <a:gd name="T10" fmla="*/ 312 w 508"/>
              <a:gd name="T11" fmla="*/ 380 h 798"/>
              <a:gd name="T12" fmla="*/ 390 w 508"/>
              <a:gd name="T13" fmla="*/ 170 h 798"/>
              <a:gd name="T14" fmla="*/ 319 w 508"/>
              <a:gd name="T15" fmla="*/ 545 h 798"/>
              <a:gd name="T16" fmla="*/ 456 w 508"/>
              <a:gd name="T17" fmla="*/ 798 h 798"/>
              <a:gd name="T18" fmla="*/ 44 w 508"/>
              <a:gd name="T19" fmla="*/ 606 h 798"/>
              <a:gd name="T20" fmla="*/ 37 w 508"/>
              <a:gd name="T21" fmla="*/ 780 h 798"/>
              <a:gd name="T22" fmla="*/ 464 w 508"/>
              <a:gd name="T23" fmla="*/ 624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8" h="798">
                <a:moveTo>
                  <a:pt x="193" y="551"/>
                </a:moveTo>
                <a:cubicBezTo>
                  <a:pt x="166" y="541"/>
                  <a:pt x="83" y="519"/>
                  <a:pt x="48" y="458"/>
                </a:cubicBezTo>
                <a:cubicBezTo>
                  <a:pt x="0" y="374"/>
                  <a:pt x="55" y="229"/>
                  <a:pt x="55" y="229"/>
                </a:cubicBezTo>
                <a:cubicBezTo>
                  <a:pt x="55" y="229"/>
                  <a:pt x="93" y="303"/>
                  <a:pt x="126" y="336"/>
                </a:cubicBezTo>
                <a:cubicBezTo>
                  <a:pt x="163" y="273"/>
                  <a:pt x="226" y="90"/>
                  <a:pt x="206" y="0"/>
                </a:cubicBezTo>
                <a:cubicBezTo>
                  <a:pt x="251" y="77"/>
                  <a:pt x="334" y="238"/>
                  <a:pt x="312" y="380"/>
                </a:cubicBezTo>
                <a:cubicBezTo>
                  <a:pt x="354" y="265"/>
                  <a:pt x="411" y="235"/>
                  <a:pt x="390" y="170"/>
                </a:cubicBezTo>
                <a:cubicBezTo>
                  <a:pt x="458" y="290"/>
                  <a:pt x="508" y="489"/>
                  <a:pt x="319" y="545"/>
                </a:cubicBezTo>
                <a:moveTo>
                  <a:pt x="456" y="798"/>
                </a:moveTo>
                <a:cubicBezTo>
                  <a:pt x="44" y="606"/>
                  <a:pt x="44" y="606"/>
                  <a:pt x="44" y="606"/>
                </a:cubicBezTo>
                <a:moveTo>
                  <a:pt x="37" y="780"/>
                </a:moveTo>
                <a:cubicBezTo>
                  <a:pt x="464" y="624"/>
                  <a:pt x="464" y="624"/>
                  <a:pt x="464" y="624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70C0F06E-A4F8-94C4-9FD5-5C5727EF309C}"/>
              </a:ext>
            </a:extLst>
          </p:cNvPr>
          <p:cNvSpPr>
            <a:spLocks noChangeAspect="1"/>
          </p:cNvSpPr>
          <p:nvPr/>
        </p:nvSpPr>
        <p:spPr>
          <a:xfrm>
            <a:off x="4718868" y="7595292"/>
            <a:ext cx="1061880" cy="63712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E4A093C0-59AF-DA14-9315-0DA2945B90DB}"/>
              </a:ext>
            </a:extLst>
          </p:cNvPr>
          <p:cNvSpPr>
            <a:spLocks noChangeAspect="1"/>
          </p:cNvSpPr>
          <p:nvPr/>
        </p:nvSpPr>
        <p:spPr>
          <a:xfrm>
            <a:off x="7437342" y="7595292"/>
            <a:ext cx="1178686" cy="637128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8" name="Freeform 109">
            <a:extLst>
              <a:ext uri="{FF2B5EF4-FFF2-40B4-BE49-F238E27FC236}">
                <a16:creationId xmlns:a16="http://schemas.microsoft.com/office/drawing/2014/main" id="{60F6094C-4A68-162B-C214-D68446B0937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446901" y="7548096"/>
            <a:ext cx="713322" cy="73152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9" name="Freeform 171">
            <a:extLst>
              <a:ext uri="{FF2B5EF4-FFF2-40B4-BE49-F238E27FC236}">
                <a16:creationId xmlns:a16="http://schemas.microsoft.com/office/drawing/2014/main" id="{B9953B7E-17D3-5FAA-1A39-9495068504E0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3234742" y="7548096"/>
            <a:ext cx="691394" cy="73152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F9EB103A-83E1-F73D-BE83-CD2B9BD9A97B}"/>
              </a:ext>
            </a:extLst>
          </p:cNvPr>
          <p:cNvSpPr>
            <a:spLocks noChangeAspect="1"/>
          </p:cNvSpPr>
          <p:nvPr/>
        </p:nvSpPr>
        <p:spPr>
          <a:xfrm>
            <a:off x="15952368" y="7548096"/>
            <a:ext cx="809897" cy="731520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D73BA7F1-062F-87AD-C1F7-F7F090E97828}"/>
              </a:ext>
            </a:extLst>
          </p:cNvPr>
          <p:cNvSpPr>
            <a:spLocks noChangeAspect="1"/>
          </p:cNvSpPr>
          <p:nvPr/>
        </p:nvSpPr>
        <p:spPr>
          <a:xfrm>
            <a:off x="18780625" y="7548096"/>
            <a:ext cx="707136" cy="731520"/>
          </a:xfrm>
          <a:custGeom>
            <a:avLst/>
            <a:gdLst>
              <a:gd name="connsiteX0" fmla="*/ 358063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3 w 441960"/>
              <a:gd name="connsiteY5" fmla="*/ 129007 h 457200"/>
              <a:gd name="connsiteX6" fmla="*/ 434263 w 441960"/>
              <a:gd name="connsiteY6" fmla="*/ 205207 h 457200"/>
              <a:gd name="connsiteX7" fmla="*/ 434263 w 441960"/>
              <a:gd name="connsiteY7" fmla="*/ 368122 h 457200"/>
              <a:gd name="connsiteX8" fmla="*/ 358063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6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79298 w 441960"/>
              <a:gd name="connsiteY15" fmla="*/ 331699 h 457200"/>
              <a:gd name="connsiteX16" fmla="*/ 226085 w 441960"/>
              <a:gd name="connsiteY16" fmla="*/ 350444 h 457200"/>
              <a:gd name="connsiteX17" fmla="*/ 274548 w 441960"/>
              <a:gd name="connsiteY17" fmla="*/ 316459 h 457200"/>
              <a:gd name="connsiteX18" fmla="*/ 227152 w 441960"/>
              <a:gd name="connsiteY18" fmla="*/ 282321 h 457200"/>
              <a:gd name="connsiteX19" fmla="*/ 185242 w 441960"/>
              <a:gd name="connsiteY19" fmla="*/ 253060 h 457200"/>
              <a:gd name="connsiteX20" fmla="*/ 226238 w 441960"/>
              <a:gd name="connsiteY20" fmla="*/ 222733 h 457200"/>
              <a:gd name="connsiteX21" fmla="*/ 262813 w 441960"/>
              <a:gd name="connsiteY21" fmla="*/ 235839 h 457200"/>
              <a:gd name="connsiteX22" fmla="*/ 225933 w 441960"/>
              <a:gd name="connsiteY22" fmla="*/ 350444 h 457200"/>
              <a:gd name="connsiteX23" fmla="*/ 225933 w 441960"/>
              <a:gd name="connsiteY23" fmla="*/ 373761 h 457200"/>
              <a:gd name="connsiteX24" fmla="*/ 225933 w 441960"/>
              <a:gd name="connsiteY24" fmla="*/ 199415 h 457200"/>
              <a:gd name="connsiteX25" fmla="*/ 225933 w 441960"/>
              <a:gd name="connsiteY25" fmla="*/ 222733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41960" h="457200">
                <a:moveTo>
                  <a:pt x="358063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3" y="129007"/>
                </a:lnTo>
                <a:cubicBezTo>
                  <a:pt x="400126" y="129007"/>
                  <a:pt x="434263" y="163144"/>
                  <a:pt x="434263" y="205207"/>
                </a:cubicBezTo>
                <a:lnTo>
                  <a:pt x="434263" y="368122"/>
                </a:lnTo>
                <a:cubicBezTo>
                  <a:pt x="434263" y="410032"/>
                  <a:pt x="400126" y="444170"/>
                  <a:pt x="358063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6" y="19431"/>
                </a:lnTo>
                <a:cubicBezTo>
                  <a:pt x="183718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79298" y="331699"/>
                </a:moveTo>
                <a:cubicBezTo>
                  <a:pt x="188138" y="344653"/>
                  <a:pt x="203073" y="350444"/>
                  <a:pt x="226085" y="350444"/>
                </a:cubicBezTo>
                <a:cubicBezTo>
                  <a:pt x="237515" y="350444"/>
                  <a:pt x="274548" y="348005"/>
                  <a:pt x="274548" y="316459"/>
                </a:cubicBezTo>
                <a:cubicBezTo>
                  <a:pt x="274548" y="295580"/>
                  <a:pt x="262204" y="286588"/>
                  <a:pt x="227152" y="282321"/>
                </a:cubicBezTo>
                <a:cubicBezTo>
                  <a:pt x="214655" y="280797"/>
                  <a:pt x="185242" y="277292"/>
                  <a:pt x="185242" y="253060"/>
                </a:cubicBezTo>
                <a:cubicBezTo>
                  <a:pt x="185242" y="239039"/>
                  <a:pt x="195910" y="222733"/>
                  <a:pt x="226238" y="222733"/>
                </a:cubicBezTo>
                <a:cubicBezTo>
                  <a:pt x="239953" y="222733"/>
                  <a:pt x="253670" y="227762"/>
                  <a:pt x="262813" y="235839"/>
                </a:cubicBezTo>
                <a:moveTo>
                  <a:pt x="225933" y="350444"/>
                </a:moveTo>
                <a:lnTo>
                  <a:pt x="225933" y="373761"/>
                </a:lnTo>
                <a:moveTo>
                  <a:pt x="225933" y="199415"/>
                </a:moveTo>
                <a:lnTo>
                  <a:pt x="225933" y="22273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Freeform 164">
            <a:extLst>
              <a:ext uri="{FF2B5EF4-FFF2-40B4-BE49-F238E27FC236}">
                <a16:creationId xmlns:a16="http://schemas.microsoft.com/office/drawing/2014/main" id="{16094D10-7435-574C-5CB6-C3CCE0F0F6F1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1576364" y="7548096"/>
            <a:ext cx="669410" cy="731520"/>
          </a:xfrm>
          <a:custGeom>
            <a:avLst/>
            <a:gdLst>
              <a:gd name="T0" fmla="*/ 786 w 810"/>
              <a:gd name="T1" fmla="*/ 614 h 880"/>
              <a:gd name="T2" fmla="*/ 405 w 810"/>
              <a:gd name="T3" fmla="*/ 880 h 880"/>
              <a:gd name="T4" fmla="*/ 26 w 810"/>
              <a:gd name="T5" fmla="*/ 617 h 880"/>
              <a:gd name="T6" fmla="*/ 405 w 810"/>
              <a:gd name="T7" fmla="*/ 880 h 880"/>
              <a:gd name="T8" fmla="*/ 405 w 810"/>
              <a:gd name="T9" fmla="*/ 195 h 880"/>
              <a:gd name="T10" fmla="*/ 405 w 810"/>
              <a:gd name="T11" fmla="*/ 195 h 880"/>
              <a:gd name="T12" fmla="*/ 503 w 810"/>
              <a:gd name="T13" fmla="*/ 97 h 880"/>
              <a:gd name="T14" fmla="*/ 405 w 810"/>
              <a:gd name="T15" fmla="*/ 0 h 880"/>
              <a:gd name="T16" fmla="*/ 307 w 810"/>
              <a:gd name="T17" fmla="*/ 97 h 880"/>
              <a:gd name="T18" fmla="*/ 405 w 810"/>
              <a:gd name="T19" fmla="*/ 195 h 880"/>
              <a:gd name="T20" fmla="*/ 548 w 810"/>
              <a:gd name="T21" fmla="*/ 352 h 880"/>
              <a:gd name="T22" fmla="*/ 263 w 810"/>
              <a:gd name="T23" fmla="*/ 352 h 880"/>
              <a:gd name="T24" fmla="*/ 175 w 810"/>
              <a:gd name="T25" fmla="*/ 672 h 880"/>
              <a:gd name="T26" fmla="*/ 26 w 810"/>
              <a:gd name="T27" fmla="*/ 617 h 880"/>
              <a:gd name="T28" fmla="*/ 0 w 810"/>
              <a:gd name="T29" fmla="*/ 787 h 880"/>
              <a:gd name="T30" fmla="*/ 810 w 810"/>
              <a:gd name="T31" fmla="*/ 787 h 880"/>
              <a:gd name="T32" fmla="*/ 785 w 810"/>
              <a:gd name="T33" fmla="*/ 617 h 880"/>
              <a:gd name="T34" fmla="*/ 635 w 810"/>
              <a:gd name="T35" fmla="*/ 672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0" h="880">
                <a:moveTo>
                  <a:pt x="786" y="614"/>
                </a:moveTo>
                <a:cubicBezTo>
                  <a:pt x="729" y="769"/>
                  <a:pt x="580" y="880"/>
                  <a:pt x="405" y="880"/>
                </a:cubicBezTo>
                <a:cubicBezTo>
                  <a:pt x="231" y="880"/>
                  <a:pt x="83" y="771"/>
                  <a:pt x="26" y="617"/>
                </a:cubicBezTo>
                <a:moveTo>
                  <a:pt x="405" y="880"/>
                </a:moveTo>
                <a:cubicBezTo>
                  <a:pt x="405" y="195"/>
                  <a:pt x="405" y="195"/>
                  <a:pt x="405" y="195"/>
                </a:cubicBezTo>
                <a:moveTo>
                  <a:pt x="405" y="195"/>
                </a:moveTo>
                <a:cubicBezTo>
                  <a:pt x="459" y="195"/>
                  <a:pt x="503" y="151"/>
                  <a:pt x="503" y="97"/>
                </a:cubicBezTo>
                <a:cubicBezTo>
                  <a:pt x="503" y="43"/>
                  <a:pt x="459" y="0"/>
                  <a:pt x="405" y="0"/>
                </a:cubicBezTo>
                <a:cubicBezTo>
                  <a:pt x="351" y="0"/>
                  <a:pt x="307" y="43"/>
                  <a:pt x="307" y="97"/>
                </a:cubicBezTo>
                <a:cubicBezTo>
                  <a:pt x="307" y="151"/>
                  <a:pt x="351" y="195"/>
                  <a:pt x="405" y="195"/>
                </a:cubicBezTo>
                <a:close/>
                <a:moveTo>
                  <a:pt x="548" y="352"/>
                </a:moveTo>
                <a:cubicBezTo>
                  <a:pt x="263" y="352"/>
                  <a:pt x="263" y="352"/>
                  <a:pt x="263" y="352"/>
                </a:cubicBezTo>
                <a:moveTo>
                  <a:pt x="175" y="672"/>
                </a:moveTo>
                <a:cubicBezTo>
                  <a:pt x="26" y="617"/>
                  <a:pt x="26" y="617"/>
                  <a:pt x="26" y="617"/>
                </a:cubicBezTo>
                <a:cubicBezTo>
                  <a:pt x="0" y="787"/>
                  <a:pt x="0" y="787"/>
                  <a:pt x="0" y="787"/>
                </a:cubicBezTo>
                <a:moveTo>
                  <a:pt x="810" y="787"/>
                </a:moveTo>
                <a:cubicBezTo>
                  <a:pt x="785" y="617"/>
                  <a:pt x="785" y="617"/>
                  <a:pt x="785" y="617"/>
                </a:cubicBezTo>
                <a:cubicBezTo>
                  <a:pt x="635" y="672"/>
                  <a:pt x="635" y="672"/>
                  <a:pt x="635" y="67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8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7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6" presetClass="entr" presetSubtype="4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6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6" presetClass="entr" presetSubtype="4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85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6" presetClass="entr" presetSubtype="4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04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16" presetClass="entr" presetSubtype="4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2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6" presetClass="entr" presetSubtype="4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2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6" presetClass="entr" presetSubtype="4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61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0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3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4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6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9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3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/>
          <p:bldP spid="48" grpId="0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7" grpId="0" animBg="1"/>
          <p:bldP spid="69" grpId="0" animBg="1"/>
          <p:bldP spid="71" grpId="0" animBg="1"/>
          <p:bldP spid="73" grpId="0" animBg="1"/>
          <p:bldP spid="75" grpId="0" animBg="1"/>
          <p:bldP spid="77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 animBg="1"/>
          <p:bldP spid="94" grpId="0" animBg="1"/>
          <p:bldP spid="95" grpId="0" animBg="1"/>
          <p:bldP spid="97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8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7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6" presetClass="entr" presetSubtype="4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6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6" presetClass="entr" presetSubtype="4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85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6" presetClass="entr" presetSubtype="4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04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16" presetClass="entr" presetSubtype="4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2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6" presetClass="entr" presetSubtype="4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2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6" presetClass="entr" presetSubtype="4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61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0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3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4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6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9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3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/>
          <p:bldP spid="48" grpId="0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7" grpId="0" animBg="1"/>
          <p:bldP spid="69" grpId="0" animBg="1"/>
          <p:bldP spid="71" grpId="0" animBg="1"/>
          <p:bldP spid="73" grpId="0" animBg="1"/>
          <p:bldP spid="75" grpId="0" animBg="1"/>
          <p:bldP spid="77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 animBg="1"/>
          <p:bldP spid="94" grpId="0" animBg="1"/>
          <p:bldP spid="95" grpId="0" animBg="1"/>
          <p:bldP spid="97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Box 48">
            <a:extLst>
              <a:ext uri="{FF2B5EF4-FFF2-40B4-BE49-F238E27FC236}">
                <a16:creationId xmlns:a16="http://schemas.microsoft.com/office/drawing/2014/main" id="{BAF6769F-F1CE-F61F-E60A-BCA84D0E5129}"/>
              </a:ext>
            </a:extLst>
          </p:cNvPr>
          <p:cNvSpPr txBox="1"/>
          <p:nvPr/>
        </p:nvSpPr>
        <p:spPr>
          <a:xfrm>
            <a:off x="3548119" y="1201657"/>
            <a:ext cx="8443209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Kotter’s 8-Step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4" name="TextBox 48">
            <a:extLst>
              <a:ext uri="{FF2B5EF4-FFF2-40B4-BE49-F238E27FC236}">
                <a16:creationId xmlns:a16="http://schemas.microsoft.com/office/drawing/2014/main" id="{3AD7DEEE-CBC4-E961-D63A-8B01D5B261E4}"/>
              </a:ext>
            </a:extLst>
          </p:cNvPr>
          <p:cNvSpPr txBox="1"/>
          <p:nvPr/>
        </p:nvSpPr>
        <p:spPr>
          <a:xfrm>
            <a:off x="12194311" y="1176536"/>
            <a:ext cx="856356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 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7FA83DAA-9211-E4C7-8B7A-1772165B912E}"/>
              </a:ext>
            </a:extLst>
          </p:cNvPr>
          <p:cNvSpPr/>
          <p:nvPr/>
        </p:nvSpPr>
        <p:spPr>
          <a:xfrm>
            <a:off x="1372289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91F636EB-9C56-2905-D03C-F6DF16A3B735}"/>
              </a:ext>
            </a:extLst>
          </p:cNvPr>
          <p:cNvSpPr/>
          <p:nvPr/>
        </p:nvSpPr>
        <p:spPr>
          <a:xfrm>
            <a:off x="1372289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01C9A389-A19E-75F0-6D32-4018381362F6}"/>
              </a:ext>
            </a:extLst>
          </p:cNvPr>
          <p:cNvSpPr/>
          <p:nvPr/>
        </p:nvSpPr>
        <p:spPr>
          <a:xfrm>
            <a:off x="4149166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ADD37A12-AFF1-4E04-BAE1-93D0786EADFE}"/>
              </a:ext>
            </a:extLst>
          </p:cNvPr>
          <p:cNvSpPr/>
          <p:nvPr/>
        </p:nvSpPr>
        <p:spPr>
          <a:xfrm>
            <a:off x="4149166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F3F6BDA0-07E3-EF2F-9D9F-398AAFBFC52A}"/>
              </a:ext>
            </a:extLst>
          </p:cNvPr>
          <p:cNvSpPr/>
          <p:nvPr/>
        </p:nvSpPr>
        <p:spPr>
          <a:xfrm>
            <a:off x="6926043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35EDA05D-B9F7-104F-6F35-5CA2C67E16B3}"/>
              </a:ext>
            </a:extLst>
          </p:cNvPr>
          <p:cNvSpPr/>
          <p:nvPr/>
        </p:nvSpPr>
        <p:spPr>
          <a:xfrm>
            <a:off x="6926043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417CFFE3-4E79-3D30-6F08-85332FB03F03}"/>
              </a:ext>
            </a:extLst>
          </p:cNvPr>
          <p:cNvSpPr/>
          <p:nvPr/>
        </p:nvSpPr>
        <p:spPr>
          <a:xfrm>
            <a:off x="9702920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08817464-D0FA-6040-AE2E-1C8CA63985FB}"/>
              </a:ext>
            </a:extLst>
          </p:cNvPr>
          <p:cNvSpPr/>
          <p:nvPr/>
        </p:nvSpPr>
        <p:spPr>
          <a:xfrm>
            <a:off x="9702920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25AD0851-A627-A09C-02EF-761BCA84496D}"/>
              </a:ext>
            </a:extLst>
          </p:cNvPr>
          <p:cNvSpPr/>
          <p:nvPr/>
        </p:nvSpPr>
        <p:spPr>
          <a:xfrm>
            <a:off x="1247979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A1F63D55-09BB-5557-116E-583DCCC6A03E}"/>
              </a:ext>
            </a:extLst>
          </p:cNvPr>
          <p:cNvSpPr/>
          <p:nvPr/>
        </p:nvSpPr>
        <p:spPr>
          <a:xfrm>
            <a:off x="1247979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DC72D5E3-1850-B3E8-4ED1-E4667B595532}"/>
              </a:ext>
            </a:extLst>
          </p:cNvPr>
          <p:cNvSpPr/>
          <p:nvPr/>
        </p:nvSpPr>
        <p:spPr>
          <a:xfrm>
            <a:off x="15256674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45724836-EF5D-520F-A932-AB0E1961B1B7}"/>
              </a:ext>
            </a:extLst>
          </p:cNvPr>
          <p:cNvSpPr/>
          <p:nvPr/>
        </p:nvSpPr>
        <p:spPr>
          <a:xfrm>
            <a:off x="15256674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BC4127B8-6593-4BD3-E6C1-1888028D1BA6}"/>
              </a:ext>
            </a:extLst>
          </p:cNvPr>
          <p:cNvSpPr/>
          <p:nvPr/>
        </p:nvSpPr>
        <p:spPr>
          <a:xfrm>
            <a:off x="18033551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2FB12A9E-6FC7-7272-3726-945E011D3322}"/>
              </a:ext>
            </a:extLst>
          </p:cNvPr>
          <p:cNvSpPr/>
          <p:nvPr/>
        </p:nvSpPr>
        <p:spPr>
          <a:xfrm>
            <a:off x="18033551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C93D9F5A-0693-1BAC-C275-15F0C9D4B6EB}"/>
              </a:ext>
            </a:extLst>
          </p:cNvPr>
          <p:cNvSpPr/>
          <p:nvPr/>
        </p:nvSpPr>
        <p:spPr>
          <a:xfrm>
            <a:off x="2081042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F83812F1-58EC-F596-51A6-AC11591F56FC}"/>
              </a:ext>
            </a:extLst>
          </p:cNvPr>
          <p:cNvSpPr/>
          <p:nvPr/>
        </p:nvSpPr>
        <p:spPr>
          <a:xfrm>
            <a:off x="2081042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: Rounded Corners 140">
            <a:extLst>
              <a:ext uri="{FF2B5EF4-FFF2-40B4-BE49-F238E27FC236}">
                <a16:creationId xmlns:a16="http://schemas.microsoft.com/office/drawing/2014/main" id="{1F00C804-BCB5-3A7D-E076-738EC607E283}"/>
              </a:ext>
            </a:extLst>
          </p:cNvPr>
          <p:cNvSpPr/>
          <p:nvPr/>
        </p:nvSpPr>
        <p:spPr>
          <a:xfrm>
            <a:off x="1506262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2F4082A6-CC3D-2887-0A73-E63C03558B88}"/>
              </a:ext>
            </a:extLst>
          </p:cNvPr>
          <p:cNvSpPr/>
          <p:nvPr/>
        </p:nvSpPr>
        <p:spPr>
          <a:xfrm>
            <a:off x="1961874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01</a:t>
            </a:r>
            <a:endParaRPr lang="en-US" sz="2800" dirty="0">
              <a:latin typeface="+mj-lt"/>
            </a:endParaRPr>
          </a:p>
        </p:txBody>
      </p:sp>
      <p:sp>
        <p:nvSpPr>
          <p:cNvPr id="143" name="Rectangle: Rounded Corners 142">
            <a:extLst>
              <a:ext uri="{FF2B5EF4-FFF2-40B4-BE49-F238E27FC236}">
                <a16:creationId xmlns:a16="http://schemas.microsoft.com/office/drawing/2014/main" id="{47327A6B-2229-24EC-BF91-42A4B6650CEE}"/>
              </a:ext>
            </a:extLst>
          </p:cNvPr>
          <p:cNvSpPr/>
          <p:nvPr/>
        </p:nvSpPr>
        <p:spPr>
          <a:xfrm>
            <a:off x="4283139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50F7EADE-080C-7E7E-22BE-40F4255B14CA}"/>
              </a:ext>
            </a:extLst>
          </p:cNvPr>
          <p:cNvSpPr/>
          <p:nvPr/>
        </p:nvSpPr>
        <p:spPr>
          <a:xfrm>
            <a:off x="4738751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02</a:t>
            </a:r>
            <a:endParaRPr lang="en-US" sz="2800" dirty="0">
              <a:latin typeface="+mj-lt"/>
            </a:endParaRPr>
          </a:p>
        </p:txBody>
      </p:sp>
      <p:sp>
        <p:nvSpPr>
          <p:cNvPr id="145" name="Rectangle: Rounded Corners 144">
            <a:extLst>
              <a:ext uri="{FF2B5EF4-FFF2-40B4-BE49-F238E27FC236}">
                <a16:creationId xmlns:a16="http://schemas.microsoft.com/office/drawing/2014/main" id="{439CB945-160B-4144-9ABC-25D175B6ACE4}"/>
              </a:ext>
            </a:extLst>
          </p:cNvPr>
          <p:cNvSpPr/>
          <p:nvPr/>
        </p:nvSpPr>
        <p:spPr>
          <a:xfrm>
            <a:off x="7060016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12EDE6E2-55B8-8F00-5165-7C25CE847FA9}"/>
              </a:ext>
            </a:extLst>
          </p:cNvPr>
          <p:cNvSpPr/>
          <p:nvPr/>
        </p:nvSpPr>
        <p:spPr>
          <a:xfrm>
            <a:off x="7515628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03</a:t>
            </a:r>
            <a:endParaRPr lang="en-US" sz="2800" dirty="0">
              <a:latin typeface="+mj-lt"/>
            </a:endParaRPr>
          </a:p>
        </p:txBody>
      </p:sp>
      <p:sp>
        <p:nvSpPr>
          <p:cNvPr id="147" name="Rectangle: Rounded Corners 146">
            <a:extLst>
              <a:ext uri="{FF2B5EF4-FFF2-40B4-BE49-F238E27FC236}">
                <a16:creationId xmlns:a16="http://schemas.microsoft.com/office/drawing/2014/main" id="{A15D2281-31A6-C39F-B377-D5CB172094AC}"/>
              </a:ext>
            </a:extLst>
          </p:cNvPr>
          <p:cNvSpPr/>
          <p:nvPr/>
        </p:nvSpPr>
        <p:spPr>
          <a:xfrm>
            <a:off x="9836893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2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67991B56-CCBE-FDBA-401B-EB4C7FD63BED}"/>
              </a:ext>
            </a:extLst>
          </p:cNvPr>
          <p:cNvSpPr/>
          <p:nvPr/>
        </p:nvSpPr>
        <p:spPr>
          <a:xfrm>
            <a:off x="10292505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04</a:t>
            </a:r>
            <a:endParaRPr lang="en-US" sz="2800" dirty="0">
              <a:latin typeface="+mj-lt"/>
            </a:endParaRPr>
          </a:p>
        </p:txBody>
      </p: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0610A9CF-54D5-D86C-C5BC-608B8489D13C}"/>
              </a:ext>
            </a:extLst>
          </p:cNvPr>
          <p:cNvSpPr/>
          <p:nvPr/>
        </p:nvSpPr>
        <p:spPr>
          <a:xfrm>
            <a:off x="12613770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3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6432415C-C42E-6066-F51F-D582A661E610}"/>
              </a:ext>
            </a:extLst>
          </p:cNvPr>
          <p:cNvSpPr/>
          <p:nvPr/>
        </p:nvSpPr>
        <p:spPr>
          <a:xfrm>
            <a:off x="13069382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05</a:t>
            </a:r>
            <a:endParaRPr lang="en-US" sz="2800" dirty="0">
              <a:latin typeface="+mj-lt"/>
            </a:endParaRPr>
          </a:p>
        </p:txBody>
      </p:sp>
      <p:sp>
        <p:nvSpPr>
          <p:cNvPr id="151" name="Rectangle: Rounded Corners 150">
            <a:extLst>
              <a:ext uri="{FF2B5EF4-FFF2-40B4-BE49-F238E27FC236}">
                <a16:creationId xmlns:a16="http://schemas.microsoft.com/office/drawing/2014/main" id="{83DD97C9-A7CF-C81B-C525-387826407A32}"/>
              </a:ext>
            </a:extLst>
          </p:cNvPr>
          <p:cNvSpPr/>
          <p:nvPr/>
        </p:nvSpPr>
        <p:spPr>
          <a:xfrm>
            <a:off x="15390647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4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CE906F04-E119-9D9F-F706-CDD84F643B72}"/>
              </a:ext>
            </a:extLst>
          </p:cNvPr>
          <p:cNvSpPr/>
          <p:nvPr/>
        </p:nvSpPr>
        <p:spPr>
          <a:xfrm>
            <a:off x="15846259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06</a:t>
            </a:r>
            <a:endParaRPr lang="en-US" sz="2800" dirty="0">
              <a:latin typeface="+mj-lt"/>
            </a:endParaRPr>
          </a:p>
        </p:txBody>
      </p:sp>
      <p:sp>
        <p:nvSpPr>
          <p:cNvPr id="153" name="Rectangle: Rounded Corners 152">
            <a:extLst>
              <a:ext uri="{FF2B5EF4-FFF2-40B4-BE49-F238E27FC236}">
                <a16:creationId xmlns:a16="http://schemas.microsoft.com/office/drawing/2014/main" id="{EDC9C444-9008-21E5-CA9D-A3CA38363875}"/>
              </a:ext>
            </a:extLst>
          </p:cNvPr>
          <p:cNvSpPr/>
          <p:nvPr/>
        </p:nvSpPr>
        <p:spPr>
          <a:xfrm>
            <a:off x="18167524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5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8FE3342E-96D7-42F1-3F5A-9BBBE7712599}"/>
              </a:ext>
            </a:extLst>
          </p:cNvPr>
          <p:cNvSpPr/>
          <p:nvPr/>
        </p:nvSpPr>
        <p:spPr>
          <a:xfrm>
            <a:off x="18623136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07</a:t>
            </a:r>
            <a:endParaRPr lang="en-US" sz="2800" dirty="0">
              <a:latin typeface="+mj-lt"/>
            </a:endParaRPr>
          </a:p>
        </p:txBody>
      </p: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75906BAB-AA8D-8B5B-4F2C-405B35ED1B10}"/>
              </a:ext>
            </a:extLst>
          </p:cNvPr>
          <p:cNvSpPr/>
          <p:nvPr/>
        </p:nvSpPr>
        <p:spPr>
          <a:xfrm>
            <a:off x="20944400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6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15B27807-F208-9EF2-2A93-756AC90D0B71}"/>
              </a:ext>
            </a:extLst>
          </p:cNvPr>
          <p:cNvSpPr/>
          <p:nvPr/>
        </p:nvSpPr>
        <p:spPr>
          <a:xfrm>
            <a:off x="1372289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0B22304E-1692-2EE9-ABE5-D15810AB6828}"/>
              </a:ext>
            </a:extLst>
          </p:cNvPr>
          <p:cNvSpPr/>
          <p:nvPr/>
        </p:nvSpPr>
        <p:spPr>
          <a:xfrm>
            <a:off x="1372289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8AC83BDF-742E-C9F2-5362-9C12FDFC89A5}"/>
              </a:ext>
            </a:extLst>
          </p:cNvPr>
          <p:cNvSpPr/>
          <p:nvPr/>
        </p:nvSpPr>
        <p:spPr>
          <a:xfrm>
            <a:off x="4149166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4A484C4B-E731-C929-0737-9BF790BC038C}"/>
              </a:ext>
            </a:extLst>
          </p:cNvPr>
          <p:cNvSpPr/>
          <p:nvPr/>
        </p:nvSpPr>
        <p:spPr>
          <a:xfrm>
            <a:off x="4149166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6E23FD51-27C9-DC25-84AC-8055511C700A}"/>
              </a:ext>
            </a:extLst>
          </p:cNvPr>
          <p:cNvSpPr/>
          <p:nvPr/>
        </p:nvSpPr>
        <p:spPr>
          <a:xfrm>
            <a:off x="6926043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915ACBCD-6AF5-3559-1CB9-C0244E009FFD}"/>
              </a:ext>
            </a:extLst>
          </p:cNvPr>
          <p:cNvSpPr/>
          <p:nvPr/>
        </p:nvSpPr>
        <p:spPr>
          <a:xfrm>
            <a:off x="6926043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A75232FD-9204-C94B-D647-4B8B0D35FE1E}"/>
              </a:ext>
            </a:extLst>
          </p:cNvPr>
          <p:cNvSpPr/>
          <p:nvPr/>
        </p:nvSpPr>
        <p:spPr>
          <a:xfrm>
            <a:off x="9702920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1A1C14AB-087A-D198-6FF5-1B513629636C}"/>
              </a:ext>
            </a:extLst>
          </p:cNvPr>
          <p:cNvSpPr/>
          <p:nvPr/>
        </p:nvSpPr>
        <p:spPr>
          <a:xfrm>
            <a:off x="9702920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9293DA87-0542-E180-DE00-64050EA2EBCB}"/>
              </a:ext>
            </a:extLst>
          </p:cNvPr>
          <p:cNvSpPr/>
          <p:nvPr/>
        </p:nvSpPr>
        <p:spPr>
          <a:xfrm>
            <a:off x="1247979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7C9C9A36-2FF6-9C80-42FA-4C764C16E356}"/>
              </a:ext>
            </a:extLst>
          </p:cNvPr>
          <p:cNvSpPr/>
          <p:nvPr/>
        </p:nvSpPr>
        <p:spPr>
          <a:xfrm>
            <a:off x="1247979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A4A4CE55-A3D8-2D65-D4E5-2B59C95F8B91}"/>
              </a:ext>
            </a:extLst>
          </p:cNvPr>
          <p:cNvSpPr/>
          <p:nvPr/>
        </p:nvSpPr>
        <p:spPr>
          <a:xfrm>
            <a:off x="15256674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523106E5-37C2-CA57-7F05-5EE0982765D5}"/>
              </a:ext>
            </a:extLst>
          </p:cNvPr>
          <p:cNvSpPr/>
          <p:nvPr/>
        </p:nvSpPr>
        <p:spPr>
          <a:xfrm>
            <a:off x="15256674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EAC68B10-25EF-8E8F-68F5-4994AA318573}"/>
              </a:ext>
            </a:extLst>
          </p:cNvPr>
          <p:cNvSpPr/>
          <p:nvPr/>
        </p:nvSpPr>
        <p:spPr>
          <a:xfrm>
            <a:off x="18033551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DF412FC9-F222-8844-868F-182F8E4E15DA}"/>
              </a:ext>
            </a:extLst>
          </p:cNvPr>
          <p:cNvSpPr/>
          <p:nvPr/>
        </p:nvSpPr>
        <p:spPr>
          <a:xfrm>
            <a:off x="18033551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BA122BC5-3C57-726F-F7AD-6AB0D4FF47EF}"/>
              </a:ext>
            </a:extLst>
          </p:cNvPr>
          <p:cNvSpPr/>
          <p:nvPr/>
        </p:nvSpPr>
        <p:spPr>
          <a:xfrm>
            <a:off x="2081042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30ACCAA6-B800-D707-0442-9D390DBE90C9}"/>
              </a:ext>
            </a:extLst>
          </p:cNvPr>
          <p:cNvSpPr/>
          <p:nvPr/>
        </p:nvSpPr>
        <p:spPr>
          <a:xfrm>
            <a:off x="2081042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0C6A9346-B71B-580F-19C9-6E550618B87E}"/>
              </a:ext>
            </a:extLst>
          </p:cNvPr>
          <p:cNvSpPr/>
          <p:nvPr/>
        </p:nvSpPr>
        <p:spPr>
          <a:xfrm>
            <a:off x="21400012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08</a:t>
            </a:r>
            <a:endParaRPr lang="en-US" sz="2800" dirty="0">
              <a:latin typeface="+mj-lt"/>
            </a:endParaRPr>
          </a:p>
        </p:txBody>
      </p:sp>
      <p:sp>
        <p:nvSpPr>
          <p:cNvPr id="173" name="TextBox 48">
            <a:extLst>
              <a:ext uri="{FF2B5EF4-FFF2-40B4-BE49-F238E27FC236}">
                <a16:creationId xmlns:a16="http://schemas.microsoft.com/office/drawing/2014/main" id="{C15F9747-2255-FF9C-3B91-176329EB18AB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74" name="TextBox 25">
            <a:extLst>
              <a:ext uri="{FF2B5EF4-FFF2-40B4-BE49-F238E27FC236}">
                <a16:creationId xmlns:a16="http://schemas.microsoft.com/office/drawing/2014/main" id="{6A801BB5-AFF4-4614-D386-A5EB91A45D71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175" name="Textbox 200">
            <a:extLst>
              <a:ext uri="{FF2B5EF4-FFF2-40B4-BE49-F238E27FC236}">
                <a16:creationId xmlns:a16="http://schemas.microsoft.com/office/drawing/2014/main" id="{77E562C5-F01C-5987-9428-656D615D766D}"/>
              </a:ext>
            </a:extLst>
          </p:cNvPr>
          <p:cNvSpPr txBox="1"/>
          <p:nvPr/>
        </p:nvSpPr>
        <p:spPr>
          <a:xfrm>
            <a:off x="1619075" y="9324362"/>
            <a:ext cx="170771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Create Urgency</a:t>
            </a:r>
          </a:p>
        </p:txBody>
      </p:sp>
      <p:sp>
        <p:nvSpPr>
          <p:cNvPr id="176" name="Textbox 200">
            <a:extLst>
              <a:ext uri="{FF2B5EF4-FFF2-40B4-BE49-F238E27FC236}">
                <a16:creationId xmlns:a16="http://schemas.microsoft.com/office/drawing/2014/main" id="{35E2E067-4CB6-EA8D-4BAB-FD9A7732C243}"/>
              </a:ext>
            </a:extLst>
          </p:cNvPr>
          <p:cNvSpPr txBox="1"/>
          <p:nvPr/>
        </p:nvSpPr>
        <p:spPr>
          <a:xfrm>
            <a:off x="1617199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/>
                </a:solidFill>
              </a:rPr>
              <a:t>Tạo cảm giác cấp bách để thúc đẩy mọi người chấp nhận thay đổi.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77" name="Textbox 200">
            <a:extLst>
              <a:ext uri="{FF2B5EF4-FFF2-40B4-BE49-F238E27FC236}">
                <a16:creationId xmlns:a16="http://schemas.microsoft.com/office/drawing/2014/main" id="{116C94A8-4712-ECED-C871-F8D6ABEDD4A6}"/>
              </a:ext>
            </a:extLst>
          </p:cNvPr>
          <p:cNvSpPr txBox="1"/>
          <p:nvPr/>
        </p:nvSpPr>
        <p:spPr>
          <a:xfrm>
            <a:off x="4408872" y="9324362"/>
            <a:ext cx="168187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Build Coalition</a:t>
            </a:r>
          </a:p>
        </p:txBody>
      </p:sp>
      <p:sp>
        <p:nvSpPr>
          <p:cNvPr id="178" name="Textbox 200">
            <a:extLst>
              <a:ext uri="{FF2B5EF4-FFF2-40B4-BE49-F238E27FC236}">
                <a16:creationId xmlns:a16="http://schemas.microsoft.com/office/drawing/2014/main" id="{340A5DC4-911A-A5EE-B85E-AD9D146DD265}"/>
              </a:ext>
            </a:extLst>
          </p:cNvPr>
          <p:cNvSpPr txBox="1"/>
          <p:nvPr/>
        </p:nvSpPr>
        <p:spPr>
          <a:xfrm>
            <a:off x="4394076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 err="1"/>
              <a:t>Hình</a:t>
            </a:r>
            <a:r>
              <a:rPr lang="en-US" sz="1400" dirty="0"/>
              <a:t> </a:t>
            </a:r>
            <a:r>
              <a:rPr lang="en-US" sz="1400" dirty="0" err="1"/>
              <a:t>thành</a:t>
            </a:r>
            <a:r>
              <a:rPr lang="en-US" sz="1400" dirty="0"/>
              <a:t> </a:t>
            </a:r>
            <a:r>
              <a:rPr lang="en-US" sz="1400" dirty="0" err="1"/>
              <a:t>liên</a:t>
            </a:r>
            <a:r>
              <a:rPr lang="en-US" sz="1400" dirty="0"/>
              <a:t> </a:t>
            </a:r>
            <a:r>
              <a:rPr lang="en-US" sz="1400" dirty="0" err="1"/>
              <a:t>minh</a:t>
            </a:r>
            <a:r>
              <a:rPr lang="en-US" sz="1400" dirty="0"/>
              <a:t> </a:t>
            </a:r>
            <a:r>
              <a:rPr lang="en-US" sz="1400" dirty="0" err="1"/>
              <a:t>lãnh</a:t>
            </a:r>
            <a:r>
              <a:rPr lang="en-US" sz="1400" dirty="0"/>
              <a:t> </a:t>
            </a:r>
            <a:r>
              <a:rPr lang="en-US" sz="1400" dirty="0" err="1"/>
              <a:t>đạo</a:t>
            </a:r>
            <a:r>
              <a:rPr lang="en-US" sz="1400" dirty="0"/>
              <a:t> </a:t>
            </a:r>
            <a:r>
              <a:rPr lang="en-US" sz="1400" dirty="0" err="1"/>
              <a:t>vững</a:t>
            </a:r>
            <a:r>
              <a:rPr lang="en-US" sz="1400" dirty="0"/>
              <a:t> </a:t>
            </a:r>
            <a:r>
              <a:rPr lang="en-US" sz="1400" dirty="0" err="1"/>
              <a:t>chắc</a:t>
            </a:r>
            <a:r>
              <a:rPr lang="en-US" sz="1400" dirty="0"/>
              <a:t> </a:t>
            </a:r>
            <a:r>
              <a:rPr lang="en-US" sz="1400" dirty="0" err="1"/>
              <a:t>dẫn</a:t>
            </a:r>
            <a:r>
              <a:rPr lang="en-US" sz="1400" dirty="0"/>
              <a:t> </a:t>
            </a:r>
            <a:r>
              <a:rPr lang="en-US" sz="1400" dirty="0" err="1"/>
              <a:t>dắt</a:t>
            </a:r>
            <a:r>
              <a:rPr lang="en-US" sz="1400" dirty="0"/>
              <a:t> </a:t>
            </a:r>
            <a:r>
              <a:rPr lang="en-US" sz="1400" dirty="0" err="1"/>
              <a:t>thay</a:t>
            </a:r>
            <a:r>
              <a:rPr lang="en-US" sz="1400" dirty="0"/>
              <a:t> </a:t>
            </a:r>
            <a:r>
              <a:rPr lang="en-US" sz="1400" dirty="0" err="1"/>
              <a:t>đổi</a:t>
            </a:r>
            <a:r>
              <a:rPr lang="en-US" sz="1400" dirty="0"/>
              <a:t>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79" name="Textbox 200">
            <a:extLst>
              <a:ext uri="{FF2B5EF4-FFF2-40B4-BE49-F238E27FC236}">
                <a16:creationId xmlns:a16="http://schemas.microsoft.com/office/drawing/2014/main" id="{AA8B04ED-323D-EEA6-C974-0B47860DCFFA}"/>
              </a:ext>
            </a:extLst>
          </p:cNvPr>
          <p:cNvSpPr txBox="1"/>
          <p:nvPr/>
        </p:nvSpPr>
        <p:spPr>
          <a:xfrm>
            <a:off x="7354674" y="9324362"/>
            <a:ext cx="13440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Form Vision</a:t>
            </a:r>
          </a:p>
        </p:txBody>
      </p:sp>
      <p:sp>
        <p:nvSpPr>
          <p:cNvPr id="180" name="Textbox 200">
            <a:extLst>
              <a:ext uri="{FF2B5EF4-FFF2-40B4-BE49-F238E27FC236}">
                <a16:creationId xmlns:a16="http://schemas.microsoft.com/office/drawing/2014/main" id="{05495296-1E7E-F1EF-E6C8-3A2139053656}"/>
              </a:ext>
            </a:extLst>
          </p:cNvPr>
          <p:cNvSpPr txBox="1"/>
          <p:nvPr/>
        </p:nvSpPr>
        <p:spPr>
          <a:xfrm>
            <a:off x="7170953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/>
                </a:solidFill>
              </a:rPr>
              <a:t>Xây dựng tầm nhìn và chiến lược rõ ràng định hướng.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81" name="Textbox 200">
            <a:extLst>
              <a:ext uri="{FF2B5EF4-FFF2-40B4-BE49-F238E27FC236}">
                <a16:creationId xmlns:a16="http://schemas.microsoft.com/office/drawing/2014/main" id="{D6FB4B5C-F1F5-9CB1-E52D-30BE2698A12C}"/>
              </a:ext>
            </a:extLst>
          </p:cNvPr>
          <p:cNvSpPr txBox="1"/>
          <p:nvPr/>
        </p:nvSpPr>
        <p:spPr>
          <a:xfrm>
            <a:off x="9958876" y="9324362"/>
            <a:ext cx="16893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Communication</a:t>
            </a:r>
          </a:p>
        </p:txBody>
      </p:sp>
      <p:sp>
        <p:nvSpPr>
          <p:cNvPr id="182" name="Textbox 200">
            <a:extLst>
              <a:ext uri="{FF2B5EF4-FFF2-40B4-BE49-F238E27FC236}">
                <a16:creationId xmlns:a16="http://schemas.microsoft.com/office/drawing/2014/main" id="{39CAFE40-0676-CA04-816B-9F05E82D705A}"/>
              </a:ext>
            </a:extLst>
          </p:cNvPr>
          <p:cNvSpPr txBox="1"/>
          <p:nvPr/>
        </p:nvSpPr>
        <p:spPr>
          <a:xfrm>
            <a:off x="9904554" y="9841100"/>
            <a:ext cx="179801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/>
                </a:solidFill>
              </a:rPr>
              <a:t>Truyền đạt tầm nhìn thường xuyên, khơi dậy đồng thuận tổ chức.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83" name="Textbox 200">
            <a:extLst>
              <a:ext uri="{FF2B5EF4-FFF2-40B4-BE49-F238E27FC236}">
                <a16:creationId xmlns:a16="http://schemas.microsoft.com/office/drawing/2014/main" id="{FB216F56-7D3A-A140-3326-05BFB62604D7}"/>
              </a:ext>
            </a:extLst>
          </p:cNvPr>
          <p:cNvSpPr txBox="1"/>
          <p:nvPr/>
        </p:nvSpPr>
        <p:spPr>
          <a:xfrm>
            <a:off x="12681122" y="9324362"/>
            <a:ext cx="179863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Empower Action</a:t>
            </a:r>
          </a:p>
        </p:txBody>
      </p:sp>
      <p:sp>
        <p:nvSpPr>
          <p:cNvPr id="184" name="Textbox 200">
            <a:extLst>
              <a:ext uri="{FF2B5EF4-FFF2-40B4-BE49-F238E27FC236}">
                <a16:creationId xmlns:a16="http://schemas.microsoft.com/office/drawing/2014/main" id="{E98E5B9F-B854-58D6-8557-F32F9AF9358A}"/>
              </a:ext>
            </a:extLst>
          </p:cNvPr>
          <p:cNvSpPr txBox="1"/>
          <p:nvPr/>
        </p:nvSpPr>
        <p:spPr>
          <a:xfrm>
            <a:off x="12724707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/>
                </a:solidFill>
              </a:rPr>
              <a:t>Trao quyền cho nhân viên, loại bỏ mọi rào cản cản trở.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85" name="Textbox 200">
            <a:extLst>
              <a:ext uri="{FF2B5EF4-FFF2-40B4-BE49-F238E27FC236}">
                <a16:creationId xmlns:a16="http://schemas.microsoft.com/office/drawing/2014/main" id="{5C496FA6-5A45-BBE4-F99A-2267C6669A58}"/>
              </a:ext>
            </a:extLst>
          </p:cNvPr>
          <p:cNvSpPr txBox="1"/>
          <p:nvPr/>
        </p:nvSpPr>
        <p:spPr>
          <a:xfrm>
            <a:off x="15543536" y="9324362"/>
            <a:ext cx="162756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Generate Wins</a:t>
            </a:r>
          </a:p>
        </p:txBody>
      </p:sp>
      <p:sp>
        <p:nvSpPr>
          <p:cNvPr id="186" name="Textbox 200">
            <a:extLst>
              <a:ext uri="{FF2B5EF4-FFF2-40B4-BE49-F238E27FC236}">
                <a16:creationId xmlns:a16="http://schemas.microsoft.com/office/drawing/2014/main" id="{480D2954-BBFD-A469-5D69-E8C3A019F97A}"/>
              </a:ext>
            </a:extLst>
          </p:cNvPr>
          <p:cNvSpPr txBox="1"/>
          <p:nvPr/>
        </p:nvSpPr>
        <p:spPr>
          <a:xfrm>
            <a:off x="15501584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/>
                </a:solidFill>
              </a:rPr>
              <a:t>Tạo thành công ngắn hạn để duy trì động lực tích cực.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87" name="Textbox 200">
            <a:extLst>
              <a:ext uri="{FF2B5EF4-FFF2-40B4-BE49-F238E27FC236}">
                <a16:creationId xmlns:a16="http://schemas.microsoft.com/office/drawing/2014/main" id="{9FECF2FF-393E-D47D-FC44-884A04A4B080}"/>
              </a:ext>
            </a:extLst>
          </p:cNvPr>
          <p:cNvSpPr txBox="1"/>
          <p:nvPr/>
        </p:nvSpPr>
        <p:spPr>
          <a:xfrm>
            <a:off x="18147641" y="9324362"/>
            <a:ext cx="197310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Consolidate Gains</a:t>
            </a:r>
          </a:p>
        </p:txBody>
      </p:sp>
      <p:sp>
        <p:nvSpPr>
          <p:cNvPr id="188" name="Textbox 200">
            <a:extLst>
              <a:ext uri="{FF2B5EF4-FFF2-40B4-BE49-F238E27FC236}">
                <a16:creationId xmlns:a16="http://schemas.microsoft.com/office/drawing/2014/main" id="{29CD56C6-D206-9D3A-ADA5-79E997862C41}"/>
              </a:ext>
            </a:extLst>
          </p:cNvPr>
          <p:cNvSpPr txBox="1"/>
          <p:nvPr/>
        </p:nvSpPr>
        <p:spPr>
          <a:xfrm>
            <a:off x="18278461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/>
                </a:solidFill>
              </a:rPr>
              <a:t>Củng cố kết quả đạt được và mở rộng thay đổi.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89" name="Textbox 200">
            <a:extLst>
              <a:ext uri="{FF2B5EF4-FFF2-40B4-BE49-F238E27FC236}">
                <a16:creationId xmlns:a16="http://schemas.microsoft.com/office/drawing/2014/main" id="{2F30192A-1EA1-F21E-A289-078E2CCBA580}"/>
              </a:ext>
            </a:extLst>
          </p:cNvPr>
          <p:cNvSpPr txBox="1"/>
          <p:nvPr/>
        </p:nvSpPr>
        <p:spPr>
          <a:xfrm>
            <a:off x="21085490" y="9324362"/>
            <a:ext cx="165115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Anchor Change</a:t>
            </a:r>
          </a:p>
        </p:txBody>
      </p:sp>
      <p:sp>
        <p:nvSpPr>
          <p:cNvPr id="190" name="Textbox 200">
            <a:extLst>
              <a:ext uri="{FF2B5EF4-FFF2-40B4-BE49-F238E27FC236}">
                <a16:creationId xmlns:a16="http://schemas.microsoft.com/office/drawing/2014/main" id="{1D4245C2-5B77-EAC1-9450-83CE39CF4CF3}"/>
              </a:ext>
            </a:extLst>
          </p:cNvPr>
          <p:cNvSpPr txBox="1"/>
          <p:nvPr/>
        </p:nvSpPr>
        <p:spPr>
          <a:xfrm>
            <a:off x="21055337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/>
                </a:solidFill>
              </a:rPr>
              <a:t>Gắn thay đổi bền vững với văn hóa cốt lõi tổ chức.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91" name="Freeform 154">
            <a:extLst>
              <a:ext uri="{FF2B5EF4-FFF2-40B4-BE49-F238E27FC236}">
                <a16:creationId xmlns:a16="http://schemas.microsoft.com/office/drawing/2014/main" id="{6DF7455A-0350-AD08-9745-902004B4A80C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190595" y="7469524"/>
            <a:ext cx="564672" cy="888664"/>
          </a:xfrm>
          <a:custGeom>
            <a:avLst/>
            <a:gdLst>
              <a:gd name="T0" fmla="*/ 193 w 508"/>
              <a:gd name="T1" fmla="*/ 551 h 798"/>
              <a:gd name="T2" fmla="*/ 48 w 508"/>
              <a:gd name="T3" fmla="*/ 458 h 798"/>
              <a:gd name="T4" fmla="*/ 55 w 508"/>
              <a:gd name="T5" fmla="*/ 229 h 798"/>
              <a:gd name="T6" fmla="*/ 126 w 508"/>
              <a:gd name="T7" fmla="*/ 336 h 798"/>
              <a:gd name="T8" fmla="*/ 206 w 508"/>
              <a:gd name="T9" fmla="*/ 0 h 798"/>
              <a:gd name="T10" fmla="*/ 312 w 508"/>
              <a:gd name="T11" fmla="*/ 380 h 798"/>
              <a:gd name="T12" fmla="*/ 390 w 508"/>
              <a:gd name="T13" fmla="*/ 170 h 798"/>
              <a:gd name="T14" fmla="*/ 319 w 508"/>
              <a:gd name="T15" fmla="*/ 545 h 798"/>
              <a:gd name="T16" fmla="*/ 456 w 508"/>
              <a:gd name="T17" fmla="*/ 798 h 798"/>
              <a:gd name="T18" fmla="*/ 44 w 508"/>
              <a:gd name="T19" fmla="*/ 606 h 798"/>
              <a:gd name="T20" fmla="*/ 37 w 508"/>
              <a:gd name="T21" fmla="*/ 780 h 798"/>
              <a:gd name="T22" fmla="*/ 464 w 508"/>
              <a:gd name="T23" fmla="*/ 624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8" h="798">
                <a:moveTo>
                  <a:pt x="193" y="551"/>
                </a:moveTo>
                <a:cubicBezTo>
                  <a:pt x="166" y="541"/>
                  <a:pt x="83" y="519"/>
                  <a:pt x="48" y="458"/>
                </a:cubicBezTo>
                <a:cubicBezTo>
                  <a:pt x="0" y="374"/>
                  <a:pt x="55" y="229"/>
                  <a:pt x="55" y="229"/>
                </a:cubicBezTo>
                <a:cubicBezTo>
                  <a:pt x="55" y="229"/>
                  <a:pt x="93" y="303"/>
                  <a:pt x="126" y="336"/>
                </a:cubicBezTo>
                <a:cubicBezTo>
                  <a:pt x="163" y="273"/>
                  <a:pt x="226" y="90"/>
                  <a:pt x="206" y="0"/>
                </a:cubicBezTo>
                <a:cubicBezTo>
                  <a:pt x="251" y="77"/>
                  <a:pt x="334" y="238"/>
                  <a:pt x="312" y="380"/>
                </a:cubicBezTo>
                <a:cubicBezTo>
                  <a:pt x="354" y="265"/>
                  <a:pt x="411" y="235"/>
                  <a:pt x="390" y="170"/>
                </a:cubicBezTo>
                <a:cubicBezTo>
                  <a:pt x="458" y="290"/>
                  <a:pt x="508" y="489"/>
                  <a:pt x="319" y="545"/>
                </a:cubicBezTo>
                <a:moveTo>
                  <a:pt x="456" y="798"/>
                </a:moveTo>
                <a:cubicBezTo>
                  <a:pt x="44" y="606"/>
                  <a:pt x="44" y="606"/>
                  <a:pt x="44" y="606"/>
                </a:cubicBezTo>
                <a:moveTo>
                  <a:pt x="37" y="780"/>
                </a:moveTo>
                <a:cubicBezTo>
                  <a:pt x="464" y="624"/>
                  <a:pt x="464" y="624"/>
                  <a:pt x="464" y="624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5EA7FC19-79F6-6FD2-4976-4BC72F132F59}"/>
              </a:ext>
            </a:extLst>
          </p:cNvPr>
          <p:cNvSpPr>
            <a:spLocks noChangeAspect="1"/>
          </p:cNvSpPr>
          <p:nvPr/>
        </p:nvSpPr>
        <p:spPr>
          <a:xfrm>
            <a:off x="4718868" y="7595292"/>
            <a:ext cx="1061880" cy="63712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D0A1CBB5-4ED2-969E-F832-064A00E13628}"/>
              </a:ext>
            </a:extLst>
          </p:cNvPr>
          <p:cNvSpPr>
            <a:spLocks noChangeAspect="1"/>
          </p:cNvSpPr>
          <p:nvPr/>
        </p:nvSpPr>
        <p:spPr>
          <a:xfrm>
            <a:off x="7437342" y="7595292"/>
            <a:ext cx="1178686" cy="637128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4" name="Freeform 109">
            <a:extLst>
              <a:ext uri="{FF2B5EF4-FFF2-40B4-BE49-F238E27FC236}">
                <a16:creationId xmlns:a16="http://schemas.microsoft.com/office/drawing/2014/main" id="{FCE41347-95C8-380E-C7D2-E2E8B79DDCEE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446901" y="7548096"/>
            <a:ext cx="713322" cy="73152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5" name="Freeform 171">
            <a:extLst>
              <a:ext uri="{FF2B5EF4-FFF2-40B4-BE49-F238E27FC236}">
                <a16:creationId xmlns:a16="http://schemas.microsoft.com/office/drawing/2014/main" id="{39F2BAD1-C55A-B174-1A6A-032B8C559D4A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3234742" y="7548096"/>
            <a:ext cx="691394" cy="73152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B8C3AA02-D050-C06B-192C-A956DAC68CFC}"/>
              </a:ext>
            </a:extLst>
          </p:cNvPr>
          <p:cNvSpPr>
            <a:spLocks noChangeAspect="1"/>
          </p:cNvSpPr>
          <p:nvPr/>
        </p:nvSpPr>
        <p:spPr>
          <a:xfrm>
            <a:off x="15952368" y="7548096"/>
            <a:ext cx="809897" cy="731520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865C75B8-096B-16CB-F083-C9D0DF2BA27E}"/>
              </a:ext>
            </a:extLst>
          </p:cNvPr>
          <p:cNvSpPr>
            <a:spLocks noChangeAspect="1"/>
          </p:cNvSpPr>
          <p:nvPr/>
        </p:nvSpPr>
        <p:spPr>
          <a:xfrm>
            <a:off x="18780625" y="7548096"/>
            <a:ext cx="707136" cy="731520"/>
          </a:xfrm>
          <a:custGeom>
            <a:avLst/>
            <a:gdLst>
              <a:gd name="connsiteX0" fmla="*/ 358063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3 w 441960"/>
              <a:gd name="connsiteY5" fmla="*/ 129007 h 457200"/>
              <a:gd name="connsiteX6" fmla="*/ 434263 w 441960"/>
              <a:gd name="connsiteY6" fmla="*/ 205207 h 457200"/>
              <a:gd name="connsiteX7" fmla="*/ 434263 w 441960"/>
              <a:gd name="connsiteY7" fmla="*/ 368122 h 457200"/>
              <a:gd name="connsiteX8" fmla="*/ 358063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6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79298 w 441960"/>
              <a:gd name="connsiteY15" fmla="*/ 331699 h 457200"/>
              <a:gd name="connsiteX16" fmla="*/ 226085 w 441960"/>
              <a:gd name="connsiteY16" fmla="*/ 350444 h 457200"/>
              <a:gd name="connsiteX17" fmla="*/ 274548 w 441960"/>
              <a:gd name="connsiteY17" fmla="*/ 316459 h 457200"/>
              <a:gd name="connsiteX18" fmla="*/ 227152 w 441960"/>
              <a:gd name="connsiteY18" fmla="*/ 282321 h 457200"/>
              <a:gd name="connsiteX19" fmla="*/ 185242 w 441960"/>
              <a:gd name="connsiteY19" fmla="*/ 253060 h 457200"/>
              <a:gd name="connsiteX20" fmla="*/ 226238 w 441960"/>
              <a:gd name="connsiteY20" fmla="*/ 222733 h 457200"/>
              <a:gd name="connsiteX21" fmla="*/ 262813 w 441960"/>
              <a:gd name="connsiteY21" fmla="*/ 235839 h 457200"/>
              <a:gd name="connsiteX22" fmla="*/ 225933 w 441960"/>
              <a:gd name="connsiteY22" fmla="*/ 350444 h 457200"/>
              <a:gd name="connsiteX23" fmla="*/ 225933 w 441960"/>
              <a:gd name="connsiteY23" fmla="*/ 373761 h 457200"/>
              <a:gd name="connsiteX24" fmla="*/ 225933 w 441960"/>
              <a:gd name="connsiteY24" fmla="*/ 199415 h 457200"/>
              <a:gd name="connsiteX25" fmla="*/ 225933 w 441960"/>
              <a:gd name="connsiteY25" fmla="*/ 222733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41960" h="457200">
                <a:moveTo>
                  <a:pt x="358063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3" y="129007"/>
                </a:lnTo>
                <a:cubicBezTo>
                  <a:pt x="400126" y="129007"/>
                  <a:pt x="434263" y="163144"/>
                  <a:pt x="434263" y="205207"/>
                </a:cubicBezTo>
                <a:lnTo>
                  <a:pt x="434263" y="368122"/>
                </a:lnTo>
                <a:cubicBezTo>
                  <a:pt x="434263" y="410032"/>
                  <a:pt x="400126" y="444170"/>
                  <a:pt x="358063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6" y="19431"/>
                </a:lnTo>
                <a:cubicBezTo>
                  <a:pt x="183718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79298" y="331699"/>
                </a:moveTo>
                <a:cubicBezTo>
                  <a:pt x="188138" y="344653"/>
                  <a:pt x="203073" y="350444"/>
                  <a:pt x="226085" y="350444"/>
                </a:cubicBezTo>
                <a:cubicBezTo>
                  <a:pt x="237515" y="350444"/>
                  <a:pt x="274548" y="348005"/>
                  <a:pt x="274548" y="316459"/>
                </a:cubicBezTo>
                <a:cubicBezTo>
                  <a:pt x="274548" y="295580"/>
                  <a:pt x="262204" y="286588"/>
                  <a:pt x="227152" y="282321"/>
                </a:cubicBezTo>
                <a:cubicBezTo>
                  <a:pt x="214655" y="280797"/>
                  <a:pt x="185242" y="277292"/>
                  <a:pt x="185242" y="253060"/>
                </a:cubicBezTo>
                <a:cubicBezTo>
                  <a:pt x="185242" y="239039"/>
                  <a:pt x="195910" y="222733"/>
                  <a:pt x="226238" y="222733"/>
                </a:cubicBezTo>
                <a:cubicBezTo>
                  <a:pt x="239953" y="222733"/>
                  <a:pt x="253670" y="227762"/>
                  <a:pt x="262813" y="235839"/>
                </a:cubicBezTo>
                <a:moveTo>
                  <a:pt x="225933" y="350444"/>
                </a:moveTo>
                <a:lnTo>
                  <a:pt x="225933" y="373761"/>
                </a:lnTo>
                <a:moveTo>
                  <a:pt x="225933" y="199415"/>
                </a:moveTo>
                <a:lnTo>
                  <a:pt x="225933" y="22273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8" name="Freeform 164">
            <a:extLst>
              <a:ext uri="{FF2B5EF4-FFF2-40B4-BE49-F238E27FC236}">
                <a16:creationId xmlns:a16="http://schemas.microsoft.com/office/drawing/2014/main" id="{6417316F-7967-83CD-AF8F-F8F0B950495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1576364" y="7548096"/>
            <a:ext cx="669410" cy="731520"/>
          </a:xfrm>
          <a:custGeom>
            <a:avLst/>
            <a:gdLst>
              <a:gd name="T0" fmla="*/ 786 w 810"/>
              <a:gd name="T1" fmla="*/ 614 h 880"/>
              <a:gd name="T2" fmla="*/ 405 w 810"/>
              <a:gd name="T3" fmla="*/ 880 h 880"/>
              <a:gd name="T4" fmla="*/ 26 w 810"/>
              <a:gd name="T5" fmla="*/ 617 h 880"/>
              <a:gd name="T6" fmla="*/ 405 w 810"/>
              <a:gd name="T7" fmla="*/ 880 h 880"/>
              <a:gd name="T8" fmla="*/ 405 w 810"/>
              <a:gd name="T9" fmla="*/ 195 h 880"/>
              <a:gd name="T10" fmla="*/ 405 w 810"/>
              <a:gd name="T11" fmla="*/ 195 h 880"/>
              <a:gd name="T12" fmla="*/ 503 w 810"/>
              <a:gd name="T13" fmla="*/ 97 h 880"/>
              <a:gd name="T14" fmla="*/ 405 w 810"/>
              <a:gd name="T15" fmla="*/ 0 h 880"/>
              <a:gd name="T16" fmla="*/ 307 w 810"/>
              <a:gd name="T17" fmla="*/ 97 h 880"/>
              <a:gd name="T18" fmla="*/ 405 w 810"/>
              <a:gd name="T19" fmla="*/ 195 h 880"/>
              <a:gd name="T20" fmla="*/ 548 w 810"/>
              <a:gd name="T21" fmla="*/ 352 h 880"/>
              <a:gd name="T22" fmla="*/ 263 w 810"/>
              <a:gd name="T23" fmla="*/ 352 h 880"/>
              <a:gd name="T24" fmla="*/ 175 w 810"/>
              <a:gd name="T25" fmla="*/ 672 h 880"/>
              <a:gd name="T26" fmla="*/ 26 w 810"/>
              <a:gd name="T27" fmla="*/ 617 h 880"/>
              <a:gd name="T28" fmla="*/ 0 w 810"/>
              <a:gd name="T29" fmla="*/ 787 h 880"/>
              <a:gd name="T30" fmla="*/ 810 w 810"/>
              <a:gd name="T31" fmla="*/ 787 h 880"/>
              <a:gd name="T32" fmla="*/ 785 w 810"/>
              <a:gd name="T33" fmla="*/ 617 h 880"/>
              <a:gd name="T34" fmla="*/ 635 w 810"/>
              <a:gd name="T35" fmla="*/ 672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0" h="880">
                <a:moveTo>
                  <a:pt x="786" y="614"/>
                </a:moveTo>
                <a:cubicBezTo>
                  <a:pt x="729" y="769"/>
                  <a:pt x="580" y="880"/>
                  <a:pt x="405" y="880"/>
                </a:cubicBezTo>
                <a:cubicBezTo>
                  <a:pt x="231" y="880"/>
                  <a:pt x="83" y="771"/>
                  <a:pt x="26" y="617"/>
                </a:cubicBezTo>
                <a:moveTo>
                  <a:pt x="405" y="880"/>
                </a:moveTo>
                <a:cubicBezTo>
                  <a:pt x="405" y="195"/>
                  <a:pt x="405" y="195"/>
                  <a:pt x="405" y="195"/>
                </a:cubicBezTo>
                <a:moveTo>
                  <a:pt x="405" y="195"/>
                </a:moveTo>
                <a:cubicBezTo>
                  <a:pt x="459" y="195"/>
                  <a:pt x="503" y="151"/>
                  <a:pt x="503" y="97"/>
                </a:cubicBezTo>
                <a:cubicBezTo>
                  <a:pt x="503" y="43"/>
                  <a:pt x="459" y="0"/>
                  <a:pt x="405" y="0"/>
                </a:cubicBezTo>
                <a:cubicBezTo>
                  <a:pt x="351" y="0"/>
                  <a:pt x="307" y="43"/>
                  <a:pt x="307" y="97"/>
                </a:cubicBezTo>
                <a:cubicBezTo>
                  <a:pt x="307" y="151"/>
                  <a:pt x="351" y="195"/>
                  <a:pt x="405" y="195"/>
                </a:cubicBezTo>
                <a:close/>
                <a:moveTo>
                  <a:pt x="548" y="352"/>
                </a:moveTo>
                <a:cubicBezTo>
                  <a:pt x="263" y="352"/>
                  <a:pt x="263" y="352"/>
                  <a:pt x="263" y="352"/>
                </a:cubicBezTo>
                <a:moveTo>
                  <a:pt x="175" y="672"/>
                </a:moveTo>
                <a:cubicBezTo>
                  <a:pt x="26" y="617"/>
                  <a:pt x="26" y="617"/>
                  <a:pt x="26" y="617"/>
                </a:cubicBezTo>
                <a:cubicBezTo>
                  <a:pt x="0" y="787"/>
                  <a:pt x="0" y="787"/>
                  <a:pt x="0" y="787"/>
                </a:cubicBezTo>
                <a:moveTo>
                  <a:pt x="810" y="787"/>
                </a:moveTo>
                <a:cubicBezTo>
                  <a:pt x="785" y="617"/>
                  <a:pt x="785" y="617"/>
                  <a:pt x="785" y="617"/>
                </a:cubicBezTo>
                <a:cubicBezTo>
                  <a:pt x="635" y="672"/>
                  <a:pt x="635" y="672"/>
                  <a:pt x="635" y="67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8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7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6" presetClass="entr" presetSubtype="4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6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6" presetClass="entr" presetSubtype="4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85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6" presetClass="entr" presetSubtype="4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04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16" presetClass="entr" presetSubtype="4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23" dur="10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6" presetClass="entr" presetSubtype="4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2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6" presetClass="entr" presetSubtype="4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61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2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6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8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0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2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3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4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6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7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7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0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3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6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9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2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5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6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9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1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4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7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3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9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3" grpId="0"/>
          <p:bldP spid="124" grpId="0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animBg="1"/>
          <p:bldP spid="137" grpId="0" animBg="1"/>
          <p:bldP spid="138" grpId="0" animBg="1"/>
          <p:bldP spid="139" grpId="0" animBg="1"/>
          <p:bldP spid="140" grpId="0" animBg="1"/>
          <p:bldP spid="141" grpId="0" animBg="1"/>
          <p:bldP spid="143" grpId="0" animBg="1"/>
          <p:bldP spid="145" grpId="0" animBg="1"/>
          <p:bldP spid="147" grpId="0" animBg="1"/>
          <p:bldP spid="149" grpId="0" animBg="1"/>
          <p:bldP spid="151" grpId="0" animBg="1"/>
          <p:bldP spid="153" grpId="0" animBg="1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  <p:bldP spid="167" grpId="0" animBg="1"/>
          <p:bldP spid="168" grpId="0" animBg="1"/>
          <p:bldP spid="169" grpId="0" animBg="1"/>
          <p:bldP spid="170" grpId="0" animBg="1"/>
          <p:bldP spid="171" grpId="0" animBg="1"/>
          <p:bldP spid="173" grpId="0"/>
          <p:bldP spid="175" grpId="0"/>
          <p:bldP spid="176" grpId="0"/>
          <p:bldP spid="177" grpId="0"/>
          <p:bldP spid="178" grpId="0"/>
          <p:bldP spid="179" grpId="0"/>
          <p:bldP spid="180" grpId="0"/>
          <p:bldP spid="181" grpId="0"/>
          <p:bldP spid="182" grpId="0"/>
          <p:bldP spid="183" grpId="0"/>
          <p:bldP spid="184" grpId="0"/>
          <p:bldP spid="185" grpId="0"/>
          <p:bldP spid="186" grpId="0"/>
          <p:bldP spid="187" grpId="0"/>
          <p:bldP spid="188" grpId="0"/>
          <p:bldP spid="189" grpId="0"/>
          <p:bldP spid="190" grpId="0"/>
          <p:bldP spid="191" grpId="0" animBg="1"/>
          <p:bldP spid="192" grpId="0" animBg="1"/>
          <p:bldP spid="193" grpId="0" animBg="1"/>
          <p:bldP spid="194" grpId="0" animBg="1"/>
          <p:bldP spid="195" grpId="0" animBg="1"/>
          <p:bldP spid="196" grpId="0" animBg="1"/>
          <p:bldP spid="197" grpId="0" animBg="1"/>
          <p:bldP spid="19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8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7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6" presetClass="entr" presetSubtype="4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6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6" presetClass="entr" presetSubtype="4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85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6" presetClass="entr" presetSubtype="4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04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16" presetClass="entr" presetSubtype="4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23" dur="10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6" presetClass="entr" presetSubtype="4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2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6" presetClass="entr" presetSubtype="4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61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2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6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8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0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2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3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4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6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7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7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0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3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6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9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2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5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6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9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1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4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7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3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9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3" grpId="0"/>
          <p:bldP spid="124" grpId="0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animBg="1"/>
          <p:bldP spid="137" grpId="0" animBg="1"/>
          <p:bldP spid="138" grpId="0" animBg="1"/>
          <p:bldP spid="139" grpId="0" animBg="1"/>
          <p:bldP spid="140" grpId="0" animBg="1"/>
          <p:bldP spid="141" grpId="0" animBg="1"/>
          <p:bldP spid="143" grpId="0" animBg="1"/>
          <p:bldP spid="145" grpId="0" animBg="1"/>
          <p:bldP spid="147" grpId="0" animBg="1"/>
          <p:bldP spid="149" grpId="0" animBg="1"/>
          <p:bldP spid="151" grpId="0" animBg="1"/>
          <p:bldP spid="153" grpId="0" animBg="1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  <p:bldP spid="167" grpId="0" animBg="1"/>
          <p:bldP spid="168" grpId="0" animBg="1"/>
          <p:bldP spid="169" grpId="0" animBg="1"/>
          <p:bldP spid="170" grpId="0" animBg="1"/>
          <p:bldP spid="171" grpId="0" animBg="1"/>
          <p:bldP spid="173" grpId="0"/>
          <p:bldP spid="175" grpId="0"/>
          <p:bldP spid="176" grpId="0"/>
          <p:bldP spid="177" grpId="0"/>
          <p:bldP spid="178" grpId="0"/>
          <p:bldP spid="179" grpId="0"/>
          <p:bldP spid="180" grpId="0"/>
          <p:bldP spid="181" grpId="0"/>
          <p:bldP spid="182" grpId="0"/>
          <p:bldP spid="183" grpId="0"/>
          <p:bldP spid="184" grpId="0"/>
          <p:bldP spid="185" grpId="0"/>
          <p:bldP spid="186" grpId="0"/>
          <p:bldP spid="187" grpId="0"/>
          <p:bldP spid="188" grpId="0"/>
          <p:bldP spid="189" grpId="0"/>
          <p:bldP spid="190" grpId="0"/>
          <p:bldP spid="191" grpId="0" animBg="1"/>
          <p:bldP spid="192" grpId="0" animBg="1"/>
          <p:bldP spid="193" grpId="0" animBg="1"/>
          <p:bldP spid="194" grpId="0" animBg="1"/>
          <p:bldP spid="195" grpId="0" animBg="1"/>
          <p:bldP spid="196" grpId="0" animBg="1"/>
          <p:bldP spid="197" grpId="0" animBg="1"/>
          <p:bldP spid="198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42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8">
            <a:extLst>
              <a:ext uri="{FF2B5EF4-FFF2-40B4-BE49-F238E27FC236}">
                <a16:creationId xmlns:a16="http://schemas.microsoft.com/office/drawing/2014/main" id="{64A7BA83-52E4-C15A-C326-A97300E3AD40}"/>
              </a:ext>
            </a:extLst>
          </p:cNvPr>
          <p:cNvSpPr txBox="1"/>
          <p:nvPr/>
        </p:nvSpPr>
        <p:spPr>
          <a:xfrm>
            <a:off x="3548119" y="1201657"/>
            <a:ext cx="8443209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Kotter’s 8-Step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8" name="TextBox 48">
            <a:extLst>
              <a:ext uri="{FF2B5EF4-FFF2-40B4-BE49-F238E27FC236}">
                <a16:creationId xmlns:a16="http://schemas.microsoft.com/office/drawing/2014/main" id="{CE63EDFB-0756-1E9B-05DF-F450365E48B0}"/>
              </a:ext>
            </a:extLst>
          </p:cNvPr>
          <p:cNvSpPr txBox="1"/>
          <p:nvPr/>
        </p:nvSpPr>
        <p:spPr>
          <a:xfrm>
            <a:off x="12194311" y="1176536"/>
            <a:ext cx="856356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 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FA9B057B-80F2-AF8A-1E32-BE9BD42A996F}"/>
              </a:ext>
            </a:extLst>
          </p:cNvPr>
          <p:cNvSpPr/>
          <p:nvPr/>
        </p:nvSpPr>
        <p:spPr>
          <a:xfrm>
            <a:off x="1372289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1A84FBF9-B408-97DE-438A-344E320BF389}"/>
              </a:ext>
            </a:extLst>
          </p:cNvPr>
          <p:cNvSpPr/>
          <p:nvPr/>
        </p:nvSpPr>
        <p:spPr>
          <a:xfrm>
            <a:off x="1372289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F7B2936-BBCC-6945-A746-BCBB4CECBD8E}"/>
              </a:ext>
            </a:extLst>
          </p:cNvPr>
          <p:cNvSpPr/>
          <p:nvPr/>
        </p:nvSpPr>
        <p:spPr>
          <a:xfrm>
            <a:off x="4149166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319AF1D4-6376-1990-2115-32979E2A5A4C}"/>
              </a:ext>
            </a:extLst>
          </p:cNvPr>
          <p:cNvSpPr/>
          <p:nvPr/>
        </p:nvSpPr>
        <p:spPr>
          <a:xfrm>
            <a:off x="4149166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F66DE1AD-2058-46CE-1C9D-1A1000CF2AA6}"/>
              </a:ext>
            </a:extLst>
          </p:cNvPr>
          <p:cNvSpPr/>
          <p:nvPr/>
        </p:nvSpPr>
        <p:spPr>
          <a:xfrm>
            <a:off x="6926043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C864D23E-6974-5E9B-AAB6-C71E93B34644}"/>
              </a:ext>
            </a:extLst>
          </p:cNvPr>
          <p:cNvSpPr/>
          <p:nvPr/>
        </p:nvSpPr>
        <p:spPr>
          <a:xfrm>
            <a:off x="6926043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ACC42AA1-AD66-3C9F-40FF-B976302EF642}"/>
              </a:ext>
            </a:extLst>
          </p:cNvPr>
          <p:cNvSpPr/>
          <p:nvPr/>
        </p:nvSpPr>
        <p:spPr>
          <a:xfrm>
            <a:off x="9702920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3761C500-8CD5-4513-A1F3-69FA1A322918}"/>
              </a:ext>
            </a:extLst>
          </p:cNvPr>
          <p:cNvSpPr/>
          <p:nvPr/>
        </p:nvSpPr>
        <p:spPr>
          <a:xfrm>
            <a:off x="9702920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09AF89F8-E220-B79F-CF59-F3516326AD95}"/>
              </a:ext>
            </a:extLst>
          </p:cNvPr>
          <p:cNvSpPr/>
          <p:nvPr/>
        </p:nvSpPr>
        <p:spPr>
          <a:xfrm>
            <a:off x="1247979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FC642354-1866-07F9-250D-B995C431932A}"/>
              </a:ext>
            </a:extLst>
          </p:cNvPr>
          <p:cNvSpPr/>
          <p:nvPr/>
        </p:nvSpPr>
        <p:spPr>
          <a:xfrm>
            <a:off x="1247979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FB520BB6-3523-2DF9-5DB5-AF6F8F67FE13}"/>
              </a:ext>
            </a:extLst>
          </p:cNvPr>
          <p:cNvSpPr/>
          <p:nvPr/>
        </p:nvSpPr>
        <p:spPr>
          <a:xfrm>
            <a:off x="15256674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A7B3F95D-CA70-18FC-6911-A7E7B7174AF4}"/>
              </a:ext>
            </a:extLst>
          </p:cNvPr>
          <p:cNvSpPr/>
          <p:nvPr/>
        </p:nvSpPr>
        <p:spPr>
          <a:xfrm>
            <a:off x="15256674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499F3B39-642C-E481-779A-BEDF6E151BDC}"/>
              </a:ext>
            </a:extLst>
          </p:cNvPr>
          <p:cNvSpPr/>
          <p:nvPr/>
        </p:nvSpPr>
        <p:spPr>
          <a:xfrm>
            <a:off x="18033551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FBF145C8-3B2D-52D8-78EB-C0764C7719D0}"/>
              </a:ext>
            </a:extLst>
          </p:cNvPr>
          <p:cNvSpPr/>
          <p:nvPr/>
        </p:nvSpPr>
        <p:spPr>
          <a:xfrm>
            <a:off x="18033551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6EF8986C-C288-143B-ED9D-22962BEE003C}"/>
              </a:ext>
            </a:extLst>
          </p:cNvPr>
          <p:cNvSpPr/>
          <p:nvPr/>
        </p:nvSpPr>
        <p:spPr>
          <a:xfrm>
            <a:off x="2081042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DDAC540-429D-DC4C-1A99-A4F35BDFA998}"/>
              </a:ext>
            </a:extLst>
          </p:cNvPr>
          <p:cNvSpPr/>
          <p:nvPr/>
        </p:nvSpPr>
        <p:spPr>
          <a:xfrm>
            <a:off x="2081042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84970C53-94AA-FD22-2488-40CD6622BF84}"/>
              </a:ext>
            </a:extLst>
          </p:cNvPr>
          <p:cNvSpPr/>
          <p:nvPr/>
        </p:nvSpPr>
        <p:spPr>
          <a:xfrm>
            <a:off x="1506262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FC351BC-06FF-A407-511F-F0F1C248D796}"/>
              </a:ext>
            </a:extLst>
          </p:cNvPr>
          <p:cNvSpPr/>
          <p:nvPr/>
        </p:nvSpPr>
        <p:spPr>
          <a:xfrm>
            <a:off x="1961874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01</a:t>
            </a:r>
            <a:endParaRPr lang="en-US" sz="2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42379927-9FBD-DC62-7C3F-FEDC4EF244C0}"/>
              </a:ext>
            </a:extLst>
          </p:cNvPr>
          <p:cNvSpPr/>
          <p:nvPr/>
        </p:nvSpPr>
        <p:spPr>
          <a:xfrm>
            <a:off x="4283139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AB497F5B-D8E6-324B-5CF4-485B345EC46F}"/>
              </a:ext>
            </a:extLst>
          </p:cNvPr>
          <p:cNvSpPr/>
          <p:nvPr/>
        </p:nvSpPr>
        <p:spPr>
          <a:xfrm>
            <a:off x="4738751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02</a:t>
            </a:r>
            <a:endParaRPr lang="en-US" sz="2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A919882D-503A-C452-7BE6-051E70FF6655}"/>
              </a:ext>
            </a:extLst>
          </p:cNvPr>
          <p:cNvSpPr/>
          <p:nvPr/>
        </p:nvSpPr>
        <p:spPr>
          <a:xfrm>
            <a:off x="7060016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E300048-9855-6048-307D-25096EE02786}"/>
              </a:ext>
            </a:extLst>
          </p:cNvPr>
          <p:cNvSpPr/>
          <p:nvPr/>
        </p:nvSpPr>
        <p:spPr>
          <a:xfrm>
            <a:off x="7515628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03</a:t>
            </a:r>
            <a:endParaRPr lang="en-US" sz="2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26A7A996-E2D4-5015-6AF8-E3B47F1BC0AB}"/>
              </a:ext>
            </a:extLst>
          </p:cNvPr>
          <p:cNvSpPr/>
          <p:nvPr/>
        </p:nvSpPr>
        <p:spPr>
          <a:xfrm>
            <a:off x="9836893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2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F35816F1-F454-760B-D93E-4D433E2151B0}"/>
              </a:ext>
            </a:extLst>
          </p:cNvPr>
          <p:cNvSpPr/>
          <p:nvPr/>
        </p:nvSpPr>
        <p:spPr>
          <a:xfrm>
            <a:off x="10292505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04</a:t>
            </a:r>
            <a:endParaRPr lang="en-US" sz="2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79979651-04FA-8FF9-533B-3FF6FC00CB30}"/>
              </a:ext>
            </a:extLst>
          </p:cNvPr>
          <p:cNvSpPr/>
          <p:nvPr/>
        </p:nvSpPr>
        <p:spPr>
          <a:xfrm>
            <a:off x="12613770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3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31D5EA14-B3C2-FCF5-4220-09F4F4510511}"/>
              </a:ext>
            </a:extLst>
          </p:cNvPr>
          <p:cNvSpPr/>
          <p:nvPr/>
        </p:nvSpPr>
        <p:spPr>
          <a:xfrm>
            <a:off x="13069382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05</a:t>
            </a:r>
            <a:endParaRPr lang="en-US" sz="2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B012F10F-79F8-1993-71AB-F97ABEA70FCB}"/>
              </a:ext>
            </a:extLst>
          </p:cNvPr>
          <p:cNvSpPr/>
          <p:nvPr/>
        </p:nvSpPr>
        <p:spPr>
          <a:xfrm>
            <a:off x="15390647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4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5B295B6E-774A-F234-9FA3-4108E6F67C7B}"/>
              </a:ext>
            </a:extLst>
          </p:cNvPr>
          <p:cNvSpPr/>
          <p:nvPr/>
        </p:nvSpPr>
        <p:spPr>
          <a:xfrm>
            <a:off x="15846259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06</a:t>
            </a:r>
            <a:endParaRPr lang="en-US" sz="2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27A5F89D-F0DE-0CF0-5F0D-C085E032BE13}"/>
              </a:ext>
            </a:extLst>
          </p:cNvPr>
          <p:cNvSpPr/>
          <p:nvPr/>
        </p:nvSpPr>
        <p:spPr>
          <a:xfrm>
            <a:off x="18167524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5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24E2134D-C694-74B0-CE33-C9645C74C47E}"/>
              </a:ext>
            </a:extLst>
          </p:cNvPr>
          <p:cNvSpPr/>
          <p:nvPr/>
        </p:nvSpPr>
        <p:spPr>
          <a:xfrm>
            <a:off x="18623136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07</a:t>
            </a:r>
            <a:endParaRPr lang="en-US" sz="2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008D6B5B-CCBA-8DDE-9D42-E7ADE2100C25}"/>
              </a:ext>
            </a:extLst>
          </p:cNvPr>
          <p:cNvSpPr/>
          <p:nvPr/>
        </p:nvSpPr>
        <p:spPr>
          <a:xfrm>
            <a:off x="20944400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6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FFC48E88-50E3-0A4F-EA70-314D22DC74A7}"/>
              </a:ext>
            </a:extLst>
          </p:cNvPr>
          <p:cNvSpPr/>
          <p:nvPr/>
        </p:nvSpPr>
        <p:spPr>
          <a:xfrm>
            <a:off x="1372289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6C4A59CA-72FE-C4AF-ABAB-678FCF84E7ED}"/>
              </a:ext>
            </a:extLst>
          </p:cNvPr>
          <p:cNvSpPr/>
          <p:nvPr/>
        </p:nvSpPr>
        <p:spPr>
          <a:xfrm>
            <a:off x="1372289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FD70C08-D330-44FF-1783-B9EF2EE07DF0}"/>
              </a:ext>
            </a:extLst>
          </p:cNvPr>
          <p:cNvSpPr/>
          <p:nvPr/>
        </p:nvSpPr>
        <p:spPr>
          <a:xfrm>
            <a:off x="4149166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58A8D6FF-420A-B9F2-0BE9-C0CF6BBFEE15}"/>
              </a:ext>
            </a:extLst>
          </p:cNvPr>
          <p:cNvSpPr/>
          <p:nvPr/>
        </p:nvSpPr>
        <p:spPr>
          <a:xfrm>
            <a:off x="4149166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9EC718B9-C55F-95CD-57AC-DC1A8897B4F3}"/>
              </a:ext>
            </a:extLst>
          </p:cNvPr>
          <p:cNvSpPr/>
          <p:nvPr/>
        </p:nvSpPr>
        <p:spPr>
          <a:xfrm>
            <a:off x="6926043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D21A5F72-C594-76E9-181F-F81027538B52}"/>
              </a:ext>
            </a:extLst>
          </p:cNvPr>
          <p:cNvSpPr/>
          <p:nvPr/>
        </p:nvSpPr>
        <p:spPr>
          <a:xfrm>
            <a:off x="6926043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C70D3D8C-85B3-A5FC-B77D-C16C9C283560}"/>
              </a:ext>
            </a:extLst>
          </p:cNvPr>
          <p:cNvSpPr/>
          <p:nvPr/>
        </p:nvSpPr>
        <p:spPr>
          <a:xfrm>
            <a:off x="9702920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5964CD96-3C88-2526-0AD0-6B3D5E1259C2}"/>
              </a:ext>
            </a:extLst>
          </p:cNvPr>
          <p:cNvSpPr/>
          <p:nvPr/>
        </p:nvSpPr>
        <p:spPr>
          <a:xfrm>
            <a:off x="9702920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43039D43-9B5D-2D73-F332-AC1805996357}"/>
              </a:ext>
            </a:extLst>
          </p:cNvPr>
          <p:cNvSpPr/>
          <p:nvPr/>
        </p:nvSpPr>
        <p:spPr>
          <a:xfrm>
            <a:off x="1247979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7BA8E05E-E9CA-7A95-8571-4B90290150BB}"/>
              </a:ext>
            </a:extLst>
          </p:cNvPr>
          <p:cNvSpPr/>
          <p:nvPr/>
        </p:nvSpPr>
        <p:spPr>
          <a:xfrm>
            <a:off x="1247979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A986CB7A-3AA4-7F5C-0A1F-781B96ED1F34}"/>
              </a:ext>
            </a:extLst>
          </p:cNvPr>
          <p:cNvSpPr/>
          <p:nvPr/>
        </p:nvSpPr>
        <p:spPr>
          <a:xfrm>
            <a:off x="15256674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F68C935E-6880-BB80-0B97-2988AB71AE5C}"/>
              </a:ext>
            </a:extLst>
          </p:cNvPr>
          <p:cNvSpPr/>
          <p:nvPr/>
        </p:nvSpPr>
        <p:spPr>
          <a:xfrm>
            <a:off x="15256674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A8298857-344C-F184-33AC-C64DDE03393C}"/>
              </a:ext>
            </a:extLst>
          </p:cNvPr>
          <p:cNvSpPr/>
          <p:nvPr/>
        </p:nvSpPr>
        <p:spPr>
          <a:xfrm>
            <a:off x="18033551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CE8BDF37-59AA-2122-83AB-4993D72BC99B}"/>
              </a:ext>
            </a:extLst>
          </p:cNvPr>
          <p:cNvSpPr/>
          <p:nvPr/>
        </p:nvSpPr>
        <p:spPr>
          <a:xfrm>
            <a:off x="18033551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95C6633D-504A-9C74-59CD-B7231D85A7D6}"/>
              </a:ext>
            </a:extLst>
          </p:cNvPr>
          <p:cNvSpPr/>
          <p:nvPr/>
        </p:nvSpPr>
        <p:spPr>
          <a:xfrm>
            <a:off x="2081042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D160A8D7-DB35-6061-E9AA-116115C97E46}"/>
              </a:ext>
            </a:extLst>
          </p:cNvPr>
          <p:cNvSpPr/>
          <p:nvPr/>
        </p:nvSpPr>
        <p:spPr>
          <a:xfrm>
            <a:off x="2081042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EF92450D-A5FB-E5F6-76B6-D9F3056A0BD8}"/>
              </a:ext>
            </a:extLst>
          </p:cNvPr>
          <p:cNvSpPr/>
          <p:nvPr/>
        </p:nvSpPr>
        <p:spPr>
          <a:xfrm>
            <a:off x="21400012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08</a:t>
            </a:r>
            <a:endParaRPr lang="en-US" sz="2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7" name="TextBox 48">
            <a:extLst>
              <a:ext uri="{FF2B5EF4-FFF2-40B4-BE49-F238E27FC236}">
                <a16:creationId xmlns:a16="http://schemas.microsoft.com/office/drawing/2014/main" id="{62496E3B-940F-4530-28BA-8A251C7B1CEA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8" name="TextBox 25">
            <a:extLst>
              <a:ext uri="{FF2B5EF4-FFF2-40B4-BE49-F238E27FC236}">
                <a16:creationId xmlns:a16="http://schemas.microsoft.com/office/drawing/2014/main" id="{8C0B07F6-525B-4727-3E66-E5730D6F0CC6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99" name="Textbox 200">
            <a:extLst>
              <a:ext uri="{FF2B5EF4-FFF2-40B4-BE49-F238E27FC236}">
                <a16:creationId xmlns:a16="http://schemas.microsoft.com/office/drawing/2014/main" id="{8EC076CE-5F84-3C09-20AC-6CB05030633C}"/>
              </a:ext>
            </a:extLst>
          </p:cNvPr>
          <p:cNvSpPr txBox="1"/>
          <p:nvPr/>
        </p:nvSpPr>
        <p:spPr>
          <a:xfrm>
            <a:off x="1619075" y="9324362"/>
            <a:ext cx="170771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Create Urgency</a:t>
            </a:r>
          </a:p>
        </p:txBody>
      </p:sp>
      <p:sp>
        <p:nvSpPr>
          <p:cNvPr id="100" name="Textbox 200">
            <a:extLst>
              <a:ext uri="{FF2B5EF4-FFF2-40B4-BE49-F238E27FC236}">
                <a16:creationId xmlns:a16="http://schemas.microsoft.com/office/drawing/2014/main" id="{7178BFDF-143A-5DDF-EE34-18ACC647CAD8}"/>
              </a:ext>
            </a:extLst>
          </p:cNvPr>
          <p:cNvSpPr txBox="1"/>
          <p:nvPr/>
        </p:nvSpPr>
        <p:spPr>
          <a:xfrm>
            <a:off x="1617199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Tạo cảm giác cấp bách để thúc đẩy mọi người chấp nhận thay đổi.</a:t>
            </a:r>
            <a:endParaRPr lang="en-US" sz="14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01" name="Textbox 200">
            <a:extLst>
              <a:ext uri="{FF2B5EF4-FFF2-40B4-BE49-F238E27FC236}">
                <a16:creationId xmlns:a16="http://schemas.microsoft.com/office/drawing/2014/main" id="{7F0E6556-2F53-A7CC-7E4D-CF67E1603734}"/>
              </a:ext>
            </a:extLst>
          </p:cNvPr>
          <p:cNvSpPr txBox="1"/>
          <p:nvPr/>
        </p:nvSpPr>
        <p:spPr>
          <a:xfrm>
            <a:off x="4408872" y="9324362"/>
            <a:ext cx="168187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Build Coalition</a:t>
            </a:r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596C9DC5-324A-33C0-EF38-5423F634DE60}"/>
              </a:ext>
            </a:extLst>
          </p:cNvPr>
          <p:cNvSpPr txBox="1"/>
          <p:nvPr/>
        </p:nvSpPr>
        <p:spPr>
          <a:xfrm>
            <a:off x="4394076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Hình</a:t>
            </a:r>
            <a:r>
              <a:rPr lang="en-US" sz="1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thành</a:t>
            </a:r>
            <a:r>
              <a:rPr lang="en-US" sz="1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liên</a:t>
            </a:r>
            <a:r>
              <a:rPr lang="en-US" sz="1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minh</a:t>
            </a:r>
            <a:r>
              <a:rPr lang="en-US" sz="1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lãnh</a:t>
            </a:r>
            <a:r>
              <a:rPr lang="en-US" sz="1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đạo</a:t>
            </a:r>
            <a:r>
              <a:rPr lang="en-US" sz="1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vững</a:t>
            </a:r>
            <a:r>
              <a:rPr lang="en-US" sz="1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chắc</a:t>
            </a:r>
            <a:r>
              <a:rPr lang="en-US" sz="1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dẫn</a:t>
            </a:r>
            <a:r>
              <a:rPr lang="en-US" sz="1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dắt</a:t>
            </a:r>
            <a:r>
              <a:rPr lang="en-US" sz="1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thay</a:t>
            </a:r>
            <a:r>
              <a:rPr lang="en-US" sz="1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đổi</a:t>
            </a:r>
            <a:r>
              <a:rPr lang="en-US" sz="1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.</a:t>
            </a: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0C9D7279-9631-922F-0C55-8B55F2B39463}"/>
              </a:ext>
            </a:extLst>
          </p:cNvPr>
          <p:cNvSpPr txBox="1"/>
          <p:nvPr/>
        </p:nvSpPr>
        <p:spPr>
          <a:xfrm>
            <a:off x="7354674" y="9324362"/>
            <a:ext cx="13440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Form Vision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8E214662-EDE5-9521-472E-416611B217F8}"/>
              </a:ext>
            </a:extLst>
          </p:cNvPr>
          <p:cNvSpPr txBox="1"/>
          <p:nvPr/>
        </p:nvSpPr>
        <p:spPr>
          <a:xfrm>
            <a:off x="7170953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Xây dựng tầm nhìn và chiến lược rõ ràng định hướng.</a:t>
            </a:r>
            <a:endParaRPr lang="en-US" sz="14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1FF963C1-D2B9-20F2-E277-065272EC9EB8}"/>
              </a:ext>
            </a:extLst>
          </p:cNvPr>
          <p:cNvSpPr txBox="1"/>
          <p:nvPr/>
        </p:nvSpPr>
        <p:spPr>
          <a:xfrm>
            <a:off x="9958876" y="9324362"/>
            <a:ext cx="16893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Communication</a:t>
            </a:r>
          </a:p>
        </p:txBody>
      </p:sp>
      <p:sp>
        <p:nvSpPr>
          <p:cNvPr id="106" name="Textbox 200">
            <a:extLst>
              <a:ext uri="{FF2B5EF4-FFF2-40B4-BE49-F238E27FC236}">
                <a16:creationId xmlns:a16="http://schemas.microsoft.com/office/drawing/2014/main" id="{F81E043E-2573-747A-F3B6-490D17558C99}"/>
              </a:ext>
            </a:extLst>
          </p:cNvPr>
          <p:cNvSpPr txBox="1"/>
          <p:nvPr/>
        </p:nvSpPr>
        <p:spPr>
          <a:xfrm>
            <a:off x="9904554" y="9841100"/>
            <a:ext cx="179801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Truyền đạt tầm nhìn thường xuyên, khơi dậy đồng thuận tổ chức.</a:t>
            </a:r>
            <a:endParaRPr lang="en-US" sz="14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83E7D83D-5159-7D92-4B0F-2B2D5BC305B5}"/>
              </a:ext>
            </a:extLst>
          </p:cNvPr>
          <p:cNvSpPr txBox="1"/>
          <p:nvPr/>
        </p:nvSpPr>
        <p:spPr>
          <a:xfrm>
            <a:off x="12681122" y="9324362"/>
            <a:ext cx="179863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Empower Action</a:t>
            </a:r>
          </a:p>
        </p:txBody>
      </p:sp>
      <p:sp>
        <p:nvSpPr>
          <p:cNvPr id="108" name="Textbox 200">
            <a:extLst>
              <a:ext uri="{FF2B5EF4-FFF2-40B4-BE49-F238E27FC236}">
                <a16:creationId xmlns:a16="http://schemas.microsoft.com/office/drawing/2014/main" id="{477A8445-0EBB-F42B-7A1D-F7DCB1050609}"/>
              </a:ext>
            </a:extLst>
          </p:cNvPr>
          <p:cNvSpPr txBox="1"/>
          <p:nvPr/>
        </p:nvSpPr>
        <p:spPr>
          <a:xfrm>
            <a:off x="12724707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Trao quyền cho nhân viên, loại bỏ mọi rào cản cản trở.</a:t>
            </a:r>
            <a:endParaRPr lang="en-US" sz="14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09" name="Textbox 200">
            <a:extLst>
              <a:ext uri="{FF2B5EF4-FFF2-40B4-BE49-F238E27FC236}">
                <a16:creationId xmlns:a16="http://schemas.microsoft.com/office/drawing/2014/main" id="{D15B48A9-9FAA-AC86-C164-026DD368534E}"/>
              </a:ext>
            </a:extLst>
          </p:cNvPr>
          <p:cNvSpPr txBox="1"/>
          <p:nvPr/>
        </p:nvSpPr>
        <p:spPr>
          <a:xfrm>
            <a:off x="15543536" y="9324362"/>
            <a:ext cx="162756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Generate Wins</a:t>
            </a:r>
          </a:p>
        </p:txBody>
      </p:sp>
      <p:sp>
        <p:nvSpPr>
          <p:cNvPr id="110" name="Textbox 200">
            <a:extLst>
              <a:ext uri="{FF2B5EF4-FFF2-40B4-BE49-F238E27FC236}">
                <a16:creationId xmlns:a16="http://schemas.microsoft.com/office/drawing/2014/main" id="{04BE05A3-A7FE-16B8-061B-45FAB598F668}"/>
              </a:ext>
            </a:extLst>
          </p:cNvPr>
          <p:cNvSpPr txBox="1"/>
          <p:nvPr/>
        </p:nvSpPr>
        <p:spPr>
          <a:xfrm>
            <a:off x="15501584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Tạo thành công ngắn hạn để duy trì động lực tích cực.</a:t>
            </a:r>
            <a:endParaRPr lang="en-US" sz="14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11" name="Textbox 200">
            <a:extLst>
              <a:ext uri="{FF2B5EF4-FFF2-40B4-BE49-F238E27FC236}">
                <a16:creationId xmlns:a16="http://schemas.microsoft.com/office/drawing/2014/main" id="{899536B8-53A2-6AC3-F1DA-8F81250B1529}"/>
              </a:ext>
            </a:extLst>
          </p:cNvPr>
          <p:cNvSpPr txBox="1"/>
          <p:nvPr/>
        </p:nvSpPr>
        <p:spPr>
          <a:xfrm>
            <a:off x="18147641" y="9324362"/>
            <a:ext cx="197310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Consolidate Gains</a:t>
            </a:r>
          </a:p>
        </p:txBody>
      </p:sp>
      <p:sp>
        <p:nvSpPr>
          <p:cNvPr id="112" name="Textbox 200">
            <a:extLst>
              <a:ext uri="{FF2B5EF4-FFF2-40B4-BE49-F238E27FC236}">
                <a16:creationId xmlns:a16="http://schemas.microsoft.com/office/drawing/2014/main" id="{B95CD51E-1B6C-73B4-376B-F4E4D365D30E}"/>
              </a:ext>
            </a:extLst>
          </p:cNvPr>
          <p:cNvSpPr txBox="1"/>
          <p:nvPr/>
        </p:nvSpPr>
        <p:spPr>
          <a:xfrm>
            <a:off x="18278461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Củng cố kết quả đạt được và mở rộng thay đổi.</a:t>
            </a:r>
            <a:endParaRPr lang="en-US" sz="14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13" name="Textbox 200">
            <a:extLst>
              <a:ext uri="{FF2B5EF4-FFF2-40B4-BE49-F238E27FC236}">
                <a16:creationId xmlns:a16="http://schemas.microsoft.com/office/drawing/2014/main" id="{F63875EB-2EB9-4A81-F817-DB6B02801207}"/>
              </a:ext>
            </a:extLst>
          </p:cNvPr>
          <p:cNvSpPr txBox="1"/>
          <p:nvPr/>
        </p:nvSpPr>
        <p:spPr>
          <a:xfrm>
            <a:off x="21085490" y="9324362"/>
            <a:ext cx="165115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Anchor Change</a:t>
            </a:r>
          </a:p>
        </p:txBody>
      </p:sp>
      <p:sp>
        <p:nvSpPr>
          <p:cNvPr id="114" name="Textbox 200">
            <a:extLst>
              <a:ext uri="{FF2B5EF4-FFF2-40B4-BE49-F238E27FC236}">
                <a16:creationId xmlns:a16="http://schemas.microsoft.com/office/drawing/2014/main" id="{95B0CC15-8663-F7B1-57DC-FACCC2456F52}"/>
              </a:ext>
            </a:extLst>
          </p:cNvPr>
          <p:cNvSpPr txBox="1"/>
          <p:nvPr/>
        </p:nvSpPr>
        <p:spPr>
          <a:xfrm>
            <a:off x="21055337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Gắn thay đổi bền vững với văn hóa cốt lõi tổ chức.</a:t>
            </a:r>
            <a:endParaRPr lang="en-US" sz="14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15" name="Freeform 154">
            <a:extLst>
              <a:ext uri="{FF2B5EF4-FFF2-40B4-BE49-F238E27FC236}">
                <a16:creationId xmlns:a16="http://schemas.microsoft.com/office/drawing/2014/main" id="{CCFF3038-8EC1-A92B-0F0B-B01181E9DD2A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190595" y="7469524"/>
            <a:ext cx="564672" cy="888664"/>
          </a:xfrm>
          <a:custGeom>
            <a:avLst/>
            <a:gdLst>
              <a:gd name="T0" fmla="*/ 193 w 508"/>
              <a:gd name="T1" fmla="*/ 551 h 798"/>
              <a:gd name="T2" fmla="*/ 48 w 508"/>
              <a:gd name="T3" fmla="*/ 458 h 798"/>
              <a:gd name="T4" fmla="*/ 55 w 508"/>
              <a:gd name="T5" fmla="*/ 229 h 798"/>
              <a:gd name="T6" fmla="*/ 126 w 508"/>
              <a:gd name="T7" fmla="*/ 336 h 798"/>
              <a:gd name="T8" fmla="*/ 206 w 508"/>
              <a:gd name="T9" fmla="*/ 0 h 798"/>
              <a:gd name="T10" fmla="*/ 312 w 508"/>
              <a:gd name="T11" fmla="*/ 380 h 798"/>
              <a:gd name="T12" fmla="*/ 390 w 508"/>
              <a:gd name="T13" fmla="*/ 170 h 798"/>
              <a:gd name="T14" fmla="*/ 319 w 508"/>
              <a:gd name="T15" fmla="*/ 545 h 798"/>
              <a:gd name="T16" fmla="*/ 456 w 508"/>
              <a:gd name="T17" fmla="*/ 798 h 798"/>
              <a:gd name="T18" fmla="*/ 44 w 508"/>
              <a:gd name="T19" fmla="*/ 606 h 798"/>
              <a:gd name="T20" fmla="*/ 37 w 508"/>
              <a:gd name="T21" fmla="*/ 780 h 798"/>
              <a:gd name="T22" fmla="*/ 464 w 508"/>
              <a:gd name="T23" fmla="*/ 624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8" h="798">
                <a:moveTo>
                  <a:pt x="193" y="551"/>
                </a:moveTo>
                <a:cubicBezTo>
                  <a:pt x="166" y="541"/>
                  <a:pt x="83" y="519"/>
                  <a:pt x="48" y="458"/>
                </a:cubicBezTo>
                <a:cubicBezTo>
                  <a:pt x="0" y="374"/>
                  <a:pt x="55" y="229"/>
                  <a:pt x="55" y="229"/>
                </a:cubicBezTo>
                <a:cubicBezTo>
                  <a:pt x="55" y="229"/>
                  <a:pt x="93" y="303"/>
                  <a:pt x="126" y="336"/>
                </a:cubicBezTo>
                <a:cubicBezTo>
                  <a:pt x="163" y="273"/>
                  <a:pt x="226" y="90"/>
                  <a:pt x="206" y="0"/>
                </a:cubicBezTo>
                <a:cubicBezTo>
                  <a:pt x="251" y="77"/>
                  <a:pt x="334" y="238"/>
                  <a:pt x="312" y="380"/>
                </a:cubicBezTo>
                <a:cubicBezTo>
                  <a:pt x="354" y="265"/>
                  <a:pt x="411" y="235"/>
                  <a:pt x="390" y="170"/>
                </a:cubicBezTo>
                <a:cubicBezTo>
                  <a:pt x="458" y="290"/>
                  <a:pt x="508" y="489"/>
                  <a:pt x="319" y="545"/>
                </a:cubicBezTo>
                <a:moveTo>
                  <a:pt x="456" y="798"/>
                </a:moveTo>
                <a:cubicBezTo>
                  <a:pt x="44" y="606"/>
                  <a:pt x="44" y="606"/>
                  <a:pt x="44" y="606"/>
                </a:cubicBezTo>
                <a:moveTo>
                  <a:pt x="37" y="780"/>
                </a:moveTo>
                <a:cubicBezTo>
                  <a:pt x="464" y="624"/>
                  <a:pt x="464" y="624"/>
                  <a:pt x="464" y="624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17EEDCAA-4867-9DE2-933D-A80462AF6287}"/>
              </a:ext>
            </a:extLst>
          </p:cNvPr>
          <p:cNvSpPr>
            <a:spLocks noChangeAspect="1"/>
          </p:cNvSpPr>
          <p:nvPr/>
        </p:nvSpPr>
        <p:spPr>
          <a:xfrm>
            <a:off x="4718868" y="7595292"/>
            <a:ext cx="1061880" cy="63712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A264F9AB-E854-4F39-69F0-CF049B3741A9}"/>
              </a:ext>
            </a:extLst>
          </p:cNvPr>
          <p:cNvSpPr>
            <a:spLocks noChangeAspect="1"/>
          </p:cNvSpPr>
          <p:nvPr/>
        </p:nvSpPr>
        <p:spPr>
          <a:xfrm>
            <a:off x="7437342" y="7595292"/>
            <a:ext cx="1178686" cy="637128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8" name="Freeform 109">
            <a:extLst>
              <a:ext uri="{FF2B5EF4-FFF2-40B4-BE49-F238E27FC236}">
                <a16:creationId xmlns:a16="http://schemas.microsoft.com/office/drawing/2014/main" id="{943DE7F9-2677-0C9A-5A79-3B9DD0743C21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446901" y="7548096"/>
            <a:ext cx="713322" cy="73152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9" name="Freeform 171">
            <a:extLst>
              <a:ext uri="{FF2B5EF4-FFF2-40B4-BE49-F238E27FC236}">
                <a16:creationId xmlns:a16="http://schemas.microsoft.com/office/drawing/2014/main" id="{17AA6F00-918C-8040-1D1C-8BC870D099AB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3234742" y="7548096"/>
            <a:ext cx="691394" cy="73152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0A05293C-794E-CE11-385D-FC0B4A82B50E}"/>
              </a:ext>
            </a:extLst>
          </p:cNvPr>
          <p:cNvSpPr>
            <a:spLocks noChangeAspect="1"/>
          </p:cNvSpPr>
          <p:nvPr/>
        </p:nvSpPr>
        <p:spPr>
          <a:xfrm>
            <a:off x="15952368" y="7548096"/>
            <a:ext cx="809897" cy="731520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0AFE7F3A-F3DF-A22E-C5B8-637E5E09B286}"/>
              </a:ext>
            </a:extLst>
          </p:cNvPr>
          <p:cNvSpPr>
            <a:spLocks noChangeAspect="1"/>
          </p:cNvSpPr>
          <p:nvPr/>
        </p:nvSpPr>
        <p:spPr>
          <a:xfrm>
            <a:off x="18780625" y="7548096"/>
            <a:ext cx="707136" cy="731520"/>
          </a:xfrm>
          <a:custGeom>
            <a:avLst/>
            <a:gdLst>
              <a:gd name="connsiteX0" fmla="*/ 358063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3 w 441960"/>
              <a:gd name="connsiteY5" fmla="*/ 129007 h 457200"/>
              <a:gd name="connsiteX6" fmla="*/ 434263 w 441960"/>
              <a:gd name="connsiteY6" fmla="*/ 205207 h 457200"/>
              <a:gd name="connsiteX7" fmla="*/ 434263 w 441960"/>
              <a:gd name="connsiteY7" fmla="*/ 368122 h 457200"/>
              <a:gd name="connsiteX8" fmla="*/ 358063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6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79298 w 441960"/>
              <a:gd name="connsiteY15" fmla="*/ 331699 h 457200"/>
              <a:gd name="connsiteX16" fmla="*/ 226085 w 441960"/>
              <a:gd name="connsiteY16" fmla="*/ 350444 h 457200"/>
              <a:gd name="connsiteX17" fmla="*/ 274548 w 441960"/>
              <a:gd name="connsiteY17" fmla="*/ 316459 h 457200"/>
              <a:gd name="connsiteX18" fmla="*/ 227152 w 441960"/>
              <a:gd name="connsiteY18" fmla="*/ 282321 h 457200"/>
              <a:gd name="connsiteX19" fmla="*/ 185242 w 441960"/>
              <a:gd name="connsiteY19" fmla="*/ 253060 h 457200"/>
              <a:gd name="connsiteX20" fmla="*/ 226238 w 441960"/>
              <a:gd name="connsiteY20" fmla="*/ 222733 h 457200"/>
              <a:gd name="connsiteX21" fmla="*/ 262813 w 441960"/>
              <a:gd name="connsiteY21" fmla="*/ 235839 h 457200"/>
              <a:gd name="connsiteX22" fmla="*/ 225933 w 441960"/>
              <a:gd name="connsiteY22" fmla="*/ 350444 h 457200"/>
              <a:gd name="connsiteX23" fmla="*/ 225933 w 441960"/>
              <a:gd name="connsiteY23" fmla="*/ 373761 h 457200"/>
              <a:gd name="connsiteX24" fmla="*/ 225933 w 441960"/>
              <a:gd name="connsiteY24" fmla="*/ 199415 h 457200"/>
              <a:gd name="connsiteX25" fmla="*/ 225933 w 441960"/>
              <a:gd name="connsiteY25" fmla="*/ 222733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41960" h="457200">
                <a:moveTo>
                  <a:pt x="358063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3" y="129007"/>
                </a:lnTo>
                <a:cubicBezTo>
                  <a:pt x="400126" y="129007"/>
                  <a:pt x="434263" y="163144"/>
                  <a:pt x="434263" y="205207"/>
                </a:cubicBezTo>
                <a:lnTo>
                  <a:pt x="434263" y="368122"/>
                </a:lnTo>
                <a:cubicBezTo>
                  <a:pt x="434263" y="410032"/>
                  <a:pt x="400126" y="444170"/>
                  <a:pt x="358063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6" y="19431"/>
                </a:lnTo>
                <a:cubicBezTo>
                  <a:pt x="183718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79298" y="331699"/>
                </a:moveTo>
                <a:cubicBezTo>
                  <a:pt x="188138" y="344653"/>
                  <a:pt x="203073" y="350444"/>
                  <a:pt x="226085" y="350444"/>
                </a:cubicBezTo>
                <a:cubicBezTo>
                  <a:pt x="237515" y="350444"/>
                  <a:pt x="274548" y="348005"/>
                  <a:pt x="274548" y="316459"/>
                </a:cubicBezTo>
                <a:cubicBezTo>
                  <a:pt x="274548" y="295580"/>
                  <a:pt x="262204" y="286588"/>
                  <a:pt x="227152" y="282321"/>
                </a:cubicBezTo>
                <a:cubicBezTo>
                  <a:pt x="214655" y="280797"/>
                  <a:pt x="185242" y="277292"/>
                  <a:pt x="185242" y="253060"/>
                </a:cubicBezTo>
                <a:cubicBezTo>
                  <a:pt x="185242" y="239039"/>
                  <a:pt x="195910" y="222733"/>
                  <a:pt x="226238" y="222733"/>
                </a:cubicBezTo>
                <a:cubicBezTo>
                  <a:pt x="239953" y="222733"/>
                  <a:pt x="253670" y="227762"/>
                  <a:pt x="262813" y="235839"/>
                </a:cubicBezTo>
                <a:moveTo>
                  <a:pt x="225933" y="350444"/>
                </a:moveTo>
                <a:lnTo>
                  <a:pt x="225933" y="373761"/>
                </a:lnTo>
                <a:moveTo>
                  <a:pt x="225933" y="199415"/>
                </a:moveTo>
                <a:lnTo>
                  <a:pt x="225933" y="22273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Freeform 164">
            <a:extLst>
              <a:ext uri="{FF2B5EF4-FFF2-40B4-BE49-F238E27FC236}">
                <a16:creationId xmlns:a16="http://schemas.microsoft.com/office/drawing/2014/main" id="{8E2A113E-7852-6538-02FB-E19DCC302D89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1576364" y="7548096"/>
            <a:ext cx="669410" cy="731520"/>
          </a:xfrm>
          <a:custGeom>
            <a:avLst/>
            <a:gdLst>
              <a:gd name="T0" fmla="*/ 786 w 810"/>
              <a:gd name="T1" fmla="*/ 614 h 880"/>
              <a:gd name="T2" fmla="*/ 405 w 810"/>
              <a:gd name="T3" fmla="*/ 880 h 880"/>
              <a:gd name="T4" fmla="*/ 26 w 810"/>
              <a:gd name="T5" fmla="*/ 617 h 880"/>
              <a:gd name="T6" fmla="*/ 405 w 810"/>
              <a:gd name="T7" fmla="*/ 880 h 880"/>
              <a:gd name="T8" fmla="*/ 405 w 810"/>
              <a:gd name="T9" fmla="*/ 195 h 880"/>
              <a:gd name="T10" fmla="*/ 405 w 810"/>
              <a:gd name="T11" fmla="*/ 195 h 880"/>
              <a:gd name="T12" fmla="*/ 503 w 810"/>
              <a:gd name="T13" fmla="*/ 97 h 880"/>
              <a:gd name="T14" fmla="*/ 405 w 810"/>
              <a:gd name="T15" fmla="*/ 0 h 880"/>
              <a:gd name="T16" fmla="*/ 307 w 810"/>
              <a:gd name="T17" fmla="*/ 97 h 880"/>
              <a:gd name="T18" fmla="*/ 405 w 810"/>
              <a:gd name="T19" fmla="*/ 195 h 880"/>
              <a:gd name="T20" fmla="*/ 548 w 810"/>
              <a:gd name="T21" fmla="*/ 352 h 880"/>
              <a:gd name="T22" fmla="*/ 263 w 810"/>
              <a:gd name="T23" fmla="*/ 352 h 880"/>
              <a:gd name="T24" fmla="*/ 175 w 810"/>
              <a:gd name="T25" fmla="*/ 672 h 880"/>
              <a:gd name="T26" fmla="*/ 26 w 810"/>
              <a:gd name="T27" fmla="*/ 617 h 880"/>
              <a:gd name="T28" fmla="*/ 0 w 810"/>
              <a:gd name="T29" fmla="*/ 787 h 880"/>
              <a:gd name="T30" fmla="*/ 810 w 810"/>
              <a:gd name="T31" fmla="*/ 787 h 880"/>
              <a:gd name="T32" fmla="*/ 785 w 810"/>
              <a:gd name="T33" fmla="*/ 617 h 880"/>
              <a:gd name="T34" fmla="*/ 635 w 810"/>
              <a:gd name="T35" fmla="*/ 672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0" h="880">
                <a:moveTo>
                  <a:pt x="786" y="614"/>
                </a:moveTo>
                <a:cubicBezTo>
                  <a:pt x="729" y="769"/>
                  <a:pt x="580" y="880"/>
                  <a:pt x="405" y="880"/>
                </a:cubicBezTo>
                <a:cubicBezTo>
                  <a:pt x="231" y="880"/>
                  <a:pt x="83" y="771"/>
                  <a:pt x="26" y="617"/>
                </a:cubicBezTo>
                <a:moveTo>
                  <a:pt x="405" y="880"/>
                </a:moveTo>
                <a:cubicBezTo>
                  <a:pt x="405" y="195"/>
                  <a:pt x="405" y="195"/>
                  <a:pt x="405" y="195"/>
                </a:cubicBezTo>
                <a:moveTo>
                  <a:pt x="405" y="195"/>
                </a:moveTo>
                <a:cubicBezTo>
                  <a:pt x="459" y="195"/>
                  <a:pt x="503" y="151"/>
                  <a:pt x="503" y="97"/>
                </a:cubicBezTo>
                <a:cubicBezTo>
                  <a:pt x="503" y="43"/>
                  <a:pt x="459" y="0"/>
                  <a:pt x="405" y="0"/>
                </a:cubicBezTo>
                <a:cubicBezTo>
                  <a:pt x="351" y="0"/>
                  <a:pt x="307" y="43"/>
                  <a:pt x="307" y="97"/>
                </a:cubicBezTo>
                <a:cubicBezTo>
                  <a:pt x="307" y="151"/>
                  <a:pt x="351" y="195"/>
                  <a:pt x="405" y="195"/>
                </a:cubicBezTo>
                <a:close/>
                <a:moveTo>
                  <a:pt x="548" y="352"/>
                </a:moveTo>
                <a:cubicBezTo>
                  <a:pt x="263" y="352"/>
                  <a:pt x="263" y="352"/>
                  <a:pt x="263" y="352"/>
                </a:cubicBezTo>
                <a:moveTo>
                  <a:pt x="175" y="672"/>
                </a:moveTo>
                <a:cubicBezTo>
                  <a:pt x="26" y="617"/>
                  <a:pt x="26" y="617"/>
                  <a:pt x="26" y="617"/>
                </a:cubicBezTo>
                <a:cubicBezTo>
                  <a:pt x="0" y="787"/>
                  <a:pt x="0" y="787"/>
                  <a:pt x="0" y="787"/>
                </a:cubicBezTo>
                <a:moveTo>
                  <a:pt x="810" y="787"/>
                </a:moveTo>
                <a:cubicBezTo>
                  <a:pt x="785" y="617"/>
                  <a:pt x="785" y="617"/>
                  <a:pt x="785" y="617"/>
                </a:cubicBezTo>
                <a:cubicBezTo>
                  <a:pt x="635" y="672"/>
                  <a:pt x="635" y="672"/>
                  <a:pt x="635" y="67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8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7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6" presetClass="entr" presetSubtype="4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6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6" presetClass="entr" presetSubtype="4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85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6" presetClass="entr" presetSubtype="4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04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16" presetClass="entr" presetSubtype="4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2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6" presetClass="entr" presetSubtype="4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2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6" presetClass="entr" presetSubtype="4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61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0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3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4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6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9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3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/>
          <p:bldP spid="48" grpId="0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7" grpId="0" animBg="1"/>
          <p:bldP spid="69" grpId="0" animBg="1"/>
          <p:bldP spid="71" grpId="0" animBg="1"/>
          <p:bldP spid="73" grpId="0" animBg="1"/>
          <p:bldP spid="75" grpId="0" animBg="1"/>
          <p:bldP spid="77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 animBg="1"/>
          <p:bldP spid="94" grpId="0" animBg="1"/>
          <p:bldP spid="95" grpId="0" animBg="1"/>
          <p:bldP spid="97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8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7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6" presetClass="entr" presetSubtype="4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6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6" presetClass="entr" presetSubtype="4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85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6" presetClass="entr" presetSubtype="4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04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16" presetClass="entr" presetSubtype="4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2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6" presetClass="entr" presetSubtype="4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2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6" presetClass="entr" presetSubtype="4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61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0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3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4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6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9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3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/>
          <p:bldP spid="48" grpId="0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7" grpId="0" animBg="1"/>
          <p:bldP spid="69" grpId="0" animBg="1"/>
          <p:bldP spid="71" grpId="0" animBg="1"/>
          <p:bldP spid="73" grpId="0" animBg="1"/>
          <p:bldP spid="75" grpId="0" animBg="1"/>
          <p:bldP spid="77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 animBg="1"/>
          <p:bldP spid="94" grpId="0" animBg="1"/>
          <p:bldP spid="95" grpId="0" animBg="1"/>
          <p:bldP spid="97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Box 48">
            <a:extLst>
              <a:ext uri="{FF2B5EF4-FFF2-40B4-BE49-F238E27FC236}">
                <a16:creationId xmlns:a16="http://schemas.microsoft.com/office/drawing/2014/main" id="{0A7A0BA8-A680-860D-851B-35F0E405EDF7}"/>
              </a:ext>
            </a:extLst>
          </p:cNvPr>
          <p:cNvSpPr txBox="1"/>
          <p:nvPr/>
        </p:nvSpPr>
        <p:spPr>
          <a:xfrm>
            <a:off x="3548119" y="1201657"/>
            <a:ext cx="8443209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Kotter’s 8-Step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4" name="TextBox 48">
            <a:extLst>
              <a:ext uri="{FF2B5EF4-FFF2-40B4-BE49-F238E27FC236}">
                <a16:creationId xmlns:a16="http://schemas.microsoft.com/office/drawing/2014/main" id="{573058D6-6F60-67EB-2417-3A071B2BAB74}"/>
              </a:ext>
            </a:extLst>
          </p:cNvPr>
          <p:cNvSpPr txBox="1"/>
          <p:nvPr/>
        </p:nvSpPr>
        <p:spPr>
          <a:xfrm>
            <a:off x="12194311" y="1176536"/>
            <a:ext cx="856356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 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DA734A4B-3F90-D115-EA56-11DAD3A34EF5}"/>
              </a:ext>
            </a:extLst>
          </p:cNvPr>
          <p:cNvSpPr/>
          <p:nvPr/>
        </p:nvSpPr>
        <p:spPr>
          <a:xfrm>
            <a:off x="1372289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D835C9A7-DAB9-0416-CFFA-65ADBB231AFA}"/>
              </a:ext>
            </a:extLst>
          </p:cNvPr>
          <p:cNvSpPr/>
          <p:nvPr/>
        </p:nvSpPr>
        <p:spPr>
          <a:xfrm>
            <a:off x="1372289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DFF33A90-C689-9D60-9482-B792026E94E3}"/>
              </a:ext>
            </a:extLst>
          </p:cNvPr>
          <p:cNvSpPr/>
          <p:nvPr/>
        </p:nvSpPr>
        <p:spPr>
          <a:xfrm>
            <a:off x="4149166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826E0D34-5DC4-0F01-78FB-954327F42D73}"/>
              </a:ext>
            </a:extLst>
          </p:cNvPr>
          <p:cNvSpPr/>
          <p:nvPr/>
        </p:nvSpPr>
        <p:spPr>
          <a:xfrm>
            <a:off x="4149166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16D43C1D-E859-3D2D-8C2B-7FCF451D24C5}"/>
              </a:ext>
            </a:extLst>
          </p:cNvPr>
          <p:cNvSpPr/>
          <p:nvPr/>
        </p:nvSpPr>
        <p:spPr>
          <a:xfrm>
            <a:off x="6926043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526E6601-4849-CC0A-037C-8ED9EC540E04}"/>
              </a:ext>
            </a:extLst>
          </p:cNvPr>
          <p:cNvSpPr/>
          <p:nvPr/>
        </p:nvSpPr>
        <p:spPr>
          <a:xfrm>
            <a:off x="6926043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CFC4671D-E3FA-B50D-4683-1CA657523538}"/>
              </a:ext>
            </a:extLst>
          </p:cNvPr>
          <p:cNvSpPr/>
          <p:nvPr/>
        </p:nvSpPr>
        <p:spPr>
          <a:xfrm>
            <a:off x="9702920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EB62C9E4-19C4-5184-3A9F-70A73E18B829}"/>
              </a:ext>
            </a:extLst>
          </p:cNvPr>
          <p:cNvSpPr/>
          <p:nvPr/>
        </p:nvSpPr>
        <p:spPr>
          <a:xfrm>
            <a:off x="9702920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C338612A-85D0-0395-A376-465D1F8A0AE8}"/>
              </a:ext>
            </a:extLst>
          </p:cNvPr>
          <p:cNvSpPr/>
          <p:nvPr/>
        </p:nvSpPr>
        <p:spPr>
          <a:xfrm>
            <a:off x="1247979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519555A2-AE26-3957-92E5-B47048BB4B4F}"/>
              </a:ext>
            </a:extLst>
          </p:cNvPr>
          <p:cNvSpPr/>
          <p:nvPr/>
        </p:nvSpPr>
        <p:spPr>
          <a:xfrm>
            <a:off x="1247979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02684085-584E-DEB6-892D-0086A4C84CEC}"/>
              </a:ext>
            </a:extLst>
          </p:cNvPr>
          <p:cNvSpPr/>
          <p:nvPr/>
        </p:nvSpPr>
        <p:spPr>
          <a:xfrm>
            <a:off x="15256674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56E4B762-F28E-31AD-9014-B50AAC5C81D4}"/>
              </a:ext>
            </a:extLst>
          </p:cNvPr>
          <p:cNvSpPr/>
          <p:nvPr/>
        </p:nvSpPr>
        <p:spPr>
          <a:xfrm>
            <a:off x="15256674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EE4EE888-229B-DFF3-8ED6-3EACD4D5AEAA}"/>
              </a:ext>
            </a:extLst>
          </p:cNvPr>
          <p:cNvSpPr/>
          <p:nvPr/>
        </p:nvSpPr>
        <p:spPr>
          <a:xfrm>
            <a:off x="18033551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3A68D69C-73D7-93E6-54C2-2E0882AAF6F6}"/>
              </a:ext>
            </a:extLst>
          </p:cNvPr>
          <p:cNvSpPr/>
          <p:nvPr/>
        </p:nvSpPr>
        <p:spPr>
          <a:xfrm>
            <a:off x="18033551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428E3D03-8BE5-7BE7-69C2-8328A9D12C73}"/>
              </a:ext>
            </a:extLst>
          </p:cNvPr>
          <p:cNvSpPr/>
          <p:nvPr/>
        </p:nvSpPr>
        <p:spPr>
          <a:xfrm>
            <a:off x="2081042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7A1F7A3-BAFE-64C0-4604-D5B36CC6F462}"/>
              </a:ext>
            </a:extLst>
          </p:cNvPr>
          <p:cNvSpPr/>
          <p:nvPr/>
        </p:nvSpPr>
        <p:spPr>
          <a:xfrm>
            <a:off x="2081042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: Rounded Corners 140">
            <a:extLst>
              <a:ext uri="{FF2B5EF4-FFF2-40B4-BE49-F238E27FC236}">
                <a16:creationId xmlns:a16="http://schemas.microsoft.com/office/drawing/2014/main" id="{AD4ABCAC-111F-E619-831B-055B04082301}"/>
              </a:ext>
            </a:extLst>
          </p:cNvPr>
          <p:cNvSpPr/>
          <p:nvPr/>
        </p:nvSpPr>
        <p:spPr>
          <a:xfrm>
            <a:off x="1506262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D1BED6E0-A0D4-C77F-92A7-6D0CE8299281}"/>
              </a:ext>
            </a:extLst>
          </p:cNvPr>
          <p:cNvSpPr/>
          <p:nvPr/>
        </p:nvSpPr>
        <p:spPr>
          <a:xfrm>
            <a:off x="1961874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01</a:t>
            </a:r>
            <a:endParaRPr lang="en-US" sz="2800" dirty="0">
              <a:latin typeface="+mj-lt"/>
            </a:endParaRPr>
          </a:p>
        </p:txBody>
      </p:sp>
      <p:sp>
        <p:nvSpPr>
          <p:cNvPr id="143" name="Rectangle: Rounded Corners 142">
            <a:extLst>
              <a:ext uri="{FF2B5EF4-FFF2-40B4-BE49-F238E27FC236}">
                <a16:creationId xmlns:a16="http://schemas.microsoft.com/office/drawing/2014/main" id="{0CBFF2E4-88D2-9C96-51E6-48A3B574A47C}"/>
              </a:ext>
            </a:extLst>
          </p:cNvPr>
          <p:cNvSpPr/>
          <p:nvPr/>
        </p:nvSpPr>
        <p:spPr>
          <a:xfrm>
            <a:off x="4283139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17DDC875-0C16-2875-C2BC-C654C9D093E9}"/>
              </a:ext>
            </a:extLst>
          </p:cNvPr>
          <p:cNvSpPr/>
          <p:nvPr/>
        </p:nvSpPr>
        <p:spPr>
          <a:xfrm>
            <a:off x="4738751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02</a:t>
            </a:r>
            <a:endParaRPr lang="en-US" sz="2800" dirty="0">
              <a:latin typeface="+mj-lt"/>
            </a:endParaRPr>
          </a:p>
        </p:txBody>
      </p:sp>
      <p:sp>
        <p:nvSpPr>
          <p:cNvPr id="145" name="Rectangle: Rounded Corners 144">
            <a:extLst>
              <a:ext uri="{FF2B5EF4-FFF2-40B4-BE49-F238E27FC236}">
                <a16:creationId xmlns:a16="http://schemas.microsoft.com/office/drawing/2014/main" id="{5E347890-A108-D95E-F603-4572142FDDB8}"/>
              </a:ext>
            </a:extLst>
          </p:cNvPr>
          <p:cNvSpPr/>
          <p:nvPr/>
        </p:nvSpPr>
        <p:spPr>
          <a:xfrm>
            <a:off x="7060016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23D9A4DD-9EC0-27C5-F83E-83C5533AE7BB}"/>
              </a:ext>
            </a:extLst>
          </p:cNvPr>
          <p:cNvSpPr/>
          <p:nvPr/>
        </p:nvSpPr>
        <p:spPr>
          <a:xfrm>
            <a:off x="7515628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03</a:t>
            </a:r>
            <a:endParaRPr lang="en-US" sz="2800" dirty="0">
              <a:latin typeface="+mj-lt"/>
            </a:endParaRPr>
          </a:p>
        </p:txBody>
      </p:sp>
      <p:sp>
        <p:nvSpPr>
          <p:cNvPr id="147" name="Rectangle: Rounded Corners 146">
            <a:extLst>
              <a:ext uri="{FF2B5EF4-FFF2-40B4-BE49-F238E27FC236}">
                <a16:creationId xmlns:a16="http://schemas.microsoft.com/office/drawing/2014/main" id="{865324B2-F6D8-8519-A90E-217C634BE076}"/>
              </a:ext>
            </a:extLst>
          </p:cNvPr>
          <p:cNvSpPr/>
          <p:nvPr/>
        </p:nvSpPr>
        <p:spPr>
          <a:xfrm>
            <a:off x="9836893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2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D25F7700-69B0-6B73-9AFE-ED1105C4AD75}"/>
              </a:ext>
            </a:extLst>
          </p:cNvPr>
          <p:cNvSpPr/>
          <p:nvPr/>
        </p:nvSpPr>
        <p:spPr>
          <a:xfrm>
            <a:off x="10292505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04</a:t>
            </a:r>
            <a:endParaRPr lang="en-US" sz="2800" dirty="0">
              <a:latin typeface="+mj-lt"/>
            </a:endParaRPr>
          </a:p>
        </p:txBody>
      </p: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FE5CE50-DAF1-15F6-C70A-1F1CEAC67E03}"/>
              </a:ext>
            </a:extLst>
          </p:cNvPr>
          <p:cNvSpPr/>
          <p:nvPr/>
        </p:nvSpPr>
        <p:spPr>
          <a:xfrm>
            <a:off x="12613770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3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3EA9B335-E256-2B84-2256-0F925D7CDC1F}"/>
              </a:ext>
            </a:extLst>
          </p:cNvPr>
          <p:cNvSpPr/>
          <p:nvPr/>
        </p:nvSpPr>
        <p:spPr>
          <a:xfrm>
            <a:off x="13069382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05</a:t>
            </a:r>
            <a:endParaRPr lang="en-US" sz="2800" dirty="0">
              <a:latin typeface="+mj-lt"/>
            </a:endParaRPr>
          </a:p>
        </p:txBody>
      </p:sp>
      <p:sp>
        <p:nvSpPr>
          <p:cNvPr id="151" name="Rectangle: Rounded Corners 150">
            <a:extLst>
              <a:ext uri="{FF2B5EF4-FFF2-40B4-BE49-F238E27FC236}">
                <a16:creationId xmlns:a16="http://schemas.microsoft.com/office/drawing/2014/main" id="{2C84E35E-7056-2C21-A899-4466EABBC54B}"/>
              </a:ext>
            </a:extLst>
          </p:cNvPr>
          <p:cNvSpPr/>
          <p:nvPr/>
        </p:nvSpPr>
        <p:spPr>
          <a:xfrm>
            <a:off x="15390647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4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837ED1A7-6F6B-6B24-CA20-52803140AB40}"/>
              </a:ext>
            </a:extLst>
          </p:cNvPr>
          <p:cNvSpPr/>
          <p:nvPr/>
        </p:nvSpPr>
        <p:spPr>
          <a:xfrm>
            <a:off x="15846259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06</a:t>
            </a:r>
            <a:endParaRPr lang="en-US" sz="2800" dirty="0">
              <a:latin typeface="+mj-lt"/>
            </a:endParaRPr>
          </a:p>
        </p:txBody>
      </p:sp>
      <p:sp>
        <p:nvSpPr>
          <p:cNvPr id="153" name="Rectangle: Rounded Corners 152">
            <a:extLst>
              <a:ext uri="{FF2B5EF4-FFF2-40B4-BE49-F238E27FC236}">
                <a16:creationId xmlns:a16="http://schemas.microsoft.com/office/drawing/2014/main" id="{5A2756D9-AE18-2953-5A21-8E0A59FF3B46}"/>
              </a:ext>
            </a:extLst>
          </p:cNvPr>
          <p:cNvSpPr/>
          <p:nvPr/>
        </p:nvSpPr>
        <p:spPr>
          <a:xfrm>
            <a:off x="18167524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5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1E58DDEB-E456-FD9E-C909-104D70AB74CB}"/>
              </a:ext>
            </a:extLst>
          </p:cNvPr>
          <p:cNvSpPr/>
          <p:nvPr/>
        </p:nvSpPr>
        <p:spPr>
          <a:xfrm>
            <a:off x="18623136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07</a:t>
            </a:r>
            <a:endParaRPr lang="en-US" sz="2800" dirty="0">
              <a:latin typeface="+mj-lt"/>
            </a:endParaRPr>
          </a:p>
        </p:txBody>
      </p: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0775096D-ACA1-7DAC-6C7A-EBE788CB8CFD}"/>
              </a:ext>
            </a:extLst>
          </p:cNvPr>
          <p:cNvSpPr/>
          <p:nvPr/>
        </p:nvSpPr>
        <p:spPr>
          <a:xfrm>
            <a:off x="20944400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6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9E2D1E5D-1C2A-0C1B-6AE0-A6899F8BF461}"/>
              </a:ext>
            </a:extLst>
          </p:cNvPr>
          <p:cNvSpPr/>
          <p:nvPr/>
        </p:nvSpPr>
        <p:spPr>
          <a:xfrm>
            <a:off x="1372289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E4A782DA-35C0-B3B0-C03D-D25011DA5E3A}"/>
              </a:ext>
            </a:extLst>
          </p:cNvPr>
          <p:cNvSpPr/>
          <p:nvPr/>
        </p:nvSpPr>
        <p:spPr>
          <a:xfrm>
            <a:off x="1372289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59C66D64-2BBC-0E34-5345-36CFDBF7A870}"/>
              </a:ext>
            </a:extLst>
          </p:cNvPr>
          <p:cNvSpPr/>
          <p:nvPr/>
        </p:nvSpPr>
        <p:spPr>
          <a:xfrm>
            <a:off x="4149166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3CA637DB-6E61-69BF-A000-E52BABE76DAF}"/>
              </a:ext>
            </a:extLst>
          </p:cNvPr>
          <p:cNvSpPr/>
          <p:nvPr/>
        </p:nvSpPr>
        <p:spPr>
          <a:xfrm>
            <a:off x="4149166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4AA13912-8804-590D-D566-C3045D8774CC}"/>
              </a:ext>
            </a:extLst>
          </p:cNvPr>
          <p:cNvSpPr/>
          <p:nvPr/>
        </p:nvSpPr>
        <p:spPr>
          <a:xfrm>
            <a:off x="6926043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93BCEC76-D83B-43C2-8772-4BE20370EBF4}"/>
              </a:ext>
            </a:extLst>
          </p:cNvPr>
          <p:cNvSpPr/>
          <p:nvPr/>
        </p:nvSpPr>
        <p:spPr>
          <a:xfrm>
            <a:off x="6926043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BC8F8E7D-1F15-59A4-1CE2-11DA1AD41005}"/>
              </a:ext>
            </a:extLst>
          </p:cNvPr>
          <p:cNvSpPr/>
          <p:nvPr/>
        </p:nvSpPr>
        <p:spPr>
          <a:xfrm>
            <a:off x="9702920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6F4BA245-3671-E56C-BF5F-CF00087A7762}"/>
              </a:ext>
            </a:extLst>
          </p:cNvPr>
          <p:cNvSpPr/>
          <p:nvPr/>
        </p:nvSpPr>
        <p:spPr>
          <a:xfrm>
            <a:off x="9702920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35BF0481-AA48-3C68-B5ED-FE89B3334B2C}"/>
              </a:ext>
            </a:extLst>
          </p:cNvPr>
          <p:cNvSpPr/>
          <p:nvPr/>
        </p:nvSpPr>
        <p:spPr>
          <a:xfrm>
            <a:off x="1247979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6DB82769-0A7B-5596-1FD1-9F5C9E20E856}"/>
              </a:ext>
            </a:extLst>
          </p:cNvPr>
          <p:cNvSpPr/>
          <p:nvPr/>
        </p:nvSpPr>
        <p:spPr>
          <a:xfrm>
            <a:off x="1247979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992CE83F-4275-9A6B-5CDE-80812E36211C}"/>
              </a:ext>
            </a:extLst>
          </p:cNvPr>
          <p:cNvSpPr/>
          <p:nvPr/>
        </p:nvSpPr>
        <p:spPr>
          <a:xfrm>
            <a:off x="15256674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0700008E-078F-0134-F736-42F8ECF99E70}"/>
              </a:ext>
            </a:extLst>
          </p:cNvPr>
          <p:cNvSpPr/>
          <p:nvPr/>
        </p:nvSpPr>
        <p:spPr>
          <a:xfrm>
            <a:off x="15256674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CCD6A69B-20FE-303E-F7DE-57F164EF8305}"/>
              </a:ext>
            </a:extLst>
          </p:cNvPr>
          <p:cNvSpPr/>
          <p:nvPr/>
        </p:nvSpPr>
        <p:spPr>
          <a:xfrm>
            <a:off x="18033551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C66AF6CC-3989-3AAA-0519-1A6DA661F60E}"/>
              </a:ext>
            </a:extLst>
          </p:cNvPr>
          <p:cNvSpPr/>
          <p:nvPr/>
        </p:nvSpPr>
        <p:spPr>
          <a:xfrm>
            <a:off x="18033551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336B404E-17C9-868C-F9F6-A632E0C9674C}"/>
              </a:ext>
            </a:extLst>
          </p:cNvPr>
          <p:cNvSpPr/>
          <p:nvPr/>
        </p:nvSpPr>
        <p:spPr>
          <a:xfrm>
            <a:off x="2081042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2CD3E02F-A020-BE2A-AA06-6E697E210053}"/>
              </a:ext>
            </a:extLst>
          </p:cNvPr>
          <p:cNvSpPr/>
          <p:nvPr/>
        </p:nvSpPr>
        <p:spPr>
          <a:xfrm>
            <a:off x="2081042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92F9A5AF-9719-77A8-972D-39BFF8F87ED8}"/>
              </a:ext>
            </a:extLst>
          </p:cNvPr>
          <p:cNvSpPr/>
          <p:nvPr/>
        </p:nvSpPr>
        <p:spPr>
          <a:xfrm>
            <a:off x="21400012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08</a:t>
            </a:r>
            <a:endParaRPr lang="en-US" sz="2800" dirty="0">
              <a:latin typeface="+mj-lt"/>
            </a:endParaRPr>
          </a:p>
        </p:txBody>
      </p:sp>
      <p:sp>
        <p:nvSpPr>
          <p:cNvPr id="173" name="TextBox 48">
            <a:extLst>
              <a:ext uri="{FF2B5EF4-FFF2-40B4-BE49-F238E27FC236}">
                <a16:creationId xmlns:a16="http://schemas.microsoft.com/office/drawing/2014/main" id="{447FE7B8-4784-7152-2E37-2B34BEA2D13D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74" name="TextBox 25">
            <a:extLst>
              <a:ext uri="{FF2B5EF4-FFF2-40B4-BE49-F238E27FC236}">
                <a16:creationId xmlns:a16="http://schemas.microsoft.com/office/drawing/2014/main" id="{139832DA-B614-7F1F-B89F-D5D00C8F3C5A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175" name="Textbox 200">
            <a:extLst>
              <a:ext uri="{FF2B5EF4-FFF2-40B4-BE49-F238E27FC236}">
                <a16:creationId xmlns:a16="http://schemas.microsoft.com/office/drawing/2014/main" id="{6F54D605-6FE0-EA6A-ED36-0C06D15C0A83}"/>
              </a:ext>
            </a:extLst>
          </p:cNvPr>
          <p:cNvSpPr txBox="1"/>
          <p:nvPr/>
        </p:nvSpPr>
        <p:spPr>
          <a:xfrm>
            <a:off x="1619075" y="9324362"/>
            <a:ext cx="170771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Create Urgency</a:t>
            </a:r>
          </a:p>
        </p:txBody>
      </p:sp>
      <p:sp>
        <p:nvSpPr>
          <p:cNvPr id="176" name="Textbox 200">
            <a:extLst>
              <a:ext uri="{FF2B5EF4-FFF2-40B4-BE49-F238E27FC236}">
                <a16:creationId xmlns:a16="http://schemas.microsoft.com/office/drawing/2014/main" id="{71E831B6-B1AB-040D-CE87-86463903DF59}"/>
              </a:ext>
            </a:extLst>
          </p:cNvPr>
          <p:cNvSpPr txBox="1"/>
          <p:nvPr/>
        </p:nvSpPr>
        <p:spPr>
          <a:xfrm>
            <a:off x="1617199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/>
                </a:solidFill>
              </a:rPr>
              <a:t>Tạo cảm giác cấp bách để thúc đẩy mọi người chấp nhận thay đổi.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77" name="Textbox 200">
            <a:extLst>
              <a:ext uri="{FF2B5EF4-FFF2-40B4-BE49-F238E27FC236}">
                <a16:creationId xmlns:a16="http://schemas.microsoft.com/office/drawing/2014/main" id="{D2AFD0B9-4604-60CC-7D00-B2740F0DE31A}"/>
              </a:ext>
            </a:extLst>
          </p:cNvPr>
          <p:cNvSpPr txBox="1"/>
          <p:nvPr/>
        </p:nvSpPr>
        <p:spPr>
          <a:xfrm>
            <a:off x="4408872" y="9324362"/>
            <a:ext cx="168187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Build Coalition</a:t>
            </a:r>
          </a:p>
        </p:txBody>
      </p:sp>
      <p:sp>
        <p:nvSpPr>
          <p:cNvPr id="178" name="Textbox 200">
            <a:extLst>
              <a:ext uri="{FF2B5EF4-FFF2-40B4-BE49-F238E27FC236}">
                <a16:creationId xmlns:a16="http://schemas.microsoft.com/office/drawing/2014/main" id="{86630FBA-8811-D12F-A7D1-56EE42693DC5}"/>
              </a:ext>
            </a:extLst>
          </p:cNvPr>
          <p:cNvSpPr txBox="1"/>
          <p:nvPr/>
        </p:nvSpPr>
        <p:spPr>
          <a:xfrm>
            <a:off x="4394076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 err="1"/>
              <a:t>Hình</a:t>
            </a:r>
            <a:r>
              <a:rPr lang="en-US" sz="1400" dirty="0"/>
              <a:t> </a:t>
            </a:r>
            <a:r>
              <a:rPr lang="en-US" sz="1400" dirty="0" err="1"/>
              <a:t>thành</a:t>
            </a:r>
            <a:r>
              <a:rPr lang="en-US" sz="1400" dirty="0"/>
              <a:t> </a:t>
            </a:r>
            <a:r>
              <a:rPr lang="en-US" sz="1400" dirty="0" err="1"/>
              <a:t>liên</a:t>
            </a:r>
            <a:r>
              <a:rPr lang="en-US" sz="1400" dirty="0"/>
              <a:t> </a:t>
            </a:r>
            <a:r>
              <a:rPr lang="en-US" sz="1400" dirty="0" err="1"/>
              <a:t>minh</a:t>
            </a:r>
            <a:r>
              <a:rPr lang="en-US" sz="1400" dirty="0"/>
              <a:t> </a:t>
            </a:r>
            <a:r>
              <a:rPr lang="en-US" sz="1400" dirty="0" err="1"/>
              <a:t>lãnh</a:t>
            </a:r>
            <a:r>
              <a:rPr lang="en-US" sz="1400" dirty="0"/>
              <a:t> </a:t>
            </a:r>
            <a:r>
              <a:rPr lang="en-US" sz="1400" dirty="0" err="1"/>
              <a:t>đạo</a:t>
            </a:r>
            <a:r>
              <a:rPr lang="en-US" sz="1400" dirty="0"/>
              <a:t> </a:t>
            </a:r>
            <a:r>
              <a:rPr lang="en-US" sz="1400" dirty="0" err="1"/>
              <a:t>vững</a:t>
            </a:r>
            <a:r>
              <a:rPr lang="en-US" sz="1400" dirty="0"/>
              <a:t> </a:t>
            </a:r>
            <a:r>
              <a:rPr lang="en-US" sz="1400" dirty="0" err="1"/>
              <a:t>chắc</a:t>
            </a:r>
            <a:r>
              <a:rPr lang="en-US" sz="1400" dirty="0"/>
              <a:t> </a:t>
            </a:r>
            <a:r>
              <a:rPr lang="en-US" sz="1400" dirty="0" err="1"/>
              <a:t>dẫn</a:t>
            </a:r>
            <a:r>
              <a:rPr lang="en-US" sz="1400" dirty="0"/>
              <a:t> </a:t>
            </a:r>
            <a:r>
              <a:rPr lang="en-US" sz="1400" dirty="0" err="1"/>
              <a:t>dắt</a:t>
            </a:r>
            <a:r>
              <a:rPr lang="en-US" sz="1400" dirty="0"/>
              <a:t> </a:t>
            </a:r>
            <a:r>
              <a:rPr lang="en-US" sz="1400" dirty="0" err="1"/>
              <a:t>thay</a:t>
            </a:r>
            <a:r>
              <a:rPr lang="en-US" sz="1400" dirty="0"/>
              <a:t> </a:t>
            </a:r>
            <a:r>
              <a:rPr lang="en-US" sz="1400" dirty="0" err="1"/>
              <a:t>đổi</a:t>
            </a:r>
            <a:r>
              <a:rPr lang="en-US" sz="1400" dirty="0"/>
              <a:t>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79" name="Textbox 200">
            <a:extLst>
              <a:ext uri="{FF2B5EF4-FFF2-40B4-BE49-F238E27FC236}">
                <a16:creationId xmlns:a16="http://schemas.microsoft.com/office/drawing/2014/main" id="{8FDBD675-0707-B5FB-A206-FBD8ACA3BE30}"/>
              </a:ext>
            </a:extLst>
          </p:cNvPr>
          <p:cNvSpPr txBox="1"/>
          <p:nvPr/>
        </p:nvSpPr>
        <p:spPr>
          <a:xfrm>
            <a:off x="7354674" y="9324362"/>
            <a:ext cx="13440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Form Vision</a:t>
            </a:r>
          </a:p>
        </p:txBody>
      </p:sp>
      <p:sp>
        <p:nvSpPr>
          <p:cNvPr id="180" name="Textbox 200">
            <a:extLst>
              <a:ext uri="{FF2B5EF4-FFF2-40B4-BE49-F238E27FC236}">
                <a16:creationId xmlns:a16="http://schemas.microsoft.com/office/drawing/2014/main" id="{44F1543F-ADD0-0603-84EA-D7AEF22A8744}"/>
              </a:ext>
            </a:extLst>
          </p:cNvPr>
          <p:cNvSpPr txBox="1"/>
          <p:nvPr/>
        </p:nvSpPr>
        <p:spPr>
          <a:xfrm>
            <a:off x="7170953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/>
                </a:solidFill>
              </a:rPr>
              <a:t>Xây dựng tầm nhìn và chiến lược rõ ràng định hướng.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81" name="Textbox 200">
            <a:extLst>
              <a:ext uri="{FF2B5EF4-FFF2-40B4-BE49-F238E27FC236}">
                <a16:creationId xmlns:a16="http://schemas.microsoft.com/office/drawing/2014/main" id="{8C9012AF-4C35-7605-E5BB-DA00732D6AA6}"/>
              </a:ext>
            </a:extLst>
          </p:cNvPr>
          <p:cNvSpPr txBox="1"/>
          <p:nvPr/>
        </p:nvSpPr>
        <p:spPr>
          <a:xfrm>
            <a:off x="9958876" y="9324362"/>
            <a:ext cx="16893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Communication</a:t>
            </a:r>
          </a:p>
        </p:txBody>
      </p:sp>
      <p:sp>
        <p:nvSpPr>
          <p:cNvPr id="182" name="Textbox 200">
            <a:extLst>
              <a:ext uri="{FF2B5EF4-FFF2-40B4-BE49-F238E27FC236}">
                <a16:creationId xmlns:a16="http://schemas.microsoft.com/office/drawing/2014/main" id="{DEB7B408-23F5-4D1A-156E-A40B80B08790}"/>
              </a:ext>
            </a:extLst>
          </p:cNvPr>
          <p:cNvSpPr txBox="1"/>
          <p:nvPr/>
        </p:nvSpPr>
        <p:spPr>
          <a:xfrm>
            <a:off x="9904554" y="9841100"/>
            <a:ext cx="179801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/>
                </a:solidFill>
              </a:rPr>
              <a:t>Truyền đạt tầm nhìn thường xuyên, khơi dậy đồng thuận tổ chức.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83" name="Textbox 200">
            <a:extLst>
              <a:ext uri="{FF2B5EF4-FFF2-40B4-BE49-F238E27FC236}">
                <a16:creationId xmlns:a16="http://schemas.microsoft.com/office/drawing/2014/main" id="{24C151F4-F737-FC9F-E4F1-47E12BC30AEF}"/>
              </a:ext>
            </a:extLst>
          </p:cNvPr>
          <p:cNvSpPr txBox="1"/>
          <p:nvPr/>
        </p:nvSpPr>
        <p:spPr>
          <a:xfrm>
            <a:off x="12681122" y="9324362"/>
            <a:ext cx="179863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Empower Action</a:t>
            </a:r>
          </a:p>
        </p:txBody>
      </p:sp>
      <p:sp>
        <p:nvSpPr>
          <p:cNvPr id="184" name="Textbox 200">
            <a:extLst>
              <a:ext uri="{FF2B5EF4-FFF2-40B4-BE49-F238E27FC236}">
                <a16:creationId xmlns:a16="http://schemas.microsoft.com/office/drawing/2014/main" id="{EB56E77A-906E-687F-8887-C82622F9BA87}"/>
              </a:ext>
            </a:extLst>
          </p:cNvPr>
          <p:cNvSpPr txBox="1"/>
          <p:nvPr/>
        </p:nvSpPr>
        <p:spPr>
          <a:xfrm>
            <a:off x="12724707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/>
                </a:solidFill>
              </a:rPr>
              <a:t>Trao quyền cho nhân viên, loại bỏ mọi rào cản cản trở.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85" name="Textbox 200">
            <a:extLst>
              <a:ext uri="{FF2B5EF4-FFF2-40B4-BE49-F238E27FC236}">
                <a16:creationId xmlns:a16="http://schemas.microsoft.com/office/drawing/2014/main" id="{7D832A50-0830-E4A8-EF3C-522FB12B44A9}"/>
              </a:ext>
            </a:extLst>
          </p:cNvPr>
          <p:cNvSpPr txBox="1"/>
          <p:nvPr/>
        </p:nvSpPr>
        <p:spPr>
          <a:xfrm>
            <a:off x="15543536" y="9324362"/>
            <a:ext cx="162756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Generate Wins</a:t>
            </a:r>
          </a:p>
        </p:txBody>
      </p:sp>
      <p:sp>
        <p:nvSpPr>
          <p:cNvPr id="186" name="Textbox 200">
            <a:extLst>
              <a:ext uri="{FF2B5EF4-FFF2-40B4-BE49-F238E27FC236}">
                <a16:creationId xmlns:a16="http://schemas.microsoft.com/office/drawing/2014/main" id="{4BDD1242-02C4-8225-389A-399A368044A9}"/>
              </a:ext>
            </a:extLst>
          </p:cNvPr>
          <p:cNvSpPr txBox="1"/>
          <p:nvPr/>
        </p:nvSpPr>
        <p:spPr>
          <a:xfrm>
            <a:off x="15501584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/>
                </a:solidFill>
              </a:rPr>
              <a:t>Tạo thành công ngắn hạn để duy trì động lực tích cực.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87" name="Textbox 200">
            <a:extLst>
              <a:ext uri="{FF2B5EF4-FFF2-40B4-BE49-F238E27FC236}">
                <a16:creationId xmlns:a16="http://schemas.microsoft.com/office/drawing/2014/main" id="{EC6D475A-1ACB-272E-DB90-6B4F4EE35881}"/>
              </a:ext>
            </a:extLst>
          </p:cNvPr>
          <p:cNvSpPr txBox="1"/>
          <p:nvPr/>
        </p:nvSpPr>
        <p:spPr>
          <a:xfrm>
            <a:off x="18147641" y="9324362"/>
            <a:ext cx="197310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Consolidate Gains</a:t>
            </a:r>
          </a:p>
        </p:txBody>
      </p:sp>
      <p:sp>
        <p:nvSpPr>
          <p:cNvPr id="188" name="Textbox 200">
            <a:extLst>
              <a:ext uri="{FF2B5EF4-FFF2-40B4-BE49-F238E27FC236}">
                <a16:creationId xmlns:a16="http://schemas.microsoft.com/office/drawing/2014/main" id="{4209DD47-1B9C-316B-6AE2-68BBDA381D7E}"/>
              </a:ext>
            </a:extLst>
          </p:cNvPr>
          <p:cNvSpPr txBox="1"/>
          <p:nvPr/>
        </p:nvSpPr>
        <p:spPr>
          <a:xfrm>
            <a:off x="18278461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/>
                </a:solidFill>
              </a:rPr>
              <a:t>Củng cố kết quả đạt được và mở rộng thay đổi.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89" name="Textbox 200">
            <a:extLst>
              <a:ext uri="{FF2B5EF4-FFF2-40B4-BE49-F238E27FC236}">
                <a16:creationId xmlns:a16="http://schemas.microsoft.com/office/drawing/2014/main" id="{8B322227-5469-8648-9524-C6FFC5A13EAE}"/>
              </a:ext>
            </a:extLst>
          </p:cNvPr>
          <p:cNvSpPr txBox="1"/>
          <p:nvPr/>
        </p:nvSpPr>
        <p:spPr>
          <a:xfrm>
            <a:off x="21085490" y="9324362"/>
            <a:ext cx="165115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Gobold" panose="02000500000000000000" pitchFamily="2" charset="0"/>
              </a:rPr>
              <a:t>Anchor Change</a:t>
            </a:r>
          </a:p>
        </p:txBody>
      </p:sp>
      <p:sp>
        <p:nvSpPr>
          <p:cNvPr id="190" name="Textbox 200">
            <a:extLst>
              <a:ext uri="{FF2B5EF4-FFF2-40B4-BE49-F238E27FC236}">
                <a16:creationId xmlns:a16="http://schemas.microsoft.com/office/drawing/2014/main" id="{D2D3EC65-82EB-0A43-4E28-83E2CC5EE33C}"/>
              </a:ext>
            </a:extLst>
          </p:cNvPr>
          <p:cNvSpPr txBox="1"/>
          <p:nvPr/>
        </p:nvSpPr>
        <p:spPr>
          <a:xfrm>
            <a:off x="21055337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/>
                </a:solidFill>
              </a:rPr>
              <a:t>Gắn thay đổi bền vững với văn hóa cốt lõi tổ chức.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91" name="Freeform 154">
            <a:extLst>
              <a:ext uri="{FF2B5EF4-FFF2-40B4-BE49-F238E27FC236}">
                <a16:creationId xmlns:a16="http://schemas.microsoft.com/office/drawing/2014/main" id="{8BA2C217-CEC0-BB03-E5BC-7A514C658DD1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190595" y="7469524"/>
            <a:ext cx="564672" cy="888664"/>
          </a:xfrm>
          <a:custGeom>
            <a:avLst/>
            <a:gdLst>
              <a:gd name="T0" fmla="*/ 193 w 508"/>
              <a:gd name="T1" fmla="*/ 551 h 798"/>
              <a:gd name="T2" fmla="*/ 48 w 508"/>
              <a:gd name="T3" fmla="*/ 458 h 798"/>
              <a:gd name="T4" fmla="*/ 55 w 508"/>
              <a:gd name="T5" fmla="*/ 229 h 798"/>
              <a:gd name="T6" fmla="*/ 126 w 508"/>
              <a:gd name="T7" fmla="*/ 336 h 798"/>
              <a:gd name="T8" fmla="*/ 206 w 508"/>
              <a:gd name="T9" fmla="*/ 0 h 798"/>
              <a:gd name="T10" fmla="*/ 312 w 508"/>
              <a:gd name="T11" fmla="*/ 380 h 798"/>
              <a:gd name="T12" fmla="*/ 390 w 508"/>
              <a:gd name="T13" fmla="*/ 170 h 798"/>
              <a:gd name="T14" fmla="*/ 319 w 508"/>
              <a:gd name="T15" fmla="*/ 545 h 798"/>
              <a:gd name="T16" fmla="*/ 456 w 508"/>
              <a:gd name="T17" fmla="*/ 798 h 798"/>
              <a:gd name="T18" fmla="*/ 44 w 508"/>
              <a:gd name="T19" fmla="*/ 606 h 798"/>
              <a:gd name="T20" fmla="*/ 37 w 508"/>
              <a:gd name="T21" fmla="*/ 780 h 798"/>
              <a:gd name="T22" fmla="*/ 464 w 508"/>
              <a:gd name="T23" fmla="*/ 624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8" h="798">
                <a:moveTo>
                  <a:pt x="193" y="551"/>
                </a:moveTo>
                <a:cubicBezTo>
                  <a:pt x="166" y="541"/>
                  <a:pt x="83" y="519"/>
                  <a:pt x="48" y="458"/>
                </a:cubicBezTo>
                <a:cubicBezTo>
                  <a:pt x="0" y="374"/>
                  <a:pt x="55" y="229"/>
                  <a:pt x="55" y="229"/>
                </a:cubicBezTo>
                <a:cubicBezTo>
                  <a:pt x="55" y="229"/>
                  <a:pt x="93" y="303"/>
                  <a:pt x="126" y="336"/>
                </a:cubicBezTo>
                <a:cubicBezTo>
                  <a:pt x="163" y="273"/>
                  <a:pt x="226" y="90"/>
                  <a:pt x="206" y="0"/>
                </a:cubicBezTo>
                <a:cubicBezTo>
                  <a:pt x="251" y="77"/>
                  <a:pt x="334" y="238"/>
                  <a:pt x="312" y="380"/>
                </a:cubicBezTo>
                <a:cubicBezTo>
                  <a:pt x="354" y="265"/>
                  <a:pt x="411" y="235"/>
                  <a:pt x="390" y="170"/>
                </a:cubicBezTo>
                <a:cubicBezTo>
                  <a:pt x="458" y="290"/>
                  <a:pt x="508" y="489"/>
                  <a:pt x="319" y="545"/>
                </a:cubicBezTo>
                <a:moveTo>
                  <a:pt x="456" y="798"/>
                </a:moveTo>
                <a:cubicBezTo>
                  <a:pt x="44" y="606"/>
                  <a:pt x="44" y="606"/>
                  <a:pt x="44" y="606"/>
                </a:cubicBezTo>
                <a:moveTo>
                  <a:pt x="37" y="780"/>
                </a:moveTo>
                <a:cubicBezTo>
                  <a:pt x="464" y="624"/>
                  <a:pt x="464" y="624"/>
                  <a:pt x="464" y="624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7F815709-B08D-BB97-50CA-056A17026697}"/>
              </a:ext>
            </a:extLst>
          </p:cNvPr>
          <p:cNvSpPr>
            <a:spLocks noChangeAspect="1"/>
          </p:cNvSpPr>
          <p:nvPr/>
        </p:nvSpPr>
        <p:spPr>
          <a:xfrm>
            <a:off x="4718868" y="7595292"/>
            <a:ext cx="1061880" cy="63712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ECF74F7C-4C6D-6AC3-91E8-C335FFA51CA6}"/>
              </a:ext>
            </a:extLst>
          </p:cNvPr>
          <p:cNvSpPr>
            <a:spLocks noChangeAspect="1"/>
          </p:cNvSpPr>
          <p:nvPr/>
        </p:nvSpPr>
        <p:spPr>
          <a:xfrm>
            <a:off x="7437342" y="7595292"/>
            <a:ext cx="1178686" cy="637128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4" name="Freeform 109">
            <a:extLst>
              <a:ext uri="{FF2B5EF4-FFF2-40B4-BE49-F238E27FC236}">
                <a16:creationId xmlns:a16="http://schemas.microsoft.com/office/drawing/2014/main" id="{2D968CF8-2F7E-6B36-0589-6150724AF506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446901" y="7548096"/>
            <a:ext cx="713322" cy="73152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5" name="Freeform 171">
            <a:extLst>
              <a:ext uri="{FF2B5EF4-FFF2-40B4-BE49-F238E27FC236}">
                <a16:creationId xmlns:a16="http://schemas.microsoft.com/office/drawing/2014/main" id="{5986254B-01A3-1175-372E-DE1585ADD3D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3234742" y="7548096"/>
            <a:ext cx="691394" cy="73152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00B67B71-84F6-6AB2-B4BC-A12C1B81AF1D}"/>
              </a:ext>
            </a:extLst>
          </p:cNvPr>
          <p:cNvSpPr>
            <a:spLocks noChangeAspect="1"/>
          </p:cNvSpPr>
          <p:nvPr/>
        </p:nvSpPr>
        <p:spPr>
          <a:xfrm>
            <a:off x="15952368" y="7548096"/>
            <a:ext cx="809897" cy="731520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90CE7B43-BC06-1893-DC85-B8AA0672A6D6}"/>
              </a:ext>
            </a:extLst>
          </p:cNvPr>
          <p:cNvSpPr>
            <a:spLocks noChangeAspect="1"/>
          </p:cNvSpPr>
          <p:nvPr/>
        </p:nvSpPr>
        <p:spPr>
          <a:xfrm>
            <a:off x="18780625" y="7548096"/>
            <a:ext cx="707136" cy="731520"/>
          </a:xfrm>
          <a:custGeom>
            <a:avLst/>
            <a:gdLst>
              <a:gd name="connsiteX0" fmla="*/ 358063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3 w 441960"/>
              <a:gd name="connsiteY5" fmla="*/ 129007 h 457200"/>
              <a:gd name="connsiteX6" fmla="*/ 434263 w 441960"/>
              <a:gd name="connsiteY6" fmla="*/ 205207 h 457200"/>
              <a:gd name="connsiteX7" fmla="*/ 434263 w 441960"/>
              <a:gd name="connsiteY7" fmla="*/ 368122 h 457200"/>
              <a:gd name="connsiteX8" fmla="*/ 358063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6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79298 w 441960"/>
              <a:gd name="connsiteY15" fmla="*/ 331699 h 457200"/>
              <a:gd name="connsiteX16" fmla="*/ 226085 w 441960"/>
              <a:gd name="connsiteY16" fmla="*/ 350444 h 457200"/>
              <a:gd name="connsiteX17" fmla="*/ 274548 w 441960"/>
              <a:gd name="connsiteY17" fmla="*/ 316459 h 457200"/>
              <a:gd name="connsiteX18" fmla="*/ 227152 w 441960"/>
              <a:gd name="connsiteY18" fmla="*/ 282321 h 457200"/>
              <a:gd name="connsiteX19" fmla="*/ 185242 w 441960"/>
              <a:gd name="connsiteY19" fmla="*/ 253060 h 457200"/>
              <a:gd name="connsiteX20" fmla="*/ 226238 w 441960"/>
              <a:gd name="connsiteY20" fmla="*/ 222733 h 457200"/>
              <a:gd name="connsiteX21" fmla="*/ 262813 w 441960"/>
              <a:gd name="connsiteY21" fmla="*/ 235839 h 457200"/>
              <a:gd name="connsiteX22" fmla="*/ 225933 w 441960"/>
              <a:gd name="connsiteY22" fmla="*/ 350444 h 457200"/>
              <a:gd name="connsiteX23" fmla="*/ 225933 w 441960"/>
              <a:gd name="connsiteY23" fmla="*/ 373761 h 457200"/>
              <a:gd name="connsiteX24" fmla="*/ 225933 w 441960"/>
              <a:gd name="connsiteY24" fmla="*/ 199415 h 457200"/>
              <a:gd name="connsiteX25" fmla="*/ 225933 w 441960"/>
              <a:gd name="connsiteY25" fmla="*/ 222733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41960" h="457200">
                <a:moveTo>
                  <a:pt x="358063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3" y="129007"/>
                </a:lnTo>
                <a:cubicBezTo>
                  <a:pt x="400126" y="129007"/>
                  <a:pt x="434263" y="163144"/>
                  <a:pt x="434263" y="205207"/>
                </a:cubicBezTo>
                <a:lnTo>
                  <a:pt x="434263" y="368122"/>
                </a:lnTo>
                <a:cubicBezTo>
                  <a:pt x="434263" y="410032"/>
                  <a:pt x="400126" y="444170"/>
                  <a:pt x="358063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6" y="19431"/>
                </a:lnTo>
                <a:cubicBezTo>
                  <a:pt x="183718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79298" y="331699"/>
                </a:moveTo>
                <a:cubicBezTo>
                  <a:pt x="188138" y="344653"/>
                  <a:pt x="203073" y="350444"/>
                  <a:pt x="226085" y="350444"/>
                </a:cubicBezTo>
                <a:cubicBezTo>
                  <a:pt x="237515" y="350444"/>
                  <a:pt x="274548" y="348005"/>
                  <a:pt x="274548" y="316459"/>
                </a:cubicBezTo>
                <a:cubicBezTo>
                  <a:pt x="274548" y="295580"/>
                  <a:pt x="262204" y="286588"/>
                  <a:pt x="227152" y="282321"/>
                </a:cubicBezTo>
                <a:cubicBezTo>
                  <a:pt x="214655" y="280797"/>
                  <a:pt x="185242" y="277292"/>
                  <a:pt x="185242" y="253060"/>
                </a:cubicBezTo>
                <a:cubicBezTo>
                  <a:pt x="185242" y="239039"/>
                  <a:pt x="195910" y="222733"/>
                  <a:pt x="226238" y="222733"/>
                </a:cubicBezTo>
                <a:cubicBezTo>
                  <a:pt x="239953" y="222733"/>
                  <a:pt x="253670" y="227762"/>
                  <a:pt x="262813" y="235839"/>
                </a:cubicBezTo>
                <a:moveTo>
                  <a:pt x="225933" y="350444"/>
                </a:moveTo>
                <a:lnTo>
                  <a:pt x="225933" y="373761"/>
                </a:lnTo>
                <a:moveTo>
                  <a:pt x="225933" y="199415"/>
                </a:moveTo>
                <a:lnTo>
                  <a:pt x="225933" y="22273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8" name="Freeform 164">
            <a:extLst>
              <a:ext uri="{FF2B5EF4-FFF2-40B4-BE49-F238E27FC236}">
                <a16:creationId xmlns:a16="http://schemas.microsoft.com/office/drawing/2014/main" id="{A50A05ED-72AF-E884-44BF-43DAB857E73B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1576364" y="7548096"/>
            <a:ext cx="669410" cy="731520"/>
          </a:xfrm>
          <a:custGeom>
            <a:avLst/>
            <a:gdLst>
              <a:gd name="T0" fmla="*/ 786 w 810"/>
              <a:gd name="T1" fmla="*/ 614 h 880"/>
              <a:gd name="T2" fmla="*/ 405 w 810"/>
              <a:gd name="T3" fmla="*/ 880 h 880"/>
              <a:gd name="T4" fmla="*/ 26 w 810"/>
              <a:gd name="T5" fmla="*/ 617 h 880"/>
              <a:gd name="T6" fmla="*/ 405 w 810"/>
              <a:gd name="T7" fmla="*/ 880 h 880"/>
              <a:gd name="T8" fmla="*/ 405 w 810"/>
              <a:gd name="T9" fmla="*/ 195 h 880"/>
              <a:gd name="T10" fmla="*/ 405 w 810"/>
              <a:gd name="T11" fmla="*/ 195 h 880"/>
              <a:gd name="T12" fmla="*/ 503 w 810"/>
              <a:gd name="T13" fmla="*/ 97 h 880"/>
              <a:gd name="T14" fmla="*/ 405 w 810"/>
              <a:gd name="T15" fmla="*/ 0 h 880"/>
              <a:gd name="T16" fmla="*/ 307 w 810"/>
              <a:gd name="T17" fmla="*/ 97 h 880"/>
              <a:gd name="T18" fmla="*/ 405 w 810"/>
              <a:gd name="T19" fmla="*/ 195 h 880"/>
              <a:gd name="T20" fmla="*/ 548 w 810"/>
              <a:gd name="T21" fmla="*/ 352 h 880"/>
              <a:gd name="T22" fmla="*/ 263 w 810"/>
              <a:gd name="T23" fmla="*/ 352 h 880"/>
              <a:gd name="T24" fmla="*/ 175 w 810"/>
              <a:gd name="T25" fmla="*/ 672 h 880"/>
              <a:gd name="T26" fmla="*/ 26 w 810"/>
              <a:gd name="T27" fmla="*/ 617 h 880"/>
              <a:gd name="T28" fmla="*/ 0 w 810"/>
              <a:gd name="T29" fmla="*/ 787 h 880"/>
              <a:gd name="T30" fmla="*/ 810 w 810"/>
              <a:gd name="T31" fmla="*/ 787 h 880"/>
              <a:gd name="T32" fmla="*/ 785 w 810"/>
              <a:gd name="T33" fmla="*/ 617 h 880"/>
              <a:gd name="T34" fmla="*/ 635 w 810"/>
              <a:gd name="T35" fmla="*/ 672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0" h="880">
                <a:moveTo>
                  <a:pt x="786" y="614"/>
                </a:moveTo>
                <a:cubicBezTo>
                  <a:pt x="729" y="769"/>
                  <a:pt x="580" y="880"/>
                  <a:pt x="405" y="880"/>
                </a:cubicBezTo>
                <a:cubicBezTo>
                  <a:pt x="231" y="880"/>
                  <a:pt x="83" y="771"/>
                  <a:pt x="26" y="617"/>
                </a:cubicBezTo>
                <a:moveTo>
                  <a:pt x="405" y="880"/>
                </a:moveTo>
                <a:cubicBezTo>
                  <a:pt x="405" y="195"/>
                  <a:pt x="405" y="195"/>
                  <a:pt x="405" y="195"/>
                </a:cubicBezTo>
                <a:moveTo>
                  <a:pt x="405" y="195"/>
                </a:moveTo>
                <a:cubicBezTo>
                  <a:pt x="459" y="195"/>
                  <a:pt x="503" y="151"/>
                  <a:pt x="503" y="97"/>
                </a:cubicBezTo>
                <a:cubicBezTo>
                  <a:pt x="503" y="43"/>
                  <a:pt x="459" y="0"/>
                  <a:pt x="405" y="0"/>
                </a:cubicBezTo>
                <a:cubicBezTo>
                  <a:pt x="351" y="0"/>
                  <a:pt x="307" y="43"/>
                  <a:pt x="307" y="97"/>
                </a:cubicBezTo>
                <a:cubicBezTo>
                  <a:pt x="307" y="151"/>
                  <a:pt x="351" y="195"/>
                  <a:pt x="405" y="195"/>
                </a:cubicBezTo>
                <a:close/>
                <a:moveTo>
                  <a:pt x="548" y="352"/>
                </a:moveTo>
                <a:cubicBezTo>
                  <a:pt x="263" y="352"/>
                  <a:pt x="263" y="352"/>
                  <a:pt x="263" y="352"/>
                </a:cubicBezTo>
                <a:moveTo>
                  <a:pt x="175" y="672"/>
                </a:moveTo>
                <a:cubicBezTo>
                  <a:pt x="26" y="617"/>
                  <a:pt x="26" y="617"/>
                  <a:pt x="26" y="617"/>
                </a:cubicBezTo>
                <a:cubicBezTo>
                  <a:pt x="0" y="787"/>
                  <a:pt x="0" y="787"/>
                  <a:pt x="0" y="787"/>
                </a:cubicBezTo>
                <a:moveTo>
                  <a:pt x="810" y="787"/>
                </a:moveTo>
                <a:cubicBezTo>
                  <a:pt x="785" y="617"/>
                  <a:pt x="785" y="617"/>
                  <a:pt x="785" y="617"/>
                </a:cubicBezTo>
                <a:cubicBezTo>
                  <a:pt x="635" y="672"/>
                  <a:pt x="635" y="672"/>
                  <a:pt x="635" y="67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8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7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6" presetClass="entr" presetSubtype="4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6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6" presetClass="entr" presetSubtype="4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85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6" presetClass="entr" presetSubtype="4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04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16" presetClass="entr" presetSubtype="4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23" dur="10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6" presetClass="entr" presetSubtype="4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2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6" presetClass="entr" presetSubtype="4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61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2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6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8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0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2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3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4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6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7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7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0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3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6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9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2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5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6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9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1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4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7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3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9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3" grpId="0"/>
          <p:bldP spid="124" grpId="0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animBg="1"/>
          <p:bldP spid="137" grpId="0" animBg="1"/>
          <p:bldP spid="138" grpId="0" animBg="1"/>
          <p:bldP spid="139" grpId="0" animBg="1"/>
          <p:bldP spid="140" grpId="0" animBg="1"/>
          <p:bldP spid="141" grpId="0" animBg="1"/>
          <p:bldP spid="143" grpId="0" animBg="1"/>
          <p:bldP spid="145" grpId="0" animBg="1"/>
          <p:bldP spid="147" grpId="0" animBg="1"/>
          <p:bldP spid="149" grpId="0" animBg="1"/>
          <p:bldP spid="151" grpId="0" animBg="1"/>
          <p:bldP spid="153" grpId="0" animBg="1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  <p:bldP spid="167" grpId="0" animBg="1"/>
          <p:bldP spid="168" grpId="0" animBg="1"/>
          <p:bldP spid="169" grpId="0" animBg="1"/>
          <p:bldP spid="170" grpId="0" animBg="1"/>
          <p:bldP spid="171" grpId="0" animBg="1"/>
          <p:bldP spid="173" grpId="0"/>
          <p:bldP spid="175" grpId="0"/>
          <p:bldP spid="176" grpId="0"/>
          <p:bldP spid="177" grpId="0"/>
          <p:bldP spid="178" grpId="0"/>
          <p:bldP spid="179" grpId="0"/>
          <p:bldP spid="180" grpId="0"/>
          <p:bldP spid="181" grpId="0"/>
          <p:bldP spid="182" grpId="0"/>
          <p:bldP spid="183" grpId="0"/>
          <p:bldP spid="184" grpId="0"/>
          <p:bldP spid="185" grpId="0"/>
          <p:bldP spid="186" grpId="0"/>
          <p:bldP spid="187" grpId="0"/>
          <p:bldP spid="188" grpId="0"/>
          <p:bldP spid="189" grpId="0"/>
          <p:bldP spid="190" grpId="0"/>
          <p:bldP spid="191" grpId="0" animBg="1"/>
          <p:bldP spid="192" grpId="0" animBg="1"/>
          <p:bldP spid="193" grpId="0" animBg="1"/>
          <p:bldP spid="194" grpId="0" animBg="1"/>
          <p:bldP spid="195" grpId="0" animBg="1"/>
          <p:bldP spid="196" grpId="0" animBg="1"/>
          <p:bldP spid="197" grpId="0" animBg="1"/>
          <p:bldP spid="19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8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7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6" presetClass="entr" presetSubtype="4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6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6" presetClass="entr" presetSubtype="4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85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6" presetClass="entr" presetSubtype="4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04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16" presetClass="entr" presetSubtype="4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23" dur="10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6" presetClass="entr" presetSubtype="4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2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6" presetClass="entr" presetSubtype="4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61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2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6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8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0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2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3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4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6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7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7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0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3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6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9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2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5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6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9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1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4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7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3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9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3" grpId="0"/>
          <p:bldP spid="124" grpId="0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animBg="1"/>
          <p:bldP spid="137" grpId="0" animBg="1"/>
          <p:bldP spid="138" grpId="0" animBg="1"/>
          <p:bldP spid="139" grpId="0" animBg="1"/>
          <p:bldP spid="140" grpId="0" animBg="1"/>
          <p:bldP spid="141" grpId="0" animBg="1"/>
          <p:bldP spid="143" grpId="0" animBg="1"/>
          <p:bldP spid="145" grpId="0" animBg="1"/>
          <p:bldP spid="147" grpId="0" animBg="1"/>
          <p:bldP spid="149" grpId="0" animBg="1"/>
          <p:bldP spid="151" grpId="0" animBg="1"/>
          <p:bldP spid="153" grpId="0" animBg="1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  <p:bldP spid="167" grpId="0" animBg="1"/>
          <p:bldP spid="168" grpId="0" animBg="1"/>
          <p:bldP spid="169" grpId="0" animBg="1"/>
          <p:bldP spid="170" grpId="0" animBg="1"/>
          <p:bldP spid="171" grpId="0" animBg="1"/>
          <p:bldP spid="173" grpId="0"/>
          <p:bldP spid="175" grpId="0"/>
          <p:bldP spid="176" grpId="0"/>
          <p:bldP spid="177" grpId="0"/>
          <p:bldP spid="178" grpId="0"/>
          <p:bldP spid="179" grpId="0"/>
          <p:bldP spid="180" grpId="0"/>
          <p:bldP spid="181" grpId="0"/>
          <p:bldP spid="182" grpId="0"/>
          <p:bldP spid="183" grpId="0"/>
          <p:bldP spid="184" grpId="0"/>
          <p:bldP spid="185" grpId="0"/>
          <p:bldP spid="186" grpId="0"/>
          <p:bldP spid="187" grpId="0"/>
          <p:bldP spid="188" grpId="0"/>
          <p:bldP spid="189" grpId="0"/>
          <p:bldP spid="190" grpId="0"/>
          <p:bldP spid="191" grpId="0" animBg="1"/>
          <p:bldP spid="192" grpId="0" animBg="1"/>
          <p:bldP spid="193" grpId="0" animBg="1"/>
          <p:bldP spid="194" grpId="0" animBg="1"/>
          <p:bldP spid="195" grpId="0" animBg="1"/>
          <p:bldP spid="196" grpId="0" animBg="1"/>
          <p:bldP spid="197" grpId="0" animBg="1"/>
          <p:bldP spid="198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8">
            <a:extLst>
              <a:ext uri="{FF2B5EF4-FFF2-40B4-BE49-F238E27FC236}">
                <a16:creationId xmlns:a16="http://schemas.microsoft.com/office/drawing/2014/main" id="{CFD3D9C9-DD55-6EF7-4EA8-007D49B8001C}"/>
              </a:ext>
            </a:extLst>
          </p:cNvPr>
          <p:cNvSpPr txBox="1"/>
          <p:nvPr/>
        </p:nvSpPr>
        <p:spPr>
          <a:xfrm>
            <a:off x="3548119" y="1201657"/>
            <a:ext cx="8443209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Kotter’s 8-Step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TextBox 48">
            <a:extLst>
              <a:ext uri="{FF2B5EF4-FFF2-40B4-BE49-F238E27FC236}">
                <a16:creationId xmlns:a16="http://schemas.microsoft.com/office/drawing/2014/main" id="{E017468C-F047-0B47-BA4B-489D6DB7FA7F}"/>
              </a:ext>
            </a:extLst>
          </p:cNvPr>
          <p:cNvSpPr txBox="1"/>
          <p:nvPr/>
        </p:nvSpPr>
        <p:spPr>
          <a:xfrm>
            <a:off x="12194311" y="1176536"/>
            <a:ext cx="856356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dirty="0">
                <a:solidFill>
                  <a:schemeClr val="bg1">
                    <a:lumMod val="9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 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E5873F7-9CA3-47DD-75A9-C5C7250F3644}"/>
              </a:ext>
            </a:extLst>
          </p:cNvPr>
          <p:cNvSpPr/>
          <p:nvPr/>
        </p:nvSpPr>
        <p:spPr>
          <a:xfrm>
            <a:off x="1372289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3F55D6F-DCAE-4846-0E62-976C03AB32FD}"/>
              </a:ext>
            </a:extLst>
          </p:cNvPr>
          <p:cNvSpPr/>
          <p:nvPr/>
        </p:nvSpPr>
        <p:spPr>
          <a:xfrm>
            <a:off x="1372289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E065409-359E-4C03-CD1F-0CE9D1C5DA7A}"/>
              </a:ext>
            </a:extLst>
          </p:cNvPr>
          <p:cNvSpPr/>
          <p:nvPr/>
        </p:nvSpPr>
        <p:spPr>
          <a:xfrm>
            <a:off x="4149166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A10DCEB-FBB3-9FAB-59E0-2880AB70CAB2}"/>
              </a:ext>
            </a:extLst>
          </p:cNvPr>
          <p:cNvSpPr/>
          <p:nvPr/>
        </p:nvSpPr>
        <p:spPr>
          <a:xfrm>
            <a:off x="4149166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AE950C6-9C67-B927-E07F-FFD78353E6C6}"/>
              </a:ext>
            </a:extLst>
          </p:cNvPr>
          <p:cNvSpPr/>
          <p:nvPr/>
        </p:nvSpPr>
        <p:spPr>
          <a:xfrm>
            <a:off x="6926043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FAAE9DA-457B-92A1-174E-D876ED4CA5B9}"/>
              </a:ext>
            </a:extLst>
          </p:cNvPr>
          <p:cNvSpPr/>
          <p:nvPr/>
        </p:nvSpPr>
        <p:spPr>
          <a:xfrm>
            <a:off x="6926043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4C218F0-9099-8D3E-93EA-EA76EFB7170D}"/>
              </a:ext>
            </a:extLst>
          </p:cNvPr>
          <p:cNvSpPr/>
          <p:nvPr/>
        </p:nvSpPr>
        <p:spPr>
          <a:xfrm>
            <a:off x="9702920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A9DE38-46E4-F09C-692D-4B436CD18015}"/>
              </a:ext>
            </a:extLst>
          </p:cNvPr>
          <p:cNvSpPr/>
          <p:nvPr/>
        </p:nvSpPr>
        <p:spPr>
          <a:xfrm>
            <a:off x="9702920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7E52A3E-F03E-4B44-9BE3-788BA2CC6D64}"/>
              </a:ext>
            </a:extLst>
          </p:cNvPr>
          <p:cNvSpPr/>
          <p:nvPr/>
        </p:nvSpPr>
        <p:spPr>
          <a:xfrm>
            <a:off x="1247979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21CC090-31E6-C1C7-A588-8FB7C5AA0F57}"/>
              </a:ext>
            </a:extLst>
          </p:cNvPr>
          <p:cNvSpPr/>
          <p:nvPr/>
        </p:nvSpPr>
        <p:spPr>
          <a:xfrm>
            <a:off x="1247979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7855143-268A-7287-541D-9D8D3EC14191}"/>
              </a:ext>
            </a:extLst>
          </p:cNvPr>
          <p:cNvSpPr/>
          <p:nvPr/>
        </p:nvSpPr>
        <p:spPr>
          <a:xfrm>
            <a:off x="15256674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1B555FB-EF27-87CE-54BD-D77C2201723E}"/>
              </a:ext>
            </a:extLst>
          </p:cNvPr>
          <p:cNvSpPr/>
          <p:nvPr/>
        </p:nvSpPr>
        <p:spPr>
          <a:xfrm>
            <a:off x="15256674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8405D15-613C-3162-4C5F-4A2620FD4200}"/>
              </a:ext>
            </a:extLst>
          </p:cNvPr>
          <p:cNvSpPr/>
          <p:nvPr/>
        </p:nvSpPr>
        <p:spPr>
          <a:xfrm>
            <a:off x="18033551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21C9A55-C3A8-4212-7D98-EF97936477BB}"/>
              </a:ext>
            </a:extLst>
          </p:cNvPr>
          <p:cNvSpPr/>
          <p:nvPr/>
        </p:nvSpPr>
        <p:spPr>
          <a:xfrm>
            <a:off x="18033551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D45CACA-6E77-8F9C-DD9E-ED7F3DD0B2EB}"/>
              </a:ext>
            </a:extLst>
          </p:cNvPr>
          <p:cNvSpPr/>
          <p:nvPr/>
        </p:nvSpPr>
        <p:spPr>
          <a:xfrm>
            <a:off x="2081042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8C6EDE1-68D6-16CD-7956-70049EFCC631}"/>
              </a:ext>
            </a:extLst>
          </p:cNvPr>
          <p:cNvSpPr/>
          <p:nvPr/>
        </p:nvSpPr>
        <p:spPr>
          <a:xfrm>
            <a:off x="2081042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6EFC6F2-389D-CB3A-3DA6-B45F3B6282AD}"/>
              </a:ext>
            </a:extLst>
          </p:cNvPr>
          <p:cNvSpPr/>
          <p:nvPr/>
        </p:nvSpPr>
        <p:spPr>
          <a:xfrm>
            <a:off x="1506262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50F847-4365-455F-5C14-54FAC18A2D16}"/>
              </a:ext>
            </a:extLst>
          </p:cNvPr>
          <p:cNvSpPr/>
          <p:nvPr/>
        </p:nvSpPr>
        <p:spPr>
          <a:xfrm>
            <a:off x="1961874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01</a:t>
            </a:r>
            <a:endParaRPr lang="en-US" sz="2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73BAB777-5B58-FDCE-E65A-966C174B6A68}"/>
              </a:ext>
            </a:extLst>
          </p:cNvPr>
          <p:cNvSpPr/>
          <p:nvPr/>
        </p:nvSpPr>
        <p:spPr>
          <a:xfrm>
            <a:off x="4283139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1A53D57-BA8B-D1B9-100F-41F1FAA34A13}"/>
              </a:ext>
            </a:extLst>
          </p:cNvPr>
          <p:cNvSpPr/>
          <p:nvPr/>
        </p:nvSpPr>
        <p:spPr>
          <a:xfrm>
            <a:off x="4738751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02</a:t>
            </a:r>
            <a:endParaRPr lang="en-US" sz="2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D7544B07-5BD8-FEFF-3946-D8E829825B21}"/>
              </a:ext>
            </a:extLst>
          </p:cNvPr>
          <p:cNvSpPr/>
          <p:nvPr/>
        </p:nvSpPr>
        <p:spPr>
          <a:xfrm>
            <a:off x="7060016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3F8BF3D-0D86-64B3-DC7C-6B61627A73DB}"/>
              </a:ext>
            </a:extLst>
          </p:cNvPr>
          <p:cNvSpPr/>
          <p:nvPr/>
        </p:nvSpPr>
        <p:spPr>
          <a:xfrm>
            <a:off x="7515628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03</a:t>
            </a:r>
            <a:endParaRPr lang="en-US" sz="2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DCF4CC2F-CEB8-D6D3-A518-3F33EB022F27}"/>
              </a:ext>
            </a:extLst>
          </p:cNvPr>
          <p:cNvSpPr/>
          <p:nvPr/>
        </p:nvSpPr>
        <p:spPr>
          <a:xfrm>
            <a:off x="9836893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2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6FA58498-6C56-5690-18F0-8F32CBA8E9D1}"/>
              </a:ext>
            </a:extLst>
          </p:cNvPr>
          <p:cNvSpPr/>
          <p:nvPr/>
        </p:nvSpPr>
        <p:spPr>
          <a:xfrm>
            <a:off x="10292505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04</a:t>
            </a:r>
            <a:endParaRPr lang="en-US" sz="2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3BFC82C-35FB-64E8-076B-155B4D10FF4B}"/>
              </a:ext>
            </a:extLst>
          </p:cNvPr>
          <p:cNvSpPr/>
          <p:nvPr/>
        </p:nvSpPr>
        <p:spPr>
          <a:xfrm>
            <a:off x="12613770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3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8CBF96B-DB71-F2C4-5E87-A39700EB9074}"/>
              </a:ext>
            </a:extLst>
          </p:cNvPr>
          <p:cNvSpPr/>
          <p:nvPr/>
        </p:nvSpPr>
        <p:spPr>
          <a:xfrm>
            <a:off x="13069382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05</a:t>
            </a:r>
            <a:endParaRPr lang="en-US" sz="2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A3240BD-E446-1126-7289-702133DDC5C0}"/>
              </a:ext>
            </a:extLst>
          </p:cNvPr>
          <p:cNvSpPr/>
          <p:nvPr/>
        </p:nvSpPr>
        <p:spPr>
          <a:xfrm>
            <a:off x="15390647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4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E1664EEA-36A6-6562-B716-294F5ED6124F}"/>
              </a:ext>
            </a:extLst>
          </p:cNvPr>
          <p:cNvSpPr/>
          <p:nvPr/>
        </p:nvSpPr>
        <p:spPr>
          <a:xfrm>
            <a:off x="15846259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06</a:t>
            </a:r>
            <a:endParaRPr lang="en-US" sz="2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DA3A4D6-FCFF-6791-AEB8-CDC61F12A6B2}"/>
              </a:ext>
            </a:extLst>
          </p:cNvPr>
          <p:cNvSpPr/>
          <p:nvPr/>
        </p:nvSpPr>
        <p:spPr>
          <a:xfrm>
            <a:off x="18167524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5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15CDDAB-722D-0A2D-EBCD-6F4E171E9704}"/>
              </a:ext>
            </a:extLst>
          </p:cNvPr>
          <p:cNvSpPr/>
          <p:nvPr/>
        </p:nvSpPr>
        <p:spPr>
          <a:xfrm>
            <a:off x="18623136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07</a:t>
            </a:r>
            <a:endParaRPr lang="en-US" sz="2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074703F6-0074-3124-5F39-B24C9AA745B7}"/>
              </a:ext>
            </a:extLst>
          </p:cNvPr>
          <p:cNvSpPr/>
          <p:nvPr/>
        </p:nvSpPr>
        <p:spPr>
          <a:xfrm>
            <a:off x="20944400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6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82588B4-C8F2-9C75-2E1A-E2C72460FCFB}"/>
              </a:ext>
            </a:extLst>
          </p:cNvPr>
          <p:cNvSpPr/>
          <p:nvPr/>
        </p:nvSpPr>
        <p:spPr>
          <a:xfrm>
            <a:off x="1372289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F7D4C297-35D8-B7C6-B705-261B2522021C}"/>
              </a:ext>
            </a:extLst>
          </p:cNvPr>
          <p:cNvSpPr/>
          <p:nvPr/>
        </p:nvSpPr>
        <p:spPr>
          <a:xfrm>
            <a:off x="1372289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348B0BD9-F0EF-DE7C-8C09-9CC858B1A81E}"/>
              </a:ext>
            </a:extLst>
          </p:cNvPr>
          <p:cNvSpPr/>
          <p:nvPr/>
        </p:nvSpPr>
        <p:spPr>
          <a:xfrm>
            <a:off x="4149166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CE01696-95D9-3CE6-9922-B50F5A53036C}"/>
              </a:ext>
            </a:extLst>
          </p:cNvPr>
          <p:cNvSpPr/>
          <p:nvPr/>
        </p:nvSpPr>
        <p:spPr>
          <a:xfrm>
            <a:off x="4149166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DD15A9C1-4584-7278-B84A-30AD63D8379D}"/>
              </a:ext>
            </a:extLst>
          </p:cNvPr>
          <p:cNvSpPr/>
          <p:nvPr/>
        </p:nvSpPr>
        <p:spPr>
          <a:xfrm>
            <a:off x="6926043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6A9C3187-8BDC-80B4-B74D-A7CEB5278336}"/>
              </a:ext>
            </a:extLst>
          </p:cNvPr>
          <p:cNvSpPr/>
          <p:nvPr/>
        </p:nvSpPr>
        <p:spPr>
          <a:xfrm>
            <a:off x="6926043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98DC4B9-CC6F-6E25-D96E-DD1C193D1325}"/>
              </a:ext>
            </a:extLst>
          </p:cNvPr>
          <p:cNvSpPr/>
          <p:nvPr/>
        </p:nvSpPr>
        <p:spPr>
          <a:xfrm>
            <a:off x="9702920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75DDD49F-FAA4-D5FA-3761-452113FC38C3}"/>
              </a:ext>
            </a:extLst>
          </p:cNvPr>
          <p:cNvSpPr/>
          <p:nvPr/>
        </p:nvSpPr>
        <p:spPr>
          <a:xfrm>
            <a:off x="9702920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5EF563D-F85F-2670-204C-DC1693BF665E}"/>
              </a:ext>
            </a:extLst>
          </p:cNvPr>
          <p:cNvSpPr/>
          <p:nvPr/>
        </p:nvSpPr>
        <p:spPr>
          <a:xfrm>
            <a:off x="1247979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A6B49F62-8DF3-CFB7-02EF-EE41391003DD}"/>
              </a:ext>
            </a:extLst>
          </p:cNvPr>
          <p:cNvSpPr/>
          <p:nvPr/>
        </p:nvSpPr>
        <p:spPr>
          <a:xfrm>
            <a:off x="1247979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4C1CF1-4CE8-E59E-D876-BAAEC1AC3A3A}"/>
              </a:ext>
            </a:extLst>
          </p:cNvPr>
          <p:cNvSpPr/>
          <p:nvPr/>
        </p:nvSpPr>
        <p:spPr>
          <a:xfrm>
            <a:off x="15256674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FB5B2AA0-2436-368A-7885-14B3BA06A614}"/>
              </a:ext>
            </a:extLst>
          </p:cNvPr>
          <p:cNvSpPr/>
          <p:nvPr/>
        </p:nvSpPr>
        <p:spPr>
          <a:xfrm>
            <a:off x="15256674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9692624F-88F9-071F-FFA8-21205A27E99F}"/>
              </a:ext>
            </a:extLst>
          </p:cNvPr>
          <p:cNvSpPr/>
          <p:nvPr/>
        </p:nvSpPr>
        <p:spPr>
          <a:xfrm>
            <a:off x="18033551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9D20E446-355E-1BC9-73D8-875126BDFB90}"/>
              </a:ext>
            </a:extLst>
          </p:cNvPr>
          <p:cNvSpPr/>
          <p:nvPr/>
        </p:nvSpPr>
        <p:spPr>
          <a:xfrm>
            <a:off x="18033551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925B398-173D-16CD-C9CB-FAC5C13FF364}"/>
              </a:ext>
            </a:extLst>
          </p:cNvPr>
          <p:cNvSpPr/>
          <p:nvPr/>
        </p:nvSpPr>
        <p:spPr>
          <a:xfrm>
            <a:off x="2081042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80D70302-4440-2393-E210-32A129F63064}"/>
              </a:ext>
            </a:extLst>
          </p:cNvPr>
          <p:cNvSpPr/>
          <p:nvPr/>
        </p:nvSpPr>
        <p:spPr>
          <a:xfrm>
            <a:off x="2081042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90000"/>
                  <a:lumOff val="10000"/>
                </a:schemeClr>
              </a:gs>
              <a:gs pos="0">
                <a:schemeClr val="bg2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D17B646-71F3-00C3-56DD-277CFD675B11}"/>
              </a:ext>
            </a:extLst>
          </p:cNvPr>
          <p:cNvSpPr/>
          <p:nvPr/>
        </p:nvSpPr>
        <p:spPr>
          <a:xfrm>
            <a:off x="21400012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08</a:t>
            </a:r>
            <a:endParaRPr lang="en-US" sz="2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48">
            <a:extLst>
              <a:ext uri="{FF2B5EF4-FFF2-40B4-BE49-F238E27FC236}">
                <a16:creationId xmlns:a16="http://schemas.microsoft.com/office/drawing/2014/main" id="{2EA471C5-A995-013A-6547-A31626DC87C9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3" name="TextBox 25">
            <a:extLst>
              <a:ext uri="{FF2B5EF4-FFF2-40B4-BE49-F238E27FC236}">
                <a16:creationId xmlns:a16="http://schemas.microsoft.com/office/drawing/2014/main" id="{1CBC776D-D6B2-813D-9E49-DE2360498873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4" name="Textbox 200">
            <a:extLst>
              <a:ext uri="{FF2B5EF4-FFF2-40B4-BE49-F238E27FC236}">
                <a16:creationId xmlns:a16="http://schemas.microsoft.com/office/drawing/2014/main" id="{43BBDF1A-D17B-14D0-EBD7-4CA9D22AAB23}"/>
              </a:ext>
            </a:extLst>
          </p:cNvPr>
          <p:cNvSpPr txBox="1"/>
          <p:nvPr/>
        </p:nvSpPr>
        <p:spPr>
          <a:xfrm>
            <a:off x="1619075" y="9324362"/>
            <a:ext cx="170771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20000"/>
                    <a:lumOff val="80000"/>
                  </a:schemeClr>
                </a:solidFill>
                <a:latin typeface="Gobold" panose="02000500000000000000" pitchFamily="2" charset="0"/>
              </a:rPr>
              <a:t>Create Urgency</a:t>
            </a:r>
          </a:p>
        </p:txBody>
      </p:sp>
      <p:sp>
        <p:nvSpPr>
          <p:cNvPr id="55" name="Textbox 200">
            <a:extLst>
              <a:ext uri="{FF2B5EF4-FFF2-40B4-BE49-F238E27FC236}">
                <a16:creationId xmlns:a16="http://schemas.microsoft.com/office/drawing/2014/main" id="{EB550715-AF71-495B-2956-8AC4BBE96779}"/>
              </a:ext>
            </a:extLst>
          </p:cNvPr>
          <p:cNvSpPr txBox="1"/>
          <p:nvPr/>
        </p:nvSpPr>
        <p:spPr>
          <a:xfrm>
            <a:off x="1617199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Tạo cảm giác cấp bách để thúc đẩy mọi người chấp nhận thay đổi.</a:t>
            </a:r>
            <a:endParaRPr lang="en-US" sz="1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6" name="Textbox 200">
            <a:extLst>
              <a:ext uri="{FF2B5EF4-FFF2-40B4-BE49-F238E27FC236}">
                <a16:creationId xmlns:a16="http://schemas.microsoft.com/office/drawing/2014/main" id="{BB581B08-405C-2681-D963-2453A49AD23A}"/>
              </a:ext>
            </a:extLst>
          </p:cNvPr>
          <p:cNvSpPr txBox="1"/>
          <p:nvPr/>
        </p:nvSpPr>
        <p:spPr>
          <a:xfrm>
            <a:off x="4408872" y="9324362"/>
            <a:ext cx="168187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20000"/>
                    <a:lumOff val="80000"/>
                  </a:schemeClr>
                </a:solidFill>
                <a:latin typeface="Gobold" panose="02000500000000000000" pitchFamily="2" charset="0"/>
              </a:rPr>
              <a:t>Build Coalition</a:t>
            </a:r>
          </a:p>
        </p:txBody>
      </p:sp>
      <p:sp>
        <p:nvSpPr>
          <p:cNvPr id="57" name="Textbox 200">
            <a:extLst>
              <a:ext uri="{FF2B5EF4-FFF2-40B4-BE49-F238E27FC236}">
                <a16:creationId xmlns:a16="http://schemas.microsoft.com/office/drawing/2014/main" id="{B4971244-F2D3-F83F-66CA-D8628CEDD709}"/>
              </a:ext>
            </a:extLst>
          </p:cNvPr>
          <p:cNvSpPr txBox="1"/>
          <p:nvPr/>
        </p:nvSpPr>
        <p:spPr>
          <a:xfrm>
            <a:off x="4394076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Hình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thành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liên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minh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lãnh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đạo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vững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chắc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dẫn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dắt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thay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đổi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.</a:t>
            </a:r>
          </a:p>
        </p:txBody>
      </p:sp>
      <p:sp>
        <p:nvSpPr>
          <p:cNvPr id="58" name="Textbox 200">
            <a:extLst>
              <a:ext uri="{FF2B5EF4-FFF2-40B4-BE49-F238E27FC236}">
                <a16:creationId xmlns:a16="http://schemas.microsoft.com/office/drawing/2014/main" id="{91AB7774-83C5-BB06-4F7C-562635AED9FA}"/>
              </a:ext>
            </a:extLst>
          </p:cNvPr>
          <p:cNvSpPr txBox="1"/>
          <p:nvPr/>
        </p:nvSpPr>
        <p:spPr>
          <a:xfrm>
            <a:off x="7354674" y="9324362"/>
            <a:ext cx="13440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20000"/>
                    <a:lumOff val="80000"/>
                  </a:schemeClr>
                </a:solidFill>
                <a:latin typeface="Gobold" panose="02000500000000000000" pitchFamily="2" charset="0"/>
              </a:rPr>
              <a:t>Form Vision</a:t>
            </a:r>
          </a:p>
        </p:txBody>
      </p:sp>
      <p:sp>
        <p:nvSpPr>
          <p:cNvPr id="59" name="Textbox 200">
            <a:extLst>
              <a:ext uri="{FF2B5EF4-FFF2-40B4-BE49-F238E27FC236}">
                <a16:creationId xmlns:a16="http://schemas.microsoft.com/office/drawing/2014/main" id="{460BDBA4-775D-2CA8-4F1F-484E39FF3CBB}"/>
              </a:ext>
            </a:extLst>
          </p:cNvPr>
          <p:cNvSpPr txBox="1"/>
          <p:nvPr/>
        </p:nvSpPr>
        <p:spPr>
          <a:xfrm>
            <a:off x="7170953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Xây dựng tầm nhìn và chiến lược rõ ràng định hướng.</a:t>
            </a:r>
            <a:endParaRPr lang="en-US" sz="1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0" name="Textbox 200">
            <a:extLst>
              <a:ext uri="{FF2B5EF4-FFF2-40B4-BE49-F238E27FC236}">
                <a16:creationId xmlns:a16="http://schemas.microsoft.com/office/drawing/2014/main" id="{D5597B5A-D8A5-5DA0-B3E8-CE870DAF99ED}"/>
              </a:ext>
            </a:extLst>
          </p:cNvPr>
          <p:cNvSpPr txBox="1"/>
          <p:nvPr/>
        </p:nvSpPr>
        <p:spPr>
          <a:xfrm>
            <a:off x="9958876" y="9324362"/>
            <a:ext cx="16893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20000"/>
                    <a:lumOff val="80000"/>
                  </a:schemeClr>
                </a:solidFill>
                <a:latin typeface="Gobold" panose="02000500000000000000" pitchFamily="2" charset="0"/>
              </a:rPr>
              <a:t>Communication</a:t>
            </a:r>
          </a:p>
        </p:txBody>
      </p:sp>
      <p:sp>
        <p:nvSpPr>
          <p:cNvPr id="61" name="Textbox 200">
            <a:extLst>
              <a:ext uri="{FF2B5EF4-FFF2-40B4-BE49-F238E27FC236}">
                <a16:creationId xmlns:a16="http://schemas.microsoft.com/office/drawing/2014/main" id="{22E4B37C-3508-41A2-F64F-50D2BF1C681C}"/>
              </a:ext>
            </a:extLst>
          </p:cNvPr>
          <p:cNvSpPr txBox="1"/>
          <p:nvPr/>
        </p:nvSpPr>
        <p:spPr>
          <a:xfrm>
            <a:off x="9904554" y="9841100"/>
            <a:ext cx="179801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Truyền đạt tầm nhìn thường xuyên, khơi dậy đồng thuận tổ chức.</a:t>
            </a:r>
            <a:endParaRPr lang="en-US" sz="1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2" name="Textbox 200">
            <a:extLst>
              <a:ext uri="{FF2B5EF4-FFF2-40B4-BE49-F238E27FC236}">
                <a16:creationId xmlns:a16="http://schemas.microsoft.com/office/drawing/2014/main" id="{4D7A26DF-F24A-4A45-3D3D-D12E386680F2}"/>
              </a:ext>
            </a:extLst>
          </p:cNvPr>
          <p:cNvSpPr txBox="1"/>
          <p:nvPr/>
        </p:nvSpPr>
        <p:spPr>
          <a:xfrm>
            <a:off x="12681122" y="9324362"/>
            <a:ext cx="179863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20000"/>
                    <a:lumOff val="80000"/>
                  </a:schemeClr>
                </a:solidFill>
                <a:latin typeface="Gobold" panose="02000500000000000000" pitchFamily="2" charset="0"/>
              </a:rPr>
              <a:t>Empower Action</a:t>
            </a:r>
          </a:p>
        </p:txBody>
      </p:sp>
      <p:sp>
        <p:nvSpPr>
          <p:cNvPr id="63" name="Textbox 200">
            <a:extLst>
              <a:ext uri="{FF2B5EF4-FFF2-40B4-BE49-F238E27FC236}">
                <a16:creationId xmlns:a16="http://schemas.microsoft.com/office/drawing/2014/main" id="{EC4574EA-8EA8-6FC8-07CD-D93DC5E69173}"/>
              </a:ext>
            </a:extLst>
          </p:cNvPr>
          <p:cNvSpPr txBox="1"/>
          <p:nvPr/>
        </p:nvSpPr>
        <p:spPr>
          <a:xfrm>
            <a:off x="12724707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Trao quyền cho nhân viên, loại bỏ mọi rào cản cản trở.</a:t>
            </a:r>
            <a:endParaRPr lang="en-US" sz="1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8" name="Textbox 200">
            <a:extLst>
              <a:ext uri="{FF2B5EF4-FFF2-40B4-BE49-F238E27FC236}">
                <a16:creationId xmlns:a16="http://schemas.microsoft.com/office/drawing/2014/main" id="{3BD66164-4A23-EA67-0325-6116B1EF41FC}"/>
              </a:ext>
            </a:extLst>
          </p:cNvPr>
          <p:cNvSpPr txBox="1"/>
          <p:nvPr/>
        </p:nvSpPr>
        <p:spPr>
          <a:xfrm>
            <a:off x="15543536" y="9324362"/>
            <a:ext cx="162756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20000"/>
                    <a:lumOff val="80000"/>
                  </a:schemeClr>
                </a:solidFill>
                <a:latin typeface="Gobold" panose="02000500000000000000" pitchFamily="2" charset="0"/>
              </a:rPr>
              <a:t>Generate Wins</a:t>
            </a:r>
          </a:p>
        </p:txBody>
      </p:sp>
      <p:sp>
        <p:nvSpPr>
          <p:cNvPr id="129" name="Textbox 200">
            <a:extLst>
              <a:ext uri="{FF2B5EF4-FFF2-40B4-BE49-F238E27FC236}">
                <a16:creationId xmlns:a16="http://schemas.microsoft.com/office/drawing/2014/main" id="{BC5B41BC-C460-5C55-C1E7-57BDB2EDE15F}"/>
              </a:ext>
            </a:extLst>
          </p:cNvPr>
          <p:cNvSpPr txBox="1"/>
          <p:nvPr/>
        </p:nvSpPr>
        <p:spPr>
          <a:xfrm>
            <a:off x="15501584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Tạo thành công ngắn hạn để duy trì động lực tích cực.</a:t>
            </a:r>
            <a:endParaRPr lang="en-US" sz="1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0" name="Textbox 200">
            <a:extLst>
              <a:ext uri="{FF2B5EF4-FFF2-40B4-BE49-F238E27FC236}">
                <a16:creationId xmlns:a16="http://schemas.microsoft.com/office/drawing/2014/main" id="{8ABB4CA9-5E9F-409A-9A5A-F3795BEA2382}"/>
              </a:ext>
            </a:extLst>
          </p:cNvPr>
          <p:cNvSpPr txBox="1"/>
          <p:nvPr/>
        </p:nvSpPr>
        <p:spPr>
          <a:xfrm>
            <a:off x="18147641" y="9324362"/>
            <a:ext cx="197310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20000"/>
                    <a:lumOff val="80000"/>
                  </a:schemeClr>
                </a:solidFill>
                <a:latin typeface="Gobold" panose="02000500000000000000" pitchFamily="2" charset="0"/>
              </a:rPr>
              <a:t>Consolidate Gains</a:t>
            </a:r>
          </a:p>
        </p:txBody>
      </p:sp>
      <p:sp>
        <p:nvSpPr>
          <p:cNvPr id="131" name="Textbox 200">
            <a:extLst>
              <a:ext uri="{FF2B5EF4-FFF2-40B4-BE49-F238E27FC236}">
                <a16:creationId xmlns:a16="http://schemas.microsoft.com/office/drawing/2014/main" id="{8C847154-3B75-8D24-EECB-EF5D14C87AA9}"/>
              </a:ext>
            </a:extLst>
          </p:cNvPr>
          <p:cNvSpPr txBox="1"/>
          <p:nvPr/>
        </p:nvSpPr>
        <p:spPr>
          <a:xfrm>
            <a:off x="18278461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Củng cố kết quả đạt được và mở rộng thay đổi.</a:t>
            </a:r>
            <a:endParaRPr lang="en-US" sz="1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7" name="Textbox 200">
            <a:extLst>
              <a:ext uri="{FF2B5EF4-FFF2-40B4-BE49-F238E27FC236}">
                <a16:creationId xmlns:a16="http://schemas.microsoft.com/office/drawing/2014/main" id="{F3411118-5352-CB09-F5CA-45319C366E24}"/>
              </a:ext>
            </a:extLst>
          </p:cNvPr>
          <p:cNvSpPr txBox="1"/>
          <p:nvPr/>
        </p:nvSpPr>
        <p:spPr>
          <a:xfrm>
            <a:off x="21085490" y="9324362"/>
            <a:ext cx="165115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20000"/>
                    <a:lumOff val="80000"/>
                  </a:schemeClr>
                </a:solidFill>
                <a:latin typeface="Gobold" panose="02000500000000000000" pitchFamily="2" charset="0"/>
              </a:rPr>
              <a:t>Anchor Change</a:t>
            </a:r>
          </a:p>
        </p:txBody>
      </p:sp>
      <p:sp>
        <p:nvSpPr>
          <p:cNvPr id="178" name="Textbox 200">
            <a:extLst>
              <a:ext uri="{FF2B5EF4-FFF2-40B4-BE49-F238E27FC236}">
                <a16:creationId xmlns:a16="http://schemas.microsoft.com/office/drawing/2014/main" id="{03D530A7-F302-D8FE-BA9B-FBC63892BE9C}"/>
              </a:ext>
            </a:extLst>
          </p:cNvPr>
          <p:cNvSpPr txBox="1"/>
          <p:nvPr/>
        </p:nvSpPr>
        <p:spPr>
          <a:xfrm>
            <a:off x="21055337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Gắn thay đổi bền vững với văn hóa cốt lõi tổ chức.</a:t>
            </a:r>
            <a:endParaRPr lang="en-US" sz="1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9" name="Freeform 154">
            <a:extLst>
              <a:ext uri="{FF2B5EF4-FFF2-40B4-BE49-F238E27FC236}">
                <a16:creationId xmlns:a16="http://schemas.microsoft.com/office/drawing/2014/main" id="{6BD69794-AFD1-976E-3F7D-EA4C9F6947E2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190595" y="7469524"/>
            <a:ext cx="564672" cy="888664"/>
          </a:xfrm>
          <a:custGeom>
            <a:avLst/>
            <a:gdLst>
              <a:gd name="T0" fmla="*/ 193 w 508"/>
              <a:gd name="T1" fmla="*/ 551 h 798"/>
              <a:gd name="T2" fmla="*/ 48 w 508"/>
              <a:gd name="T3" fmla="*/ 458 h 798"/>
              <a:gd name="T4" fmla="*/ 55 w 508"/>
              <a:gd name="T5" fmla="*/ 229 h 798"/>
              <a:gd name="T6" fmla="*/ 126 w 508"/>
              <a:gd name="T7" fmla="*/ 336 h 798"/>
              <a:gd name="T8" fmla="*/ 206 w 508"/>
              <a:gd name="T9" fmla="*/ 0 h 798"/>
              <a:gd name="T10" fmla="*/ 312 w 508"/>
              <a:gd name="T11" fmla="*/ 380 h 798"/>
              <a:gd name="T12" fmla="*/ 390 w 508"/>
              <a:gd name="T13" fmla="*/ 170 h 798"/>
              <a:gd name="T14" fmla="*/ 319 w 508"/>
              <a:gd name="T15" fmla="*/ 545 h 798"/>
              <a:gd name="T16" fmla="*/ 456 w 508"/>
              <a:gd name="T17" fmla="*/ 798 h 798"/>
              <a:gd name="T18" fmla="*/ 44 w 508"/>
              <a:gd name="T19" fmla="*/ 606 h 798"/>
              <a:gd name="T20" fmla="*/ 37 w 508"/>
              <a:gd name="T21" fmla="*/ 780 h 798"/>
              <a:gd name="T22" fmla="*/ 464 w 508"/>
              <a:gd name="T23" fmla="*/ 624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8" h="798">
                <a:moveTo>
                  <a:pt x="193" y="551"/>
                </a:moveTo>
                <a:cubicBezTo>
                  <a:pt x="166" y="541"/>
                  <a:pt x="83" y="519"/>
                  <a:pt x="48" y="458"/>
                </a:cubicBezTo>
                <a:cubicBezTo>
                  <a:pt x="0" y="374"/>
                  <a:pt x="55" y="229"/>
                  <a:pt x="55" y="229"/>
                </a:cubicBezTo>
                <a:cubicBezTo>
                  <a:pt x="55" y="229"/>
                  <a:pt x="93" y="303"/>
                  <a:pt x="126" y="336"/>
                </a:cubicBezTo>
                <a:cubicBezTo>
                  <a:pt x="163" y="273"/>
                  <a:pt x="226" y="90"/>
                  <a:pt x="206" y="0"/>
                </a:cubicBezTo>
                <a:cubicBezTo>
                  <a:pt x="251" y="77"/>
                  <a:pt x="334" y="238"/>
                  <a:pt x="312" y="380"/>
                </a:cubicBezTo>
                <a:cubicBezTo>
                  <a:pt x="354" y="265"/>
                  <a:pt x="411" y="235"/>
                  <a:pt x="390" y="170"/>
                </a:cubicBezTo>
                <a:cubicBezTo>
                  <a:pt x="458" y="290"/>
                  <a:pt x="508" y="489"/>
                  <a:pt x="319" y="545"/>
                </a:cubicBezTo>
                <a:moveTo>
                  <a:pt x="456" y="798"/>
                </a:moveTo>
                <a:cubicBezTo>
                  <a:pt x="44" y="606"/>
                  <a:pt x="44" y="606"/>
                  <a:pt x="44" y="606"/>
                </a:cubicBezTo>
                <a:moveTo>
                  <a:pt x="37" y="780"/>
                </a:moveTo>
                <a:cubicBezTo>
                  <a:pt x="464" y="624"/>
                  <a:pt x="464" y="624"/>
                  <a:pt x="464" y="624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1524EE9F-B929-44B5-2FD3-1E461A092FA7}"/>
              </a:ext>
            </a:extLst>
          </p:cNvPr>
          <p:cNvSpPr>
            <a:spLocks noChangeAspect="1"/>
          </p:cNvSpPr>
          <p:nvPr/>
        </p:nvSpPr>
        <p:spPr>
          <a:xfrm>
            <a:off x="4718868" y="7595292"/>
            <a:ext cx="1061880" cy="63712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AF375AFA-B012-B29D-D016-4A366EBE6FDD}"/>
              </a:ext>
            </a:extLst>
          </p:cNvPr>
          <p:cNvSpPr>
            <a:spLocks noChangeAspect="1"/>
          </p:cNvSpPr>
          <p:nvPr/>
        </p:nvSpPr>
        <p:spPr>
          <a:xfrm>
            <a:off x="7437342" y="7595292"/>
            <a:ext cx="1178686" cy="637128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2" name="Freeform 109">
            <a:extLst>
              <a:ext uri="{FF2B5EF4-FFF2-40B4-BE49-F238E27FC236}">
                <a16:creationId xmlns:a16="http://schemas.microsoft.com/office/drawing/2014/main" id="{B39D84A8-2ECB-0204-FCEB-029B5FF668EA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446901" y="7548096"/>
            <a:ext cx="713322" cy="73152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3" name="Freeform 171">
            <a:extLst>
              <a:ext uri="{FF2B5EF4-FFF2-40B4-BE49-F238E27FC236}">
                <a16:creationId xmlns:a16="http://schemas.microsoft.com/office/drawing/2014/main" id="{CF331A5A-023C-264F-8B55-E2C7DD491F4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3234742" y="7548096"/>
            <a:ext cx="691394" cy="73152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4F281993-52D1-ADC9-5EF2-DBE71263691F}"/>
              </a:ext>
            </a:extLst>
          </p:cNvPr>
          <p:cNvSpPr>
            <a:spLocks noChangeAspect="1"/>
          </p:cNvSpPr>
          <p:nvPr/>
        </p:nvSpPr>
        <p:spPr>
          <a:xfrm>
            <a:off x="15952368" y="7548096"/>
            <a:ext cx="809897" cy="731520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B17786A4-8F09-8AC0-22D9-C34FC2F82611}"/>
              </a:ext>
            </a:extLst>
          </p:cNvPr>
          <p:cNvSpPr>
            <a:spLocks noChangeAspect="1"/>
          </p:cNvSpPr>
          <p:nvPr/>
        </p:nvSpPr>
        <p:spPr>
          <a:xfrm>
            <a:off x="18780625" y="7548096"/>
            <a:ext cx="707136" cy="731520"/>
          </a:xfrm>
          <a:custGeom>
            <a:avLst/>
            <a:gdLst>
              <a:gd name="connsiteX0" fmla="*/ 358063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3 w 441960"/>
              <a:gd name="connsiteY5" fmla="*/ 129007 h 457200"/>
              <a:gd name="connsiteX6" fmla="*/ 434263 w 441960"/>
              <a:gd name="connsiteY6" fmla="*/ 205207 h 457200"/>
              <a:gd name="connsiteX7" fmla="*/ 434263 w 441960"/>
              <a:gd name="connsiteY7" fmla="*/ 368122 h 457200"/>
              <a:gd name="connsiteX8" fmla="*/ 358063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6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79298 w 441960"/>
              <a:gd name="connsiteY15" fmla="*/ 331699 h 457200"/>
              <a:gd name="connsiteX16" fmla="*/ 226085 w 441960"/>
              <a:gd name="connsiteY16" fmla="*/ 350444 h 457200"/>
              <a:gd name="connsiteX17" fmla="*/ 274548 w 441960"/>
              <a:gd name="connsiteY17" fmla="*/ 316459 h 457200"/>
              <a:gd name="connsiteX18" fmla="*/ 227152 w 441960"/>
              <a:gd name="connsiteY18" fmla="*/ 282321 h 457200"/>
              <a:gd name="connsiteX19" fmla="*/ 185242 w 441960"/>
              <a:gd name="connsiteY19" fmla="*/ 253060 h 457200"/>
              <a:gd name="connsiteX20" fmla="*/ 226238 w 441960"/>
              <a:gd name="connsiteY20" fmla="*/ 222733 h 457200"/>
              <a:gd name="connsiteX21" fmla="*/ 262813 w 441960"/>
              <a:gd name="connsiteY21" fmla="*/ 235839 h 457200"/>
              <a:gd name="connsiteX22" fmla="*/ 225933 w 441960"/>
              <a:gd name="connsiteY22" fmla="*/ 350444 h 457200"/>
              <a:gd name="connsiteX23" fmla="*/ 225933 w 441960"/>
              <a:gd name="connsiteY23" fmla="*/ 373761 h 457200"/>
              <a:gd name="connsiteX24" fmla="*/ 225933 w 441960"/>
              <a:gd name="connsiteY24" fmla="*/ 199415 h 457200"/>
              <a:gd name="connsiteX25" fmla="*/ 225933 w 441960"/>
              <a:gd name="connsiteY25" fmla="*/ 222733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41960" h="457200">
                <a:moveTo>
                  <a:pt x="358063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3" y="129007"/>
                </a:lnTo>
                <a:cubicBezTo>
                  <a:pt x="400126" y="129007"/>
                  <a:pt x="434263" y="163144"/>
                  <a:pt x="434263" y="205207"/>
                </a:cubicBezTo>
                <a:lnTo>
                  <a:pt x="434263" y="368122"/>
                </a:lnTo>
                <a:cubicBezTo>
                  <a:pt x="434263" y="410032"/>
                  <a:pt x="400126" y="444170"/>
                  <a:pt x="358063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6" y="19431"/>
                </a:lnTo>
                <a:cubicBezTo>
                  <a:pt x="183718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79298" y="331699"/>
                </a:moveTo>
                <a:cubicBezTo>
                  <a:pt x="188138" y="344653"/>
                  <a:pt x="203073" y="350444"/>
                  <a:pt x="226085" y="350444"/>
                </a:cubicBezTo>
                <a:cubicBezTo>
                  <a:pt x="237515" y="350444"/>
                  <a:pt x="274548" y="348005"/>
                  <a:pt x="274548" y="316459"/>
                </a:cubicBezTo>
                <a:cubicBezTo>
                  <a:pt x="274548" y="295580"/>
                  <a:pt x="262204" y="286588"/>
                  <a:pt x="227152" y="282321"/>
                </a:cubicBezTo>
                <a:cubicBezTo>
                  <a:pt x="214655" y="280797"/>
                  <a:pt x="185242" y="277292"/>
                  <a:pt x="185242" y="253060"/>
                </a:cubicBezTo>
                <a:cubicBezTo>
                  <a:pt x="185242" y="239039"/>
                  <a:pt x="195910" y="222733"/>
                  <a:pt x="226238" y="222733"/>
                </a:cubicBezTo>
                <a:cubicBezTo>
                  <a:pt x="239953" y="222733"/>
                  <a:pt x="253670" y="227762"/>
                  <a:pt x="262813" y="235839"/>
                </a:cubicBezTo>
                <a:moveTo>
                  <a:pt x="225933" y="350444"/>
                </a:moveTo>
                <a:lnTo>
                  <a:pt x="225933" y="373761"/>
                </a:lnTo>
                <a:moveTo>
                  <a:pt x="225933" y="199415"/>
                </a:moveTo>
                <a:lnTo>
                  <a:pt x="225933" y="22273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6" name="Freeform 164">
            <a:extLst>
              <a:ext uri="{FF2B5EF4-FFF2-40B4-BE49-F238E27FC236}">
                <a16:creationId xmlns:a16="http://schemas.microsoft.com/office/drawing/2014/main" id="{9509F7B9-C735-4AB3-CCD3-4012497B950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1576364" y="7548096"/>
            <a:ext cx="669410" cy="731520"/>
          </a:xfrm>
          <a:custGeom>
            <a:avLst/>
            <a:gdLst>
              <a:gd name="T0" fmla="*/ 786 w 810"/>
              <a:gd name="T1" fmla="*/ 614 h 880"/>
              <a:gd name="T2" fmla="*/ 405 w 810"/>
              <a:gd name="T3" fmla="*/ 880 h 880"/>
              <a:gd name="T4" fmla="*/ 26 w 810"/>
              <a:gd name="T5" fmla="*/ 617 h 880"/>
              <a:gd name="T6" fmla="*/ 405 w 810"/>
              <a:gd name="T7" fmla="*/ 880 h 880"/>
              <a:gd name="T8" fmla="*/ 405 w 810"/>
              <a:gd name="T9" fmla="*/ 195 h 880"/>
              <a:gd name="T10" fmla="*/ 405 w 810"/>
              <a:gd name="T11" fmla="*/ 195 h 880"/>
              <a:gd name="T12" fmla="*/ 503 w 810"/>
              <a:gd name="T13" fmla="*/ 97 h 880"/>
              <a:gd name="T14" fmla="*/ 405 w 810"/>
              <a:gd name="T15" fmla="*/ 0 h 880"/>
              <a:gd name="T16" fmla="*/ 307 w 810"/>
              <a:gd name="T17" fmla="*/ 97 h 880"/>
              <a:gd name="T18" fmla="*/ 405 w 810"/>
              <a:gd name="T19" fmla="*/ 195 h 880"/>
              <a:gd name="T20" fmla="*/ 548 w 810"/>
              <a:gd name="T21" fmla="*/ 352 h 880"/>
              <a:gd name="T22" fmla="*/ 263 w 810"/>
              <a:gd name="T23" fmla="*/ 352 h 880"/>
              <a:gd name="T24" fmla="*/ 175 w 810"/>
              <a:gd name="T25" fmla="*/ 672 h 880"/>
              <a:gd name="T26" fmla="*/ 26 w 810"/>
              <a:gd name="T27" fmla="*/ 617 h 880"/>
              <a:gd name="T28" fmla="*/ 0 w 810"/>
              <a:gd name="T29" fmla="*/ 787 h 880"/>
              <a:gd name="T30" fmla="*/ 810 w 810"/>
              <a:gd name="T31" fmla="*/ 787 h 880"/>
              <a:gd name="T32" fmla="*/ 785 w 810"/>
              <a:gd name="T33" fmla="*/ 617 h 880"/>
              <a:gd name="T34" fmla="*/ 635 w 810"/>
              <a:gd name="T35" fmla="*/ 672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0" h="880">
                <a:moveTo>
                  <a:pt x="786" y="614"/>
                </a:moveTo>
                <a:cubicBezTo>
                  <a:pt x="729" y="769"/>
                  <a:pt x="580" y="880"/>
                  <a:pt x="405" y="880"/>
                </a:cubicBezTo>
                <a:cubicBezTo>
                  <a:pt x="231" y="880"/>
                  <a:pt x="83" y="771"/>
                  <a:pt x="26" y="617"/>
                </a:cubicBezTo>
                <a:moveTo>
                  <a:pt x="405" y="880"/>
                </a:moveTo>
                <a:cubicBezTo>
                  <a:pt x="405" y="195"/>
                  <a:pt x="405" y="195"/>
                  <a:pt x="405" y="195"/>
                </a:cubicBezTo>
                <a:moveTo>
                  <a:pt x="405" y="195"/>
                </a:moveTo>
                <a:cubicBezTo>
                  <a:pt x="459" y="195"/>
                  <a:pt x="503" y="151"/>
                  <a:pt x="503" y="97"/>
                </a:cubicBezTo>
                <a:cubicBezTo>
                  <a:pt x="503" y="43"/>
                  <a:pt x="459" y="0"/>
                  <a:pt x="405" y="0"/>
                </a:cubicBezTo>
                <a:cubicBezTo>
                  <a:pt x="351" y="0"/>
                  <a:pt x="307" y="43"/>
                  <a:pt x="307" y="97"/>
                </a:cubicBezTo>
                <a:cubicBezTo>
                  <a:pt x="307" y="151"/>
                  <a:pt x="351" y="195"/>
                  <a:pt x="405" y="195"/>
                </a:cubicBezTo>
                <a:close/>
                <a:moveTo>
                  <a:pt x="548" y="352"/>
                </a:moveTo>
                <a:cubicBezTo>
                  <a:pt x="263" y="352"/>
                  <a:pt x="263" y="352"/>
                  <a:pt x="263" y="352"/>
                </a:cubicBezTo>
                <a:moveTo>
                  <a:pt x="175" y="672"/>
                </a:moveTo>
                <a:cubicBezTo>
                  <a:pt x="26" y="617"/>
                  <a:pt x="26" y="617"/>
                  <a:pt x="26" y="617"/>
                </a:cubicBezTo>
                <a:cubicBezTo>
                  <a:pt x="0" y="787"/>
                  <a:pt x="0" y="787"/>
                  <a:pt x="0" y="787"/>
                </a:cubicBezTo>
                <a:moveTo>
                  <a:pt x="810" y="787"/>
                </a:moveTo>
                <a:cubicBezTo>
                  <a:pt x="785" y="617"/>
                  <a:pt x="785" y="617"/>
                  <a:pt x="785" y="617"/>
                </a:cubicBezTo>
                <a:cubicBezTo>
                  <a:pt x="635" y="672"/>
                  <a:pt x="635" y="672"/>
                  <a:pt x="635" y="67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8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7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6" presetClass="entr" presetSubtype="4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6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6" presetClass="entr" presetSubtype="4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85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6" presetClass="entr" presetSubtype="4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04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16" presetClass="entr" presetSubtype="4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23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6" presetClass="entr" presetSubtype="4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2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6" presetClass="entr" presetSubtype="4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6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0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3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4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6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7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6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9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2" grpId="0" animBg="1"/>
          <p:bldP spid="24" grpId="0" animBg="1"/>
          <p:bldP spid="26" grpId="0" animBg="1"/>
          <p:bldP spid="28" grpId="0" animBg="1"/>
          <p:bldP spid="30" grpId="0" animBg="1"/>
          <p:bldP spid="32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2" grpId="0"/>
          <p:bldP spid="54" grpId="0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/>
          <p:bldP spid="62" grpId="0"/>
          <p:bldP spid="63" grpId="0"/>
          <p:bldP spid="128" grpId="0"/>
          <p:bldP spid="129" grpId="0"/>
          <p:bldP spid="130" grpId="0"/>
          <p:bldP spid="131" grpId="0"/>
          <p:bldP spid="177" grpId="0"/>
          <p:bldP spid="178" grpId="0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 animBg="1"/>
          <p:bldP spid="185" grpId="0" animBg="1"/>
          <p:bldP spid="18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8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7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6" presetClass="entr" presetSubtype="4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6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6" presetClass="entr" presetSubtype="4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85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6" presetClass="entr" presetSubtype="4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04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16" presetClass="entr" presetSubtype="4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23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6" presetClass="entr" presetSubtype="4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2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6" presetClass="entr" presetSubtype="4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6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0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3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4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6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7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6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9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2" grpId="0" animBg="1"/>
          <p:bldP spid="24" grpId="0" animBg="1"/>
          <p:bldP spid="26" grpId="0" animBg="1"/>
          <p:bldP spid="28" grpId="0" animBg="1"/>
          <p:bldP spid="30" grpId="0" animBg="1"/>
          <p:bldP spid="32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2" grpId="0"/>
          <p:bldP spid="54" grpId="0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/>
          <p:bldP spid="62" grpId="0"/>
          <p:bldP spid="63" grpId="0"/>
          <p:bldP spid="128" grpId="0"/>
          <p:bldP spid="129" grpId="0"/>
          <p:bldP spid="130" grpId="0"/>
          <p:bldP spid="131" grpId="0"/>
          <p:bldP spid="177" grpId="0"/>
          <p:bldP spid="178" grpId="0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 animBg="1"/>
          <p:bldP spid="185" grpId="0" animBg="1"/>
          <p:bldP spid="186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8">
            <a:extLst>
              <a:ext uri="{FF2B5EF4-FFF2-40B4-BE49-F238E27FC236}">
                <a16:creationId xmlns:a16="http://schemas.microsoft.com/office/drawing/2014/main" id="{AA81CAA8-2746-A735-CFBA-F4B5FFB46B0C}"/>
              </a:ext>
            </a:extLst>
          </p:cNvPr>
          <p:cNvSpPr txBox="1"/>
          <p:nvPr/>
        </p:nvSpPr>
        <p:spPr>
          <a:xfrm>
            <a:off x="3548119" y="1201657"/>
            <a:ext cx="8443209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Kotter’s 8-Step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8" name="TextBox 48">
            <a:extLst>
              <a:ext uri="{FF2B5EF4-FFF2-40B4-BE49-F238E27FC236}">
                <a16:creationId xmlns:a16="http://schemas.microsoft.com/office/drawing/2014/main" id="{7C05B07B-9169-8CB9-09B5-E4E0234C1318}"/>
              </a:ext>
            </a:extLst>
          </p:cNvPr>
          <p:cNvSpPr txBox="1"/>
          <p:nvPr/>
        </p:nvSpPr>
        <p:spPr>
          <a:xfrm>
            <a:off x="12194311" y="1176536"/>
            <a:ext cx="856356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 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032C9937-4687-D19F-26EB-43A75DF04DB7}"/>
              </a:ext>
            </a:extLst>
          </p:cNvPr>
          <p:cNvSpPr/>
          <p:nvPr/>
        </p:nvSpPr>
        <p:spPr>
          <a:xfrm>
            <a:off x="1372289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35276D1-B539-F245-7136-8481AF4417C7}"/>
              </a:ext>
            </a:extLst>
          </p:cNvPr>
          <p:cNvSpPr/>
          <p:nvPr/>
        </p:nvSpPr>
        <p:spPr>
          <a:xfrm>
            <a:off x="1372289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DB917B7F-8682-67B9-DAF2-733D4551D9EE}"/>
              </a:ext>
            </a:extLst>
          </p:cNvPr>
          <p:cNvSpPr/>
          <p:nvPr/>
        </p:nvSpPr>
        <p:spPr>
          <a:xfrm>
            <a:off x="4149166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22BEFB4D-E09A-965B-00A5-B3DCFD891479}"/>
              </a:ext>
            </a:extLst>
          </p:cNvPr>
          <p:cNvSpPr/>
          <p:nvPr/>
        </p:nvSpPr>
        <p:spPr>
          <a:xfrm>
            <a:off x="4149166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DFDBB288-AC7C-4CB8-CFD5-87EC93C5DD0A}"/>
              </a:ext>
            </a:extLst>
          </p:cNvPr>
          <p:cNvSpPr/>
          <p:nvPr/>
        </p:nvSpPr>
        <p:spPr>
          <a:xfrm>
            <a:off x="6926043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BD137D07-6A75-C2CE-017F-7E79C18A5FBE}"/>
              </a:ext>
            </a:extLst>
          </p:cNvPr>
          <p:cNvSpPr/>
          <p:nvPr/>
        </p:nvSpPr>
        <p:spPr>
          <a:xfrm>
            <a:off x="6926043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53B49966-2C22-D001-3044-A4D92C51E745}"/>
              </a:ext>
            </a:extLst>
          </p:cNvPr>
          <p:cNvSpPr/>
          <p:nvPr/>
        </p:nvSpPr>
        <p:spPr>
          <a:xfrm>
            <a:off x="9702920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7995EC34-DCB2-E08D-D8DC-51057E4F5BE2}"/>
              </a:ext>
            </a:extLst>
          </p:cNvPr>
          <p:cNvSpPr/>
          <p:nvPr/>
        </p:nvSpPr>
        <p:spPr>
          <a:xfrm>
            <a:off x="9702920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8114A145-FE29-0460-FC6A-2070DA12A42C}"/>
              </a:ext>
            </a:extLst>
          </p:cNvPr>
          <p:cNvSpPr/>
          <p:nvPr/>
        </p:nvSpPr>
        <p:spPr>
          <a:xfrm>
            <a:off x="1247979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6DBB8F8F-2AEE-69FC-70F4-BD3E7CAD3A98}"/>
              </a:ext>
            </a:extLst>
          </p:cNvPr>
          <p:cNvSpPr/>
          <p:nvPr/>
        </p:nvSpPr>
        <p:spPr>
          <a:xfrm>
            <a:off x="1247979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58A52A05-D0A2-A067-F62D-02194B482A00}"/>
              </a:ext>
            </a:extLst>
          </p:cNvPr>
          <p:cNvSpPr/>
          <p:nvPr/>
        </p:nvSpPr>
        <p:spPr>
          <a:xfrm>
            <a:off x="15256674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E43BF0D4-A99B-E1C1-7BCE-3320DAB6C18C}"/>
              </a:ext>
            </a:extLst>
          </p:cNvPr>
          <p:cNvSpPr/>
          <p:nvPr/>
        </p:nvSpPr>
        <p:spPr>
          <a:xfrm>
            <a:off x="15256674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368FB6F4-BBB6-AD7F-E710-82B9CD12B875}"/>
              </a:ext>
            </a:extLst>
          </p:cNvPr>
          <p:cNvSpPr/>
          <p:nvPr/>
        </p:nvSpPr>
        <p:spPr>
          <a:xfrm>
            <a:off x="18033551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FD4065F4-DA4D-2AA1-55AC-C7779CD7D5DA}"/>
              </a:ext>
            </a:extLst>
          </p:cNvPr>
          <p:cNvSpPr/>
          <p:nvPr/>
        </p:nvSpPr>
        <p:spPr>
          <a:xfrm>
            <a:off x="18033551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68DF3F0B-DFA3-4712-236F-F490179DBBB6}"/>
              </a:ext>
            </a:extLst>
          </p:cNvPr>
          <p:cNvSpPr/>
          <p:nvPr/>
        </p:nvSpPr>
        <p:spPr>
          <a:xfrm>
            <a:off x="2081042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7FA0F1C3-C208-E592-C77F-4C5C36EB6EB2}"/>
              </a:ext>
            </a:extLst>
          </p:cNvPr>
          <p:cNvSpPr/>
          <p:nvPr/>
        </p:nvSpPr>
        <p:spPr>
          <a:xfrm>
            <a:off x="2081042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D6812CE2-A177-6087-5C49-04CE92D207DD}"/>
              </a:ext>
            </a:extLst>
          </p:cNvPr>
          <p:cNvSpPr/>
          <p:nvPr/>
        </p:nvSpPr>
        <p:spPr>
          <a:xfrm>
            <a:off x="1506262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ABDEB3C8-394E-E29A-46AB-5DC6B90ADC92}"/>
              </a:ext>
            </a:extLst>
          </p:cNvPr>
          <p:cNvSpPr/>
          <p:nvPr/>
        </p:nvSpPr>
        <p:spPr>
          <a:xfrm>
            <a:off x="1961874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01</a:t>
            </a:r>
            <a:endParaRPr lang="en-US" sz="2800" dirty="0">
              <a:latin typeface="+mj-lt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ACFE460A-1687-F918-7E38-419275386C01}"/>
              </a:ext>
            </a:extLst>
          </p:cNvPr>
          <p:cNvSpPr/>
          <p:nvPr/>
        </p:nvSpPr>
        <p:spPr>
          <a:xfrm>
            <a:off x="4283139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80745748-4899-FAAA-A9A0-65B78412B422}"/>
              </a:ext>
            </a:extLst>
          </p:cNvPr>
          <p:cNvSpPr/>
          <p:nvPr/>
        </p:nvSpPr>
        <p:spPr>
          <a:xfrm>
            <a:off x="4738751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02</a:t>
            </a:r>
            <a:endParaRPr lang="en-US" sz="2800" dirty="0"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05555DEF-EE5C-76F4-F026-71C39A7AE5BE}"/>
              </a:ext>
            </a:extLst>
          </p:cNvPr>
          <p:cNvSpPr/>
          <p:nvPr/>
        </p:nvSpPr>
        <p:spPr>
          <a:xfrm>
            <a:off x="7060016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1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534A6D69-0B31-145E-1120-A28D8977676A}"/>
              </a:ext>
            </a:extLst>
          </p:cNvPr>
          <p:cNvSpPr/>
          <p:nvPr/>
        </p:nvSpPr>
        <p:spPr>
          <a:xfrm>
            <a:off x="7515628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03</a:t>
            </a:r>
            <a:endParaRPr lang="en-US" sz="2800" dirty="0">
              <a:latin typeface="+mj-lt"/>
            </a:endParaRP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A06F4FE7-CB26-CD12-8094-6FDC6CD9FDFF}"/>
              </a:ext>
            </a:extLst>
          </p:cNvPr>
          <p:cNvSpPr/>
          <p:nvPr/>
        </p:nvSpPr>
        <p:spPr>
          <a:xfrm>
            <a:off x="9836893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2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4FA43880-707D-61F9-62C8-938D1DC9B6A4}"/>
              </a:ext>
            </a:extLst>
          </p:cNvPr>
          <p:cNvSpPr/>
          <p:nvPr/>
        </p:nvSpPr>
        <p:spPr>
          <a:xfrm>
            <a:off x="10292505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04</a:t>
            </a:r>
            <a:endParaRPr lang="en-US" sz="2800" dirty="0">
              <a:latin typeface="+mj-lt"/>
            </a:endParaRP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986D6745-B96E-7411-27F6-F2FBF8AB3F66}"/>
              </a:ext>
            </a:extLst>
          </p:cNvPr>
          <p:cNvSpPr/>
          <p:nvPr/>
        </p:nvSpPr>
        <p:spPr>
          <a:xfrm>
            <a:off x="12613770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3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927A30DB-9C5F-2B06-3CD6-56FDC0AE4E93}"/>
              </a:ext>
            </a:extLst>
          </p:cNvPr>
          <p:cNvSpPr/>
          <p:nvPr/>
        </p:nvSpPr>
        <p:spPr>
          <a:xfrm>
            <a:off x="13069382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05</a:t>
            </a:r>
            <a:endParaRPr lang="en-US" sz="2800" dirty="0">
              <a:latin typeface="+mj-lt"/>
            </a:endParaRP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89100463-CA91-9DF1-A16F-7E392DB7AFBE}"/>
              </a:ext>
            </a:extLst>
          </p:cNvPr>
          <p:cNvSpPr/>
          <p:nvPr/>
        </p:nvSpPr>
        <p:spPr>
          <a:xfrm>
            <a:off x="15390647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4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69749F9-82CF-E245-D7BB-42D7573BA070}"/>
              </a:ext>
            </a:extLst>
          </p:cNvPr>
          <p:cNvSpPr/>
          <p:nvPr/>
        </p:nvSpPr>
        <p:spPr>
          <a:xfrm>
            <a:off x="15846259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06</a:t>
            </a:r>
            <a:endParaRPr lang="en-US" sz="2800" dirty="0">
              <a:latin typeface="+mj-lt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CAF5E76E-DF37-46A9-1768-E495178FC131}"/>
              </a:ext>
            </a:extLst>
          </p:cNvPr>
          <p:cNvSpPr/>
          <p:nvPr/>
        </p:nvSpPr>
        <p:spPr>
          <a:xfrm>
            <a:off x="18167524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5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BCFA3944-5338-B385-C129-882E81F72966}"/>
              </a:ext>
            </a:extLst>
          </p:cNvPr>
          <p:cNvSpPr/>
          <p:nvPr/>
        </p:nvSpPr>
        <p:spPr>
          <a:xfrm>
            <a:off x="18623136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07</a:t>
            </a:r>
            <a:endParaRPr lang="en-US" sz="2800" dirty="0">
              <a:latin typeface="+mj-lt"/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548D5BD-7AEF-2028-9305-3E49C830CF20}"/>
              </a:ext>
            </a:extLst>
          </p:cNvPr>
          <p:cNvSpPr/>
          <p:nvPr/>
        </p:nvSpPr>
        <p:spPr>
          <a:xfrm>
            <a:off x="20944400" y="4784053"/>
            <a:ext cx="1933338" cy="6259606"/>
          </a:xfrm>
          <a:prstGeom prst="roundRect">
            <a:avLst>
              <a:gd name="adj" fmla="val 10436"/>
            </a:avLst>
          </a:prstGeom>
          <a:gradFill>
            <a:gsLst>
              <a:gs pos="0">
                <a:schemeClr val="accent6"/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8100000" scaled="1"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AF49673B-BCB7-806A-CA42-CB5B7C6662B9}"/>
              </a:ext>
            </a:extLst>
          </p:cNvPr>
          <p:cNvSpPr/>
          <p:nvPr/>
        </p:nvSpPr>
        <p:spPr>
          <a:xfrm>
            <a:off x="1372289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B1B1508D-8680-EE90-8A90-3FE0F4964017}"/>
              </a:ext>
            </a:extLst>
          </p:cNvPr>
          <p:cNvSpPr/>
          <p:nvPr/>
        </p:nvSpPr>
        <p:spPr>
          <a:xfrm>
            <a:off x="1372289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905CE613-7B82-70A2-7F10-94A07545D407}"/>
              </a:ext>
            </a:extLst>
          </p:cNvPr>
          <p:cNvSpPr/>
          <p:nvPr/>
        </p:nvSpPr>
        <p:spPr>
          <a:xfrm>
            <a:off x="4149166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4AD53467-3B12-6984-275A-7F8A50EBE1DE}"/>
              </a:ext>
            </a:extLst>
          </p:cNvPr>
          <p:cNvSpPr/>
          <p:nvPr/>
        </p:nvSpPr>
        <p:spPr>
          <a:xfrm>
            <a:off x="4149166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D9B10E3B-F260-75D9-978E-F6F9D8BB8F90}"/>
              </a:ext>
            </a:extLst>
          </p:cNvPr>
          <p:cNvSpPr/>
          <p:nvPr/>
        </p:nvSpPr>
        <p:spPr>
          <a:xfrm>
            <a:off x="6926043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6D6781EE-1032-A94C-DD98-2B1260420D56}"/>
              </a:ext>
            </a:extLst>
          </p:cNvPr>
          <p:cNvSpPr/>
          <p:nvPr/>
        </p:nvSpPr>
        <p:spPr>
          <a:xfrm>
            <a:off x="6926043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4A0044B5-8562-7BBA-1E1D-47BC8DD857D0}"/>
              </a:ext>
            </a:extLst>
          </p:cNvPr>
          <p:cNvSpPr/>
          <p:nvPr/>
        </p:nvSpPr>
        <p:spPr>
          <a:xfrm>
            <a:off x="9702920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125D5F9A-9E93-92E9-5771-ED3E57119C0A}"/>
              </a:ext>
            </a:extLst>
          </p:cNvPr>
          <p:cNvSpPr/>
          <p:nvPr/>
        </p:nvSpPr>
        <p:spPr>
          <a:xfrm>
            <a:off x="9702920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A6358FD6-3382-D69B-9208-57FBC5C15374}"/>
              </a:ext>
            </a:extLst>
          </p:cNvPr>
          <p:cNvSpPr/>
          <p:nvPr/>
        </p:nvSpPr>
        <p:spPr>
          <a:xfrm>
            <a:off x="1247979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3B5E038B-4D38-4180-807C-1AF6933EB3A7}"/>
              </a:ext>
            </a:extLst>
          </p:cNvPr>
          <p:cNvSpPr/>
          <p:nvPr/>
        </p:nvSpPr>
        <p:spPr>
          <a:xfrm>
            <a:off x="1247979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B76E506E-3AC3-787C-021C-17B77821A424}"/>
              </a:ext>
            </a:extLst>
          </p:cNvPr>
          <p:cNvSpPr/>
          <p:nvPr/>
        </p:nvSpPr>
        <p:spPr>
          <a:xfrm>
            <a:off x="15256674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F527F38A-0ED8-0295-72E3-AAF0013B8F5F}"/>
              </a:ext>
            </a:extLst>
          </p:cNvPr>
          <p:cNvSpPr/>
          <p:nvPr/>
        </p:nvSpPr>
        <p:spPr>
          <a:xfrm>
            <a:off x="15256674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52EA9D60-4A27-524F-16F2-4456387FF88B}"/>
              </a:ext>
            </a:extLst>
          </p:cNvPr>
          <p:cNvSpPr/>
          <p:nvPr/>
        </p:nvSpPr>
        <p:spPr>
          <a:xfrm>
            <a:off x="18033551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96437947-EEBA-7DFE-3A53-A64809C1CE4F}"/>
              </a:ext>
            </a:extLst>
          </p:cNvPr>
          <p:cNvSpPr/>
          <p:nvPr/>
        </p:nvSpPr>
        <p:spPr>
          <a:xfrm>
            <a:off x="18033551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E91231BC-8F07-8682-8EAE-ACD598B8D910}"/>
              </a:ext>
            </a:extLst>
          </p:cNvPr>
          <p:cNvSpPr/>
          <p:nvPr/>
        </p:nvSpPr>
        <p:spPr>
          <a:xfrm>
            <a:off x="20810427" y="4631653"/>
            <a:ext cx="2201284" cy="2754700"/>
          </a:xfrm>
          <a:custGeom>
            <a:avLst/>
            <a:gdLst>
              <a:gd name="connsiteX0" fmla="*/ 229726 w 2201284"/>
              <a:gd name="connsiteY0" fmla="*/ 0 h 2754700"/>
              <a:gd name="connsiteX1" fmla="*/ 1971558 w 2201284"/>
              <a:gd name="connsiteY1" fmla="*/ 0 h 2754700"/>
              <a:gd name="connsiteX2" fmla="*/ 2201284 w 2201284"/>
              <a:gd name="connsiteY2" fmla="*/ 229726 h 2754700"/>
              <a:gd name="connsiteX3" fmla="*/ 2201284 w 2201284"/>
              <a:gd name="connsiteY3" fmla="*/ 2754700 h 2754700"/>
              <a:gd name="connsiteX4" fmla="*/ 1791205 w 2201284"/>
              <a:gd name="connsiteY4" fmla="*/ 2526282 h 2754700"/>
              <a:gd name="connsiteX5" fmla="*/ 1791205 w 2201284"/>
              <a:gd name="connsiteY5" fmla="*/ 2528441 h 2754700"/>
              <a:gd name="connsiteX6" fmla="*/ 1273344 w 2201284"/>
              <a:gd name="connsiteY6" fmla="*/ 2229572 h 2754700"/>
              <a:gd name="connsiteX7" fmla="*/ 1100449 w 2201284"/>
              <a:gd name="connsiteY7" fmla="*/ 2183278 h 2754700"/>
              <a:gd name="connsiteX8" fmla="*/ 927569 w 2201284"/>
              <a:gd name="connsiteY8" fmla="*/ 2229624 h 2754700"/>
              <a:gd name="connsiteX9" fmla="*/ 410080 w 2201284"/>
              <a:gd name="connsiteY9" fmla="*/ 2528515 h 2754700"/>
              <a:gd name="connsiteX10" fmla="*/ 410080 w 2201284"/>
              <a:gd name="connsiteY10" fmla="*/ 2526281 h 2754700"/>
              <a:gd name="connsiteX11" fmla="*/ 0 w 2201284"/>
              <a:gd name="connsiteY11" fmla="*/ 2754700 h 2754700"/>
              <a:gd name="connsiteX12" fmla="*/ 0 w 2201284"/>
              <a:gd name="connsiteY12" fmla="*/ 229726 h 2754700"/>
              <a:gd name="connsiteX13" fmla="*/ 229726 w 2201284"/>
              <a:gd name="connsiteY13" fmla="*/ 0 h 2754700"/>
              <a:gd name="connsiteX14" fmla="*/ 1100642 w 2201284"/>
              <a:gd name="connsiteY14" fmla="*/ 581076 h 2754700"/>
              <a:gd name="connsiteX15" fmla="*/ 589585 w 2201284"/>
              <a:gd name="connsiteY15" fmla="*/ 1092133 h 2754700"/>
              <a:gd name="connsiteX16" fmla="*/ 1100642 w 2201284"/>
              <a:gd name="connsiteY16" fmla="*/ 1603190 h 2754700"/>
              <a:gd name="connsiteX17" fmla="*/ 1611699 w 2201284"/>
              <a:gd name="connsiteY17" fmla="*/ 1092133 h 2754700"/>
              <a:gd name="connsiteX18" fmla="*/ 1100642 w 2201284"/>
              <a:gd name="connsiteY18" fmla="*/ 581076 h 27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1284" h="2754700">
                <a:moveTo>
                  <a:pt x="229726" y="0"/>
                </a:moveTo>
                <a:lnTo>
                  <a:pt x="1971558" y="0"/>
                </a:lnTo>
                <a:cubicBezTo>
                  <a:pt x="2098432" y="0"/>
                  <a:pt x="2201284" y="102852"/>
                  <a:pt x="2201284" y="229726"/>
                </a:cubicBezTo>
                <a:lnTo>
                  <a:pt x="2201284" y="2754700"/>
                </a:lnTo>
                <a:lnTo>
                  <a:pt x="1791205" y="2526282"/>
                </a:lnTo>
                <a:lnTo>
                  <a:pt x="1791205" y="2528441"/>
                </a:lnTo>
                <a:lnTo>
                  <a:pt x="1273344" y="2229572"/>
                </a:lnTo>
                <a:cubicBezTo>
                  <a:pt x="1219848" y="2198701"/>
                  <a:pt x="1160147" y="2183270"/>
                  <a:pt x="1100449" y="2183278"/>
                </a:cubicBezTo>
                <a:cubicBezTo>
                  <a:pt x="1040751" y="2183287"/>
                  <a:pt x="981056" y="2198735"/>
                  <a:pt x="927569" y="2229624"/>
                </a:cubicBezTo>
                <a:lnTo>
                  <a:pt x="410080" y="2528515"/>
                </a:lnTo>
                <a:lnTo>
                  <a:pt x="410080" y="2526281"/>
                </a:lnTo>
                <a:lnTo>
                  <a:pt x="0" y="2754700"/>
                </a:lnTo>
                <a:lnTo>
                  <a:pt x="0" y="229726"/>
                </a:lnTo>
                <a:cubicBezTo>
                  <a:pt x="0" y="102852"/>
                  <a:pt x="102852" y="0"/>
                  <a:pt x="229726" y="0"/>
                </a:cubicBezTo>
                <a:close/>
                <a:moveTo>
                  <a:pt x="1100642" y="581076"/>
                </a:moveTo>
                <a:cubicBezTo>
                  <a:pt x="818393" y="581076"/>
                  <a:pt x="589585" y="809884"/>
                  <a:pt x="589585" y="1092133"/>
                </a:cubicBezTo>
                <a:cubicBezTo>
                  <a:pt x="589585" y="1374382"/>
                  <a:pt x="818393" y="1603190"/>
                  <a:pt x="1100642" y="1603190"/>
                </a:cubicBezTo>
                <a:cubicBezTo>
                  <a:pt x="1382891" y="1603190"/>
                  <a:pt x="1611699" y="1374382"/>
                  <a:pt x="1611699" y="1092133"/>
                </a:cubicBezTo>
                <a:cubicBezTo>
                  <a:pt x="1611699" y="809884"/>
                  <a:pt x="1382891" y="581076"/>
                  <a:pt x="1100642" y="581076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1E10E6B1-7354-EBE0-FE79-560382F33549}"/>
              </a:ext>
            </a:extLst>
          </p:cNvPr>
          <p:cNvSpPr/>
          <p:nvPr/>
        </p:nvSpPr>
        <p:spPr>
          <a:xfrm>
            <a:off x="20810427" y="8423993"/>
            <a:ext cx="2201284" cy="2772067"/>
          </a:xfrm>
          <a:custGeom>
            <a:avLst/>
            <a:gdLst>
              <a:gd name="connsiteX0" fmla="*/ 0 w 2201284"/>
              <a:gd name="connsiteY0" fmla="*/ 0 h 2772067"/>
              <a:gd name="connsiteX1" fmla="*/ 410080 w 2201284"/>
              <a:gd name="connsiteY1" fmla="*/ 228418 h 2772067"/>
              <a:gd name="connsiteX2" fmla="*/ 410080 w 2201284"/>
              <a:gd name="connsiteY2" fmla="*/ 223441 h 2772067"/>
              <a:gd name="connsiteX3" fmla="*/ 927942 w 2201284"/>
              <a:gd name="connsiteY3" fmla="*/ 522318 h 2772067"/>
              <a:gd name="connsiteX4" fmla="*/ 1273717 w 2201284"/>
              <a:gd name="connsiteY4" fmla="*/ 522266 h 2772067"/>
              <a:gd name="connsiteX5" fmla="*/ 1791205 w 2201284"/>
              <a:gd name="connsiteY5" fmla="*/ 223374 h 2772067"/>
              <a:gd name="connsiteX6" fmla="*/ 1791205 w 2201284"/>
              <a:gd name="connsiteY6" fmla="*/ 228417 h 2772067"/>
              <a:gd name="connsiteX7" fmla="*/ 2201284 w 2201284"/>
              <a:gd name="connsiteY7" fmla="*/ 0 h 2772067"/>
              <a:gd name="connsiteX8" fmla="*/ 2201284 w 2201284"/>
              <a:gd name="connsiteY8" fmla="*/ 2542341 h 2772067"/>
              <a:gd name="connsiteX9" fmla="*/ 1971558 w 2201284"/>
              <a:gd name="connsiteY9" fmla="*/ 2772067 h 2772067"/>
              <a:gd name="connsiteX10" fmla="*/ 229726 w 2201284"/>
              <a:gd name="connsiteY10" fmla="*/ 2772067 h 2772067"/>
              <a:gd name="connsiteX11" fmla="*/ 0 w 2201284"/>
              <a:gd name="connsiteY11" fmla="*/ 2542341 h 2772067"/>
              <a:gd name="connsiteX12" fmla="*/ 0 w 2201284"/>
              <a:gd name="connsiteY12" fmla="*/ 0 h 277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01284" h="2772067">
                <a:moveTo>
                  <a:pt x="0" y="0"/>
                </a:moveTo>
                <a:lnTo>
                  <a:pt x="410080" y="228418"/>
                </a:lnTo>
                <a:lnTo>
                  <a:pt x="410080" y="223441"/>
                </a:lnTo>
                <a:lnTo>
                  <a:pt x="927942" y="522318"/>
                </a:lnTo>
                <a:cubicBezTo>
                  <a:pt x="1034933" y="584079"/>
                  <a:pt x="1166742" y="584043"/>
                  <a:pt x="1273717" y="522266"/>
                </a:cubicBezTo>
                <a:lnTo>
                  <a:pt x="1791205" y="223374"/>
                </a:lnTo>
                <a:lnTo>
                  <a:pt x="1791205" y="228417"/>
                </a:lnTo>
                <a:lnTo>
                  <a:pt x="2201284" y="0"/>
                </a:lnTo>
                <a:lnTo>
                  <a:pt x="2201284" y="2542341"/>
                </a:lnTo>
                <a:cubicBezTo>
                  <a:pt x="2201284" y="2669215"/>
                  <a:pt x="2098432" y="2772067"/>
                  <a:pt x="1971558" y="2772067"/>
                </a:cubicBezTo>
                <a:lnTo>
                  <a:pt x="229726" y="2772067"/>
                </a:lnTo>
                <a:cubicBezTo>
                  <a:pt x="102852" y="2772067"/>
                  <a:pt x="0" y="2669215"/>
                  <a:pt x="0" y="2542341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solidFill>
              <a:schemeClr val="bg2"/>
            </a:solidFill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2EC1330A-8D42-27BB-3353-6960A5EBE320}"/>
              </a:ext>
            </a:extLst>
          </p:cNvPr>
          <p:cNvSpPr/>
          <p:nvPr/>
        </p:nvSpPr>
        <p:spPr>
          <a:xfrm>
            <a:off x="21400012" y="5212729"/>
            <a:ext cx="1022114" cy="1022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08</a:t>
            </a:r>
            <a:endParaRPr lang="en-US" sz="2800" dirty="0">
              <a:latin typeface="+mj-lt"/>
            </a:endParaRPr>
          </a:p>
        </p:txBody>
      </p:sp>
      <p:sp>
        <p:nvSpPr>
          <p:cNvPr id="97" name="TextBox 48">
            <a:extLst>
              <a:ext uri="{FF2B5EF4-FFF2-40B4-BE49-F238E27FC236}">
                <a16:creationId xmlns:a16="http://schemas.microsoft.com/office/drawing/2014/main" id="{0C29D80B-5338-ED49-3542-D022EFAB22EC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8" name="TextBox 25">
            <a:extLst>
              <a:ext uri="{FF2B5EF4-FFF2-40B4-BE49-F238E27FC236}">
                <a16:creationId xmlns:a16="http://schemas.microsoft.com/office/drawing/2014/main" id="{0EAC6088-D4C6-6B74-DF8F-688094C5ED7F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99" name="Textbox 200">
            <a:extLst>
              <a:ext uri="{FF2B5EF4-FFF2-40B4-BE49-F238E27FC236}">
                <a16:creationId xmlns:a16="http://schemas.microsoft.com/office/drawing/2014/main" id="{8C014DA1-9E19-88F1-30BD-5B93D99AEE71}"/>
              </a:ext>
            </a:extLst>
          </p:cNvPr>
          <p:cNvSpPr txBox="1"/>
          <p:nvPr/>
        </p:nvSpPr>
        <p:spPr>
          <a:xfrm>
            <a:off x="1619075" y="9324362"/>
            <a:ext cx="170771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Create Urgency</a:t>
            </a:r>
          </a:p>
        </p:txBody>
      </p:sp>
      <p:sp>
        <p:nvSpPr>
          <p:cNvPr id="100" name="Textbox 200">
            <a:extLst>
              <a:ext uri="{FF2B5EF4-FFF2-40B4-BE49-F238E27FC236}">
                <a16:creationId xmlns:a16="http://schemas.microsoft.com/office/drawing/2014/main" id="{0FA47ABE-CF34-58DF-BEF3-06E7FAD3B7B9}"/>
              </a:ext>
            </a:extLst>
          </p:cNvPr>
          <p:cNvSpPr txBox="1"/>
          <p:nvPr/>
        </p:nvSpPr>
        <p:spPr>
          <a:xfrm>
            <a:off x="1617199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>
                    <a:lumMod val="50000"/>
                  </a:schemeClr>
                </a:solidFill>
              </a:rPr>
              <a:t>Tạo cảm giác cấp bách để thúc đẩy mọi người chấp nhận thay đổi.</a:t>
            </a: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1" name="Textbox 200">
            <a:extLst>
              <a:ext uri="{FF2B5EF4-FFF2-40B4-BE49-F238E27FC236}">
                <a16:creationId xmlns:a16="http://schemas.microsoft.com/office/drawing/2014/main" id="{3E993866-F038-8581-0864-0EBB0D9F749D}"/>
              </a:ext>
            </a:extLst>
          </p:cNvPr>
          <p:cNvSpPr txBox="1"/>
          <p:nvPr/>
        </p:nvSpPr>
        <p:spPr>
          <a:xfrm>
            <a:off x="4408872" y="9324362"/>
            <a:ext cx="168187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Build Coalition</a:t>
            </a:r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2E0D1CEB-270E-11B2-FD67-BAE91CB52F4C}"/>
              </a:ext>
            </a:extLst>
          </p:cNvPr>
          <p:cNvSpPr txBox="1"/>
          <p:nvPr/>
        </p:nvSpPr>
        <p:spPr>
          <a:xfrm>
            <a:off x="4394076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Hình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thành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liên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minh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lãnh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đạo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vững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chắc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dẫn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dắt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thay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đổi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C320D9D6-0FB2-17B5-C4F0-B5F1B1DCE53E}"/>
              </a:ext>
            </a:extLst>
          </p:cNvPr>
          <p:cNvSpPr txBox="1"/>
          <p:nvPr/>
        </p:nvSpPr>
        <p:spPr>
          <a:xfrm>
            <a:off x="7354674" y="9324362"/>
            <a:ext cx="13440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Form Vision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A82EFE08-7442-E656-7D41-89A8B35C220D}"/>
              </a:ext>
            </a:extLst>
          </p:cNvPr>
          <p:cNvSpPr txBox="1"/>
          <p:nvPr/>
        </p:nvSpPr>
        <p:spPr>
          <a:xfrm>
            <a:off x="7170953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>
                    <a:lumMod val="50000"/>
                  </a:schemeClr>
                </a:solidFill>
              </a:rPr>
              <a:t>Xây dựng tầm nhìn và chiến lược rõ ràng định hướng.</a:t>
            </a: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4DA561AF-321C-B081-95EF-BFDBACDF66EA}"/>
              </a:ext>
            </a:extLst>
          </p:cNvPr>
          <p:cNvSpPr txBox="1"/>
          <p:nvPr/>
        </p:nvSpPr>
        <p:spPr>
          <a:xfrm>
            <a:off x="9958876" y="9324362"/>
            <a:ext cx="16893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Communication</a:t>
            </a:r>
          </a:p>
        </p:txBody>
      </p:sp>
      <p:sp>
        <p:nvSpPr>
          <p:cNvPr id="106" name="Textbox 200">
            <a:extLst>
              <a:ext uri="{FF2B5EF4-FFF2-40B4-BE49-F238E27FC236}">
                <a16:creationId xmlns:a16="http://schemas.microsoft.com/office/drawing/2014/main" id="{51C62C9E-DBF7-ADCF-22E2-404E2A224717}"/>
              </a:ext>
            </a:extLst>
          </p:cNvPr>
          <p:cNvSpPr txBox="1"/>
          <p:nvPr/>
        </p:nvSpPr>
        <p:spPr>
          <a:xfrm>
            <a:off x="9904554" y="9841100"/>
            <a:ext cx="179801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>
                    <a:lumMod val="50000"/>
                  </a:schemeClr>
                </a:solidFill>
              </a:rPr>
              <a:t>Truyền đạt tầm nhìn thường xuyên, khơi dậy đồng thuận tổ chức.</a:t>
            </a: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91399257-6F1E-9062-6611-1033CA05245F}"/>
              </a:ext>
            </a:extLst>
          </p:cNvPr>
          <p:cNvSpPr txBox="1"/>
          <p:nvPr/>
        </p:nvSpPr>
        <p:spPr>
          <a:xfrm>
            <a:off x="12681122" y="9324362"/>
            <a:ext cx="179863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Empower Action</a:t>
            </a:r>
          </a:p>
        </p:txBody>
      </p:sp>
      <p:sp>
        <p:nvSpPr>
          <p:cNvPr id="108" name="Textbox 200">
            <a:extLst>
              <a:ext uri="{FF2B5EF4-FFF2-40B4-BE49-F238E27FC236}">
                <a16:creationId xmlns:a16="http://schemas.microsoft.com/office/drawing/2014/main" id="{32BFA4A5-125A-833D-BCA6-BC9E363D5F31}"/>
              </a:ext>
            </a:extLst>
          </p:cNvPr>
          <p:cNvSpPr txBox="1"/>
          <p:nvPr/>
        </p:nvSpPr>
        <p:spPr>
          <a:xfrm>
            <a:off x="12724707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>
                    <a:lumMod val="50000"/>
                  </a:schemeClr>
                </a:solidFill>
              </a:rPr>
              <a:t>Trao quyền cho nhân viên, loại bỏ mọi rào cản cản trở.</a:t>
            </a: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9" name="Textbox 200">
            <a:extLst>
              <a:ext uri="{FF2B5EF4-FFF2-40B4-BE49-F238E27FC236}">
                <a16:creationId xmlns:a16="http://schemas.microsoft.com/office/drawing/2014/main" id="{92D901B0-C2F3-B13D-D762-C75AA615CE9C}"/>
              </a:ext>
            </a:extLst>
          </p:cNvPr>
          <p:cNvSpPr txBox="1"/>
          <p:nvPr/>
        </p:nvSpPr>
        <p:spPr>
          <a:xfrm>
            <a:off x="15543536" y="9324362"/>
            <a:ext cx="162756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Generate Wins</a:t>
            </a:r>
          </a:p>
        </p:txBody>
      </p:sp>
      <p:sp>
        <p:nvSpPr>
          <p:cNvPr id="110" name="Textbox 200">
            <a:extLst>
              <a:ext uri="{FF2B5EF4-FFF2-40B4-BE49-F238E27FC236}">
                <a16:creationId xmlns:a16="http://schemas.microsoft.com/office/drawing/2014/main" id="{BE7A4D60-DBA8-D787-167F-50CD70F1858D}"/>
              </a:ext>
            </a:extLst>
          </p:cNvPr>
          <p:cNvSpPr txBox="1"/>
          <p:nvPr/>
        </p:nvSpPr>
        <p:spPr>
          <a:xfrm>
            <a:off x="15501584" y="9841100"/>
            <a:ext cx="171146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>
                    <a:lumMod val="50000"/>
                  </a:schemeClr>
                </a:solidFill>
              </a:rPr>
              <a:t>Tạo thành công ngắn hạn để duy trì động lực tích cực.</a:t>
            </a: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1" name="Textbox 200">
            <a:extLst>
              <a:ext uri="{FF2B5EF4-FFF2-40B4-BE49-F238E27FC236}">
                <a16:creationId xmlns:a16="http://schemas.microsoft.com/office/drawing/2014/main" id="{431A8F88-D1CA-7882-146B-7C7D7B21980D}"/>
              </a:ext>
            </a:extLst>
          </p:cNvPr>
          <p:cNvSpPr txBox="1"/>
          <p:nvPr/>
        </p:nvSpPr>
        <p:spPr>
          <a:xfrm>
            <a:off x="18147641" y="9324362"/>
            <a:ext cx="197310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Consolidate Gains</a:t>
            </a:r>
          </a:p>
        </p:txBody>
      </p:sp>
      <p:sp>
        <p:nvSpPr>
          <p:cNvPr id="112" name="Textbox 200">
            <a:extLst>
              <a:ext uri="{FF2B5EF4-FFF2-40B4-BE49-F238E27FC236}">
                <a16:creationId xmlns:a16="http://schemas.microsoft.com/office/drawing/2014/main" id="{DC5899AF-A6C7-6A6B-BABE-3D574AEEF1BA}"/>
              </a:ext>
            </a:extLst>
          </p:cNvPr>
          <p:cNvSpPr txBox="1"/>
          <p:nvPr/>
        </p:nvSpPr>
        <p:spPr>
          <a:xfrm>
            <a:off x="18278461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>
                    <a:lumMod val="50000"/>
                  </a:schemeClr>
                </a:solidFill>
              </a:rPr>
              <a:t>Củng cố kết quả đạt được và mở rộng thay đổi.</a:t>
            </a: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3" name="Textbox 200">
            <a:extLst>
              <a:ext uri="{FF2B5EF4-FFF2-40B4-BE49-F238E27FC236}">
                <a16:creationId xmlns:a16="http://schemas.microsoft.com/office/drawing/2014/main" id="{224B7F81-BB96-80FB-74B2-8B941BDC4F60}"/>
              </a:ext>
            </a:extLst>
          </p:cNvPr>
          <p:cNvSpPr txBox="1"/>
          <p:nvPr/>
        </p:nvSpPr>
        <p:spPr>
          <a:xfrm>
            <a:off x="21085490" y="9324362"/>
            <a:ext cx="165115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Gobold" panose="02000500000000000000" pitchFamily="2" charset="0"/>
              </a:rPr>
              <a:t>Anchor Change</a:t>
            </a:r>
          </a:p>
        </p:txBody>
      </p:sp>
      <p:sp>
        <p:nvSpPr>
          <p:cNvPr id="114" name="Textbox 200">
            <a:extLst>
              <a:ext uri="{FF2B5EF4-FFF2-40B4-BE49-F238E27FC236}">
                <a16:creationId xmlns:a16="http://schemas.microsoft.com/office/drawing/2014/main" id="{FF48708E-9A22-D472-B6BD-5B662DFBFDA2}"/>
              </a:ext>
            </a:extLst>
          </p:cNvPr>
          <p:cNvSpPr txBox="1"/>
          <p:nvPr/>
        </p:nvSpPr>
        <p:spPr>
          <a:xfrm>
            <a:off x="21055337" y="9841100"/>
            <a:ext cx="171146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400" dirty="0">
                <a:solidFill>
                  <a:schemeClr val="tx2">
                    <a:lumMod val="50000"/>
                  </a:schemeClr>
                </a:solidFill>
              </a:rPr>
              <a:t>Gắn thay đổi bền vững với văn hóa cốt lõi tổ chức.</a:t>
            </a: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5" name="Freeform 154">
            <a:extLst>
              <a:ext uri="{FF2B5EF4-FFF2-40B4-BE49-F238E27FC236}">
                <a16:creationId xmlns:a16="http://schemas.microsoft.com/office/drawing/2014/main" id="{EE22ABAB-4CEF-06BF-C75F-3B074674381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190595" y="7469524"/>
            <a:ext cx="564672" cy="888664"/>
          </a:xfrm>
          <a:custGeom>
            <a:avLst/>
            <a:gdLst>
              <a:gd name="T0" fmla="*/ 193 w 508"/>
              <a:gd name="T1" fmla="*/ 551 h 798"/>
              <a:gd name="T2" fmla="*/ 48 w 508"/>
              <a:gd name="T3" fmla="*/ 458 h 798"/>
              <a:gd name="T4" fmla="*/ 55 w 508"/>
              <a:gd name="T5" fmla="*/ 229 h 798"/>
              <a:gd name="T6" fmla="*/ 126 w 508"/>
              <a:gd name="T7" fmla="*/ 336 h 798"/>
              <a:gd name="T8" fmla="*/ 206 w 508"/>
              <a:gd name="T9" fmla="*/ 0 h 798"/>
              <a:gd name="T10" fmla="*/ 312 w 508"/>
              <a:gd name="T11" fmla="*/ 380 h 798"/>
              <a:gd name="T12" fmla="*/ 390 w 508"/>
              <a:gd name="T13" fmla="*/ 170 h 798"/>
              <a:gd name="T14" fmla="*/ 319 w 508"/>
              <a:gd name="T15" fmla="*/ 545 h 798"/>
              <a:gd name="T16" fmla="*/ 456 w 508"/>
              <a:gd name="T17" fmla="*/ 798 h 798"/>
              <a:gd name="T18" fmla="*/ 44 w 508"/>
              <a:gd name="T19" fmla="*/ 606 h 798"/>
              <a:gd name="T20" fmla="*/ 37 w 508"/>
              <a:gd name="T21" fmla="*/ 780 h 798"/>
              <a:gd name="T22" fmla="*/ 464 w 508"/>
              <a:gd name="T23" fmla="*/ 624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8" h="798">
                <a:moveTo>
                  <a:pt x="193" y="551"/>
                </a:moveTo>
                <a:cubicBezTo>
                  <a:pt x="166" y="541"/>
                  <a:pt x="83" y="519"/>
                  <a:pt x="48" y="458"/>
                </a:cubicBezTo>
                <a:cubicBezTo>
                  <a:pt x="0" y="374"/>
                  <a:pt x="55" y="229"/>
                  <a:pt x="55" y="229"/>
                </a:cubicBezTo>
                <a:cubicBezTo>
                  <a:pt x="55" y="229"/>
                  <a:pt x="93" y="303"/>
                  <a:pt x="126" y="336"/>
                </a:cubicBezTo>
                <a:cubicBezTo>
                  <a:pt x="163" y="273"/>
                  <a:pt x="226" y="90"/>
                  <a:pt x="206" y="0"/>
                </a:cubicBezTo>
                <a:cubicBezTo>
                  <a:pt x="251" y="77"/>
                  <a:pt x="334" y="238"/>
                  <a:pt x="312" y="380"/>
                </a:cubicBezTo>
                <a:cubicBezTo>
                  <a:pt x="354" y="265"/>
                  <a:pt x="411" y="235"/>
                  <a:pt x="390" y="170"/>
                </a:cubicBezTo>
                <a:cubicBezTo>
                  <a:pt x="458" y="290"/>
                  <a:pt x="508" y="489"/>
                  <a:pt x="319" y="545"/>
                </a:cubicBezTo>
                <a:moveTo>
                  <a:pt x="456" y="798"/>
                </a:moveTo>
                <a:cubicBezTo>
                  <a:pt x="44" y="606"/>
                  <a:pt x="44" y="606"/>
                  <a:pt x="44" y="606"/>
                </a:cubicBezTo>
                <a:moveTo>
                  <a:pt x="37" y="780"/>
                </a:moveTo>
                <a:cubicBezTo>
                  <a:pt x="464" y="624"/>
                  <a:pt x="464" y="624"/>
                  <a:pt x="464" y="624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8D2B58FB-A381-B603-1F63-179B36B09FFB}"/>
              </a:ext>
            </a:extLst>
          </p:cNvPr>
          <p:cNvSpPr>
            <a:spLocks noChangeAspect="1"/>
          </p:cNvSpPr>
          <p:nvPr/>
        </p:nvSpPr>
        <p:spPr>
          <a:xfrm>
            <a:off x="4718868" y="7595292"/>
            <a:ext cx="1061880" cy="63712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6391A551-098B-A05A-09F6-9E025AD7EE28}"/>
              </a:ext>
            </a:extLst>
          </p:cNvPr>
          <p:cNvSpPr>
            <a:spLocks noChangeAspect="1"/>
          </p:cNvSpPr>
          <p:nvPr/>
        </p:nvSpPr>
        <p:spPr>
          <a:xfrm>
            <a:off x="7437342" y="7595292"/>
            <a:ext cx="1178686" cy="637128"/>
          </a:xfrm>
          <a:custGeom>
            <a:avLst/>
            <a:gdLst>
              <a:gd name="connsiteX0" fmla="*/ 559536 w 563880"/>
              <a:gd name="connsiteY0" fmla="*/ 152476 h 304800"/>
              <a:gd name="connsiteX1" fmla="*/ 289483 w 563880"/>
              <a:gd name="connsiteY1" fmla="*/ 285522 h 304800"/>
              <a:gd name="connsiteX2" fmla="*/ 19431 w 563880"/>
              <a:gd name="connsiteY2" fmla="*/ 152476 h 304800"/>
              <a:gd name="connsiteX3" fmla="*/ 289483 w 563880"/>
              <a:gd name="connsiteY3" fmla="*/ 19431 h 304800"/>
              <a:gd name="connsiteX4" fmla="*/ 559536 w 563880"/>
              <a:gd name="connsiteY4" fmla="*/ 152476 h 304800"/>
              <a:gd name="connsiteX5" fmla="*/ 289483 w 563880"/>
              <a:gd name="connsiteY5" fmla="*/ 54483 h 304800"/>
              <a:gd name="connsiteX6" fmla="*/ 191338 w 563880"/>
              <a:gd name="connsiteY6" fmla="*/ 152629 h 304800"/>
              <a:gd name="connsiteX7" fmla="*/ 289483 w 563880"/>
              <a:gd name="connsiteY7" fmla="*/ 250774 h 304800"/>
              <a:gd name="connsiteX8" fmla="*/ 387629 w 563880"/>
              <a:gd name="connsiteY8" fmla="*/ 152629 h 304800"/>
              <a:gd name="connsiteX9" fmla="*/ 289483 w 563880"/>
              <a:gd name="connsiteY9" fmla="*/ 54483 h 304800"/>
              <a:gd name="connsiteX10" fmla="*/ 256717 w 563880"/>
              <a:gd name="connsiteY10" fmla="*/ 183566 h 304800"/>
              <a:gd name="connsiteX11" fmla="*/ 288874 w 563880"/>
              <a:gd name="connsiteY11" fmla="*/ 196520 h 304800"/>
              <a:gd name="connsiteX12" fmla="*/ 322250 w 563880"/>
              <a:gd name="connsiteY12" fmla="*/ 173050 h 304800"/>
              <a:gd name="connsiteX13" fmla="*/ 289636 w 563880"/>
              <a:gd name="connsiteY13" fmla="*/ 149581 h 304800"/>
              <a:gd name="connsiteX14" fmla="*/ 260833 w 563880"/>
              <a:gd name="connsiteY14" fmla="*/ 129464 h 304800"/>
              <a:gd name="connsiteX15" fmla="*/ 289026 w 563880"/>
              <a:gd name="connsiteY15" fmla="*/ 108585 h 304800"/>
              <a:gd name="connsiteX16" fmla="*/ 314173 w 563880"/>
              <a:gd name="connsiteY16" fmla="*/ 117577 h 304800"/>
              <a:gd name="connsiteX17" fmla="*/ 288874 w 563880"/>
              <a:gd name="connsiteY17" fmla="*/ 196520 h 304800"/>
              <a:gd name="connsiteX18" fmla="*/ 288874 w 563880"/>
              <a:gd name="connsiteY18" fmla="*/ 212522 h 304800"/>
              <a:gd name="connsiteX19" fmla="*/ 288874 w 563880"/>
              <a:gd name="connsiteY19" fmla="*/ 92431 h 304800"/>
              <a:gd name="connsiteX20" fmla="*/ 288874 w 563880"/>
              <a:gd name="connsiteY20" fmla="*/ 108433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3880" h="304800">
                <a:moveTo>
                  <a:pt x="559536" y="152476"/>
                </a:moveTo>
                <a:cubicBezTo>
                  <a:pt x="559536" y="152476"/>
                  <a:pt x="438683" y="285522"/>
                  <a:pt x="289483" y="285522"/>
                </a:cubicBezTo>
                <a:cubicBezTo>
                  <a:pt x="140284" y="285522"/>
                  <a:pt x="19431" y="152476"/>
                  <a:pt x="19431" y="152476"/>
                </a:cubicBezTo>
                <a:cubicBezTo>
                  <a:pt x="19431" y="152476"/>
                  <a:pt x="140284" y="19431"/>
                  <a:pt x="289483" y="19431"/>
                </a:cubicBezTo>
                <a:cubicBezTo>
                  <a:pt x="438683" y="19431"/>
                  <a:pt x="559536" y="152476"/>
                  <a:pt x="559536" y="152476"/>
                </a:cubicBezTo>
                <a:close/>
                <a:moveTo>
                  <a:pt x="289483" y="54483"/>
                </a:moveTo>
                <a:cubicBezTo>
                  <a:pt x="235382" y="54483"/>
                  <a:pt x="191338" y="98374"/>
                  <a:pt x="191338" y="152629"/>
                </a:cubicBezTo>
                <a:cubicBezTo>
                  <a:pt x="191338" y="206731"/>
                  <a:pt x="235229" y="250774"/>
                  <a:pt x="289483" y="250774"/>
                </a:cubicBezTo>
                <a:cubicBezTo>
                  <a:pt x="343586" y="250774"/>
                  <a:pt x="387629" y="206883"/>
                  <a:pt x="387629" y="152629"/>
                </a:cubicBezTo>
                <a:cubicBezTo>
                  <a:pt x="387629" y="98374"/>
                  <a:pt x="343738" y="54483"/>
                  <a:pt x="289483" y="54483"/>
                </a:cubicBezTo>
                <a:close/>
                <a:moveTo>
                  <a:pt x="256717" y="183566"/>
                </a:moveTo>
                <a:cubicBezTo>
                  <a:pt x="262813" y="192405"/>
                  <a:pt x="273024" y="196520"/>
                  <a:pt x="288874" y="196520"/>
                </a:cubicBezTo>
                <a:cubicBezTo>
                  <a:pt x="296646" y="196520"/>
                  <a:pt x="322250" y="194844"/>
                  <a:pt x="322250" y="173050"/>
                </a:cubicBezTo>
                <a:cubicBezTo>
                  <a:pt x="322250" y="158725"/>
                  <a:pt x="313715" y="152476"/>
                  <a:pt x="289636" y="149581"/>
                </a:cubicBezTo>
                <a:cubicBezTo>
                  <a:pt x="280949" y="148514"/>
                  <a:pt x="260833" y="146228"/>
                  <a:pt x="260833" y="129464"/>
                </a:cubicBezTo>
                <a:cubicBezTo>
                  <a:pt x="260833" y="119863"/>
                  <a:pt x="268300" y="108585"/>
                  <a:pt x="289026" y="108585"/>
                </a:cubicBezTo>
                <a:cubicBezTo>
                  <a:pt x="298475" y="108585"/>
                  <a:pt x="307924" y="112090"/>
                  <a:pt x="314173" y="117577"/>
                </a:cubicBezTo>
                <a:moveTo>
                  <a:pt x="288874" y="196520"/>
                </a:moveTo>
                <a:lnTo>
                  <a:pt x="288874" y="212522"/>
                </a:lnTo>
                <a:moveTo>
                  <a:pt x="288874" y="92431"/>
                </a:moveTo>
                <a:lnTo>
                  <a:pt x="288874" y="10843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8" name="Freeform 109">
            <a:extLst>
              <a:ext uri="{FF2B5EF4-FFF2-40B4-BE49-F238E27FC236}">
                <a16:creationId xmlns:a16="http://schemas.microsoft.com/office/drawing/2014/main" id="{25266F7B-27CB-AB78-8FDC-0637D3AC96A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446901" y="7548096"/>
            <a:ext cx="713322" cy="73152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9" name="Freeform 171">
            <a:extLst>
              <a:ext uri="{FF2B5EF4-FFF2-40B4-BE49-F238E27FC236}">
                <a16:creationId xmlns:a16="http://schemas.microsoft.com/office/drawing/2014/main" id="{1FDD7CC0-D233-5242-FFAC-903E3F4BDCEA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3234742" y="7548096"/>
            <a:ext cx="691394" cy="73152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07C0E0DC-AD49-5BF5-9C27-814161E4D0A6}"/>
              </a:ext>
            </a:extLst>
          </p:cNvPr>
          <p:cNvSpPr>
            <a:spLocks noChangeAspect="1"/>
          </p:cNvSpPr>
          <p:nvPr/>
        </p:nvSpPr>
        <p:spPr>
          <a:xfrm>
            <a:off x="15952368" y="7548096"/>
            <a:ext cx="809897" cy="731520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973B2708-7872-1740-7940-882F503E3E2F}"/>
              </a:ext>
            </a:extLst>
          </p:cNvPr>
          <p:cNvSpPr>
            <a:spLocks noChangeAspect="1"/>
          </p:cNvSpPr>
          <p:nvPr/>
        </p:nvSpPr>
        <p:spPr>
          <a:xfrm>
            <a:off x="18780625" y="7548096"/>
            <a:ext cx="707136" cy="731520"/>
          </a:xfrm>
          <a:custGeom>
            <a:avLst/>
            <a:gdLst>
              <a:gd name="connsiteX0" fmla="*/ 358063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3 w 441960"/>
              <a:gd name="connsiteY5" fmla="*/ 129007 h 457200"/>
              <a:gd name="connsiteX6" fmla="*/ 434263 w 441960"/>
              <a:gd name="connsiteY6" fmla="*/ 205207 h 457200"/>
              <a:gd name="connsiteX7" fmla="*/ 434263 w 441960"/>
              <a:gd name="connsiteY7" fmla="*/ 368122 h 457200"/>
              <a:gd name="connsiteX8" fmla="*/ 358063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6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79298 w 441960"/>
              <a:gd name="connsiteY15" fmla="*/ 331699 h 457200"/>
              <a:gd name="connsiteX16" fmla="*/ 226085 w 441960"/>
              <a:gd name="connsiteY16" fmla="*/ 350444 h 457200"/>
              <a:gd name="connsiteX17" fmla="*/ 274548 w 441960"/>
              <a:gd name="connsiteY17" fmla="*/ 316459 h 457200"/>
              <a:gd name="connsiteX18" fmla="*/ 227152 w 441960"/>
              <a:gd name="connsiteY18" fmla="*/ 282321 h 457200"/>
              <a:gd name="connsiteX19" fmla="*/ 185242 w 441960"/>
              <a:gd name="connsiteY19" fmla="*/ 253060 h 457200"/>
              <a:gd name="connsiteX20" fmla="*/ 226238 w 441960"/>
              <a:gd name="connsiteY20" fmla="*/ 222733 h 457200"/>
              <a:gd name="connsiteX21" fmla="*/ 262813 w 441960"/>
              <a:gd name="connsiteY21" fmla="*/ 235839 h 457200"/>
              <a:gd name="connsiteX22" fmla="*/ 225933 w 441960"/>
              <a:gd name="connsiteY22" fmla="*/ 350444 h 457200"/>
              <a:gd name="connsiteX23" fmla="*/ 225933 w 441960"/>
              <a:gd name="connsiteY23" fmla="*/ 373761 h 457200"/>
              <a:gd name="connsiteX24" fmla="*/ 225933 w 441960"/>
              <a:gd name="connsiteY24" fmla="*/ 199415 h 457200"/>
              <a:gd name="connsiteX25" fmla="*/ 225933 w 441960"/>
              <a:gd name="connsiteY25" fmla="*/ 222733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41960" h="457200">
                <a:moveTo>
                  <a:pt x="358063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3" y="129007"/>
                </a:lnTo>
                <a:cubicBezTo>
                  <a:pt x="400126" y="129007"/>
                  <a:pt x="434263" y="163144"/>
                  <a:pt x="434263" y="205207"/>
                </a:cubicBezTo>
                <a:lnTo>
                  <a:pt x="434263" y="368122"/>
                </a:lnTo>
                <a:cubicBezTo>
                  <a:pt x="434263" y="410032"/>
                  <a:pt x="400126" y="444170"/>
                  <a:pt x="358063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6" y="19431"/>
                </a:lnTo>
                <a:cubicBezTo>
                  <a:pt x="183718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79298" y="331699"/>
                </a:moveTo>
                <a:cubicBezTo>
                  <a:pt x="188138" y="344653"/>
                  <a:pt x="203073" y="350444"/>
                  <a:pt x="226085" y="350444"/>
                </a:cubicBezTo>
                <a:cubicBezTo>
                  <a:pt x="237515" y="350444"/>
                  <a:pt x="274548" y="348005"/>
                  <a:pt x="274548" y="316459"/>
                </a:cubicBezTo>
                <a:cubicBezTo>
                  <a:pt x="274548" y="295580"/>
                  <a:pt x="262204" y="286588"/>
                  <a:pt x="227152" y="282321"/>
                </a:cubicBezTo>
                <a:cubicBezTo>
                  <a:pt x="214655" y="280797"/>
                  <a:pt x="185242" y="277292"/>
                  <a:pt x="185242" y="253060"/>
                </a:cubicBezTo>
                <a:cubicBezTo>
                  <a:pt x="185242" y="239039"/>
                  <a:pt x="195910" y="222733"/>
                  <a:pt x="226238" y="222733"/>
                </a:cubicBezTo>
                <a:cubicBezTo>
                  <a:pt x="239953" y="222733"/>
                  <a:pt x="253670" y="227762"/>
                  <a:pt x="262813" y="235839"/>
                </a:cubicBezTo>
                <a:moveTo>
                  <a:pt x="225933" y="350444"/>
                </a:moveTo>
                <a:lnTo>
                  <a:pt x="225933" y="373761"/>
                </a:lnTo>
                <a:moveTo>
                  <a:pt x="225933" y="199415"/>
                </a:moveTo>
                <a:lnTo>
                  <a:pt x="225933" y="22273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Freeform 164">
            <a:extLst>
              <a:ext uri="{FF2B5EF4-FFF2-40B4-BE49-F238E27FC236}">
                <a16:creationId xmlns:a16="http://schemas.microsoft.com/office/drawing/2014/main" id="{705E2A8B-AB00-6DCA-9934-863CC2380A16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1576364" y="7548096"/>
            <a:ext cx="669410" cy="731520"/>
          </a:xfrm>
          <a:custGeom>
            <a:avLst/>
            <a:gdLst>
              <a:gd name="T0" fmla="*/ 786 w 810"/>
              <a:gd name="T1" fmla="*/ 614 h 880"/>
              <a:gd name="T2" fmla="*/ 405 w 810"/>
              <a:gd name="T3" fmla="*/ 880 h 880"/>
              <a:gd name="T4" fmla="*/ 26 w 810"/>
              <a:gd name="T5" fmla="*/ 617 h 880"/>
              <a:gd name="T6" fmla="*/ 405 w 810"/>
              <a:gd name="T7" fmla="*/ 880 h 880"/>
              <a:gd name="T8" fmla="*/ 405 w 810"/>
              <a:gd name="T9" fmla="*/ 195 h 880"/>
              <a:gd name="T10" fmla="*/ 405 w 810"/>
              <a:gd name="T11" fmla="*/ 195 h 880"/>
              <a:gd name="T12" fmla="*/ 503 w 810"/>
              <a:gd name="T13" fmla="*/ 97 h 880"/>
              <a:gd name="T14" fmla="*/ 405 w 810"/>
              <a:gd name="T15" fmla="*/ 0 h 880"/>
              <a:gd name="T16" fmla="*/ 307 w 810"/>
              <a:gd name="T17" fmla="*/ 97 h 880"/>
              <a:gd name="T18" fmla="*/ 405 w 810"/>
              <a:gd name="T19" fmla="*/ 195 h 880"/>
              <a:gd name="T20" fmla="*/ 548 w 810"/>
              <a:gd name="T21" fmla="*/ 352 h 880"/>
              <a:gd name="T22" fmla="*/ 263 w 810"/>
              <a:gd name="T23" fmla="*/ 352 h 880"/>
              <a:gd name="T24" fmla="*/ 175 w 810"/>
              <a:gd name="T25" fmla="*/ 672 h 880"/>
              <a:gd name="T26" fmla="*/ 26 w 810"/>
              <a:gd name="T27" fmla="*/ 617 h 880"/>
              <a:gd name="T28" fmla="*/ 0 w 810"/>
              <a:gd name="T29" fmla="*/ 787 h 880"/>
              <a:gd name="T30" fmla="*/ 810 w 810"/>
              <a:gd name="T31" fmla="*/ 787 h 880"/>
              <a:gd name="T32" fmla="*/ 785 w 810"/>
              <a:gd name="T33" fmla="*/ 617 h 880"/>
              <a:gd name="T34" fmla="*/ 635 w 810"/>
              <a:gd name="T35" fmla="*/ 672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0" h="880">
                <a:moveTo>
                  <a:pt x="786" y="614"/>
                </a:moveTo>
                <a:cubicBezTo>
                  <a:pt x="729" y="769"/>
                  <a:pt x="580" y="880"/>
                  <a:pt x="405" y="880"/>
                </a:cubicBezTo>
                <a:cubicBezTo>
                  <a:pt x="231" y="880"/>
                  <a:pt x="83" y="771"/>
                  <a:pt x="26" y="617"/>
                </a:cubicBezTo>
                <a:moveTo>
                  <a:pt x="405" y="880"/>
                </a:moveTo>
                <a:cubicBezTo>
                  <a:pt x="405" y="195"/>
                  <a:pt x="405" y="195"/>
                  <a:pt x="405" y="195"/>
                </a:cubicBezTo>
                <a:moveTo>
                  <a:pt x="405" y="195"/>
                </a:moveTo>
                <a:cubicBezTo>
                  <a:pt x="459" y="195"/>
                  <a:pt x="503" y="151"/>
                  <a:pt x="503" y="97"/>
                </a:cubicBezTo>
                <a:cubicBezTo>
                  <a:pt x="503" y="43"/>
                  <a:pt x="459" y="0"/>
                  <a:pt x="405" y="0"/>
                </a:cubicBezTo>
                <a:cubicBezTo>
                  <a:pt x="351" y="0"/>
                  <a:pt x="307" y="43"/>
                  <a:pt x="307" y="97"/>
                </a:cubicBezTo>
                <a:cubicBezTo>
                  <a:pt x="307" y="151"/>
                  <a:pt x="351" y="195"/>
                  <a:pt x="405" y="195"/>
                </a:cubicBezTo>
                <a:close/>
                <a:moveTo>
                  <a:pt x="548" y="352"/>
                </a:moveTo>
                <a:cubicBezTo>
                  <a:pt x="263" y="352"/>
                  <a:pt x="263" y="352"/>
                  <a:pt x="263" y="352"/>
                </a:cubicBezTo>
                <a:moveTo>
                  <a:pt x="175" y="672"/>
                </a:moveTo>
                <a:cubicBezTo>
                  <a:pt x="26" y="617"/>
                  <a:pt x="26" y="617"/>
                  <a:pt x="26" y="617"/>
                </a:cubicBezTo>
                <a:cubicBezTo>
                  <a:pt x="0" y="787"/>
                  <a:pt x="0" y="787"/>
                  <a:pt x="0" y="787"/>
                </a:cubicBezTo>
                <a:moveTo>
                  <a:pt x="810" y="787"/>
                </a:moveTo>
                <a:cubicBezTo>
                  <a:pt x="785" y="617"/>
                  <a:pt x="785" y="617"/>
                  <a:pt x="785" y="617"/>
                </a:cubicBezTo>
                <a:cubicBezTo>
                  <a:pt x="635" y="672"/>
                  <a:pt x="635" y="672"/>
                  <a:pt x="635" y="67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8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7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6" presetClass="entr" presetSubtype="4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6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6" presetClass="entr" presetSubtype="4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85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6" presetClass="entr" presetSubtype="4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04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16" presetClass="entr" presetSubtype="4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2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6" presetClass="entr" presetSubtype="4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2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6" presetClass="entr" presetSubtype="4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61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0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3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4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6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9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3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/>
          <p:bldP spid="48" grpId="0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7" grpId="0" animBg="1"/>
          <p:bldP spid="69" grpId="0" animBg="1"/>
          <p:bldP spid="71" grpId="0" animBg="1"/>
          <p:bldP spid="73" grpId="0" animBg="1"/>
          <p:bldP spid="75" grpId="0" animBg="1"/>
          <p:bldP spid="77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 animBg="1"/>
          <p:bldP spid="94" grpId="0" animBg="1"/>
          <p:bldP spid="95" grpId="0" animBg="1"/>
          <p:bldP spid="97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8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7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6" presetClass="entr" presetSubtype="4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6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6" presetClass="entr" presetSubtype="4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85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6" presetClass="entr" presetSubtype="4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04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16" presetClass="entr" presetSubtype="4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2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6" presetClass="entr" presetSubtype="4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42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16" presetClass="entr" presetSubtype="4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61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0" presetID="2" presetClass="entr" presetSubtype="4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3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4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4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3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6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9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3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/>
          <p:bldP spid="48" grpId="0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7" grpId="0" animBg="1"/>
          <p:bldP spid="69" grpId="0" animBg="1"/>
          <p:bldP spid="71" grpId="0" animBg="1"/>
          <p:bldP spid="73" grpId="0" animBg="1"/>
          <p:bldP spid="75" grpId="0" animBg="1"/>
          <p:bldP spid="77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 animBg="1"/>
          <p:bldP spid="94" grpId="0" animBg="1"/>
          <p:bldP spid="95" grpId="0" animBg="1"/>
          <p:bldP spid="97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L_117">
      <a:dk1>
        <a:srgbClr val="000000"/>
      </a:dk1>
      <a:lt1>
        <a:srgbClr val="E3DFC9"/>
      </a:lt1>
      <a:dk2>
        <a:srgbClr val="4A3C35"/>
      </a:dk2>
      <a:lt2>
        <a:srgbClr val="F8F6EB"/>
      </a:lt2>
      <a:accent1>
        <a:srgbClr val="F2685E"/>
      </a:accent1>
      <a:accent2>
        <a:srgbClr val="FCC603"/>
      </a:accent2>
      <a:accent3>
        <a:srgbClr val="AFC30C"/>
      </a:accent3>
      <a:accent4>
        <a:srgbClr val="5D8E42"/>
      </a:accent4>
      <a:accent5>
        <a:srgbClr val="8C8569"/>
      </a:accent5>
      <a:accent6>
        <a:srgbClr val="B5AC8B"/>
      </a:accent6>
      <a:hlink>
        <a:srgbClr val="FCC603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43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210C37"/>
      </a:accent1>
      <a:accent2>
        <a:srgbClr val="3C2E7A"/>
      </a:accent2>
      <a:accent3>
        <a:srgbClr val="B22948"/>
      </a:accent3>
      <a:accent4>
        <a:srgbClr val="81395F"/>
      </a:accent4>
      <a:accent5>
        <a:srgbClr val="F08EA5"/>
      </a:accent5>
      <a:accent6>
        <a:srgbClr val="FFEB78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130">
      <a:dk1>
        <a:srgbClr val="000000"/>
      </a:dk1>
      <a:lt1>
        <a:srgbClr val="FFFFFF"/>
      </a:lt1>
      <a:dk2>
        <a:srgbClr val="00B3F8"/>
      </a:dk2>
      <a:lt2>
        <a:srgbClr val="FF332C"/>
      </a:lt2>
      <a:accent1>
        <a:srgbClr val="FFC130"/>
      </a:accent1>
      <a:accent2>
        <a:srgbClr val="B3E59F"/>
      </a:accent2>
      <a:accent3>
        <a:srgbClr val="FF81AE"/>
      </a:accent3>
      <a:accent4>
        <a:srgbClr val="BF94FF"/>
      </a:accent4>
      <a:accent5>
        <a:srgbClr val="FFF7F0"/>
      </a:accent5>
      <a:accent6>
        <a:srgbClr val="F8E7D8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SlideOcean - Dark 24">
      <a:dk1>
        <a:srgbClr val="FFFFFF"/>
      </a:dk1>
      <a:lt1>
        <a:sysClr val="window" lastClr="FFFFFF"/>
      </a:lt1>
      <a:dk2>
        <a:srgbClr val="FFFFFF"/>
      </a:dk2>
      <a:lt2>
        <a:srgbClr val="252422"/>
      </a:lt2>
      <a:accent1>
        <a:srgbClr val="9B5DE5"/>
      </a:accent1>
      <a:accent2>
        <a:srgbClr val="F15BB5"/>
      </a:accent2>
      <a:accent3>
        <a:srgbClr val="FEE440"/>
      </a:accent3>
      <a:accent4>
        <a:srgbClr val="00BBF9"/>
      </a:accent4>
      <a:accent5>
        <a:srgbClr val="00F5D4"/>
      </a:accent5>
      <a:accent6>
        <a:srgbClr val="E26D5C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6290</TotalTime>
  <Words>1128</Words>
  <Application>Microsoft Office PowerPoint</Application>
  <PresentationFormat>Custom</PresentationFormat>
  <Paragraphs>224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8</vt:i4>
      </vt:variant>
    </vt:vector>
  </HeadingPairs>
  <TitlesOfParts>
    <vt:vector size="33" baseType="lpstr">
      <vt:lpstr>Aptos</vt:lpstr>
      <vt:lpstr>Arial</vt:lpstr>
      <vt:lpstr>Calibri</vt:lpstr>
      <vt:lpstr>Gobold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44 - Kotter’s 8-Step Change Model</dc:title>
  <dc:creator>Slide Ocean</dc:creator>
  <cp:lastModifiedBy>SO</cp:lastModifiedBy>
  <cp:revision>1385</cp:revision>
  <dcterms:created xsi:type="dcterms:W3CDTF">2024-04-24T08:43:56Z</dcterms:created>
  <dcterms:modified xsi:type="dcterms:W3CDTF">2025-09-13T02:40:32Z</dcterms:modified>
</cp:coreProperties>
</file>