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26" r:id="rId20"/>
    <p:sldId id="2147378149" r:id="rId21"/>
    <p:sldId id="2147378072" r:id="rId22"/>
    <p:sldId id="2147378073" r:id="rId23"/>
    <p:sldId id="2147378119" r:id="rId24"/>
    <p:sldId id="2147378147" r:id="rId25"/>
    <p:sldId id="2147378076" r:id="rId26"/>
    <p:sldId id="2147378121" r:id="rId27"/>
    <p:sldId id="2147378120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8F00"/>
    <a:srgbClr val="445774"/>
    <a:srgbClr val="334257"/>
    <a:srgbClr val="ABBDC1"/>
    <a:srgbClr val="003366"/>
    <a:srgbClr val="0B0A0E"/>
    <a:srgbClr val="E3DFE9"/>
    <a:srgbClr val="F0EEF3"/>
    <a:srgbClr val="F1F1F1"/>
    <a:srgbClr val="FA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69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20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1241751-D8D8-787A-4D69-0641BD1C4818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A6352D2-1759-265B-7162-62AD4594D521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6D36BAF-C1DE-F796-8481-8A18DED90A30}"/>
              </a:ext>
            </a:extLst>
          </p:cNvPr>
          <p:cNvSpPr/>
          <p:nvPr/>
        </p:nvSpPr>
        <p:spPr>
          <a:xfrm>
            <a:off x="10454828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64057C5-6D9F-CFC3-529D-EB092647D934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1A566-5954-CB54-1D41-04FC82501DE9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68705E7-587C-F3CC-D9B8-AD8C7337E872}"/>
              </a:ext>
            </a:extLst>
          </p:cNvPr>
          <p:cNvSpPr/>
          <p:nvPr/>
        </p:nvSpPr>
        <p:spPr>
          <a:xfrm>
            <a:off x="15426066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64ED8CB-7909-7F40-B108-985D0528A8F8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2EC1DD7-61FF-3B3A-8DF6-A76618A997B9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E7902DF-1836-403D-71C7-835A09DB5AD0}"/>
              </a:ext>
            </a:extLst>
          </p:cNvPr>
          <p:cNvSpPr/>
          <p:nvPr/>
        </p:nvSpPr>
        <p:spPr>
          <a:xfrm>
            <a:off x="20406852" y="6166969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81E7973-F183-3616-E281-B75DC11A2D48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4FBB165-55C3-7952-422C-89DCF1A48C35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2537BD0-B30F-157D-AA59-365A6E8CC4D5}"/>
              </a:ext>
            </a:extLst>
          </p:cNvPr>
          <p:cNvSpPr/>
          <p:nvPr/>
        </p:nvSpPr>
        <p:spPr>
          <a:xfrm>
            <a:off x="517619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ED118F0-8681-337D-F96E-99A0943A3376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15DB0F3-42FD-3E20-12E0-C9C638AC49B6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9316789-C301-9C66-63E5-9C4F5E7422F6}"/>
              </a:ext>
            </a:extLst>
          </p:cNvPr>
          <p:cNvSpPr/>
          <p:nvPr/>
        </p:nvSpPr>
        <p:spPr>
          <a:xfrm>
            <a:off x="5488857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7211024-3D8C-B704-790F-3053C4639EA1}"/>
              </a:ext>
            </a:extLst>
          </p:cNvPr>
          <p:cNvSpPr/>
          <p:nvPr/>
        </p:nvSpPr>
        <p:spPr>
          <a:xfrm rot="5400000">
            <a:off x="11621667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6D3EEDC9-FBDA-B9C4-D957-784F8353DD02}"/>
              </a:ext>
            </a:extLst>
          </p:cNvPr>
          <p:cNvSpPr/>
          <p:nvPr/>
        </p:nvSpPr>
        <p:spPr>
          <a:xfrm rot="5400000">
            <a:off x="20509344" y="6871563"/>
            <a:ext cx="4563586" cy="2337407"/>
          </a:xfrm>
          <a:custGeom>
            <a:avLst/>
            <a:gdLst>
              <a:gd name="connsiteX0" fmla="*/ 0 w 4563586"/>
              <a:gd name="connsiteY0" fmla="*/ 2337407 h 2337407"/>
              <a:gd name="connsiteX1" fmla="*/ 0 w 4563586"/>
              <a:gd name="connsiteY1" fmla="*/ 657234 h 2337407"/>
              <a:gd name="connsiteX2" fmla="*/ 657234 w 4563586"/>
              <a:gd name="connsiteY2" fmla="*/ 0 h 2337407"/>
              <a:gd name="connsiteX3" fmla="*/ 3906352 w 4563586"/>
              <a:gd name="connsiteY3" fmla="*/ 0 h 2337407"/>
              <a:gd name="connsiteX4" fmla="*/ 4563586 w 4563586"/>
              <a:gd name="connsiteY4" fmla="*/ 657234 h 2337407"/>
              <a:gd name="connsiteX5" fmla="*/ 4563586 w 4563586"/>
              <a:gd name="connsiteY5" fmla="*/ 2238020 h 2337407"/>
              <a:gd name="connsiteX6" fmla="*/ 4292190 w 4563586"/>
              <a:gd name="connsiteY6" fmla="*/ 2041936 h 2337407"/>
              <a:gd name="connsiteX7" fmla="*/ 4292190 w 4563586"/>
              <a:gd name="connsiteY7" fmla="*/ 651748 h 2337407"/>
              <a:gd name="connsiteX8" fmla="*/ 3894317 w 4563586"/>
              <a:gd name="connsiteY8" fmla="*/ 253875 h 2337407"/>
              <a:gd name="connsiteX9" fmla="*/ 669269 w 4563586"/>
              <a:gd name="connsiteY9" fmla="*/ 253875 h 2337407"/>
              <a:gd name="connsiteX10" fmla="*/ 271396 w 4563586"/>
              <a:gd name="connsiteY10" fmla="*/ 651748 h 2337407"/>
              <a:gd name="connsiteX11" fmla="*/ 271396 w 4563586"/>
              <a:gd name="connsiteY11" fmla="*/ 2141323 h 2337407"/>
              <a:gd name="connsiteX12" fmla="*/ 0 w 4563586"/>
              <a:gd name="connsiteY12" fmla="*/ 2337407 h 233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63586" h="2337407">
                <a:moveTo>
                  <a:pt x="0" y="2337407"/>
                </a:moveTo>
                <a:lnTo>
                  <a:pt x="0" y="657234"/>
                </a:lnTo>
                <a:cubicBezTo>
                  <a:pt x="0" y="294254"/>
                  <a:pt x="294254" y="0"/>
                  <a:pt x="657234" y="0"/>
                </a:cubicBezTo>
                <a:lnTo>
                  <a:pt x="3906352" y="0"/>
                </a:lnTo>
                <a:cubicBezTo>
                  <a:pt x="4269332" y="0"/>
                  <a:pt x="4563586" y="294254"/>
                  <a:pt x="4563586" y="657234"/>
                </a:cubicBezTo>
                <a:lnTo>
                  <a:pt x="4563586" y="2238020"/>
                </a:lnTo>
                <a:lnTo>
                  <a:pt x="4292190" y="2041936"/>
                </a:lnTo>
                <a:lnTo>
                  <a:pt x="4292190" y="651748"/>
                </a:lnTo>
                <a:cubicBezTo>
                  <a:pt x="4292190" y="432009"/>
                  <a:pt x="4114056" y="253875"/>
                  <a:pt x="3894317" y="253875"/>
                </a:cubicBezTo>
                <a:lnTo>
                  <a:pt x="669269" y="253875"/>
                </a:lnTo>
                <a:cubicBezTo>
                  <a:pt x="449530" y="253875"/>
                  <a:pt x="271396" y="432009"/>
                  <a:pt x="271396" y="651748"/>
                </a:cubicBezTo>
                <a:lnTo>
                  <a:pt x="271396" y="2141323"/>
                </a:lnTo>
                <a:lnTo>
                  <a:pt x="0" y="2337407"/>
                </a:lnTo>
                <a:close/>
              </a:path>
            </a:pathLst>
          </a:cu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5B775AA-C6F5-CD6A-9688-CCB380492641}"/>
              </a:ext>
            </a:extLst>
          </p:cNvPr>
          <p:cNvSpPr/>
          <p:nvPr/>
        </p:nvSpPr>
        <p:spPr>
          <a:xfrm rot="5400000">
            <a:off x="16592905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E92D29B-9006-B390-6520-FE0698F05976}"/>
              </a:ext>
            </a:extLst>
          </p:cNvPr>
          <p:cNvSpPr/>
          <p:nvPr/>
        </p:nvSpPr>
        <p:spPr>
          <a:xfrm rot="5400000">
            <a:off x="1684458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 dirty="0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8EA7F54-CD8C-93EC-DDA6-5796947C4F4D}"/>
              </a:ext>
            </a:extLst>
          </p:cNvPr>
          <p:cNvSpPr/>
          <p:nvPr/>
        </p:nvSpPr>
        <p:spPr>
          <a:xfrm rot="5400000">
            <a:off x="6655696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C68C46F-63C3-7D14-FEC9-8581DA182070}"/>
              </a:ext>
            </a:extLst>
          </p:cNvPr>
          <p:cNvSpPr/>
          <p:nvPr/>
        </p:nvSpPr>
        <p:spPr>
          <a:xfrm rot="5400000">
            <a:off x="20751844" y="7096542"/>
            <a:ext cx="4020794" cy="1887448"/>
          </a:xfrm>
          <a:custGeom>
            <a:avLst/>
            <a:gdLst>
              <a:gd name="connsiteX0" fmla="*/ 0 w 4020794"/>
              <a:gd name="connsiteY0" fmla="*/ 1887448 h 1887448"/>
              <a:gd name="connsiteX1" fmla="*/ 0 w 4020794"/>
              <a:gd name="connsiteY1" fmla="*/ 397873 h 1887448"/>
              <a:gd name="connsiteX2" fmla="*/ 397873 w 4020794"/>
              <a:gd name="connsiteY2" fmla="*/ 0 h 1887448"/>
              <a:gd name="connsiteX3" fmla="*/ 3622921 w 4020794"/>
              <a:gd name="connsiteY3" fmla="*/ 0 h 1887448"/>
              <a:gd name="connsiteX4" fmla="*/ 4020794 w 4020794"/>
              <a:gd name="connsiteY4" fmla="*/ 397873 h 1887448"/>
              <a:gd name="connsiteX5" fmla="*/ 4020794 w 4020794"/>
              <a:gd name="connsiteY5" fmla="*/ 1788061 h 1887448"/>
              <a:gd name="connsiteX6" fmla="*/ 3677509 w 4020794"/>
              <a:gd name="connsiteY6" fmla="*/ 1540038 h 1887448"/>
              <a:gd name="connsiteX7" fmla="*/ 3677509 w 4020794"/>
              <a:gd name="connsiteY7" fmla="*/ 384440 h 1887448"/>
              <a:gd name="connsiteX8" fmla="*/ 3579432 w 4020794"/>
              <a:gd name="connsiteY8" fmla="*/ 286363 h 1887448"/>
              <a:gd name="connsiteX9" fmla="*/ 441362 w 4020794"/>
              <a:gd name="connsiteY9" fmla="*/ 286363 h 1887448"/>
              <a:gd name="connsiteX10" fmla="*/ 343285 w 4020794"/>
              <a:gd name="connsiteY10" fmla="*/ 384440 h 1887448"/>
              <a:gd name="connsiteX11" fmla="*/ 343285 w 4020794"/>
              <a:gd name="connsiteY11" fmla="*/ 1639425 h 1887448"/>
              <a:gd name="connsiteX12" fmla="*/ 0 w 4020794"/>
              <a:gd name="connsiteY12" fmla="*/ 1887448 h 1887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20794" h="1887448">
                <a:moveTo>
                  <a:pt x="0" y="1887448"/>
                </a:moveTo>
                <a:lnTo>
                  <a:pt x="0" y="397873"/>
                </a:lnTo>
                <a:cubicBezTo>
                  <a:pt x="0" y="178134"/>
                  <a:pt x="178134" y="0"/>
                  <a:pt x="397873" y="0"/>
                </a:cubicBezTo>
                <a:lnTo>
                  <a:pt x="3622921" y="0"/>
                </a:lnTo>
                <a:cubicBezTo>
                  <a:pt x="3842660" y="0"/>
                  <a:pt x="4020794" y="178134"/>
                  <a:pt x="4020794" y="397873"/>
                </a:cubicBezTo>
                <a:lnTo>
                  <a:pt x="4020794" y="1788061"/>
                </a:lnTo>
                <a:lnTo>
                  <a:pt x="3677509" y="1540038"/>
                </a:lnTo>
                <a:lnTo>
                  <a:pt x="3677509" y="384440"/>
                </a:lnTo>
                <a:cubicBezTo>
                  <a:pt x="3677509" y="330274"/>
                  <a:pt x="3633598" y="286363"/>
                  <a:pt x="3579432" y="286363"/>
                </a:cubicBezTo>
                <a:lnTo>
                  <a:pt x="441362" y="286363"/>
                </a:lnTo>
                <a:cubicBezTo>
                  <a:pt x="387196" y="286363"/>
                  <a:pt x="343285" y="330274"/>
                  <a:pt x="343285" y="384440"/>
                </a:cubicBezTo>
                <a:lnTo>
                  <a:pt x="343285" y="1639425"/>
                </a:lnTo>
                <a:lnTo>
                  <a:pt x="0" y="18874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2F02820-93D2-6ED2-D40D-14F1D7FAC120}"/>
              </a:ext>
            </a:extLst>
          </p:cNvPr>
          <p:cNvSpPr/>
          <p:nvPr/>
        </p:nvSpPr>
        <p:spPr>
          <a:xfrm rot="5400000">
            <a:off x="17377775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C7FB4A9-7BF7-F1BE-C88B-4DE8A1410B63}"/>
              </a:ext>
            </a:extLst>
          </p:cNvPr>
          <p:cNvSpPr/>
          <p:nvPr/>
        </p:nvSpPr>
        <p:spPr>
          <a:xfrm rot="5400000">
            <a:off x="12406537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CCCC507-D57E-0A5D-0887-D06A81A97598}"/>
              </a:ext>
            </a:extLst>
          </p:cNvPr>
          <p:cNvSpPr/>
          <p:nvPr/>
        </p:nvSpPr>
        <p:spPr>
          <a:xfrm rot="5400000">
            <a:off x="7440566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9A5C079-51AC-116B-84E1-D273FD87EE4D}"/>
              </a:ext>
            </a:extLst>
          </p:cNvPr>
          <p:cNvSpPr/>
          <p:nvPr/>
        </p:nvSpPr>
        <p:spPr>
          <a:xfrm rot="5400000">
            <a:off x="2469328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7" name="Textbox 200">
            <a:extLst>
              <a:ext uri="{FF2B5EF4-FFF2-40B4-BE49-F238E27FC236}">
                <a16:creationId xmlns:a16="http://schemas.microsoft.com/office/drawing/2014/main" id="{99040DDF-98EB-8BC2-533F-60B5D46888DF}"/>
              </a:ext>
            </a:extLst>
          </p:cNvPr>
          <p:cNvSpPr txBox="1"/>
          <p:nvPr/>
        </p:nvSpPr>
        <p:spPr>
          <a:xfrm>
            <a:off x="21332519" y="7970131"/>
            <a:ext cx="114005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REVIEW</a:t>
            </a:r>
          </a:p>
        </p:txBody>
      </p:sp>
      <p:sp>
        <p:nvSpPr>
          <p:cNvPr id="28" name="Textbox 200">
            <a:extLst>
              <a:ext uri="{FF2B5EF4-FFF2-40B4-BE49-F238E27FC236}">
                <a16:creationId xmlns:a16="http://schemas.microsoft.com/office/drawing/2014/main" id="{8A2266A3-502B-B403-FBAC-A269AD0C116B}"/>
              </a:ext>
            </a:extLst>
          </p:cNvPr>
          <p:cNvSpPr txBox="1"/>
          <p:nvPr/>
        </p:nvSpPr>
        <p:spPr>
          <a:xfrm>
            <a:off x="2069096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Đánh giá kết quả, rút kinh nghiệm và điều chỉnh cho hiệu quả.</a:t>
            </a:r>
          </a:p>
        </p:txBody>
      </p:sp>
      <p:sp>
        <p:nvSpPr>
          <p:cNvPr id="29" name="Textbox 200">
            <a:extLst>
              <a:ext uri="{FF2B5EF4-FFF2-40B4-BE49-F238E27FC236}">
                <a16:creationId xmlns:a16="http://schemas.microsoft.com/office/drawing/2014/main" id="{C9A93AD9-0653-9B70-CCF4-D789E99DC532}"/>
              </a:ext>
            </a:extLst>
          </p:cNvPr>
          <p:cNvSpPr txBox="1"/>
          <p:nvPr/>
        </p:nvSpPr>
        <p:spPr>
          <a:xfrm>
            <a:off x="1581092" y="7970131"/>
            <a:ext cx="85664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PLAN</a:t>
            </a:r>
          </a:p>
        </p:txBody>
      </p:sp>
      <p:sp>
        <p:nvSpPr>
          <p:cNvPr id="30" name="Textbox 200">
            <a:extLst>
              <a:ext uri="{FF2B5EF4-FFF2-40B4-BE49-F238E27FC236}">
                <a16:creationId xmlns:a16="http://schemas.microsoft.com/office/drawing/2014/main" id="{E2A044D9-326A-9043-6954-CE8B1F122534}"/>
              </a:ext>
            </a:extLst>
          </p:cNvPr>
          <p:cNvSpPr txBox="1"/>
          <p:nvPr/>
        </p:nvSpPr>
        <p:spPr>
          <a:xfrm>
            <a:off x="810069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Lập kế hoạch tổng thể, xác định rõ công việc cần hoàn thành.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1" name="Textbox 200">
            <a:extLst>
              <a:ext uri="{FF2B5EF4-FFF2-40B4-BE49-F238E27FC236}">
                <a16:creationId xmlns:a16="http://schemas.microsoft.com/office/drawing/2014/main" id="{3DF0BE78-3430-1EBA-5186-77F0C197BC10}"/>
              </a:ext>
            </a:extLst>
          </p:cNvPr>
          <p:cNvSpPr txBox="1"/>
          <p:nvPr/>
        </p:nvSpPr>
        <p:spPr>
          <a:xfrm>
            <a:off x="6210249" y="7970131"/>
            <a:ext cx="154080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PRIORITIZE</a:t>
            </a:r>
          </a:p>
        </p:txBody>
      </p:sp>
      <p:sp>
        <p:nvSpPr>
          <p:cNvPr id="32" name="Textbox 200">
            <a:extLst>
              <a:ext uri="{FF2B5EF4-FFF2-40B4-BE49-F238E27FC236}">
                <a16:creationId xmlns:a16="http://schemas.microsoft.com/office/drawing/2014/main" id="{CD459E6B-AB3B-8434-35CB-32D9DE93B7C2}"/>
              </a:ext>
            </a:extLst>
          </p:cNvPr>
          <p:cNvSpPr txBox="1"/>
          <p:nvPr/>
        </p:nvSpPr>
        <p:spPr>
          <a:xfrm>
            <a:off x="5769073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Xếp hạng mức độ quan trọng, tập trung vào việc mang giá trị cao.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3" name="Textbox 200">
            <a:extLst>
              <a:ext uri="{FF2B5EF4-FFF2-40B4-BE49-F238E27FC236}">
                <a16:creationId xmlns:a16="http://schemas.microsoft.com/office/drawing/2014/main" id="{BA717C68-FDE9-DBE7-DE9C-A042143C3695}"/>
              </a:ext>
            </a:extLst>
          </p:cNvPr>
          <p:cNvSpPr txBox="1"/>
          <p:nvPr/>
        </p:nvSpPr>
        <p:spPr>
          <a:xfrm>
            <a:off x="11192282" y="7970131"/>
            <a:ext cx="150868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SCHEDULE</a:t>
            </a:r>
          </a:p>
        </p:txBody>
      </p:sp>
      <p:sp>
        <p:nvSpPr>
          <p:cNvPr id="34" name="Textbox 200">
            <a:extLst>
              <a:ext uri="{FF2B5EF4-FFF2-40B4-BE49-F238E27FC236}">
                <a16:creationId xmlns:a16="http://schemas.microsoft.com/office/drawing/2014/main" id="{1375D225-9E7C-104E-416E-03C51BC76B4B}"/>
              </a:ext>
            </a:extLst>
          </p:cNvPr>
          <p:cNvSpPr txBox="1"/>
          <p:nvPr/>
        </p:nvSpPr>
        <p:spPr>
          <a:xfrm>
            <a:off x="1073504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Phân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bổ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thời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gian</a:t>
            </a:r>
            <a:r>
              <a:rPr lang="en-US" sz="1600" dirty="0">
                <a:solidFill>
                  <a:schemeClr val="tx2"/>
                </a:solidFill>
              </a:rPr>
              <a:t> chi </a:t>
            </a:r>
            <a:r>
              <a:rPr lang="en-US" sz="1600" dirty="0" err="1">
                <a:solidFill>
                  <a:schemeClr val="tx2"/>
                </a:solidFill>
              </a:rPr>
              <a:t>tiết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gắn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khung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giờ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hợp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lý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5" name="Textbox 200">
            <a:extLst>
              <a:ext uri="{FF2B5EF4-FFF2-40B4-BE49-F238E27FC236}">
                <a16:creationId xmlns:a16="http://schemas.microsoft.com/office/drawing/2014/main" id="{346327AD-F845-321A-9B1D-256EF77E6C60}"/>
              </a:ext>
            </a:extLst>
          </p:cNvPr>
          <p:cNvSpPr txBox="1"/>
          <p:nvPr/>
        </p:nvSpPr>
        <p:spPr>
          <a:xfrm>
            <a:off x="16266080" y="7970131"/>
            <a:ext cx="1303562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EXECUTE</a:t>
            </a:r>
          </a:p>
        </p:txBody>
      </p:sp>
      <p:sp>
        <p:nvSpPr>
          <p:cNvPr id="36" name="Textbox 200">
            <a:extLst>
              <a:ext uri="{FF2B5EF4-FFF2-40B4-BE49-F238E27FC236}">
                <a16:creationId xmlns:a16="http://schemas.microsoft.com/office/drawing/2014/main" id="{9CE4DCE5-01B1-3650-0D02-1C4D1E6A069B}"/>
              </a:ext>
            </a:extLst>
          </p:cNvPr>
          <p:cNvSpPr txBox="1"/>
          <p:nvPr/>
        </p:nvSpPr>
        <p:spPr>
          <a:xfrm>
            <a:off x="15706282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Hành động theo kế hoạch đã định, kiên trì thực hiện từng bước.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7" name="TextBox 48">
            <a:extLst>
              <a:ext uri="{FF2B5EF4-FFF2-40B4-BE49-F238E27FC236}">
                <a16:creationId xmlns:a16="http://schemas.microsoft.com/office/drawing/2014/main" id="{33C9BBCC-0239-FB1B-0C5E-6311610C4671}"/>
              </a:ext>
            </a:extLst>
          </p:cNvPr>
          <p:cNvSpPr txBox="1"/>
          <p:nvPr/>
        </p:nvSpPr>
        <p:spPr>
          <a:xfrm>
            <a:off x="7041609" y="1257120"/>
            <a:ext cx="10300833" cy="140038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5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TIME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38" name="TextBox 48">
            <a:extLst>
              <a:ext uri="{FF2B5EF4-FFF2-40B4-BE49-F238E27FC236}">
                <a16:creationId xmlns:a16="http://schemas.microsoft.com/office/drawing/2014/main" id="{C2557591-3411-44BF-53F2-61749DF0E0E7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9" name="TextBox 25">
            <a:extLst>
              <a:ext uri="{FF2B5EF4-FFF2-40B4-BE49-F238E27FC236}">
                <a16:creationId xmlns:a16="http://schemas.microsoft.com/office/drawing/2014/main" id="{A436A584-9348-B40C-A2C0-248C8FE4F261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40" name="TextBox 48">
            <a:extLst>
              <a:ext uri="{FF2B5EF4-FFF2-40B4-BE49-F238E27FC236}">
                <a16:creationId xmlns:a16="http://schemas.microsoft.com/office/drawing/2014/main" id="{54177ED0-49AA-B383-6A36-36789232552B}"/>
              </a:ext>
            </a:extLst>
          </p:cNvPr>
          <p:cNvSpPr txBox="1"/>
          <p:nvPr/>
        </p:nvSpPr>
        <p:spPr>
          <a:xfrm>
            <a:off x="7033505" y="3954541"/>
            <a:ext cx="10316990" cy="89255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600" dirty="0">
                <a:solidFill>
                  <a:schemeClr val="tx1">
                    <a:lumMod val="75000"/>
                  </a:schemeClr>
                </a:solidFill>
              </a:rPr>
              <a:t>Quy trình </a:t>
            </a:r>
            <a:r>
              <a:rPr lang="vi-VN" sz="2600" b="1" dirty="0">
                <a:solidFill>
                  <a:schemeClr val="tx1">
                    <a:lumMod val="75000"/>
                  </a:schemeClr>
                </a:solidFill>
              </a:rPr>
              <a:t>quản lý thời gian 5 bước </a:t>
            </a:r>
            <a:r>
              <a:rPr lang="vi-VN" sz="2600" dirty="0">
                <a:solidFill>
                  <a:schemeClr val="tx1">
                    <a:lumMod val="75000"/>
                  </a:schemeClr>
                </a:solidFill>
              </a:rPr>
              <a:t>giúp sắp xếp công việc khoa học, </a:t>
            </a:r>
            <a:endParaRPr lang="en-US" sz="2600" dirty="0">
              <a:solidFill>
                <a:schemeClr val="tx1">
                  <a:lumMod val="75000"/>
                </a:schemeClr>
              </a:solidFill>
            </a:endParaRPr>
          </a:p>
          <a:p>
            <a:pPr lvl="0" algn="ctr">
              <a:defRPr/>
            </a:pPr>
            <a:r>
              <a:rPr lang="vi-VN" sz="2600" dirty="0">
                <a:solidFill>
                  <a:schemeClr val="tx1">
                    <a:lumMod val="75000"/>
                  </a:schemeClr>
                </a:solidFill>
              </a:rPr>
              <a:t>tối ưu năng suất và duy trì sự </a:t>
            </a:r>
            <a:r>
              <a:rPr lang="vi-VN" sz="2600" b="1" dirty="0">
                <a:solidFill>
                  <a:schemeClr val="tx1">
                    <a:lumMod val="75000"/>
                  </a:schemeClr>
                </a:solidFill>
              </a:rPr>
              <a:t>cân bằng</a:t>
            </a:r>
            <a:r>
              <a:rPr lang="vi-VN" sz="2600" dirty="0">
                <a:solidFill>
                  <a:schemeClr val="tx1">
                    <a:lumMod val="75000"/>
                  </a:schemeClr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Freeform 16">
            <a:extLst>
              <a:ext uri="{FF2B5EF4-FFF2-40B4-BE49-F238E27FC236}">
                <a16:creationId xmlns:a16="http://schemas.microsoft.com/office/drawing/2014/main" id="{E05E73A8-6A38-C657-FFEB-D7662A2C2778}"/>
              </a:ext>
            </a:extLst>
          </p:cNvPr>
          <p:cNvSpPr>
            <a:spLocks noEditPoints="1"/>
          </p:cNvSpPr>
          <p:nvPr/>
        </p:nvSpPr>
        <p:spPr bwMode="auto">
          <a:xfrm>
            <a:off x="1677713" y="6796717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42" name="Freeform 47">
            <a:extLst>
              <a:ext uri="{FF2B5EF4-FFF2-40B4-BE49-F238E27FC236}">
                <a16:creationId xmlns:a16="http://schemas.microsoft.com/office/drawing/2014/main" id="{AFC12C11-C046-E27F-A0AD-E99FBFF25189}"/>
              </a:ext>
            </a:extLst>
          </p:cNvPr>
          <p:cNvSpPr>
            <a:spLocks noEditPoints="1"/>
          </p:cNvSpPr>
          <p:nvPr/>
        </p:nvSpPr>
        <p:spPr bwMode="auto">
          <a:xfrm>
            <a:off x="11564135" y="6920510"/>
            <a:ext cx="764977" cy="609441"/>
          </a:xfrm>
          <a:custGeom>
            <a:avLst/>
            <a:gdLst>
              <a:gd name="T0" fmla="*/ 582 w 1005"/>
              <a:gd name="T1" fmla="*/ 419 h 798"/>
              <a:gd name="T2" fmla="*/ 582 w 1005"/>
              <a:gd name="T3" fmla="*/ 368 h 798"/>
              <a:gd name="T4" fmla="*/ 753 w 1005"/>
              <a:gd name="T5" fmla="*/ 207 h 798"/>
              <a:gd name="T6" fmla="*/ 903 w 1005"/>
              <a:gd name="T7" fmla="*/ 373 h 798"/>
              <a:gd name="T8" fmla="*/ 903 w 1005"/>
              <a:gd name="T9" fmla="*/ 419 h 798"/>
              <a:gd name="T10" fmla="*/ 969 w 1005"/>
              <a:gd name="T11" fmla="*/ 580 h 798"/>
              <a:gd name="T12" fmla="*/ 1005 w 1005"/>
              <a:gd name="T13" fmla="*/ 617 h 798"/>
              <a:gd name="T14" fmla="*/ 480 w 1005"/>
              <a:gd name="T15" fmla="*/ 617 h 798"/>
              <a:gd name="T16" fmla="*/ 516 w 1005"/>
              <a:gd name="T17" fmla="*/ 580 h 798"/>
              <a:gd name="T18" fmla="*/ 582 w 1005"/>
              <a:gd name="T19" fmla="*/ 419 h 798"/>
              <a:gd name="T20" fmla="*/ 793 w 1005"/>
              <a:gd name="T21" fmla="*/ 207 h 798"/>
              <a:gd name="T22" fmla="*/ 793 w 1005"/>
              <a:gd name="T23" fmla="*/ 112 h 798"/>
              <a:gd name="T24" fmla="*/ 743 w 1005"/>
              <a:gd name="T25" fmla="*/ 62 h 798"/>
              <a:gd name="T26" fmla="*/ 693 w 1005"/>
              <a:gd name="T27" fmla="*/ 112 h 798"/>
              <a:gd name="T28" fmla="*/ 693 w 1005"/>
              <a:gd name="T29" fmla="*/ 207 h 798"/>
              <a:gd name="T30" fmla="*/ 656 w 1005"/>
              <a:gd name="T31" fmla="*/ 719 h 798"/>
              <a:gd name="T32" fmla="*/ 743 w 1005"/>
              <a:gd name="T33" fmla="*/ 771 h 798"/>
              <a:gd name="T34" fmla="*/ 829 w 1005"/>
              <a:gd name="T35" fmla="*/ 719 h 798"/>
              <a:gd name="T36" fmla="*/ 554 w 1005"/>
              <a:gd name="T37" fmla="*/ 31 h 798"/>
              <a:gd name="T38" fmla="*/ 399 w 1005"/>
              <a:gd name="T39" fmla="*/ 0 h 798"/>
              <a:gd name="T40" fmla="*/ 0 w 1005"/>
              <a:gd name="T41" fmla="*/ 399 h 798"/>
              <a:gd name="T42" fmla="*/ 399 w 1005"/>
              <a:gd name="T43" fmla="*/ 798 h 798"/>
              <a:gd name="T44" fmla="*/ 527 w 1005"/>
              <a:gd name="T45" fmla="*/ 777 h 798"/>
              <a:gd name="T46" fmla="*/ 193 w 1005"/>
              <a:gd name="T47" fmla="*/ 514 h 798"/>
              <a:gd name="T48" fmla="*/ 399 w 1005"/>
              <a:gd name="T49" fmla="*/ 399 h 798"/>
              <a:gd name="T50" fmla="*/ 399 w 1005"/>
              <a:gd name="T51" fmla="*/ 143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05" h="798">
                <a:moveTo>
                  <a:pt x="582" y="419"/>
                </a:moveTo>
                <a:cubicBezTo>
                  <a:pt x="582" y="368"/>
                  <a:pt x="582" y="368"/>
                  <a:pt x="582" y="368"/>
                </a:cubicBezTo>
                <a:cubicBezTo>
                  <a:pt x="582" y="275"/>
                  <a:pt x="660" y="201"/>
                  <a:pt x="753" y="207"/>
                </a:cubicBezTo>
                <a:cubicBezTo>
                  <a:pt x="839" y="213"/>
                  <a:pt x="903" y="288"/>
                  <a:pt x="903" y="373"/>
                </a:cubicBezTo>
                <a:cubicBezTo>
                  <a:pt x="903" y="419"/>
                  <a:pt x="903" y="419"/>
                  <a:pt x="903" y="419"/>
                </a:cubicBezTo>
                <a:cubicBezTo>
                  <a:pt x="903" y="479"/>
                  <a:pt x="927" y="537"/>
                  <a:pt x="969" y="580"/>
                </a:cubicBezTo>
                <a:cubicBezTo>
                  <a:pt x="1005" y="617"/>
                  <a:pt x="1005" y="617"/>
                  <a:pt x="1005" y="617"/>
                </a:cubicBezTo>
                <a:cubicBezTo>
                  <a:pt x="480" y="617"/>
                  <a:pt x="480" y="617"/>
                  <a:pt x="480" y="617"/>
                </a:cubicBezTo>
                <a:cubicBezTo>
                  <a:pt x="516" y="580"/>
                  <a:pt x="516" y="580"/>
                  <a:pt x="516" y="580"/>
                </a:cubicBezTo>
                <a:cubicBezTo>
                  <a:pt x="558" y="537"/>
                  <a:pt x="582" y="479"/>
                  <a:pt x="582" y="419"/>
                </a:cubicBezTo>
                <a:close/>
                <a:moveTo>
                  <a:pt x="793" y="207"/>
                </a:moveTo>
                <a:cubicBezTo>
                  <a:pt x="793" y="112"/>
                  <a:pt x="793" y="112"/>
                  <a:pt x="793" y="112"/>
                </a:cubicBezTo>
                <a:cubicBezTo>
                  <a:pt x="793" y="85"/>
                  <a:pt x="770" y="62"/>
                  <a:pt x="743" y="62"/>
                </a:cubicBezTo>
                <a:cubicBezTo>
                  <a:pt x="715" y="62"/>
                  <a:pt x="693" y="85"/>
                  <a:pt x="693" y="112"/>
                </a:cubicBezTo>
                <a:cubicBezTo>
                  <a:pt x="693" y="207"/>
                  <a:pt x="693" y="207"/>
                  <a:pt x="693" y="207"/>
                </a:cubicBezTo>
                <a:moveTo>
                  <a:pt x="656" y="719"/>
                </a:moveTo>
                <a:cubicBezTo>
                  <a:pt x="673" y="750"/>
                  <a:pt x="705" y="771"/>
                  <a:pt x="743" y="771"/>
                </a:cubicBezTo>
                <a:cubicBezTo>
                  <a:pt x="780" y="771"/>
                  <a:pt x="813" y="750"/>
                  <a:pt x="829" y="719"/>
                </a:cubicBezTo>
                <a:moveTo>
                  <a:pt x="554" y="31"/>
                </a:moveTo>
                <a:cubicBezTo>
                  <a:pt x="507" y="11"/>
                  <a:pt x="454" y="0"/>
                  <a:pt x="399" y="0"/>
                </a:cubicBezTo>
                <a:cubicBezTo>
                  <a:pt x="179" y="0"/>
                  <a:pt x="0" y="179"/>
                  <a:pt x="0" y="399"/>
                </a:cubicBezTo>
                <a:cubicBezTo>
                  <a:pt x="0" y="619"/>
                  <a:pt x="179" y="798"/>
                  <a:pt x="399" y="798"/>
                </a:cubicBezTo>
                <a:cubicBezTo>
                  <a:pt x="444" y="798"/>
                  <a:pt x="487" y="790"/>
                  <a:pt x="527" y="777"/>
                </a:cubicBezTo>
                <a:moveTo>
                  <a:pt x="193" y="514"/>
                </a:moveTo>
                <a:cubicBezTo>
                  <a:pt x="399" y="399"/>
                  <a:pt x="399" y="399"/>
                  <a:pt x="399" y="399"/>
                </a:cubicBezTo>
                <a:cubicBezTo>
                  <a:pt x="399" y="143"/>
                  <a:pt x="399" y="143"/>
                  <a:pt x="399" y="14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43" name="Freeform 151">
            <a:extLst>
              <a:ext uri="{FF2B5EF4-FFF2-40B4-BE49-F238E27FC236}">
                <a16:creationId xmlns:a16="http://schemas.microsoft.com/office/drawing/2014/main" id="{0BB9D2D5-3A63-1F55-B3D1-A67F377F5615}"/>
              </a:ext>
            </a:extLst>
          </p:cNvPr>
          <p:cNvSpPr>
            <a:spLocks noEditPoints="1"/>
          </p:cNvSpPr>
          <p:nvPr/>
        </p:nvSpPr>
        <p:spPr bwMode="auto">
          <a:xfrm>
            <a:off x="6699737" y="6747517"/>
            <a:ext cx="561830" cy="955427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71">
            <a:extLst>
              <a:ext uri="{FF2B5EF4-FFF2-40B4-BE49-F238E27FC236}">
                <a16:creationId xmlns:a16="http://schemas.microsoft.com/office/drawing/2014/main" id="{F8E7B10E-7119-F517-0050-734944113219}"/>
              </a:ext>
            </a:extLst>
          </p:cNvPr>
          <p:cNvSpPr>
            <a:spLocks noEditPoints="1"/>
          </p:cNvSpPr>
          <p:nvPr/>
        </p:nvSpPr>
        <p:spPr bwMode="auto">
          <a:xfrm>
            <a:off x="16562354" y="6849090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9536A417-4949-B360-5EE9-018407BD8D76}"/>
              </a:ext>
            </a:extLst>
          </p:cNvPr>
          <p:cNvSpPr/>
          <p:nvPr/>
        </p:nvSpPr>
        <p:spPr>
          <a:xfrm>
            <a:off x="21502510" y="6844329"/>
            <a:ext cx="792274" cy="76180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E5055781-5546-2111-4BC2-FD7FC0495338}"/>
              </a:ext>
            </a:extLst>
          </p:cNvPr>
          <p:cNvSpPr/>
          <p:nvPr/>
        </p:nvSpPr>
        <p:spPr>
          <a:xfrm rot="5400000">
            <a:off x="-964313" y="7135668"/>
            <a:ext cx="1478908" cy="1811582"/>
          </a:xfrm>
          <a:custGeom>
            <a:avLst/>
            <a:gdLst>
              <a:gd name="connsiteX0" fmla="*/ 0 w 1478908"/>
              <a:gd name="connsiteY0" fmla="*/ 1201004 h 1811582"/>
              <a:gd name="connsiteX1" fmla="*/ 0 w 1478908"/>
              <a:gd name="connsiteY1" fmla="*/ 522952 h 1811582"/>
              <a:gd name="connsiteX2" fmla="*/ 739454 w 1478908"/>
              <a:gd name="connsiteY2" fmla="*/ 0 h 1811582"/>
              <a:gd name="connsiteX3" fmla="*/ 1478908 w 1478908"/>
              <a:gd name="connsiteY3" fmla="*/ 522952 h 1811582"/>
              <a:gd name="connsiteX4" fmla="*/ 1478908 w 1478908"/>
              <a:gd name="connsiteY4" fmla="*/ 1201004 h 1811582"/>
              <a:gd name="connsiteX5" fmla="*/ 1008664 w 1478908"/>
              <a:gd name="connsiteY5" fmla="*/ 868440 h 1811582"/>
              <a:gd name="connsiteX6" fmla="*/ 1008664 w 1478908"/>
              <a:gd name="connsiteY6" fmla="*/ 1777755 h 1811582"/>
              <a:gd name="connsiteX7" fmla="*/ 1008665 w 1478908"/>
              <a:gd name="connsiteY7" fmla="*/ 1777755 h 1811582"/>
              <a:gd name="connsiteX8" fmla="*/ 1008665 w 1478908"/>
              <a:gd name="connsiteY8" fmla="*/ 1811582 h 1811582"/>
              <a:gd name="connsiteX9" fmla="*/ 470243 w 1478908"/>
              <a:gd name="connsiteY9" fmla="*/ 1811582 h 1811582"/>
              <a:gd name="connsiteX10" fmla="*/ 470243 w 1478908"/>
              <a:gd name="connsiteY10" fmla="*/ 868440 h 1811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78908" h="1811582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11582"/>
                </a:lnTo>
                <a:lnTo>
                  <a:pt x="470243" y="181158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222B444-CFC7-64CA-1C1B-9459CD8B97FF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EF32DB1-9902-5815-634B-F7BF5D104060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AD705D5-2DEF-2D75-7748-44F7877381CF}"/>
              </a:ext>
            </a:extLst>
          </p:cNvPr>
          <p:cNvSpPr/>
          <p:nvPr/>
        </p:nvSpPr>
        <p:spPr>
          <a:xfrm>
            <a:off x="10454828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D320A0E5-EE9D-CDE3-9396-140152F4CB5F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34FAA4EA-BF69-C916-213C-B8CCDD538654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2847BDB0-7607-6B7A-0152-868F65573D40}"/>
              </a:ext>
            </a:extLst>
          </p:cNvPr>
          <p:cNvSpPr/>
          <p:nvPr/>
        </p:nvSpPr>
        <p:spPr>
          <a:xfrm>
            <a:off x="15426066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38103B45-672E-687C-6946-EC6B1DB33A24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13150049-371B-37F0-5CF9-C44FE2BCA1AB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DC472BA7-FC2E-26A9-C0A4-5F30FED84EB2}"/>
              </a:ext>
            </a:extLst>
          </p:cNvPr>
          <p:cNvSpPr/>
          <p:nvPr/>
        </p:nvSpPr>
        <p:spPr>
          <a:xfrm>
            <a:off x="20406852" y="6166969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2918D319-C2BC-B97D-2A61-59267683BA76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522BD4CF-8D89-5EE0-2C7E-DA81448B59FD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E1B22B0E-5707-169E-268D-95C3233B698B}"/>
              </a:ext>
            </a:extLst>
          </p:cNvPr>
          <p:cNvSpPr/>
          <p:nvPr/>
        </p:nvSpPr>
        <p:spPr>
          <a:xfrm>
            <a:off x="517619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BB454169-7ACF-9A76-2368-5A2B7589C7CA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D354DAC9-2098-0DE7-F33A-3A2F92CFC578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AB86F759-5282-F1B8-3FD6-D67B2C545078}"/>
              </a:ext>
            </a:extLst>
          </p:cNvPr>
          <p:cNvSpPr/>
          <p:nvPr/>
        </p:nvSpPr>
        <p:spPr>
          <a:xfrm>
            <a:off x="5488857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33B4B916-20DA-3F9C-65BF-B0FC2344D7F2}"/>
              </a:ext>
            </a:extLst>
          </p:cNvPr>
          <p:cNvSpPr/>
          <p:nvPr/>
        </p:nvSpPr>
        <p:spPr>
          <a:xfrm rot="5400000">
            <a:off x="11621667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A19DF4AE-9780-C509-68FB-E5B3B47DCBD1}"/>
              </a:ext>
            </a:extLst>
          </p:cNvPr>
          <p:cNvSpPr/>
          <p:nvPr/>
        </p:nvSpPr>
        <p:spPr>
          <a:xfrm rot="5400000">
            <a:off x="20509344" y="6871563"/>
            <a:ext cx="4563586" cy="2337407"/>
          </a:xfrm>
          <a:custGeom>
            <a:avLst/>
            <a:gdLst>
              <a:gd name="connsiteX0" fmla="*/ 0 w 4563586"/>
              <a:gd name="connsiteY0" fmla="*/ 2337407 h 2337407"/>
              <a:gd name="connsiteX1" fmla="*/ 0 w 4563586"/>
              <a:gd name="connsiteY1" fmla="*/ 657234 h 2337407"/>
              <a:gd name="connsiteX2" fmla="*/ 657234 w 4563586"/>
              <a:gd name="connsiteY2" fmla="*/ 0 h 2337407"/>
              <a:gd name="connsiteX3" fmla="*/ 3906352 w 4563586"/>
              <a:gd name="connsiteY3" fmla="*/ 0 h 2337407"/>
              <a:gd name="connsiteX4" fmla="*/ 4563586 w 4563586"/>
              <a:gd name="connsiteY4" fmla="*/ 657234 h 2337407"/>
              <a:gd name="connsiteX5" fmla="*/ 4563586 w 4563586"/>
              <a:gd name="connsiteY5" fmla="*/ 2238020 h 2337407"/>
              <a:gd name="connsiteX6" fmla="*/ 4292190 w 4563586"/>
              <a:gd name="connsiteY6" fmla="*/ 2041936 h 2337407"/>
              <a:gd name="connsiteX7" fmla="*/ 4292190 w 4563586"/>
              <a:gd name="connsiteY7" fmla="*/ 651748 h 2337407"/>
              <a:gd name="connsiteX8" fmla="*/ 3894317 w 4563586"/>
              <a:gd name="connsiteY8" fmla="*/ 253875 h 2337407"/>
              <a:gd name="connsiteX9" fmla="*/ 669269 w 4563586"/>
              <a:gd name="connsiteY9" fmla="*/ 253875 h 2337407"/>
              <a:gd name="connsiteX10" fmla="*/ 271396 w 4563586"/>
              <a:gd name="connsiteY10" fmla="*/ 651748 h 2337407"/>
              <a:gd name="connsiteX11" fmla="*/ 271396 w 4563586"/>
              <a:gd name="connsiteY11" fmla="*/ 2141323 h 2337407"/>
              <a:gd name="connsiteX12" fmla="*/ 0 w 4563586"/>
              <a:gd name="connsiteY12" fmla="*/ 2337407 h 233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63586" h="2337407">
                <a:moveTo>
                  <a:pt x="0" y="2337407"/>
                </a:moveTo>
                <a:lnTo>
                  <a:pt x="0" y="657234"/>
                </a:lnTo>
                <a:cubicBezTo>
                  <a:pt x="0" y="294254"/>
                  <a:pt x="294254" y="0"/>
                  <a:pt x="657234" y="0"/>
                </a:cubicBezTo>
                <a:lnTo>
                  <a:pt x="3906352" y="0"/>
                </a:lnTo>
                <a:cubicBezTo>
                  <a:pt x="4269332" y="0"/>
                  <a:pt x="4563586" y="294254"/>
                  <a:pt x="4563586" y="657234"/>
                </a:cubicBezTo>
                <a:lnTo>
                  <a:pt x="4563586" y="2238020"/>
                </a:lnTo>
                <a:lnTo>
                  <a:pt x="4292190" y="2041936"/>
                </a:lnTo>
                <a:lnTo>
                  <a:pt x="4292190" y="651748"/>
                </a:lnTo>
                <a:cubicBezTo>
                  <a:pt x="4292190" y="432009"/>
                  <a:pt x="4114056" y="253875"/>
                  <a:pt x="3894317" y="253875"/>
                </a:cubicBezTo>
                <a:lnTo>
                  <a:pt x="669269" y="253875"/>
                </a:lnTo>
                <a:cubicBezTo>
                  <a:pt x="449530" y="253875"/>
                  <a:pt x="271396" y="432009"/>
                  <a:pt x="271396" y="651748"/>
                </a:cubicBezTo>
                <a:lnTo>
                  <a:pt x="271396" y="2141323"/>
                </a:lnTo>
                <a:lnTo>
                  <a:pt x="0" y="2337407"/>
                </a:lnTo>
                <a:close/>
              </a:path>
            </a:pathLst>
          </a:cu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840AB7E3-6CBC-5DD4-11B2-57ED71BE35E8}"/>
              </a:ext>
            </a:extLst>
          </p:cNvPr>
          <p:cNvSpPr/>
          <p:nvPr/>
        </p:nvSpPr>
        <p:spPr>
          <a:xfrm rot="5400000">
            <a:off x="16592905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B29219D9-FB99-307C-F864-611E4E6236B9}"/>
              </a:ext>
            </a:extLst>
          </p:cNvPr>
          <p:cNvSpPr/>
          <p:nvPr/>
        </p:nvSpPr>
        <p:spPr>
          <a:xfrm rot="5400000">
            <a:off x="1684458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 dirty="0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D808BE45-4F33-1D47-3CF6-356E9208775D}"/>
              </a:ext>
            </a:extLst>
          </p:cNvPr>
          <p:cNvSpPr/>
          <p:nvPr/>
        </p:nvSpPr>
        <p:spPr>
          <a:xfrm rot="5400000">
            <a:off x="6655696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0E2A2313-A976-70C4-B646-0EB1D0C35B42}"/>
              </a:ext>
            </a:extLst>
          </p:cNvPr>
          <p:cNvSpPr/>
          <p:nvPr/>
        </p:nvSpPr>
        <p:spPr>
          <a:xfrm rot="5400000">
            <a:off x="20751844" y="7096542"/>
            <a:ext cx="4020794" cy="1887448"/>
          </a:xfrm>
          <a:custGeom>
            <a:avLst/>
            <a:gdLst>
              <a:gd name="connsiteX0" fmla="*/ 0 w 4020794"/>
              <a:gd name="connsiteY0" fmla="*/ 1887448 h 1887448"/>
              <a:gd name="connsiteX1" fmla="*/ 0 w 4020794"/>
              <a:gd name="connsiteY1" fmla="*/ 397873 h 1887448"/>
              <a:gd name="connsiteX2" fmla="*/ 397873 w 4020794"/>
              <a:gd name="connsiteY2" fmla="*/ 0 h 1887448"/>
              <a:gd name="connsiteX3" fmla="*/ 3622921 w 4020794"/>
              <a:gd name="connsiteY3" fmla="*/ 0 h 1887448"/>
              <a:gd name="connsiteX4" fmla="*/ 4020794 w 4020794"/>
              <a:gd name="connsiteY4" fmla="*/ 397873 h 1887448"/>
              <a:gd name="connsiteX5" fmla="*/ 4020794 w 4020794"/>
              <a:gd name="connsiteY5" fmla="*/ 1788061 h 1887448"/>
              <a:gd name="connsiteX6" fmla="*/ 3677509 w 4020794"/>
              <a:gd name="connsiteY6" fmla="*/ 1540038 h 1887448"/>
              <a:gd name="connsiteX7" fmla="*/ 3677509 w 4020794"/>
              <a:gd name="connsiteY7" fmla="*/ 384440 h 1887448"/>
              <a:gd name="connsiteX8" fmla="*/ 3579432 w 4020794"/>
              <a:gd name="connsiteY8" fmla="*/ 286363 h 1887448"/>
              <a:gd name="connsiteX9" fmla="*/ 441362 w 4020794"/>
              <a:gd name="connsiteY9" fmla="*/ 286363 h 1887448"/>
              <a:gd name="connsiteX10" fmla="*/ 343285 w 4020794"/>
              <a:gd name="connsiteY10" fmla="*/ 384440 h 1887448"/>
              <a:gd name="connsiteX11" fmla="*/ 343285 w 4020794"/>
              <a:gd name="connsiteY11" fmla="*/ 1639425 h 1887448"/>
              <a:gd name="connsiteX12" fmla="*/ 0 w 4020794"/>
              <a:gd name="connsiteY12" fmla="*/ 1887448 h 1887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20794" h="1887448">
                <a:moveTo>
                  <a:pt x="0" y="1887448"/>
                </a:moveTo>
                <a:lnTo>
                  <a:pt x="0" y="397873"/>
                </a:lnTo>
                <a:cubicBezTo>
                  <a:pt x="0" y="178134"/>
                  <a:pt x="178134" y="0"/>
                  <a:pt x="397873" y="0"/>
                </a:cubicBezTo>
                <a:lnTo>
                  <a:pt x="3622921" y="0"/>
                </a:lnTo>
                <a:cubicBezTo>
                  <a:pt x="3842660" y="0"/>
                  <a:pt x="4020794" y="178134"/>
                  <a:pt x="4020794" y="397873"/>
                </a:cubicBezTo>
                <a:lnTo>
                  <a:pt x="4020794" y="1788061"/>
                </a:lnTo>
                <a:lnTo>
                  <a:pt x="3677509" y="1540038"/>
                </a:lnTo>
                <a:lnTo>
                  <a:pt x="3677509" y="384440"/>
                </a:lnTo>
                <a:cubicBezTo>
                  <a:pt x="3677509" y="330274"/>
                  <a:pt x="3633598" y="286363"/>
                  <a:pt x="3579432" y="286363"/>
                </a:cubicBezTo>
                <a:lnTo>
                  <a:pt x="441362" y="286363"/>
                </a:lnTo>
                <a:cubicBezTo>
                  <a:pt x="387196" y="286363"/>
                  <a:pt x="343285" y="330274"/>
                  <a:pt x="343285" y="384440"/>
                </a:cubicBezTo>
                <a:lnTo>
                  <a:pt x="343285" y="1639425"/>
                </a:lnTo>
                <a:lnTo>
                  <a:pt x="0" y="18874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0A0B1385-4118-9BE8-6559-F5355128C21D}"/>
              </a:ext>
            </a:extLst>
          </p:cNvPr>
          <p:cNvSpPr/>
          <p:nvPr/>
        </p:nvSpPr>
        <p:spPr>
          <a:xfrm rot="5400000">
            <a:off x="17377775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4948BC4C-F382-34EE-EF86-6273F4C9E53F}"/>
              </a:ext>
            </a:extLst>
          </p:cNvPr>
          <p:cNvSpPr/>
          <p:nvPr/>
        </p:nvSpPr>
        <p:spPr>
          <a:xfrm rot="5400000">
            <a:off x="12406537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5CB99836-57E3-3AC4-8482-E3DFA390FC36}"/>
              </a:ext>
            </a:extLst>
          </p:cNvPr>
          <p:cNvSpPr/>
          <p:nvPr/>
        </p:nvSpPr>
        <p:spPr>
          <a:xfrm rot="5400000">
            <a:off x="7440566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1F4B0B77-CADA-9698-523A-DB85FB711D66}"/>
              </a:ext>
            </a:extLst>
          </p:cNvPr>
          <p:cNvSpPr/>
          <p:nvPr/>
        </p:nvSpPr>
        <p:spPr>
          <a:xfrm rot="5400000">
            <a:off x="2469328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12" name="Textbox 200">
            <a:extLst>
              <a:ext uri="{FF2B5EF4-FFF2-40B4-BE49-F238E27FC236}">
                <a16:creationId xmlns:a16="http://schemas.microsoft.com/office/drawing/2014/main" id="{6DA4D804-2DCC-57FF-17B6-0C6BE788165E}"/>
              </a:ext>
            </a:extLst>
          </p:cNvPr>
          <p:cNvSpPr txBox="1"/>
          <p:nvPr/>
        </p:nvSpPr>
        <p:spPr>
          <a:xfrm>
            <a:off x="21332519" y="7970131"/>
            <a:ext cx="114005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REVIEW</a:t>
            </a:r>
          </a:p>
        </p:txBody>
      </p:sp>
      <p:sp>
        <p:nvSpPr>
          <p:cNvPr id="113" name="Textbox 200">
            <a:extLst>
              <a:ext uri="{FF2B5EF4-FFF2-40B4-BE49-F238E27FC236}">
                <a16:creationId xmlns:a16="http://schemas.microsoft.com/office/drawing/2014/main" id="{77D70547-765B-D89F-B7E3-F75C70616990}"/>
              </a:ext>
            </a:extLst>
          </p:cNvPr>
          <p:cNvSpPr txBox="1"/>
          <p:nvPr/>
        </p:nvSpPr>
        <p:spPr>
          <a:xfrm>
            <a:off x="2069096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Đánh giá kết quả, rút kinh nghiệm và điều chỉnh cho hiệu quả.</a:t>
            </a:r>
          </a:p>
        </p:txBody>
      </p:sp>
      <p:sp>
        <p:nvSpPr>
          <p:cNvPr id="114" name="Textbox 200">
            <a:extLst>
              <a:ext uri="{FF2B5EF4-FFF2-40B4-BE49-F238E27FC236}">
                <a16:creationId xmlns:a16="http://schemas.microsoft.com/office/drawing/2014/main" id="{7CF7AEF9-11DD-3C95-2005-60B9E8565312}"/>
              </a:ext>
            </a:extLst>
          </p:cNvPr>
          <p:cNvSpPr txBox="1"/>
          <p:nvPr/>
        </p:nvSpPr>
        <p:spPr>
          <a:xfrm>
            <a:off x="1581092" y="7970131"/>
            <a:ext cx="85664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PLAN</a:t>
            </a:r>
          </a:p>
        </p:txBody>
      </p:sp>
      <p:sp>
        <p:nvSpPr>
          <p:cNvPr id="115" name="Textbox 200">
            <a:extLst>
              <a:ext uri="{FF2B5EF4-FFF2-40B4-BE49-F238E27FC236}">
                <a16:creationId xmlns:a16="http://schemas.microsoft.com/office/drawing/2014/main" id="{1BD5507E-36F2-A530-F812-A37132CC6700}"/>
              </a:ext>
            </a:extLst>
          </p:cNvPr>
          <p:cNvSpPr txBox="1"/>
          <p:nvPr/>
        </p:nvSpPr>
        <p:spPr>
          <a:xfrm>
            <a:off x="810069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Lập kế hoạch tổng thể, xác định rõ công việc cần hoàn thành.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16" name="Textbox 200">
            <a:extLst>
              <a:ext uri="{FF2B5EF4-FFF2-40B4-BE49-F238E27FC236}">
                <a16:creationId xmlns:a16="http://schemas.microsoft.com/office/drawing/2014/main" id="{AC51C7E7-FF98-5344-4284-50BAF2CF08E9}"/>
              </a:ext>
            </a:extLst>
          </p:cNvPr>
          <p:cNvSpPr txBox="1"/>
          <p:nvPr/>
        </p:nvSpPr>
        <p:spPr>
          <a:xfrm>
            <a:off x="6210249" y="7970131"/>
            <a:ext cx="154080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PRIORITIZE</a:t>
            </a:r>
          </a:p>
        </p:txBody>
      </p:sp>
      <p:sp>
        <p:nvSpPr>
          <p:cNvPr id="117" name="Textbox 200">
            <a:extLst>
              <a:ext uri="{FF2B5EF4-FFF2-40B4-BE49-F238E27FC236}">
                <a16:creationId xmlns:a16="http://schemas.microsoft.com/office/drawing/2014/main" id="{EB97454C-3507-BD35-0598-31B7862659B1}"/>
              </a:ext>
            </a:extLst>
          </p:cNvPr>
          <p:cNvSpPr txBox="1"/>
          <p:nvPr/>
        </p:nvSpPr>
        <p:spPr>
          <a:xfrm>
            <a:off x="5769073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Xếp hạng mức độ quan trọng, tập trung vào việc mang giá trị cao.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18" name="Textbox 200">
            <a:extLst>
              <a:ext uri="{FF2B5EF4-FFF2-40B4-BE49-F238E27FC236}">
                <a16:creationId xmlns:a16="http://schemas.microsoft.com/office/drawing/2014/main" id="{74C1C28E-06E2-9F93-71CB-48D97527CF99}"/>
              </a:ext>
            </a:extLst>
          </p:cNvPr>
          <p:cNvSpPr txBox="1"/>
          <p:nvPr/>
        </p:nvSpPr>
        <p:spPr>
          <a:xfrm>
            <a:off x="11192282" y="7970131"/>
            <a:ext cx="150868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SCHEDULE</a:t>
            </a:r>
          </a:p>
        </p:txBody>
      </p:sp>
      <p:sp>
        <p:nvSpPr>
          <p:cNvPr id="119" name="Textbox 200">
            <a:extLst>
              <a:ext uri="{FF2B5EF4-FFF2-40B4-BE49-F238E27FC236}">
                <a16:creationId xmlns:a16="http://schemas.microsoft.com/office/drawing/2014/main" id="{7A9191DE-3C6E-2283-9D9B-1CCE72F94FD8}"/>
              </a:ext>
            </a:extLst>
          </p:cNvPr>
          <p:cNvSpPr txBox="1"/>
          <p:nvPr/>
        </p:nvSpPr>
        <p:spPr>
          <a:xfrm>
            <a:off x="1073504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Phân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bổ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thời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gian</a:t>
            </a:r>
            <a:r>
              <a:rPr lang="en-US" sz="1600" dirty="0">
                <a:solidFill>
                  <a:schemeClr val="tx2"/>
                </a:solidFill>
              </a:rPr>
              <a:t> chi </a:t>
            </a:r>
            <a:r>
              <a:rPr lang="en-US" sz="1600" dirty="0" err="1">
                <a:solidFill>
                  <a:schemeClr val="tx2"/>
                </a:solidFill>
              </a:rPr>
              <a:t>tiết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gắn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khung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giờ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hợp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lý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20" name="Textbox 200">
            <a:extLst>
              <a:ext uri="{FF2B5EF4-FFF2-40B4-BE49-F238E27FC236}">
                <a16:creationId xmlns:a16="http://schemas.microsoft.com/office/drawing/2014/main" id="{12D636D3-209E-50F5-F6C4-E97ACBD4DEB1}"/>
              </a:ext>
            </a:extLst>
          </p:cNvPr>
          <p:cNvSpPr txBox="1"/>
          <p:nvPr/>
        </p:nvSpPr>
        <p:spPr>
          <a:xfrm>
            <a:off x="16266080" y="7970131"/>
            <a:ext cx="1303562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EXECUTE</a:t>
            </a:r>
          </a:p>
        </p:txBody>
      </p:sp>
      <p:sp>
        <p:nvSpPr>
          <p:cNvPr id="121" name="Textbox 200">
            <a:extLst>
              <a:ext uri="{FF2B5EF4-FFF2-40B4-BE49-F238E27FC236}">
                <a16:creationId xmlns:a16="http://schemas.microsoft.com/office/drawing/2014/main" id="{75DF5689-9B2C-0630-B125-8587E80102C7}"/>
              </a:ext>
            </a:extLst>
          </p:cNvPr>
          <p:cNvSpPr txBox="1"/>
          <p:nvPr/>
        </p:nvSpPr>
        <p:spPr>
          <a:xfrm>
            <a:off x="15706282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Hành động theo kế hoạch đã định, kiên trì thực hiện từng bước.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7" name="TextBox 48">
            <a:extLst>
              <a:ext uri="{FF2B5EF4-FFF2-40B4-BE49-F238E27FC236}">
                <a16:creationId xmlns:a16="http://schemas.microsoft.com/office/drawing/2014/main" id="{AB3D7CA9-7DA9-B649-EE96-93C9D388ACE6}"/>
              </a:ext>
            </a:extLst>
          </p:cNvPr>
          <p:cNvSpPr txBox="1"/>
          <p:nvPr/>
        </p:nvSpPr>
        <p:spPr>
          <a:xfrm>
            <a:off x="7041609" y="1257120"/>
            <a:ext cx="10300833" cy="140038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500" b="1" dirty="0">
                <a:solidFill>
                  <a:schemeClr val="bg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TIME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128" name="TextBox 48">
            <a:extLst>
              <a:ext uri="{FF2B5EF4-FFF2-40B4-BE49-F238E27FC236}">
                <a16:creationId xmlns:a16="http://schemas.microsoft.com/office/drawing/2014/main" id="{AD04B683-896D-402D-1E16-6ACBBABD520D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29" name="TextBox 25">
            <a:extLst>
              <a:ext uri="{FF2B5EF4-FFF2-40B4-BE49-F238E27FC236}">
                <a16:creationId xmlns:a16="http://schemas.microsoft.com/office/drawing/2014/main" id="{9DABFC3F-1E05-205C-F573-D8CA7BF3E78D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0" name="TextBox 48">
            <a:extLst>
              <a:ext uri="{FF2B5EF4-FFF2-40B4-BE49-F238E27FC236}">
                <a16:creationId xmlns:a16="http://schemas.microsoft.com/office/drawing/2014/main" id="{7FEE7C27-0403-478C-B827-72EE83B2057D}"/>
              </a:ext>
            </a:extLst>
          </p:cNvPr>
          <p:cNvSpPr txBox="1"/>
          <p:nvPr/>
        </p:nvSpPr>
        <p:spPr>
          <a:xfrm>
            <a:off x="7033505" y="3954541"/>
            <a:ext cx="10316990" cy="89255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Quy trình </a:t>
            </a:r>
            <a:r>
              <a:rPr lang="vi-VN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quản lý thời gian 5 bước </a:t>
            </a: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giúp sắp xếp công việc khoa học, </a:t>
            </a:r>
            <a:endParaRPr lang="en-US" sz="26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0" algn="ctr">
              <a:defRPr/>
            </a:pP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tối ưu năng suất và duy trì sự </a:t>
            </a:r>
            <a:r>
              <a:rPr lang="vi-VN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cân bằng</a:t>
            </a: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1" name="Freeform 16">
            <a:extLst>
              <a:ext uri="{FF2B5EF4-FFF2-40B4-BE49-F238E27FC236}">
                <a16:creationId xmlns:a16="http://schemas.microsoft.com/office/drawing/2014/main" id="{250AA63A-B2D7-7AFB-BA42-CAC10417016E}"/>
              </a:ext>
            </a:extLst>
          </p:cNvPr>
          <p:cNvSpPr>
            <a:spLocks noEditPoints="1"/>
          </p:cNvSpPr>
          <p:nvPr/>
        </p:nvSpPr>
        <p:spPr bwMode="auto">
          <a:xfrm>
            <a:off x="1677713" y="6796717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32" name="Freeform 47">
            <a:extLst>
              <a:ext uri="{FF2B5EF4-FFF2-40B4-BE49-F238E27FC236}">
                <a16:creationId xmlns:a16="http://schemas.microsoft.com/office/drawing/2014/main" id="{4DD78B1C-9FE8-7EBC-D6AF-160A62F81C51}"/>
              </a:ext>
            </a:extLst>
          </p:cNvPr>
          <p:cNvSpPr>
            <a:spLocks noEditPoints="1"/>
          </p:cNvSpPr>
          <p:nvPr/>
        </p:nvSpPr>
        <p:spPr bwMode="auto">
          <a:xfrm>
            <a:off x="11564135" y="6920510"/>
            <a:ext cx="764977" cy="609441"/>
          </a:xfrm>
          <a:custGeom>
            <a:avLst/>
            <a:gdLst>
              <a:gd name="T0" fmla="*/ 582 w 1005"/>
              <a:gd name="T1" fmla="*/ 419 h 798"/>
              <a:gd name="T2" fmla="*/ 582 w 1005"/>
              <a:gd name="T3" fmla="*/ 368 h 798"/>
              <a:gd name="T4" fmla="*/ 753 w 1005"/>
              <a:gd name="T5" fmla="*/ 207 h 798"/>
              <a:gd name="T6" fmla="*/ 903 w 1005"/>
              <a:gd name="T7" fmla="*/ 373 h 798"/>
              <a:gd name="T8" fmla="*/ 903 w 1005"/>
              <a:gd name="T9" fmla="*/ 419 h 798"/>
              <a:gd name="T10" fmla="*/ 969 w 1005"/>
              <a:gd name="T11" fmla="*/ 580 h 798"/>
              <a:gd name="T12" fmla="*/ 1005 w 1005"/>
              <a:gd name="T13" fmla="*/ 617 h 798"/>
              <a:gd name="T14" fmla="*/ 480 w 1005"/>
              <a:gd name="T15" fmla="*/ 617 h 798"/>
              <a:gd name="T16" fmla="*/ 516 w 1005"/>
              <a:gd name="T17" fmla="*/ 580 h 798"/>
              <a:gd name="T18" fmla="*/ 582 w 1005"/>
              <a:gd name="T19" fmla="*/ 419 h 798"/>
              <a:gd name="T20" fmla="*/ 793 w 1005"/>
              <a:gd name="T21" fmla="*/ 207 h 798"/>
              <a:gd name="T22" fmla="*/ 793 w 1005"/>
              <a:gd name="T23" fmla="*/ 112 h 798"/>
              <a:gd name="T24" fmla="*/ 743 w 1005"/>
              <a:gd name="T25" fmla="*/ 62 h 798"/>
              <a:gd name="T26" fmla="*/ 693 w 1005"/>
              <a:gd name="T27" fmla="*/ 112 h 798"/>
              <a:gd name="T28" fmla="*/ 693 w 1005"/>
              <a:gd name="T29" fmla="*/ 207 h 798"/>
              <a:gd name="T30" fmla="*/ 656 w 1005"/>
              <a:gd name="T31" fmla="*/ 719 h 798"/>
              <a:gd name="T32" fmla="*/ 743 w 1005"/>
              <a:gd name="T33" fmla="*/ 771 h 798"/>
              <a:gd name="T34" fmla="*/ 829 w 1005"/>
              <a:gd name="T35" fmla="*/ 719 h 798"/>
              <a:gd name="T36" fmla="*/ 554 w 1005"/>
              <a:gd name="T37" fmla="*/ 31 h 798"/>
              <a:gd name="T38" fmla="*/ 399 w 1005"/>
              <a:gd name="T39" fmla="*/ 0 h 798"/>
              <a:gd name="T40" fmla="*/ 0 w 1005"/>
              <a:gd name="T41" fmla="*/ 399 h 798"/>
              <a:gd name="T42" fmla="*/ 399 w 1005"/>
              <a:gd name="T43" fmla="*/ 798 h 798"/>
              <a:gd name="T44" fmla="*/ 527 w 1005"/>
              <a:gd name="T45" fmla="*/ 777 h 798"/>
              <a:gd name="T46" fmla="*/ 193 w 1005"/>
              <a:gd name="T47" fmla="*/ 514 h 798"/>
              <a:gd name="T48" fmla="*/ 399 w 1005"/>
              <a:gd name="T49" fmla="*/ 399 h 798"/>
              <a:gd name="T50" fmla="*/ 399 w 1005"/>
              <a:gd name="T51" fmla="*/ 143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05" h="798">
                <a:moveTo>
                  <a:pt x="582" y="419"/>
                </a:moveTo>
                <a:cubicBezTo>
                  <a:pt x="582" y="368"/>
                  <a:pt x="582" y="368"/>
                  <a:pt x="582" y="368"/>
                </a:cubicBezTo>
                <a:cubicBezTo>
                  <a:pt x="582" y="275"/>
                  <a:pt x="660" y="201"/>
                  <a:pt x="753" y="207"/>
                </a:cubicBezTo>
                <a:cubicBezTo>
                  <a:pt x="839" y="213"/>
                  <a:pt x="903" y="288"/>
                  <a:pt x="903" y="373"/>
                </a:cubicBezTo>
                <a:cubicBezTo>
                  <a:pt x="903" y="419"/>
                  <a:pt x="903" y="419"/>
                  <a:pt x="903" y="419"/>
                </a:cubicBezTo>
                <a:cubicBezTo>
                  <a:pt x="903" y="479"/>
                  <a:pt x="927" y="537"/>
                  <a:pt x="969" y="580"/>
                </a:cubicBezTo>
                <a:cubicBezTo>
                  <a:pt x="1005" y="617"/>
                  <a:pt x="1005" y="617"/>
                  <a:pt x="1005" y="617"/>
                </a:cubicBezTo>
                <a:cubicBezTo>
                  <a:pt x="480" y="617"/>
                  <a:pt x="480" y="617"/>
                  <a:pt x="480" y="617"/>
                </a:cubicBezTo>
                <a:cubicBezTo>
                  <a:pt x="516" y="580"/>
                  <a:pt x="516" y="580"/>
                  <a:pt x="516" y="580"/>
                </a:cubicBezTo>
                <a:cubicBezTo>
                  <a:pt x="558" y="537"/>
                  <a:pt x="582" y="479"/>
                  <a:pt x="582" y="419"/>
                </a:cubicBezTo>
                <a:close/>
                <a:moveTo>
                  <a:pt x="793" y="207"/>
                </a:moveTo>
                <a:cubicBezTo>
                  <a:pt x="793" y="112"/>
                  <a:pt x="793" y="112"/>
                  <a:pt x="793" y="112"/>
                </a:cubicBezTo>
                <a:cubicBezTo>
                  <a:pt x="793" y="85"/>
                  <a:pt x="770" y="62"/>
                  <a:pt x="743" y="62"/>
                </a:cubicBezTo>
                <a:cubicBezTo>
                  <a:pt x="715" y="62"/>
                  <a:pt x="693" y="85"/>
                  <a:pt x="693" y="112"/>
                </a:cubicBezTo>
                <a:cubicBezTo>
                  <a:pt x="693" y="207"/>
                  <a:pt x="693" y="207"/>
                  <a:pt x="693" y="207"/>
                </a:cubicBezTo>
                <a:moveTo>
                  <a:pt x="656" y="719"/>
                </a:moveTo>
                <a:cubicBezTo>
                  <a:pt x="673" y="750"/>
                  <a:pt x="705" y="771"/>
                  <a:pt x="743" y="771"/>
                </a:cubicBezTo>
                <a:cubicBezTo>
                  <a:pt x="780" y="771"/>
                  <a:pt x="813" y="750"/>
                  <a:pt x="829" y="719"/>
                </a:cubicBezTo>
                <a:moveTo>
                  <a:pt x="554" y="31"/>
                </a:moveTo>
                <a:cubicBezTo>
                  <a:pt x="507" y="11"/>
                  <a:pt x="454" y="0"/>
                  <a:pt x="399" y="0"/>
                </a:cubicBezTo>
                <a:cubicBezTo>
                  <a:pt x="179" y="0"/>
                  <a:pt x="0" y="179"/>
                  <a:pt x="0" y="399"/>
                </a:cubicBezTo>
                <a:cubicBezTo>
                  <a:pt x="0" y="619"/>
                  <a:pt x="179" y="798"/>
                  <a:pt x="399" y="798"/>
                </a:cubicBezTo>
                <a:cubicBezTo>
                  <a:pt x="444" y="798"/>
                  <a:pt x="487" y="790"/>
                  <a:pt x="527" y="777"/>
                </a:cubicBezTo>
                <a:moveTo>
                  <a:pt x="193" y="514"/>
                </a:moveTo>
                <a:cubicBezTo>
                  <a:pt x="399" y="399"/>
                  <a:pt x="399" y="399"/>
                  <a:pt x="399" y="399"/>
                </a:cubicBezTo>
                <a:cubicBezTo>
                  <a:pt x="399" y="143"/>
                  <a:pt x="399" y="143"/>
                  <a:pt x="399" y="14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33" name="Freeform 151">
            <a:extLst>
              <a:ext uri="{FF2B5EF4-FFF2-40B4-BE49-F238E27FC236}">
                <a16:creationId xmlns:a16="http://schemas.microsoft.com/office/drawing/2014/main" id="{86FF93BB-CFAC-A72F-0F74-A65A2D0FF548}"/>
              </a:ext>
            </a:extLst>
          </p:cNvPr>
          <p:cNvSpPr>
            <a:spLocks noEditPoints="1"/>
          </p:cNvSpPr>
          <p:nvPr/>
        </p:nvSpPr>
        <p:spPr bwMode="auto">
          <a:xfrm>
            <a:off x="6699737" y="6747517"/>
            <a:ext cx="561830" cy="955427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4" name="Freeform 171">
            <a:extLst>
              <a:ext uri="{FF2B5EF4-FFF2-40B4-BE49-F238E27FC236}">
                <a16:creationId xmlns:a16="http://schemas.microsoft.com/office/drawing/2014/main" id="{E1A0CBC1-7C5E-D961-21DD-B079698989BE}"/>
              </a:ext>
            </a:extLst>
          </p:cNvPr>
          <p:cNvSpPr>
            <a:spLocks noEditPoints="1"/>
          </p:cNvSpPr>
          <p:nvPr/>
        </p:nvSpPr>
        <p:spPr bwMode="auto">
          <a:xfrm>
            <a:off x="16562354" y="6849090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65607312-341E-DDD1-8E16-15AE2DC48EDE}"/>
              </a:ext>
            </a:extLst>
          </p:cNvPr>
          <p:cNvSpPr/>
          <p:nvPr/>
        </p:nvSpPr>
        <p:spPr>
          <a:xfrm>
            <a:off x="21502510" y="6844329"/>
            <a:ext cx="792274" cy="76180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C30EEF82-6C2B-46BE-B550-B7D773ACF0F1}"/>
              </a:ext>
            </a:extLst>
          </p:cNvPr>
          <p:cNvSpPr/>
          <p:nvPr/>
        </p:nvSpPr>
        <p:spPr>
          <a:xfrm rot="5400000">
            <a:off x="-964313" y="7135668"/>
            <a:ext cx="1478908" cy="1811582"/>
          </a:xfrm>
          <a:custGeom>
            <a:avLst/>
            <a:gdLst>
              <a:gd name="connsiteX0" fmla="*/ 0 w 1478908"/>
              <a:gd name="connsiteY0" fmla="*/ 1201004 h 1811582"/>
              <a:gd name="connsiteX1" fmla="*/ 0 w 1478908"/>
              <a:gd name="connsiteY1" fmla="*/ 522952 h 1811582"/>
              <a:gd name="connsiteX2" fmla="*/ 739454 w 1478908"/>
              <a:gd name="connsiteY2" fmla="*/ 0 h 1811582"/>
              <a:gd name="connsiteX3" fmla="*/ 1478908 w 1478908"/>
              <a:gd name="connsiteY3" fmla="*/ 522952 h 1811582"/>
              <a:gd name="connsiteX4" fmla="*/ 1478908 w 1478908"/>
              <a:gd name="connsiteY4" fmla="*/ 1201004 h 1811582"/>
              <a:gd name="connsiteX5" fmla="*/ 1008664 w 1478908"/>
              <a:gd name="connsiteY5" fmla="*/ 868440 h 1811582"/>
              <a:gd name="connsiteX6" fmla="*/ 1008664 w 1478908"/>
              <a:gd name="connsiteY6" fmla="*/ 1777755 h 1811582"/>
              <a:gd name="connsiteX7" fmla="*/ 1008665 w 1478908"/>
              <a:gd name="connsiteY7" fmla="*/ 1777755 h 1811582"/>
              <a:gd name="connsiteX8" fmla="*/ 1008665 w 1478908"/>
              <a:gd name="connsiteY8" fmla="*/ 1811582 h 1811582"/>
              <a:gd name="connsiteX9" fmla="*/ 470243 w 1478908"/>
              <a:gd name="connsiteY9" fmla="*/ 1811582 h 1811582"/>
              <a:gd name="connsiteX10" fmla="*/ 470243 w 1478908"/>
              <a:gd name="connsiteY10" fmla="*/ 868440 h 1811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78908" h="1811582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11582"/>
                </a:lnTo>
                <a:lnTo>
                  <a:pt x="470243" y="181158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04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 animBg="1"/>
          <p:bldP spid="88" grpId="0" animBg="1"/>
          <p:bldP spid="89" grpId="0" animBg="1"/>
          <p:bldP spid="100" grpId="0" animBg="1"/>
          <p:bldP spid="107" grpId="0" animBg="1"/>
          <p:bldP spid="90" grpId="0" animBg="1"/>
          <p:bldP spid="91" grpId="0" animBg="1"/>
          <p:bldP spid="75" grpId="0" animBg="1"/>
          <p:bldP spid="108" grpId="0" animBg="1"/>
          <p:bldP spid="109" grpId="0" animBg="1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/>
          <p:bldP spid="127" grpId="0"/>
          <p:bldP spid="128" grpId="0"/>
          <p:bldP spid="130" grpId="0"/>
          <p:bldP spid="131" grpId="0" animBg="1"/>
          <p:bldP spid="132" grpId="0" animBg="1"/>
          <p:bldP spid="133" grpId="0" animBg="1"/>
          <p:bldP spid="134" grpId="0" animBg="1"/>
          <p:bldP spid="13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" grpId="0" animBg="1"/>
          <p:bldP spid="88" grpId="0" animBg="1"/>
          <p:bldP spid="89" grpId="0" animBg="1"/>
          <p:bldP spid="100" grpId="0" animBg="1"/>
          <p:bldP spid="107" grpId="0" animBg="1"/>
          <p:bldP spid="90" grpId="0" animBg="1"/>
          <p:bldP spid="91" grpId="0" animBg="1"/>
          <p:bldP spid="75" grpId="0" animBg="1"/>
          <p:bldP spid="108" grpId="0" animBg="1"/>
          <p:bldP spid="109" grpId="0" animBg="1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/>
          <p:bldP spid="120" grpId="0"/>
          <p:bldP spid="121" grpId="0"/>
          <p:bldP spid="127" grpId="0"/>
          <p:bldP spid="128" grpId="0"/>
          <p:bldP spid="130" grpId="0"/>
          <p:bldP spid="131" grpId="0" animBg="1"/>
          <p:bldP spid="132" grpId="0" animBg="1"/>
          <p:bldP spid="133" grpId="0" animBg="1"/>
          <p:bldP spid="134" grpId="0" animBg="1"/>
          <p:bldP spid="135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0931597B-0538-0895-3D27-2618E9D27AFE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0A17C13-2BDA-DC73-A95E-B267BA064B37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EB375EE-C2B7-0A9F-3FEC-D62A989B1CB6}"/>
              </a:ext>
            </a:extLst>
          </p:cNvPr>
          <p:cNvSpPr/>
          <p:nvPr/>
        </p:nvSpPr>
        <p:spPr>
          <a:xfrm>
            <a:off x="10454828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68883C7-F45A-27ED-CAB4-9D6E3454DC02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1117B67-1009-3CA9-02DE-C37E48B922B7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AA3F6B8-1FA6-1529-9FED-03513E630750}"/>
              </a:ext>
            </a:extLst>
          </p:cNvPr>
          <p:cNvSpPr/>
          <p:nvPr/>
        </p:nvSpPr>
        <p:spPr>
          <a:xfrm>
            <a:off x="15426066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2F6635E-2602-9174-ED8D-4EC62779FD8D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22F80A2-F4C7-809D-BAF3-75B89C85A226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C64F26C-3585-8EAD-6233-3C303F252270}"/>
              </a:ext>
            </a:extLst>
          </p:cNvPr>
          <p:cNvSpPr/>
          <p:nvPr/>
        </p:nvSpPr>
        <p:spPr>
          <a:xfrm>
            <a:off x="20406852" y="6166969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A83D0D6-AB84-397A-95DE-7494B908DD99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9BD1C46-56BB-220D-00BB-4EF18F5A8335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0F15299-D16B-8F27-EEC9-890960465571}"/>
              </a:ext>
            </a:extLst>
          </p:cNvPr>
          <p:cNvSpPr/>
          <p:nvPr/>
        </p:nvSpPr>
        <p:spPr>
          <a:xfrm>
            <a:off x="517619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480562C-E19A-C118-F25A-F3E7E00315E8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8E210CC-AAA4-9EA2-C103-D5E7088E0DC5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3D3CFEB-65CF-4FFE-AF82-103A99D4401C}"/>
              </a:ext>
            </a:extLst>
          </p:cNvPr>
          <p:cNvSpPr/>
          <p:nvPr/>
        </p:nvSpPr>
        <p:spPr>
          <a:xfrm>
            <a:off x="5488857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03473E-D39C-9D0C-A898-E7C2F99A0C44}"/>
              </a:ext>
            </a:extLst>
          </p:cNvPr>
          <p:cNvSpPr/>
          <p:nvPr/>
        </p:nvSpPr>
        <p:spPr>
          <a:xfrm rot="5400000">
            <a:off x="11621667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9018BBD-737E-398D-FE06-10F1BC5C6F7F}"/>
              </a:ext>
            </a:extLst>
          </p:cNvPr>
          <p:cNvSpPr/>
          <p:nvPr/>
        </p:nvSpPr>
        <p:spPr>
          <a:xfrm rot="5400000">
            <a:off x="20509344" y="6871563"/>
            <a:ext cx="4563586" cy="2337407"/>
          </a:xfrm>
          <a:custGeom>
            <a:avLst/>
            <a:gdLst>
              <a:gd name="connsiteX0" fmla="*/ 0 w 4563586"/>
              <a:gd name="connsiteY0" fmla="*/ 2337407 h 2337407"/>
              <a:gd name="connsiteX1" fmla="*/ 0 w 4563586"/>
              <a:gd name="connsiteY1" fmla="*/ 657234 h 2337407"/>
              <a:gd name="connsiteX2" fmla="*/ 657234 w 4563586"/>
              <a:gd name="connsiteY2" fmla="*/ 0 h 2337407"/>
              <a:gd name="connsiteX3" fmla="*/ 3906352 w 4563586"/>
              <a:gd name="connsiteY3" fmla="*/ 0 h 2337407"/>
              <a:gd name="connsiteX4" fmla="*/ 4563586 w 4563586"/>
              <a:gd name="connsiteY4" fmla="*/ 657234 h 2337407"/>
              <a:gd name="connsiteX5" fmla="*/ 4563586 w 4563586"/>
              <a:gd name="connsiteY5" fmla="*/ 2238020 h 2337407"/>
              <a:gd name="connsiteX6" fmla="*/ 4292190 w 4563586"/>
              <a:gd name="connsiteY6" fmla="*/ 2041936 h 2337407"/>
              <a:gd name="connsiteX7" fmla="*/ 4292190 w 4563586"/>
              <a:gd name="connsiteY7" fmla="*/ 651748 h 2337407"/>
              <a:gd name="connsiteX8" fmla="*/ 3894317 w 4563586"/>
              <a:gd name="connsiteY8" fmla="*/ 253875 h 2337407"/>
              <a:gd name="connsiteX9" fmla="*/ 669269 w 4563586"/>
              <a:gd name="connsiteY9" fmla="*/ 253875 h 2337407"/>
              <a:gd name="connsiteX10" fmla="*/ 271396 w 4563586"/>
              <a:gd name="connsiteY10" fmla="*/ 651748 h 2337407"/>
              <a:gd name="connsiteX11" fmla="*/ 271396 w 4563586"/>
              <a:gd name="connsiteY11" fmla="*/ 2141323 h 2337407"/>
              <a:gd name="connsiteX12" fmla="*/ 0 w 4563586"/>
              <a:gd name="connsiteY12" fmla="*/ 2337407 h 233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63586" h="2337407">
                <a:moveTo>
                  <a:pt x="0" y="2337407"/>
                </a:moveTo>
                <a:lnTo>
                  <a:pt x="0" y="657234"/>
                </a:lnTo>
                <a:cubicBezTo>
                  <a:pt x="0" y="294254"/>
                  <a:pt x="294254" y="0"/>
                  <a:pt x="657234" y="0"/>
                </a:cubicBezTo>
                <a:lnTo>
                  <a:pt x="3906352" y="0"/>
                </a:lnTo>
                <a:cubicBezTo>
                  <a:pt x="4269332" y="0"/>
                  <a:pt x="4563586" y="294254"/>
                  <a:pt x="4563586" y="657234"/>
                </a:cubicBezTo>
                <a:lnTo>
                  <a:pt x="4563586" y="2238020"/>
                </a:lnTo>
                <a:lnTo>
                  <a:pt x="4292190" y="2041936"/>
                </a:lnTo>
                <a:lnTo>
                  <a:pt x="4292190" y="651748"/>
                </a:lnTo>
                <a:cubicBezTo>
                  <a:pt x="4292190" y="432009"/>
                  <a:pt x="4114056" y="253875"/>
                  <a:pt x="3894317" y="253875"/>
                </a:cubicBezTo>
                <a:lnTo>
                  <a:pt x="669269" y="253875"/>
                </a:lnTo>
                <a:cubicBezTo>
                  <a:pt x="449530" y="253875"/>
                  <a:pt x="271396" y="432009"/>
                  <a:pt x="271396" y="651748"/>
                </a:cubicBezTo>
                <a:lnTo>
                  <a:pt x="271396" y="2141323"/>
                </a:lnTo>
                <a:lnTo>
                  <a:pt x="0" y="2337407"/>
                </a:lnTo>
                <a:close/>
              </a:path>
            </a:pathLst>
          </a:custGeom>
          <a:solidFill>
            <a:schemeClr val="accent6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62E160D-05AE-D5D3-30C2-E81098015D4E}"/>
              </a:ext>
            </a:extLst>
          </p:cNvPr>
          <p:cNvSpPr/>
          <p:nvPr/>
        </p:nvSpPr>
        <p:spPr>
          <a:xfrm rot="5400000">
            <a:off x="16592905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5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4317FA9A-8CD8-2C5B-EB79-26CEC81F3E8A}"/>
              </a:ext>
            </a:extLst>
          </p:cNvPr>
          <p:cNvSpPr/>
          <p:nvPr/>
        </p:nvSpPr>
        <p:spPr>
          <a:xfrm rot="5400000">
            <a:off x="1684458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1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 dirty="0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45DC0D8-870C-CC29-79C8-838E361D29F2}"/>
              </a:ext>
            </a:extLst>
          </p:cNvPr>
          <p:cNvSpPr/>
          <p:nvPr/>
        </p:nvSpPr>
        <p:spPr>
          <a:xfrm rot="5400000">
            <a:off x="6655696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3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DB1FEDA-8FCB-D7FC-72DC-73899EFE92D7}"/>
              </a:ext>
            </a:extLst>
          </p:cNvPr>
          <p:cNvSpPr/>
          <p:nvPr/>
        </p:nvSpPr>
        <p:spPr>
          <a:xfrm rot="5400000">
            <a:off x="20751844" y="7096542"/>
            <a:ext cx="4020794" cy="1887448"/>
          </a:xfrm>
          <a:custGeom>
            <a:avLst/>
            <a:gdLst>
              <a:gd name="connsiteX0" fmla="*/ 0 w 4020794"/>
              <a:gd name="connsiteY0" fmla="*/ 1887448 h 1887448"/>
              <a:gd name="connsiteX1" fmla="*/ 0 w 4020794"/>
              <a:gd name="connsiteY1" fmla="*/ 397873 h 1887448"/>
              <a:gd name="connsiteX2" fmla="*/ 397873 w 4020794"/>
              <a:gd name="connsiteY2" fmla="*/ 0 h 1887448"/>
              <a:gd name="connsiteX3" fmla="*/ 3622921 w 4020794"/>
              <a:gd name="connsiteY3" fmla="*/ 0 h 1887448"/>
              <a:gd name="connsiteX4" fmla="*/ 4020794 w 4020794"/>
              <a:gd name="connsiteY4" fmla="*/ 397873 h 1887448"/>
              <a:gd name="connsiteX5" fmla="*/ 4020794 w 4020794"/>
              <a:gd name="connsiteY5" fmla="*/ 1788061 h 1887448"/>
              <a:gd name="connsiteX6" fmla="*/ 3677509 w 4020794"/>
              <a:gd name="connsiteY6" fmla="*/ 1540038 h 1887448"/>
              <a:gd name="connsiteX7" fmla="*/ 3677509 w 4020794"/>
              <a:gd name="connsiteY7" fmla="*/ 384440 h 1887448"/>
              <a:gd name="connsiteX8" fmla="*/ 3579432 w 4020794"/>
              <a:gd name="connsiteY8" fmla="*/ 286363 h 1887448"/>
              <a:gd name="connsiteX9" fmla="*/ 441362 w 4020794"/>
              <a:gd name="connsiteY9" fmla="*/ 286363 h 1887448"/>
              <a:gd name="connsiteX10" fmla="*/ 343285 w 4020794"/>
              <a:gd name="connsiteY10" fmla="*/ 384440 h 1887448"/>
              <a:gd name="connsiteX11" fmla="*/ 343285 w 4020794"/>
              <a:gd name="connsiteY11" fmla="*/ 1639425 h 1887448"/>
              <a:gd name="connsiteX12" fmla="*/ 0 w 4020794"/>
              <a:gd name="connsiteY12" fmla="*/ 1887448 h 1887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20794" h="1887448">
                <a:moveTo>
                  <a:pt x="0" y="1887448"/>
                </a:moveTo>
                <a:lnTo>
                  <a:pt x="0" y="397873"/>
                </a:lnTo>
                <a:cubicBezTo>
                  <a:pt x="0" y="178134"/>
                  <a:pt x="178134" y="0"/>
                  <a:pt x="397873" y="0"/>
                </a:cubicBezTo>
                <a:lnTo>
                  <a:pt x="3622921" y="0"/>
                </a:lnTo>
                <a:cubicBezTo>
                  <a:pt x="3842660" y="0"/>
                  <a:pt x="4020794" y="178134"/>
                  <a:pt x="4020794" y="397873"/>
                </a:cubicBezTo>
                <a:lnTo>
                  <a:pt x="4020794" y="1788061"/>
                </a:lnTo>
                <a:lnTo>
                  <a:pt x="3677509" y="1540038"/>
                </a:lnTo>
                <a:lnTo>
                  <a:pt x="3677509" y="384440"/>
                </a:lnTo>
                <a:cubicBezTo>
                  <a:pt x="3677509" y="330274"/>
                  <a:pt x="3633598" y="286363"/>
                  <a:pt x="3579432" y="286363"/>
                </a:cubicBezTo>
                <a:lnTo>
                  <a:pt x="441362" y="286363"/>
                </a:lnTo>
                <a:cubicBezTo>
                  <a:pt x="387196" y="286363"/>
                  <a:pt x="343285" y="330274"/>
                  <a:pt x="343285" y="384440"/>
                </a:cubicBezTo>
                <a:lnTo>
                  <a:pt x="343285" y="1639425"/>
                </a:lnTo>
                <a:lnTo>
                  <a:pt x="0" y="188744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49F1798-F120-4744-FDB4-ADAAD933631D}"/>
              </a:ext>
            </a:extLst>
          </p:cNvPr>
          <p:cNvSpPr/>
          <p:nvPr/>
        </p:nvSpPr>
        <p:spPr>
          <a:xfrm rot="5400000">
            <a:off x="17377775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039A3001-AD05-BF60-016A-B8C3F903C0B2}"/>
              </a:ext>
            </a:extLst>
          </p:cNvPr>
          <p:cNvSpPr/>
          <p:nvPr/>
        </p:nvSpPr>
        <p:spPr>
          <a:xfrm rot="5400000">
            <a:off x="12406537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2818290-53F5-04FA-01E3-462390B15409}"/>
              </a:ext>
            </a:extLst>
          </p:cNvPr>
          <p:cNvSpPr/>
          <p:nvPr/>
        </p:nvSpPr>
        <p:spPr>
          <a:xfrm rot="5400000">
            <a:off x="7440566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8B417088-3C4E-4690-B472-0FB1C899037F}"/>
              </a:ext>
            </a:extLst>
          </p:cNvPr>
          <p:cNvSpPr/>
          <p:nvPr/>
        </p:nvSpPr>
        <p:spPr>
          <a:xfrm rot="5400000">
            <a:off x="2469328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7" name="Textbox 200">
            <a:extLst>
              <a:ext uri="{FF2B5EF4-FFF2-40B4-BE49-F238E27FC236}">
                <a16:creationId xmlns:a16="http://schemas.microsoft.com/office/drawing/2014/main" id="{19EB2CB7-4F91-C69A-C987-9BEF74B8F495}"/>
              </a:ext>
            </a:extLst>
          </p:cNvPr>
          <p:cNvSpPr txBox="1"/>
          <p:nvPr/>
        </p:nvSpPr>
        <p:spPr>
          <a:xfrm>
            <a:off x="21332519" y="7970131"/>
            <a:ext cx="114005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REVIEW</a:t>
            </a:r>
          </a:p>
        </p:txBody>
      </p:sp>
      <p:sp>
        <p:nvSpPr>
          <p:cNvPr id="28" name="Textbox 200">
            <a:extLst>
              <a:ext uri="{FF2B5EF4-FFF2-40B4-BE49-F238E27FC236}">
                <a16:creationId xmlns:a16="http://schemas.microsoft.com/office/drawing/2014/main" id="{B1BCE8DF-84FC-6B7B-0166-7D002A96D629}"/>
              </a:ext>
            </a:extLst>
          </p:cNvPr>
          <p:cNvSpPr txBox="1"/>
          <p:nvPr/>
        </p:nvSpPr>
        <p:spPr>
          <a:xfrm>
            <a:off x="2069096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Đánh giá kết quả, rút kinh nghiệm và điều chỉnh cho hiệu quả.</a:t>
            </a:r>
          </a:p>
        </p:txBody>
      </p:sp>
      <p:sp>
        <p:nvSpPr>
          <p:cNvPr id="29" name="Textbox 200">
            <a:extLst>
              <a:ext uri="{FF2B5EF4-FFF2-40B4-BE49-F238E27FC236}">
                <a16:creationId xmlns:a16="http://schemas.microsoft.com/office/drawing/2014/main" id="{A31F0EFA-D756-62D1-75BC-1210533EF92A}"/>
              </a:ext>
            </a:extLst>
          </p:cNvPr>
          <p:cNvSpPr txBox="1"/>
          <p:nvPr/>
        </p:nvSpPr>
        <p:spPr>
          <a:xfrm>
            <a:off x="1581092" y="7970131"/>
            <a:ext cx="85664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PLAN</a:t>
            </a:r>
          </a:p>
        </p:txBody>
      </p:sp>
      <p:sp>
        <p:nvSpPr>
          <p:cNvPr id="30" name="Textbox 200">
            <a:extLst>
              <a:ext uri="{FF2B5EF4-FFF2-40B4-BE49-F238E27FC236}">
                <a16:creationId xmlns:a16="http://schemas.microsoft.com/office/drawing/2014/main" id="{FFBA9B2A-C3F5-9FC9-B2AA-C721819CE1EB}"/>
              </a:ext>
            </a:extLst>
          </p:cNvPr>
          <p:cNvSpPr txBox="1"/>
          <p:nvPr/>
        </p:nvSpPr>
        <p:spPr>
          <a:xfrm>
            <a:off x="810069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Lập kế hoạch tổng thể, xác định rõ công việc cần hoàn thành.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1" name="Textbox 200">
            <a:extLst>
              <a:ext uri="{FF2B5EF4-FFF2-40B4-BE49-F238E27FC236}">
                <a16:creationId xmlns:a16="http://schemas.microsoft.com/office/drawing/2014/main" id="{119F1AF8-E329-5AC7-DE36-44F76177C3CC}"/>
              </a:ext>
            </a:extLst>
          </p:cNvPr>
          <p:cNvSpPr txBox="1"/>
          <p:nvPr/>
        </p:nvSpPr>
        <p:spPr>
          <a:xfrm>
            <a:off x="6210249" y="7970131"/>
            <a:ext cx="154080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PRIORITIZE</a:t>
            </a:r>
          </a:p>
        </p:txBody>
      </p:sp>
      <p:sp>
        <p:nvSpPr>
          <p:cNvPr id="32" name="Textbox 200">
            <a:extLst>
              <a:ext uri="{FF2B5EF4-FFF2-40B4-BE49-F238E27FC236}">
                <a16:creationId xmlns:a16="http://schemas.microsoft.com/office/drawing/2014/main" id="{20F85204-0512-D57F-1146-D034C2139669}"/>
              </a:ext>
            </a:extLst>
          </p:cNvPr>
          <p:cNvSpPr txBox="1"/>
          <p:nvPr/>
        </p:nvSpPr>
        <p:spPr>
          <a:xfrm>
            <a:off x="5769073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Xếp hạng mức độ quan trọng, tập trung vào việc mang giá trị cao.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3" name="Textbox 200">
            <a:extLst>
              <a:ext uri="{FF2B5EF4-FFF2-40B4-BE49-F238E27FC236}">
                <a16:creationId xmlns:a16="http://schemas.microsoft.com/office/drawing/2014/main" id="{907C04DA-91F6-0429-0570-B9570FAB88BF}"/>
              </a:ext>
            </a:extLst>
          </p:cNvPr>
          <p:cNvSpPr txBox="1"/>
          <p:nvPr/>
        </p:nvSpPr>
        <p:spPr>
          <a:xfrm>
            <a:off x="11192282" y="7970131"/>
            <a:ext cx="150868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SCHEDULE</a:t>
            </a:r>
          </a:p>
        </p:txBody>
      </p:sp>
      <p:sp>
        <p:nvSpPr>
          <p:cNvPr id="34" name="Textbox 200">
            <a:extLst>
              <a:ext uri="{FF2B5EF4-FFF2-40B4-BE49-F238E27FC236}">
                <a16:creationId xmlns:a16="http://schemas.microsoft.com/office/drawing/2014/main" id="{8837FC38-661F-F3C7-E9EA-CE6EB12DDE3C}"/>
              </a:ext>
            </a:extLst>
          </p:cNvPr>
          <p:cNvSpPr txBox="1"/>
          <p:nvPr/>
        </p:nvSpPr>
        <p:spPr>
          <a:xfrm>
            <a:off x="1073504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Phân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bổ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thời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gian</a:t>
            </a:r>
            <a:r>
              <a:rPr lang="en-US" sz="1600" dirty="0">
                <a:solidFill>
                  <a:schemeClr val="tx2"/>
                </a:solidFill>
              </a:rPr>
              <a:t> chi </a:t>
            </a:r>
            <a:r>
              <a:rPr lang="en-US" sz="1600" dirty="0" err="1">
                <a:solidFill>
                  <a:schemeClr val="tx2"/>
                </a:solidFill>
              </a:rPr>
              <a:t>tiết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gắn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khung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giờ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hợp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lý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5" name="Textbox 200">
            <a:extLst>
              <a:ext uri="{FF2B5EF4-FFF2-40B4-BE49-F238E27FC236}">
                <a16:creationId xmlns:a16="http://schemas.microsoft.com/office/drawing/2014/main" id="{A255BA09-1C84-D76E-F110-68AE4BCF2884}"/>
              </a:ext>
            </a:extLst>
          </p:cNvPr>
          <p:cNvSpPr txBox="1"/>
          <p:nvPr/>
        </p:nvSpPr>
        <p:spPr>
          <a:xfrm>
            <a:off x="16266080" y="7970131"/>
            <a:ext cx="1303562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EXECUTE</a:t>
            </a:r>
          </a:p>
        </p:txBody>
      </p:sp>
      <p:sp>
        <p:nvSpPr>
          <p:cNvPr id="36" name="Textbox 200">
            <a:extLst>
              <a:ext uri="{FF2B5EF4-FFF2-40B4-BE49-F238E27FC236}">
                <a16:creationId xmlns:a16="http://schemas.microsoft.com/office/drawing/2014/main" id="{0B61D477-4B18-C0A7-16C9-0AEC6ACFC8AA}"/>
              </a:ext>
            </a:extLst>
          </p:cNvPr>
          <p:cNvSpPr txBox="1"/>
          <p:nvPr/>
        </p:nvSpPr>
        <p:spPr>
          <a:xfrm>
            <a:off x="15706282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Hành động theo kế hoạch đã định, kiên trì thực hiện từng bước.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7" name="TextBox 48">
            <a:extLst>
              <a:ext uri="{FF2B5EF4-FFF2-40B4-BE49-F238E27FC236}">
                <a16:creationId xmlns:a16="http://schemas.microsoft.com/office/drawing/2014/main" id="{739B2F78-6C85-6545-2487-6A9E3AF4EF13}"/>
              </a:ext>
            </a:extLst>
          </p:cNvPr>
          <p:cNvSpPr txBox="1"/>
          <p:nvPr/>
        </p:nvSpPr>
        <p:spPr>
          <a:xfrm>
            <a:off x="7041609" y="1257120"/>
            <a:ext cx="10300833" cy="140038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500" b="1" dirty="0"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TIME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38" name="TextBox 48">
            <a:extLst>
              <a:ext uri="{FF2B5EF4-FFF2-40B4-BE49-F238E27FC236}">
                <a16:creationId xmlns:a16="http://schemas.microsoft.com/office/drawing/2014/main" id="{705DA01D-79EB-58C6-A776-33974A90B957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9" name="TextBox 25">
            <a:extLst>
              <a:ext uri="{FF2B5EF4-FFF2-40B4-BE49-F238E27FC236}">
                <a16:creationId xmlns:a16="http://schemas.microsoft.com/office/drawing/2014/main" id="{3E38BDFA-79A9-9285-AABB-55ABA6C083E5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0" name="TextBox 48">
            <a:extLst>
              <a:ext uri="{FF2B5EF4-FFF2-40B4-BE49-F238E27FC236}">
                <a16:creationId xmlns:a16="http://schemas.microsoft.com/office/drawing/2014/main" id="{7B65F6F1-A52A-E5F8-CD8B-E81F6B4641B4}"/>
              </a:ext>
            </a:extLst>
          </p:cNvPr>
          <p:cNvSpPr txBox="1"/>
          <p:nvPr/>
        </p:nvSpPr>
        <p:spPr>
          <a:xfrm>
            <a:off x="7033505" y="3954541"/>
            <a:ext cx="10316990" cy="89255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Quy trình </a:t>
            </a:r>
            <a:r>
              <a:rPr lang="vi-VN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quản lý thời gian 5 bước </a:t>
            </a: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giúp sắp xếp công việc khoa học, </a:t>
            </a:r>
            <a:endParaRPr lang="en-US" sz="26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0" algn="ctr">
              <a:defRPr/>
            </a:pP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tối ưu năng suất và duy trì sự </a:t>
            </a:r>
            <a:r>
              <a:rPr lang="vi-VN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cân bằng</a:t>
            </a: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Freeform 16">
            <a:extLst>
              <a:ext uri="{FF2B5EF4-FFF2-40B4-BE49-F238E27FC236}">
                <a16:creationId xmlns:a16="http://schemas.microsoft.com/office/drawing/2014/main" id="{C8D7BF76-AC76-1040-27B1-2F3C32C5A2A1}"/>
              </a:ext>
            </a:extLst>
          </p:cNvPr>
          <p:cNvSpPr>
            <a:spLocks noEditPoints="1"/>
          </p:cNvSpPr>
          <p:nvPr/>
        </p:nvSpPr>
        <p:spPr bwMode="auto">
          <a:xfrm>
            <a:off x="1677713" y="6796717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42" name="Freeform 47">
            <a:extLst>
              <a:ext uri="{FF2B5EF4-FFF2-40B4-BE49-F238E27FC236}">
                <a16:creationId xmlns:a16="http://schemas.microsoft.com/office/drawing/2014/main" id="{E0FB5A92-1754-008C-BFE3-6D5513547075}"/>
              </a:ext>
            </a:extLst>
          </p:cNvPr>
          <p:cNvSpPr>
            <a:spLocks noEditPoints="1"/>
          </p:cNvSpPr>
          <p:nvPr/>
        </p:nvSpPr>
        <p:spPr bwMode="auto">
          <a:xfrm>
            <a:off x="11564135" y="6920510"/>
            <a:ext cx="764977" cy="609441"/>
          </a:xfrm>
          <a:custGeom>
            <a:avLst/>
            <a:gdLst>
              <a:gd name="T0" fmla="*/ 582 w 1005"/>
              <a:gd name="T1" fmla="*/ 419 h 798"/>
              <a:gd name="T2" fmla="*/ 582 w 1005"/>
              <a:gd name="T3" fmla="*/ 368 h 798"/>
              <a:gd name="T4" fmla="*/ 753 w 1005"/>
              <a:gd name="T5" fmla="*/ 207 h 798"/>
              <a:gd name="T6" fmla="*/ 903 w 1005"/>
              <a:gd name="T7" fmla="*/ 373 h 798"/>
              <a:gd name="T8" fmla="*/ 903 w 1005"/>
              <a:gd name="T9" fmla="*/ 419 h 798"/>
              <a:gd name="T10" fmla="*/ 969 w 1005"/>
              <a:gd name="T11" fmla="*/ 580 h 798"/>
              <a:gd name="T12" fmla="*/ 1005 w 1005"/>
              <a:gd name="T13" fmla="*/ 617 h 798"/>
              <a:gd name="T14" fmla="*/ 480 w 1005"/>
              <a:gd name="T15" fmla="*/ 617 h 798"/>
              <a:gd name="T16" fmla="*/ 516 w 1005"/>
              <a:gd name="T17" fmla="*/ 580 h 798"/>
              <a:gd name="T18" fmla="*/ 582 w 1005"/>
              <a:gd name="T19" fmla="*/ 419 h 798"/>
              <a:gd name="T20" fmla="*/ 793 w 1005"/>
              <a:gd name="T21" fmla="*/ 207 h 798"/>
              <a:gd name="T22" fmla="*/ 793 w 1005"/>
              <a:gd name="T23" fmla="*/ 112 h 798"/>
              <a:gd name="T24" fmla="*/ 743 w 1005"/>
              <a:gd name="T25" fmla="*/ 62 h 798"/>
              <a:gd name="T26" fmla="*/ 693 w 1005"/>
              <a:gd name="T27" fmla="*/ 112 h 798"/>
              <a:gd name="T28" fmla="*/ 693 w 1005"/>
              <a:gd name="T29" fmla="*/ 207 h 798"/>
              <a:gd name="T30" fmla="*/ 656 w 1005"/>
              <a:gd name="T31" fmla="*/ 719 h 798"/>
              <a:gd name="T32" fmla="*/ 743 w 1005"/>
              <a:gd name="T33" fmla="*/ 771 h 798"/>
              <a:gd name="T34" fmla="*/ 829 w 1005"/>
              <a:gd name="T35" fmla="*/ 719 h 798"/>
              <a:gd name="T36" fmla="*/ 554 w 1005"/>
              <a:gd name="T37" fmla="*/ 31 h 798"/>
              <a:gd name="T38" fmla="*/ 399 w 1005"/>
              <a:gd name="T39" fmla="*/ 0 h 798"/>
              <a:gd name="T40" fmla="*/ 0 w 1005"/>
              <a:gd name="T41" fmla="*/ 399 h 798"/>
              <a:gd name="T42" fmla="*/ 399 w 1005"/>
              <a:gd name="T43" fmla="*/ 798 h 798"/>
              <a:gd name="T44" fmla="*/ 527 w 1005"/>
              <a:gd name="T45" fmla="*/ 777 h 798"/>
              <a:gd name="T46" fmla="*/ 193 w 1005"/>
              <a:gd name="T47" fmla="*/ 514 h 798"/>
              <a:gd name="T48" fmla="*/ 399 w 1005"/>
              <a:gd name="T49" fmla="*/ 399 h 798"/>
              <a:gd name="T50" fmla="*/ 399 w 1005"/>
              <a:gd name="T51" fmla="*/ 143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05" h="798">
                <a:moveTo>
                  <a:pt x="582" y="419"/>
                </a:moveTo>
                <a:cubicBezTo>
                  <a:pt x="582" y="368"/>
                  <a:pt x="582" y="368"/>
                  <a:pt x="582" y="368"/>
                </a:cubicBezTo>
                <a:cubicBezTo>
                  <a:pt x="582" y="275"/>
                  <a:pt x="660" y="201"/>
                  <a:pt x="753" y="207"/>
                </a:cubicBezTo>
                <a:cubicBezTo>
                  <a:pt x="839" y="213"/>
                  <a:pt x="903" y="288"/>
                  <a:pt x="903" y="373"/>
                </a:cubicBezTo>
                <a:cubicBezTo>
                  <a:pt x="903" y="419"/>
                  <a:pt x="903" y="419"/>
                  <a:pt x="903" y="419"/>
                </a:cubicBezTo>
                <a:cubicBezTo>
                  <a:pt x="903" y="479"/>
                  <a:pt x="927" y="537"/>
                  <a:pt x="969" y="580"/>
                </a:cubicBezTo>
                <a:cubicBezTo>
                  <a:pt x="1005" y="617"/>
                  <a:pt x="1005" y="617"/>
                  <a:pt x="1005" y="617"/>
                </a:cubicBezTo>
                <a:cubicBezTo>
                  <a:pt x="480" y="617"/>
                  <a:pt x="480" y="617"/>
                  <a:pt x="480" y="617"/>
                </a:cubicBezTo>
                <a:cubicBezTo>
                  <a:pt x="516" y="580"/>
                  <a:pt x="516" y="580"/>
                  <a:pt x="516" y="580"/>
                </a:cubicBezTo>
                <a:cubicBezTo>
                  <a:pt x="558" y="537"/>
                  <a:pt x="582" y="479"/>
                  <a:pt x="582" y="419"/>
                </a:cubicBezTo>
                <a:close/>
                <a:moveTo>
                  <a:pt x="793" y="207"/>
                </a:moveTo>
                <a:cubicBezTo>
                  <a:pt x="793" y="112"/>
                  <a:pt x="793" y="112"/>
                  <a:pt x="793" y="112"/>
                </a:cubicBezTo>
                <a:cubicBezTo>
                  <a:pt x="793" y="85"/>
                  <a:pt x="770" y="62"/>
                  <a:pt x="743" y="62"/>
                </a:cubicBezTo>
                <a:cubicBezTo>
                  <a:pt x="715" y="62"/>
                  <a:pt x="693" y="85"/>
                  <a:pt x="693" y="112"/>
                </a:cubicBezTo>
                <a:cubicBezTo>
                  <a:pt x="693" y="207"/>
                  <a:pt x="693" y="207"/>
                  <a:pt x="693" y="207"/>
                </a:cubicBezTo>
                <a:moveTo>
                  <a:pt x="656" y="719"/>
                </a:moveTo>
                <a:cubicBezTo>
                  <a:pt x="673" y="750"/>
                  <a:pt x="705" y="771"/>
                  <a:pt x="743" y="771"/>
                </a:cubicBezTo>
                <a:cubicBezTo>
                  <a:pt x="780" y="771"/>
                  <a:pt x="813" y="750"/>
                  <a:pt x="829" y="719"/>
                </a:cubicBezTo>
                <a:moveTo>
                  <a:pt x="554" y="31"/>
                </a:moveTo>
                <a:cubicBezTo>
                  <a:pt x="507" y="11"/>
                  <a:pt x="454" y="0"/>
                  <a:pt x="399" y="0"/>
                </a:cubicBezTo>
                <a:cubicBezTo>
                  <a:pt x="179" y="0"/>
                  <a:pt x="0" y="179"/>
                  <a:pt x="0" y="399"/>
                </a:cubicBezTo>
                <a:cubicBezTo>
                  <a:pt x="0" y="619"/>
                  <a:pt x="179" y="798"/>
                  <a:pt x="399" y="798"/>
                </a:cubicBezTo>
                <a:cubicBezTo>
                  <a:pt x="444" y="798"/>
                  <a:pt x="487" y="790"/>
                  <a:pt x="527" y="777"/>
                </a:cubicBezTo>
                <a:moveTo>
                  <a:pt x="193" y="514"/>
                </a:moveTo>
                <a:cubicBezTo>
                  <a:pt x="399" y="399"/>
                  <a:pt x="399" y="399"/>
                  <a:pt x="399" y="399"/>
                </a:cubicBezTo>
                <a:cubicBezTo>
                  <a:pt x="399" y="143"/>
                  <a:pt x="399" y="143"/>
                  <a:pt x="399" y="14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43" name="Freeform 151">
            <a:extLst>
              <a:ext uri="{FF2B5EF4-FFF2-40B4-BE49-F238E27FC236}">
                <a16:creationId xmlns:a16="http://schemas.microsoft.com/office/drawing/2014/main" id="{8F5FE468-576C-E835-FBB8-AAE265061673}"/>
              </a:ext>
            </a:extLst>
          </p:cNvPr>
          <p:cNvSpPr>
            <a:spLocks noEditPoints="1"/>
          </p:cNvSpPr>
          <p:nvPr/>
        </p:nvSpPr>
        <p:spPr bwMode="auto">
          <a:xfrm>
            <a:off x="6699737" y="6747517"/>
            <a:ext cx="561830" cy="955427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71">
            <a:extLst>
              <a:ext uri="{FF2B5EF4-FFF2-40B4-BE49-F238E27FC236}">
                <a16:creationId xmlns:a16="http://schemas.microsoft.com/office/drawing/2014/main" id="{2128D153-C3D3-FE21-6BCB-1D7AE9E45B97}"/>
              </a:ext>
            </a:extLst>
          </p:cNvPr>
          <p:cNvSpPr>
            <a:spLocks noEditPoints="1"/>
          </p:cNvSpPr>
          <p:nvPr/>
        </p:nvSpPr>
        <p:spPr bwMode="auto">
          <a:xfrm>
            <a:off x="16562354" y="6849090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4807506E-A3B0-A80A-8F9C-1734A9BB38E9}"/>
              </a:ext>
            </a:extLst>
          </p:cNvPr>
          <p:cNvSpPr/>
          <p:nvPr/>
        </p:nvSpPr>
        <p:spPr>
          <a:xfrm>
            <a:off x="21502510" y="6844329"/>
            <a:ext cx="792274" cy="76180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10E221D4-1F92-3E95-47F7-63D84D1B2DBA}"/>
              </a:ext>
            </a:extLst>
          </p:cNvPr>
          <p:cNvSpPr/>
          <p:nvPr/>
        </p:nvSpPr>
        <p:spPr>
          <a:xfrm rot="5400000">
            <a:off x="-964313" y="7135668"/>
            <a:ext cx="1478908" cy="1811582"/>
          </a:xfrm>
          <a:custGeom>
            <a:avLst/>
            <a:gdLst>
              <a:gd name="connsiteX0" fmla="*/ 0 w 1478908"/>
              <a:gd name="connsiteY0" fmla="*/ 1201004 h 1811582"/>
              <a:gd name="connsiteX1" fmla="*/ 0 w 1478908"/>
              <a:gd name="connsiteY1" fmla="*/ 522952 h 1811582"/>
              <a:gd name="connsiteX2" fmla="*/ 739454 w 1478908"/>
              <a:gd name="connsiteY2" fmla="*/ 0 h 1811582"/>
              <a:gd name="connsiteX3" fmla="*/ 1478908 w 1478908"/>
              <a:gd name="connsiteY3" fmla="*/ 522952 h 1811582"/>
              <a:gd name="connsiteX4" fmla="*/ 1478908 w 1478908"/>
              <a:gd name="connsiteY4" fmla="*/ 1201004 h 1811582"/>
              <a:gd name="connsiteX5" fmla="*/ 1008664 w 1478908"/>
              <a:gd name="connsiteY5" fmla="*/ 868440 h 1811582"/>
              <a:gd name="connsiteX6" fmla="*/ 1008664 w 1478908"/>
              <a:gd name="connsiteY6" fmla="*/ 1777755 h 1811582"/>
              <a:gd name="connsiteX7" fmla="*/ 1008665 w 1478908"/>
              <a:gd name="connsiteY7" fmla="*/ 1777755 h 1811582"/>
              <a:gd name="connsiteX8" fmla="*/ 1008665 w 1478908"/>
              <a:gd name="connsiteY8" fmla="*/ 1811582 h 1811582"/>
              <a:gd name="connsiteX9" fmla="*/ 470243 w 1478908"/>
              <a:gd name="connsiteY9" fmla="*/ 1811582 h 1811582"/>
              <a:gd name="connsiteX10" fmla="*/ 470243 w 1478908"/>
              <a:gd name="connsiteY10" fmla="*/ 868440 h 1811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78908" h="1811582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11582"/>
                </a:lnTo>
                <a:lnTo>
                  <a:pt x="470243" y="181158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5571A14-E930-28AF-2B91-C2A1FF6F067B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5FE75B5-7D22-0D36-6FCD-8A0DC8EE0E0E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8B2F696-60D7-550E-276C-2F1751DD15A9}"/>
              </a:ext>
            </a:extLst>
          </p:cNvPr>
          <p:cNvSpPr/>
          <p:nvPr/>
        </p:nvSpPr>
        <p:spPr>
          <a:xfrm>
            <a:off x="10454828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2F5C741-08BE-EB08-6532-E7FFD536654C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BD4BD33-864F-FE24-6928-F5E94C9435C6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ED6BC4F-2906-0641-6AAD-0AB5898173FD}"/>
              </a:ext>
            </a:extLst>
          </p:cNvPr>
          <p:cNvSpPr/>
          <p:nvPr/>
        </p:nvSpPr>
        <p:spPr>
          <a:xfrm>
            <a:off x="15426066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CB65D3F1-9866-FF1A-68F1-CBBCBF884B1B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F58D317-4531-7130-7866-F82700BEF89A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2155169-BC26-1256-922E-6877B3B6F4DA}"/>
              </a:ext>
            </a:extLst>
          </p:cNvPr>
          <p:cNvSpPr/>
          <p:nvPr/>
        </p:nvSpPr>
        <p:spPr>
          <a:xfrm>
            <a:off x="20406852" y="6166969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0E8367C-B2AB-FD7D-8320-DB3630B90DB9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DF201AA-EB17-AB97-BE5F-3BF77C6F3C9E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9B56EDB-0A41-3C97-EC93-2E6D7693E7F8}"/>
              </a:ext>
            </a:extLst>
          </p:cNvPr>
          <p:cNvSpPr/>
          <p:nvPr/>
        </p:nvSpPr>
        <p:spPr>
          <a:xfrm>
            <a:off x="517619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E0061F2-6031-C200-A0E9-CBCF05340E6C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EA1E9A9B-1F77-1B9F-D4BD-47BCE9C63CD0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DE2BAF6-8F53-2C54-FED8-E59FCF66940F}"/>
              </a:ext>
            </a:extLst>
          </p:cNvPr>
          <p:cNvSpPr/>
          <p:nvPr/>
        </p:nvSpPr>
        <p:spPr>
          <a:xfrm>
            <a:off x="5488857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ED73CC2-F5A2-6335-5ECF-C9FDC2C40DBD}"/>
              </a:ext>
            </a:extLst>
          </p:cNvPr>
          <p:cNvSpPr/>
          <p:nvPr/>
        </p:nvSpPr>
        <p:spPr>
          <a:xfrm rot="5400000">
            <a:off x="11621667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7B2024B-A614-48D2-26DA-24DC21F37EB3}"/>
              </a:ext>
            </a:extLst>
          </p:cNvPr>
          <p:cNvSpPr/>
          <p:nvPr/>
        </p:nvSpPr>
        <p:spPr>
          <a:xfrm rot="5400000">
            <a:off x="20509344" y="6871563"/>
            <a:ext cx="4563586" cy="2337407"/>
          </a:xfrm>
          <a:custGeom>
            <a:avLst/>
            <a:gdLst>
              <a:gd name="connsiteX0" fmla="*/ 0 w 4563586"/>
              <a:gd name="connsiteY0" fmla="*/ 2337407 h 2337407"/>
              <a:gd name="connsiteX1" fmla="*/ 0 w 4563586"/>
              <a:gd name="connsiteY1" fmla="*/ 657234 h 2337407"/>
              <a:gd name="connsiteX2" fmla="*/ 657234 w 4563586"/>
              <a:gd name="connsiteY2" fmla="*/ 0 h 2337407"/>
              <a:gd name="connsiteX3" fmla="*/ 3906352 w 4563586"/>
              <a:gd name="connsiteY3" fmla="*/ 0 h 2337407"/>
              <a:gd name="connsiteX4" fmla="*/ 4563586 w 4563586"/>
              <a:gd name="connsiteY4" fmla="*/ 657234 h 2337407"/>
              <a:gd name="connsiteX5" fmla="*/ 4563586 w 4563586"/>
              <a:gd name="connsiteY5" fmla="*/ 2238020 h 2337407"/>
              <a:gd name="connsiteX6" fmla="*/ 4292190 w 4563586"/>
              <a:gd name="connsiteY6" fmla="*/ 2041936 h 2337407"/>
              <a:gd name="connsiteX7" fmla="*/ 4292190 w 4563586"/>
              <a:gd name="connsiteY7" fmla="*/ 651748 h 2337407"/>
              <a:gd name="connsiteX8" fmla="*/ 3894317 w 4563586"/>
              <a:gd name="connsiteY8" fmla="*/ 253875 h 2337407"/>
              <a:gd name="connsiteX9" fmla="*/ 669269 w 4563586"/>
              <a:gd name="connsiteY9" fmla="*/ 253875 h 2337407"/>
              <a:gd name="connsiteX10" fmla="*/ 271396 w 4563586"/>
              <a:gd name="connsiteY10" fmla="*/ 651748 h 2337407"/>
              <a:gd name="connsiteX11" fmla="*/ 271396 w 4563586"/>
              <a:gd name="connsiteY11" fmla="*/ 2141323 h 2337407"/>
              <a:gd name="connsiteX12" fmla="*/ 0 w 4563586"/>
              <a:gd name="connsiteY12" fmla="*/ 2337407 h 233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63586" h="2337407">
                <a:moveTo>
                  <a:pt x="0" y="2337407"/>
                </a:moveTo>
                <a:lnTo>
                  <a:pt x="0" y="657234"/>
                </a:lnTo>
                <a:cubicBezTo>
                  <a:pt x="0" y="294254"/>
                  <a:pt x="294254" y="0"/>
                  <a:pt x="657234" y="0"/>
                </a:cubicBezTo>
                <a:lnTo>
                  <a:pt x="3906352" y="0"/>
                </a:lnTo>
                <a:cubicBezTo>
                  <a:pt x="4269332" y="0"/>
                  <a:pt x="4563586" y="294254"/>
                  <a:pt x="4563586" y="657234"/>
                </a:cubicBezTo>
                <a:lnTo>
                  <a:pt x="4563586" y="2238020"/>
                </a:lnTo>
                <a:lnTo>
                  <a:pt x="4292190" y="2041936"/>
                </a:lnTo>
                <a:lnTo>
                  <a:pt x="4292190" y="651748"/>
                </a:lnTo>
                <a:cubicBezTo>
                  <a:pt x="4292190" y="432009"/>
                  <a:pt x="4114056" y="253875"/>
                  <a:pt x="3894317" y="253875"/>
                </a:cubicBezTo>
                <a:lnTo>
                  <a:pt x="669269" y="253875"/>
                </a:lnTo>
                <a:cubicBezTo>
                  <a:pt x="449530" y="253875"/>
                  <a:pt x="271396" y="432009"/>
                  <a:pt x="271396" y="651748"/>
                </a:cubicBezTo>
                <a:lnTo>
                  <a:pt x="271396" y="2141323"/>
                </a:lnTo>
                <a:lnTo>
                  <a:pt x="0" y="2337407"/>
                </a:lnTo>
                <a:close/>
              </a:path>
            </a:pathLst>
          </a:custGeom>
          <a:solidFill>
            <a:schemeClr val="accent6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9779467-E48A-98D1-9642-E3556520FF15}"/>
              </a:ext>
            </a:extLst>
          </p:cNvPr>
          <p:cNvSpPr/>
          <p:nvPr/>
        </p:nvSpPr>
        <p:spPr>
          <a:xfrm rot="5400000">
            <a:off x="16592905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5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CBE2B40-2F33-CD44-EAC1-F44E15BC1A79}"/>
              </a:ext>
            </a:extLst>
          </p:cNvPr>
          <p:cNvSpPr/>
          <p:nvPr/>
        </p:nvSpPr>
        <p:spPr>
          <a:xfrm rot="5400000">
            <a:off x="1684458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1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 dirty="0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09DDDF5-0F99-A5DE-5DFC-6ADB772F6A2A}"/>
              </a:ext>
            </a:extLst>
          </p:cNvPr>
          <p:cNvSpPr/>
          <p:nvPr/>
        </p:nvSpPr>
        <p:spPr>
          <a:xfrm rot="5400000">
            <a:off x="6655696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3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1C63602-21D1-1C01-B261-7A61658CBCA8}"/>
              </a:ext>
            </a:extLst>
          </p:cNvPr>
          <p:cNvSpPr/>
          <p:nvPr/>
        </p:nvSpPr>
        <p:spPr>
          <a:xfrm rot="5400000">
            <a:off x="20751844" y="7096542"/>
            <a:ext cx="4020794" cy="1887448"/>
          </a:xfrm>
          <a:custGeom>
            <a:avLst/>
            <a:gdLst>
              <a:gd name="connsiteX0" fmla="*/ 0 w 4020794"/>
              <a:gd name="connsiteY0" fmla="*/ 1887448 h 1887448"/>
              <a:gd name="connsiteX1" fmla="*/ 0 w 4020794"/>
              <a:gd name="connsiteY1" fmla="*/ 397873 h 1887448"/>
              <a:gd name="connsiteX2" fmla="*/ 397873 w 4020794"/>
              <a:gd name="connsiteY2" fmla="*/ 0 h 1887448"/>
              <a:gd name="connsiteX3" fmla="*/ 3622921 w 4020794"/>
              <a:gd name="connsiteY3" fmla="*/ 0 h 1887448"/>
              <a:gd name="connsiteX4" fmla="*/ 4020794 w 4020794"/>
              <a:gd name="connsiteY4" fmla="*/ 397873 h 1887448"/>
              <a:gd name="connsiteX5" fmla="*/ 4020794 w 4020794"/>
              <a:gd name="connsiteY5" fmla="*/ 1788061 h 1887448"/>
              <a:gd name="connsiteX6" fmla="*/ 3677509 w 4020794"/>
              <a:gd name="connsiteY6" fmla="*/ 1540038 h 1887448"/>
              <a:gd name="connsiteX7" fmla="*/ 3677509 w 4020794"/>
              <a:gd name="connsiteY7" fmla="*/ 384440 h 1887448"/>
              <a:gd name="connsiteX8" fmla="*/ 3579432 w 4020794"/>
              <a:gd name="connsiteY8" fmla="*/ 286363 h 1887448"/>
              <a:gd name="connsiteX9" fmla="*/ 441362 w 4020794"/>
              <a:gd name="connsiteY9" fmla="*/ 286363 h 1887448"/>
              <a:gd name="connsiteX10" fmla="*/ 343285 w 4020794"/>
              <a:gd name="connsiteY10" fmla="*/ 384440 h 1887448"/>
              <a:gd name="connsiteX11" fmla="*/ 343285 w 4020794"/>
              <a:gd name="connsiteY11" fmla="*/ 1639425 h 1887448"/>
              <a:gd name="connsiteX12" fmla="*/ 0 w 4020794"/>
              <a:gd name="connsiteY12" fmla="*/ 1887448 h 1887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20794" h="1887448">
                <a:moveTo>
                  <a:pt x="0" y="1887448"/>
                </a:moveTo>
                <a:lnTo>
                  <a:pt x="0" y="397873"/>
                </a:lnTo>
                <a:cubicBezTo>
                  <a:pt x="0" y="178134"/>
                  <a:pt x="178134" y="0"/>
                  <a:pt x="397873" y="0"/>
                </a:cubicBezTo>
                <a:lnTo>
                  <a:pt x="3622921" y="0"/>
                </a:lnTo>
                <a:cubicBezTo>
                  <a:pt x="3842660" y="0"/>
                  <a:pt x="4020794" y="178134"/>
                  <a:pt x="4020794" y="397873"/>
                </a:cubicBezTo>
                <a:lnTo>
                  <a:pt x="4020794" y="1788061"/>
                </a:lnTo>
                <a:lnTo>
                  <a:pt x="3677509" y="1540038"/>
                </a:lnTo>
                <a:lnTo>
                  <a:pt x="3677509" y="384440"/>
                </a:lnTo>
                <a:cubicBezTo>
                  <a:pt x="3677509" y="330274"/>
                  <a:pt x="3633598" y="286363"/>
                  <a:pt x="3579432" y="286363"/>
                </a:cubicBezTo>
                <a:lnTo>
                  <a:pt x="441362" y="286363"/>
                </a:lnTo>
                <a:cubicBezTo>
                  <a:pt x="387196" y="286363"/>
                  <a:pt x="343285" y="330274"/>
                  <a:pt x="343285" y="384440"/>
                </a:cubicBezTo>
                <a:lnTo>
                  <a:pt x="343285" y="1639425"/>
                </a:lnTo>
                <a:lnTo>
                  <a:pt x="0" y="188744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F0F358D-B300-876E-A129-8845BDE74339}"/>
              </a:ext>
            </a:extLst>
          </p:cNvPr>
          <p:cNvSpPr/>
          <p:nvPr/>
        </p:nvSpPr>
        <p:spPr>
          <a:xfrm rot="5400000">
            <a:off x="17377775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89DD311-3648-2DF5-F1F4-CD07541D40FE}"/>
              </a:ext>
            </a:extLst>
          </p:cNvPr>
          <p:cNvSpPr/>
          <p:nvPr/>
        </p:nvSpPr>
        <p:spPr>
          <a:xfrm rot="5400000">
            <a:off x="12406537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38B3279-D401-A5C7-D2A6-BDBFFED87D76}"/>
              </a:ext>
            </a:extLst>
          </p:cNvPr>
          <p:cNvSpPr/>
          <p:nvPr/>
        </p:nvSpPr>
        <p:spPr>
          <a:xfrm rot="5400000">
            <a:off x="7440566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CD8151A-C398-BB46-C343-D8F14E8B4945}"/>
              </a:ext>
            </a:extLst>
          </p:cNvPr>
          <p:cNvSpPr/>
          <p:nvPr/>
        </p:nvSpPr>
        <p:spPr>
          <a:xfrm rot="5400000">
            <a:off x="2469328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7" name="Textbox 200">
            <a:extLst>
              <a:ext uri="{FF2B5EF4-FFF2-40B4-BE49-F238E27FC236}">
                <a16:creationId xmlns:a16="http://schemas.microsoft.com/office/drawing/2014/main" id="{0E898FC4-68B5-8201-81DB-D1FBF1AFF6F0}"/>
              </a:ext>
            </a:extLst>
          </p:cNvPr>
          <p:cNvSpPr txBox="1"/>
          <p:nvPr/>
        </p:nvSpPr>
        <p:spPr>
          <a:xfrm>
            <a:off x="21332519" y="7970131"/>
            <a:ext cx="114005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REVIEW</a:t>
            </a:r>
          </a:p>
        </p:txBody>
      </p:sp>
      <p:sp>
        <p:nvSpPr>
          <p:cNvPr id="28" name="Textbox 200">
            <a:extLst>
              <a:ext uri="{FF2B5EF4-FFF2-40B4-BE49-F238E27FC236}">
                <a16:creationId xmlns:a16="http://schemas.microsoft.com/office/drawing/2014/main" id="{D009DF57-7416-2AA3-4ECE-3ED8340218DB}"/>
              </a:ext>
            </a:extLst>
          </p:cNvPr>
          <p:cNvSpPr txBox="1"/>
          <p:nvPr/>
        </p:nvSpPr>
        <p:spPr>
          <a:xfrm>
            <a:off x="2069096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Đánh giá kết quả, rút kinh nghiệm và điều chỉnh cho hiệu quả.</a:t>
            </a:r>
          </a:p>
        </p:txBody>
      </p:sp>
      <p:sp>
        <p:nvSpPr>
          <p:cNvPr id="29" name="Textbox 200">
            <a:extLst>
              <a:ext uri="{FF2B5EF4-FFF2-40B4-BE49-F238E27FC236}">
                <a16:creationId xmlns:a16="http://schemas.microsoft.com/office/drawing/2014/main" id="{43419AF6-F753-7F39-969E-B1AF9178BCB9}"/>
              </a:ext>
            </a:extLst>
          </p:cNvPr>
          <p:cNvSpPr txBox="1"/>
          <p:nvPr/>
        </p:nvSpPr>
        <p:spPr>
          <a:xfrm>
            <a:off x="1581092" y="7970131"/>
            <a:ext cx="85664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PLAN</a:t>
            </a:r>
          </a:p>
        </p:txBody>
      </p:sp>
      <p:sp>
        <p:nvSpPr>
          <p:cNvPr id="30" name="Textbox 200">
            <a:extLst>
              <a:ext uri="{FF2B5EF4-FFF2-40B4-BE49-F238E27FC236}">
                <a16:creationId xmlns:a16="http://schemas.microsoft.com/office/drawing/2014/main" id="{8BD5C9DC-865A-205A-8584-0F3B6015B97E}"/>
              </a:ext>
            </a:extLst>
          </p:cNvPr>
          <p:cNvSpPr txBox="1"/>
          <p:nvPr/>
        </p:nvSpPr>
        <p:spPr>
          <a:xfrm>
            <a:off x="810069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Lập kế hoạch tổng thể, xác định rõ công việc cần hoàn thành.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1" name="Textbox 200">
            <a:extLst>
              <a:ext uri="{FF2B5EF4-FFF2-40B4-BE49-F238E27FC236}">
                <a16:creationId xmlns:a16="http://schemas.microsoft.com/office/drawing/2014/main" id="{E490613A-D6DB-24AF-8DDA-D8AE32BB2616}"/>
              </a:ext>
            </a:extLst>
          </p:cNvPr>
          <p:cNvSpPr txBox="1"/>
          <p:nvPr/>
        </p:nvSpPr>
        <p:spPr>
          <a:xfrm>
            <a:off x="6210249" y="7970131"/>
            <a:ext cx="154080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PRIORITIZE</a:t>
            </a:r>
          </a:p>
        </p:txBody>
      </p:sp>
      <p:sp>
        <p:nvSpPr>
          <p:cNvPr id="32" name="Textbox 200">
            <a:extLst>
              <a:ext uri="{FF2B5EF4-FFF2-40B4-BE49-F238E27FC236}">
                <a16:creationId xmlns:a16="http://schemas.microsoft.com/office/drawing/2014/main" id="{D48B3B5C-9560-5245-1CCD-9E429CDF3D41}"/>
              </a:ext>
            </a:extLst>
          </p:cNvPr>
          <p:cNvSpPr txBox="1"/>
          <p:nvPr/>
        </p:nvSpPr>
        <p:spPr>
          <a:xfrm>
            <a:off x="5769073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Xếp hạng mức độ quan trọng, tập trung vào việc mang giá trị cao.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3" name="Textbox 200">
            <a:extLst>
              <a:ext uri="{FF2B5EF4-FFF2-40B4-BE49-F238E27FC236}">
                <a16:creationId xmlns:a16="http://schemas.microsoft.com/office/drawing/2014/main" id="{256863D7-6129-B0B2-1FC5-773EF209FEA9}"/>
              </a:ext>
            </a:extLst>
          </p:cNvPr>
          <p:cNvSpPr txBox="1"/>
          <p:nvPr/>
        </p:nvSpPr>
        <p:spPr>
          <a:xfrm>
            <a:off x="11192282" y="7970131"/>
            <a:ext cx="150868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SCHEDULE</a:t>
            </a:r>
          </a:p>
        </p:txBody>
      </p:sp>
      <p:sp>
        <p:nvSpPr>
          <p:cNvPr id="34" name="Textbox 200">
            <a:extLst>
              <a:ext uri="{FF2B5EF4-FFF2-40B4-BE49-F238E27FC236}">
                <a16:creationId xmlns:a16="http://schemas.microsoft.com/office/drawing/2014/main" id="{1026D91F-1CCC-49CC-1340-EEE54EB7FA5B}"/>
              </a:ext>
            </a:extLst>
          </p:cNvPr>
          <p:cNvSpPr txBox="1"/>
          <p:nvPr/>
        </p:nvSpPr>
        <p:spPr>
          <a:xfrm>
            <a:off x="1073504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Phân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bổ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thời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gian</a:t>
            </a:r>
            <a:r>
              <a:rPr lang="en-US" sz="1600" dirty="0">
                <a:solidFill>
                  <a:schemeClr val="tx2"/>
                </a:solidFill>
              </a:rPr>
              <a:t> chi </a:t>
            </a:r>
            <a:r>
              <a:rPr lang="en-US" sz="1600" dirty="0" err="1">
                <a:solidFill>
                  <a:schemeClr val="tx2"/>
                </a:solidFill>
              </a:rPr>
              <a:t>tiết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gắn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khung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giờ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hợp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lý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5" name="Textbox 200">
            <a:extLst>
              <a:ext uri="{FF2B5EF4-FFF2-40B4-BE49-F238E27FC236}">
                <a16:creationId xmlns:a16="http://schemas.microsoft.com/office/drawing/2014/main" id="{0B729137-4445-D582-CC4E-1359DB70B2A1}"/>
              </a:ext>
            </a:extLst>
          </p:cNvPr>
          <p:cNvSpPr txBox="1"/>
          <p:nvPr/>
        </p:nvSpPr>
        <p:spPr>
          <a:xfrm>
            <a:off x="16266080" y="7970131"/>
            <a:ext cx="1303562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EXECUTE</a:t>
            </a:r>
          </a:p>
        </p:txBody>
      </p:sp>
      <p:sp>
        <p:nvSpPr>
          <p:cNvPr id="36" name="Textbox 200">
            <a:extLst>
              <a:ext uri="{FF2B5EF4-FFF2-40B4-BE49-F238E27FC236}">
                <a16:creationId xmlns:a16="http://schemas.microsoft.com/office/drawing/2014/main" id="{DD023EE9-23D3-4C8F-70C4-8D4092593EA8}"/>
              </a:ext>
            </a:extLst>
          </p:cNvPr>
          <p:cNvSpPr txBox="1"/>
          <p:nvPr/>
        </p:nvSpPr>
        <p:spPr>
          <a:xfrm>
            <a:off x="15706282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Hành động theo kế hoạch đã định, kiên trì thực hiện từng bước.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7" name="TextBox 48">
            <a:extLst>
              <a:ext uri="{FF2B5EF4-FFF2-40B4-BE49-F238E27FC236}">
                <a16:creationId xmlns:a16="http://schemas.microsoft.com/office/drawing/2014/main" id="{122D50E9-ACFC-DB13-DCB4-D6AA02004327}"/>
              </a:ext>
            </a:extLst>
          </p:cNvPr>
          <p:cNvSpPr txBox="1"/>
          <p:nvPr/>
        </p:nvSpPr>
        <p:spPr>
          <a:xfrm>
            <a:off x="7041609" y="1257120"/>
            <a:ext cx="10300833" cy="140038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500" b="1" dirty="0">
                <a:solidFill>
                  <a:schemeClr val="bg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TIME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38" name="TextBox 48">
            <a:extLst>
              <a:ext uri="{FF2B5EF4-FFF2-40B4-BE49-F238E27FC236}">
                <a16:creationId xmlns:a16="http://schemas.microsoft.com/office/drawing/2014/main" id="{4B9D3907-DC63-9F4F-FFE0-20F68A5FBD9D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9" name="TextBox 25">
            <a:extLst>
              <a:ext uri="{FF2B5EF4-FFF2-40B4-BE49-F238E27FC236}">
                <a16:creationId xmlns:a16="http://schemas.microsoft.com/office/drawing/2014/main" id="{BA39A0B3-0778-6EC0-7AAD-0C2CF54794DF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0" name="TextBox 48">
            <a:extLst>
              <a:ext uri="{FF2B5EF4-FFF2-40B4-BE49-F238E27FC236}">
                <a16:creationId xmlns:a16="http://schemas.microsoft.com/office/drawing/2014/main" id="{15635A08-C92F-5E11-AE09-F89E4BE95C37}"/>
              </a:ext>
            </a:extLst>
          </p:cNvPr>
          <p:cNvSpPr txBox="1"/>
          <p:nvPr/>
        </p:nvSpPr>
        <p:spPr>
          <a:xfrm>
            <a:off x="7033505" y="3954541"/>
            <a:ext cx="10316990" cy="89255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Quy trình </a:t>
            </a:r>
            <a:r>
              <a:rPr lang="vi-VN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quản lý thời gian 5 bước </a:t>
            </a: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giúp sắp xếp công việc khoa học, </a:t>
            </a:r>
            <a:endParaRPr lang="en-US" sz="26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0" algn="ctr">
              <a:defRPr/>
            </a:pP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tối ưu năng suất và duy trì sự </a:t>
            </a:r>
            <a:r>
              <a:rPr lang="vi-VN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cân bằng</a:t>
            </a: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Freeform 16">
            <a:extLst>
              <a:ext uri="{FF2B5EF4-FFF2-40B4-BE49-F238E27FC236}">
                <a16:creationId xmlns:a16="http://schemas.microsoft.com/office/drawing/2014/main" id="{96A551C9-7B97-B7C3-387A-5BAD922D772C}"/>
              </a:ext>
            </a:extLst>
          </p:cNvPr>
          <p:cNvSpPr>
            <a:spLocks noEditPoints="1"/>
          </p:cNvSpPr>
          <p:nvPr/>
        </p:nvSpPr>
        <p:spPr bwMode="auto">
          <a:xfrm>
            <a:off x="1677713" y="6796717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42" name="Freeform 47">
            <a:extLst>
              <a:ext uri="{FF2B5EF4-FFF2-40B4-BE49-F238E27FC236}">
                <a16:creationId xmlns:a16="http://schemas.microsoft.com/office/drawing/2014/main" id="{20B2390A-E813-C6F3-9D0A-9D12E1B13184}"/>
              </a:ext>
            </a:extLst>
          </p:cNvPr>
          <p:cNvSpPr>
            <a:spLocks noEditPoints="1"/>
          </p:cNvSpPr>
          <p:nvPr/>
        </p:nvSpPr>
        <p:spPr bwMode="auto">
          <a:xfrm>
            <a:off x="11564135" y="6920510"/>
            <a:ext cx="764977" cy="609441"/>
          </a:xfrm>
          <a:custGeom>
            <a:avLst/>
            <a:gdLst>
              <a:gd name="T0" fmla="*/ 582 w 1005"/>
              <a:gd name="T1" fmla="*/ 419 h 798"/>
              <a:gd name="T2" fmla="*/ 582 w 1005"/>
              <a:gd name="T3" fmla="*/ 368 h 798"/>
              <a:gd name="T4" fmla="*/ 753 w 1005"/>
              <a:gd name="T5" fmla="*/ 207 h 798"/>
              <a:gd name="T6" fmla="*/ 903 w 1005"/>
              <a:gd name="T7" fmla="*/ 373 h 798"/>
              <a:gd name="T8" fmla="*/ 903 w 1005"/>
              <a:gd name="T9" fmla="*/ 419 h 798"/>
              <a:gd name="T10" fmla="*/ 969 w 1005"/>
              <a:gd name="T11" fmla="*/ 580 h 798"/>
              <a:gd name="T12" fmla="*/ 1005 w 1005"/>
              <a:gd name="T13" fmla="*/ 617 h 798"/>
              <a:gd name="T14" fmla="*/ 480 w 1005"/>
              <a:gd name="T15" fmla="*/ 617 h 798"/>
              <a:gd name="T16" fmla="*/ 516 w 1005"/>
              <a:gd name="T17" fmla="*/ 580 h 798"/>
              <a:gd name="T18" fmla="*/ 582 w 1005"/>
              <a:gd name="T19" fmla="*/ 419 h 798"/>
              <a:gd name="T20" fmla="*/ 793 w 1005"/>
              <a:gd name="T21" fmla="*/ 207 h 798"/>
              <a:gd name="T22" fmla="*/ 793 w 1005"/>
              <a:gd name="T23" fmla="*/ 112 h 798"/>
              <a:gd name="T24" fmla="*/ 743 w 1005"/>
              <a:gd name="T25" fmla="*/ 62 h 798"/>
              <a:gd name="T26" fmla="*/ 693 w 1005"/>
              <a:gd name="T27" fmla="*/ 112 h 798"/>
              <a:gd name="T28" fmla="*/ 693 w 1005"/>
              <a:gd name="T29" fmla="*/ 207 h 798"/>
              <a:gd name="T30" fmla="*/ 656 w 1005"/>
              <a:gd name="T31" fmla="*/ 719 h 798"/>
              <a:gd name="T32" fmla="*/ 743 w 1005"/>
              <a:gd name="T33" fmla="*/ 771 h 798"/>
              <a:gd name="T34" fmla="*/ 829 w 1005"/>
              <a:gd name="T35" fmla="*/ 719 h 798"/>
              <a:gd name="T36" fmla="*/ 554 w 1005"/>
              <a:gd name="T37" fmla="*/ 31 h 798"/>
              <a:gd name="T38" fmla="*/ 399 w 1005"/>
              <a:gd name="T39" fmla="*/ 0 h 798"/>
              <a:gd name="T40" fmla="*/ 0 w 1005"/>
              <a:gd name="T41" fmla="*/ 399 h 798"/>
              <a:gd name="T42" fmla="*/ 399 w 1005"/>
              <a:gd name="T43" fmla="*/ 798 h 798"/>
              <a:gd name="T44" fmla="*/ 527 w 1005"/>
              <a:gd name="T45" fmla="*/ 777 h 798"/>
              <a:gd name="T46" fmla="*/ 193 w 1005"/>
              <a:gd name="T47" fmla="*/ 514 h 798"/>
              <a:gd name="T48" fmla="*/ 399 w 1005"/>
              <a:gd name="T49" fmla="*/ 399 h 798"/>
              <a:gd name="T50" fmla="*/ 399 w 1005"/>
              <a:gd name="T51" fmla="*/ 143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05" h="798">
                <a:moveTo>
                  <a:pt x="582" y="419"/>
                </a:moveTo>
                <a:cubicBezTo>
                  <a:pt x="582" y="368"/>
                  <a:pt x="582" y="368"/>
                  <a:pt x="582" y="368"/>
                </a:cubicBezTo>
                <a:cubicBezTo>
                  <a:pt x="582" y="275"/>
                  <a:pt x="660" y="201"/>
                  <a:pt x="753" y="207"/>
                </a:cubicBezTo>
                <a:cubicBezTo>
                  <a:pt x="839" y="213"/>
                  <a:pt x="903" y="288"/>
                  <a:pt x="903" y="373"/>
                </a:cubicBezTo>
                <a:cubicBezTo>
                  <a:pt x="903" y="419"/>
                  <a:pt x="903" y="419"/>
                  <a:pt x="903" y="419"/>
                </a:cubicBezTo>
                <a:cubicBezTo>
                  <a:pt x="903" y="479"/>
                  <a:pt x="927" y="537"/>
                  <a:pt x="969" y="580"/>
                </a:cubicBezTo>
                <a:cubicBezTo>
                  <a:pt x="1005" y="617"/>
                  <a:pt x="1005" y="617"/>
                  <a:pt x="1005" y="617"/>
                </a:cubicBezTo>
                <a:cubicBezTo>
                  <a:pt x="480" y="617"/>
                  <a:pt x="480" y="617"/>
                  <a:pt x="480" y="617"/>
                </a:cubicBezTo>
                <a:cubicBezTo>
                  <a:pt x="516" y="580"/>
                  <a:pt x="516" y="580"/>
                  <a:pt x="516" y="580"/>
                </a:cubicBezTo>
                <a:cubicBezTo>
                  <a:pt x="558" y="537"/>
                  <a:pt x="582" y="479"/>
                  <a:pt x="582" y="419"/>
                </a:cubicBezTo>
                <a:close/>
                <a:moveTo>
                  <a:pt x="793" y="207"/>
                </a:moveTo>
                <a:cubicBezTo>
                  <a:pt x="793" y="112"/>
                  <a:pt x="793" y="112"/>
                  <a:pt x="793" y="112"/>
                </a:cubicBezTo>
                <a:cubicBezTo>
                  <a:pt x="793" y="85"/>
                  <a:pt x="770" y="62"/>
                  <a:pt x="743" y="62"/>
                </a:cubicBezTo>
                <a:cubicBezTo>
                  <a:pt x="715" y="62"/>
                  <a:pt x="693" y="85"/>
                  <a:pt x="693" y="112"/>
                </a:cubicBezTo>
                <a:cubicBezTo>
                  <a:pt x="693" y="207"/>
                  <a:pt x="693" y="207"/>
                  <a:pt x="693" y="207"/>
                </a:cubicBezTo>
                <a:moveTo>
                  <a:pt x="656" y="719"/>
                </a:moveTo>
                <a:cubicBezTo>
                  <a:pt x="673" y="750"/>
                  <a:pt x="705" y="771"/>
                  <a:pt x="743" y="771"/>
                </a:cubicBezTo>
                <a:cubicBezTo>
                  <a:pt x="780" y="771"/>
                  <a:pt x="813" y="750"/>
                  <a:pt x="829" y="719"/>
                </a:cubicBezTo>
                <a:moveTo>
                  <a:pt x="554" y="31"/>
                </a:moveTo>
                <a:cubicBezTo>
                  <a:pt x="507" y="11"/>
                  <a:pt x="454" y="0"/>
                  <a:pt x="399" y="0"/>
                </a:cubicBezTo>
                <a:cubicBezTo>
                  <a:pt x="179" y="0"/>
                  <a:pt x="0" y="179"/>
                  <a:pt x="0" y="399"/>
                </a:cubicBezTo>
                <a:cubicBezTo>
                  <a:pt x="0" y="619"/>
                  <a:pt x="179" y="798"/>
                  <a:pt x="399" y="798"/>
                </a:cubicBezTo>
                <a:cubicBezTo>
                  <a:pt x="444" y="798"/>
                  <a:pt x="487" y="790"/>
                  <a:pt x="527" y="777"/>
                </a:cubicBezTo>
                <a:moveTo>
                  <a:pt x="193" y="514"/>
                </a:moveTo>
                <a:cubicBezTo>
                  <a:pt x="399" y="399"/>
                  <a:pt x="399" y="399"/>
                  <a:pt x="399" y="399"/>
                </a:cubicBezTo>
                <a:cubicBezTo>
                  <a:pt x="399" y="143"/>
                  <a:pt x="399" y="143"/>
                  <a:pt x="399" y="14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43" name="Freeform 151">
            <a:extLst>
              <a:ext uri="{FF2B5EF4-FFF2-40B4-BE49-F238E27FC236}">
                <a16:creationId xmlns:a16="http://schemas.microsoft.com/office/drawing/2014/main" id="{D7E61DC9-B921-1C0A-E148-4AD9B1BAE54C}"/>
              </a:ext>
            </a:extLst>
          </p:cNvPr>
          <p:cNvSpPr>
            <a:spLocks noEditPoints="1"/>
          </p:cNvSpPr>
          <p:nvPr/>
        </p:nvSpPr>
        <p:spPr bwMode="auto">
          <a:xfrm>
            <a:off x="6699737" y="6747517"/>
            <a:ext cx="561830" cy="955427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71">
            <a:extLst>
              <a:ext uri="{FF2B5EF4-FFF2-40B4-BE49-F238E27FC236}">
                <a16:creationId xmlns:a16="http://schemas.microsoft.com/office/drawing/2014/main" id="{91FF6A08-3B38-2297-565C-98CBDF545C4A}"/>
              </a:ext>
            </a:extLst>
          </p:cNvPr>
          <p:cNvSpPr>
            <a:spLocks noEditPoints="1"/>
          </p:cNvSpPr>
          <p:nvPr/>
        </p:nvSpPr>
        <p:spPr bwMode="auto">
          <a:xfrm>
            <a:off x="16562354" y="6849090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5FAF189-256C-EFE8-ABB8-E6F2E1E21A06}"/>
              </a:ext>
            </a:extLst>
          </p:cNvPr>
          <p:cNvSpPr/>
          <p:nvPr/>
        </p:nvSpPr>
        <p:spPr>
          <a:xfrm>
            <a:off x="21502510" y="6844329"/>
            <a:ext cx="792274" cy="76180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08EA5199-9341-B250-35FC-93A4716EA288}"/>
              </a:ext>
            </a:extLst>
          </p:cNvPr>
          <p:cNvSpPr/>
          <p:nvPr/>
        </p:nvSpPr>
        <p:spPr>
          <a:xfrm rot="5400000">
            <a:off x="-964313" y="7135668"/>
            <a:ext cx="1478908" cy="1811582"/>
          </a:xfrm>
          <a:custGeom>
            <a:avLst/>
            <a:gdLst>
              <a:gd name="connsiteX0" fmla="*/ 0 w 1478908"/>
              <a:gd name="connsiteY0" fmla="*/ 1201004 h 1811582"/>
              <a:gd name="connsiteX1" fmla="*/ 0 w 1478908"/>
              <a:gd name="connsiteY1" fmla="*/ 522952 h 1811582"/>
              <a:gd name="connsiteX2" fmla="*/ 739454 w 1478908"/>
              <a:gd name="connsiteY2" fmla="*/ 0 h 1811582"/>
              <a:gd name="connsiteX3" fmla="*/ 1478908 w 1478908"/>
              <a:gd name="connsiteY3" fmla="*/ 522952 h 1811582"/>
              <a:gd name="connsiteX4" fmla="*/ 1478908 w 1478908"/>
              <a:gd name="connsiteY4" fmla="*/ 1201004 h 1811582"/>
              <a:gd name="connsiteX5" fmla="*/ 1008664 w 1478908"/>
              <a:gd name="connsiteY5" fmla="*/ 868440 h 1811582"/>
              <a:gd name="connsiteX6" fmla="*/ 1008664 w 1478908"/>
              <a:gd name="connsiteY6" fmla="*/ 1777755 h 1811582"/>
              <a:gd name="connsiteX7" fmla="*/ 1008665 w 1478908"/>
              <a:gd name="connsiteY7" fmla="*/ 1777755 h 1811582"/>
              <a:gd name="connsiteX8" fmla="*/ 1008665 w 1478908"/>
              <a:gd name="connsiteY8" fmla="*/ 1811582 h 1811582"/>
              <a:gd name="connsiteX9" fmla="*/ 470243 w 1478908"/>
              <a:gd name="connsiteY9" fmla="*/ 1811582 h 1811582"/>
              <a:gd name="connsiteX10" fmla="*/ 470243 w 1478908"/>
              <a:gd name="connsiteY10" fmla="*/ 868440 h 1811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78908" h="1811582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11582"/>
                </a:lnTo>
                <a:lnTo>
                  <a:pt x="470243" y="181158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AD5D185-CF61-9625-9A78-7747B2015465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2C67400-9636-8D54-828A-70669EBE6358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4DFF75D-5E92-6189-A05C-9A064A966D06}"/>
              </a:ext>
            </a:extLst>
          </p:cNvPr>
          <p:cNvSpPr/>
          <p:nvPr/>
        </p:nvSpPr>
        <p:spPr>
          <a:xfrm>
            <a:off x="10454828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D8328CF-7073-876C-877E-46D4010291AC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C21EBA1-CBFE-497A-6883-5BB2B8A67AE9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3D48C5E-3A74-A4A4-895F-DDF80953164A}"/>
              </a:ext>
            </a:extLst>
          </p:cNvPr>
          <p:cNvSpPr/>
          <p:nvPr/>
        </p:nvSpPr>
        <p:spPr>
          <a:xfrm>
            <a:off x="15426066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09926B4-2714-BE18-C07D-9027B5C6EBDC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2F14CAD-8D0F-3757-DC98-7D185B65F73A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8022460-E951-1890-5D39-4B33544169D8}"/>
              </a:ext>
            </a:extLst>
          </p:cNvPr>
          <p:cNvSpPr/>
          <p:nvPr/>
        </p:nvSpPr>
        <p:spPr>
          <a:xfrm>
            <a:off x="20406852" y="6166969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355ACDD-0235-ED54-72E3-5CD7DFAB949F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F934A8F-B723-3632-C0F8-BF0D0F8A187F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2B56A61-5890-E6D3-6BEF-F62FD1A0A5D8}"/>
              </a:ext>
            </a:extLst>
          </p:cNvPr>
          <p:cNvSpPr/>
          <p:nvPr/>
        </p:nvSpPr>
        <p:spPr>
          <a:xfrm>
            <a:off x="517619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BAA1077-B924-0496-637E-272EF6C0EDA8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6C14754-180E-71BC-EB8D-54CF3A9FD57E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8C1AA7A-EB3E-95EC-42F5-4BF7D77DEE2D}"/>
              </a:ext>
            </a:extLst>
          </p:cNvPr>
          <p:cNvSpPr/>
          <p:nvPr/>
        </p:nvSpPr>
        <p:spPr>
          <a:xfrm>
            <a:off x="5488857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E093347-06A0-1CA2-6BA7-BBA132E75785}"/>
              </a:ext>
            </a:extLst>
          </p:cNvPr>
          <p:cNvSpPr/>
          <p:nvPr/>
        </p:nvSpPr>
        <p:spPr>
          <a:xfrm rot="5400000">
            <a:off x="11621667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1F83A36-1094-C5D4-F041-CD8B81AEFC10}"/>
              </a:ext>
            </a:extLst>
          </p:cNvPr>
          <p:cNvSpPr/>
          <p:nvPr/>
        </p:nvSpPr>
        <p:spPr>
          <a:xfrm rot="5400000">
            <a:off x="20509344" y="6871563"/>
            <a:ext cx="4563586" cy="2337407"/>
          </a:xfrm>
          <a:custGeom>
            <a:avLst/>
            <a:gdLst>
              <a:gd name="connsiteX0" fmla="*/ 0 w 4563586"/>
              <a:gd name="connsiteY0" fmla="*/ 2337407 h 2337407"/>
              <a:gd name="connsiteX1" fmla="*/ 0 w 4563586"/>
              <a:gd name="connsiteY1" fmla="*/ 657234 h 2337407"/>
              <a:gd name="connsiteX2" fmla="*/ 657234 w 4563586"/>
              <a:gd name="connsiteY2" fmla="*/ 0 h 2337407"/>
              <a:gd name="connsiteX3" fmla="*/ 3906352 w 4563586"/>
              <a:gd name="connsiteY3" fmla="*/ 0 h 2337407"/>
              <a:gd name="connsiteX4" fmla="*/ 4563586 w 4563586"/>
              <a:gd name="connsiteY4" fmla="*/ 657234 h 2337407"/>
              <a:gd name="connsiteX5" fmla="*/ 4563586 w 4563586"/>
              <a:gd name="connsiteY5" fmla="*/ 2238020 h 2337407"/>
              <a:gd name="connsiteX6" fmla="*/ 4292190 w 4563586"/>
              <a:gd name="connsiteY6" fmla="*/ 2041936 h 2337407"/>
              <a:gd name="connsiteX7" fmla="*/ 4292190 w 4563586"/>
              <a:gd name="connsiteY7" fmla="*/ 651748 h 2337407"/>
              <a:gd name="connsiteX8" fmla="*/ 3894317 w 4563586"/>
              <a:gd name="connsiteY8" fmla="*/ 253875 h 2337407"/>
              <a:gd name="connsiteX9" fmla="*/ 669269 w 4563586"/>
              <a:gd name="connsiteY9" fmla="*/ 253875 h 2337407"/>
              <a:gd name="connsiteX10" fmla="*/ 271396 w 4563586"/>
              <a:gd name="connsiteY10" fmla="*/ 651748 h 2337407"/>
              <a:gd name="connsiteX11" fmla="*/ 271396 w 4563586"/>
              <a:gd name="connsiteY11" fmla="*/ 2141323 h 2337407"/>
              <a:gd name="connsiteX12" fmla="*/ 0 w 4563586"/>
              <a:gd name="connsiteY12" fmla="*/ 2337407 h 233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63586" h="2337407">
                <a:moveTo>
                  <a:pt x="0" y="2337407"/>
                </a:moveTo>
                <a:lnTo>
                  <a:pt x="0" y="657234"/>
                </a:lnTo>
                <a:cubicBezTo>
                  <a:pt x="0" y="294254"/>
                  <a:pt x="294254" y="0"/>
                  <a:pt x="657234" y="0"/>
                </a:cubicBezTo>
                <a:lnTo>
                  <a:pt x="3906352" y="0"/>
                </a:lnTo>
                <a:cubicBezTo>
                  <a:pt x="4269332" y="0"/>
                  <a:pt x="4563586" y="294254"/>
                  <a:pt x="4563586" y="657234"/>
                </a:cubicBezTo>
                <a:lnTo>
                  <a:pt x="4563586" y="2238020"/>
                </a:lnTo>
                <a:lnTo>
                  <a:pt x="4292190" y="2041936"/>
                </a:lnTo>
                <a:lnTo>
                  <a:pt x="4292190" y="651748"/>
                </a:lnTo>
                <a:cubicBezTo>
                  <a:pt x="4292190" y="432009"/>
                  <a:pt x="4114056" y="253875"/>
                  <a:pt x="3894317" y="253875"/>
                </a:cubicBezTo>
                <a:lnTo>
                  <a:pt x="669269" y="253875"/>
                </a:lnTo>
                <a:cubicBezTo>
                  <a:pt x="449530" y="253875"/>
                  <a:pt x="271396" y="432009"/>
                  <a:pt x="271396" y="651748"/>
                </a:cubicBezTo>
                <a:lnTo>
                  <a:pt x="271396" y="2141323"/>
                </a:lnTo>
                <a:lnTo>
                  <a:pt x="0" y="2337407"/>
                </a:lnTo>
                <a:close/>
              </a:path>
            </a:pathLst>
          </a:custGeom>
          <a:solidFill>
            <a:schemeClr val="accent6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3DB68C7-50B4-6F8C-44D3-0A9F411CDCF4}"/>
              </a:ext>
            </a:extLst>
          </p:cNvPr>
          <p:cNvSpPr/>
          <p:nvPr/>
        </p:nvSpPr>
        <p:spPr>
          <a:xfrm rot="5400000">
            <a:off x="16592905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5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8A4D108-E82A-3F5C-B372-B25ABB2839E0}"/>
              </a:ext>
            </a:extLst>
          </p:cNvPr>
          <p:cNvSpPr/>
          <p:nvPr/>
        </p:nvSpPr>
        <p:spPr>
          <a:xfrm rot="5400000">
            <a:off x="1684458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1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 dirty="0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1AA5977-25B1-967C-C76F-5618D116A702}"/>
              </a:ext>
            </a:extLst>
          </p:cNvPr>
          <p:cNvSpPr/>
          <p:nvPr/>
        </p:nvSpPr>
        <p:spPr>
          <a:xfrm rot="5400000">
            <a:off x="6655696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3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4F04372F-39D3-A42E-81B1-8EC5B98E07AC}"/>
              </a:ext>
            </a:extLst>
          </p:cNvPr>
          <p:cNvSpPr/>
          <p:nvPr/>
        </p:nvSpPr>
        <p:spPr>
          <a:xfrm rot="5400000">
            <a:off x="20751844" y="7096542"/>
            <a:ext cx="4020794" cy="1887448"/>
          </a:xfrm>
          <a:custGeom>
            <a:avLst/>
            <a:gdLst>
              <a:gd name="connsiteX0" fmla="*/ 0 w 4020794"/>
              <a:gd name="connsiteY0" fmla="*/ 1887448 h 1887448"/>
              <a:gd name="connsiteX1" fmla="*/ 0 w 4020794"/>
              <a:gd name="connsiteY1" fmla="*/ 397873 h 1887448"/>
              <a:gd name="connsiteX2" fmla="*/ 397873 w 4020794"/>
              <a:gd name="connsiteY2" fmla="*/ 0 h 1887448"/>
              <a:gd name="connsiteX3" fmla="*/ 3622921 w 4020794"/>
              <a:gd name="connsiteY3" fmla="*/ 0 h 1887448"/>
              <a:gd name="connsiteX4" fmla="*/ 4020794 w 4020794"/>
              <a:gd name="connsiteY4" fmla="*/ 397873 h 1887448"/>
              <a:gd name="connsiteX5" fmla="*/ 4020794 w 4020794"/>
              <a:gd name="connsiteY5" fmla="*/ 1788061 h 1887448"/>
              <a:gd name="connsiteX6" fmla="*/ 3677509 w 4020794"/>
              <a:gd name="connsiteY6" fmla="*/ 1540038 h 1887448"/>
              <a:gd name="connsiteX7" fmla="*/ 3677509 w 4020794"/>
              <a:gd name="connsiteY7" fmla="*/ 384440 h 1887448"/>
              <a:gd name="connsiteX8" fmla="*/ 3579432 w 4020794"/>
              <a:gd name="connsiteY8" fmla="*/ 286363 h 1887448"/>
              <a:gd name="connsiteX9" fmla="*/ 441362 w 4020794"/>
              <a:gd name="connsiteY9" fmla="*/ 286363 h 1887448"/>
              <a:gd name="connsiteX10" fmla="*/ 343285 w 4020794"/>
              <a:gd name="connsiteY10" fmla="*/ 384440 h 1887448"/>
              <a:gd name="connsiteX11" fmla="*/ 343285 w 4020794"/>
              <a:gd name="connsiteY11" fmla="*/ 1639425 h 1887448"/>
              <a:gd name="connsiteX12" fmla="*/ 0 w 4020794"/>
              <a:gd name="connsiteY12" fmla="*/ 1887448 h 1887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20794" h="1887448">
                <a:moveTo>
                  <a:pt x="0" y="1887448"/>
                </a:moveTo>
                <a:lnTo>
                  <a:pt x="0" y="397873"/>
                </a:lnTo>
                <a:cubicBezTo>
                  <a:pt x="0" y="178134"/>
                  <a:pt x="178134" y="0"/>
                  <a:pt x="397873" y="0"/>
                </a:cubicBezTo>
                <a:lnTo>
                  <a:pt x="3622921" y="0"/>
                </a:lnTo>
                <a:cubicBezTo>
                  <a:pt x="3842660" y="0"/>
                  <a:pt x="4020794" y="178134"/>
                  <a:pt x="4020794" y="397873"/>
                </a:cubicBezTo>
                <a:lnTo>
                  <a:pt x="4020794" y="1788061"/>
                </a:lnTo>
                <a:lnTo>
                  <a:pt x="3677509" y="1540038"/>
                </a:lnTo>
                <a:lnTo>
                  <a:pt x="3677509" y="384440"/>
                </a:lnTo>
                <a:cubicBezTo>
                  <a:pt x="3677509" y="330274"/>
                  <a:pt x="3633598" y="286363"/>
                  <a:pt x="3579432" y="286363"/>
                </a:cubicBezTo>
                <a:lnTo>
                  <a:pt x="441362" y="286363"/>
                </a:lnTo>
                <a:cubicBezTo>
                  <a:pt x="387196" y="286363"/>
                  <a:pt x="343285" y="330274"/>
                  <a:pt x="343285" y="384440"/>
                </a:cubicBezTo>
                <a:lnTo>
                  <a:pt x="343285" y="1639425"/>
                </a:lnTo>
                <a:lnTo>
                  <a:pt x="0" y="188744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4C930653-1159-665B-6FBE-7560571070FE}"/>
              </a:ext>
            </a:extLst>
          </p:cNvPr>
          <p:cNvSpPr/>
          <p:nvPr/>
        </p:nvSpPr>
        <p:spPr>
          <a:xfrm rot="5400000">
            <a:off x="17377775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90024D1-851F-33DF-9E4D-40B0F03443A4}"/>
              </a:ext>
            </a:extLst>
          </p:cNvPr>
          <p:cNvSpPr/>
          <p:nvPr/>
        </p:nvSpPr>
        <p:spPr>
          <a:xfrm rot="5400000">
            <a:off x="12406537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83E2784E-D1FC-6058-253F-8B49652EC753}"/>
              </a:ext>
            </a:extLst>
          </p:cNvPr>
          <p:cNvSpPr/>
          <p:nvPr/>
        </p:nvSpPr>
        <p:spPr>
          <a:xfrm rot="5400000">
            <a:off x="7440566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5E5BB26-C847-DB60-73F9-3280B40351B6}"/>
              </a:ext>
            </a:extLst>
          </p:cNvPr>
          <p:cNvSpPr/>
          <p:nvPr/>
        </p:nvSpPr>
        <p:spPr>
          <a:xfrm rot="5400000">
            <a:off x="2469328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7" name="Textbox 200">
            <a:extLst>
              <a:ext uri="{FF2B5EF4-FFF2-40B4-BE49-F238E27FC236}">
                <a16:creationId xmlns:a16="http://schemas.microsoft.com/office/drawing/2014/main" id="{14FA3D3E-FA9D-686B-030C-5C468825418F}"/>
              </a:ext>
            </a:extLst>
          </p:cNvPr>
          <p:cNvSpPr txBox="1"/>
          <p:nvPr/>
        </p:nvSpPr>
        <p:spPr>
          <a:xfrm>
            <a:off x="21332519" y="7970131"/>
            <a:ext cx="114005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REVIEW</a:t>
            </a:r>
          </a:p>
        </p:txBody>
      </p:sp>
      <p:sp>
        <p:nvSpPr>
          <p:cNvPr id="28" name="Textbox 200">
            <a:extLst>
              <a:ext uri="{FF2B5EF4-FFF2-40B4-BE49-F238E27FC236}">
                <a16:creationId xmlns:a16="http://schemas.microsoft.com/office/drawing/2014/main" id="{3E2E582F-802C-6053-B79D-5E157EEFAC8B}"/>
              </a:ext>
            </a:extLst>
          </p:cNvPr>
          <p:cNvSpPr txBox="1"/>
          <p:nvPr/>
        </p:nvSpPr>
        <p:spPr>
          <a:xfrm>
            <a:off x="2069096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Đánh giá kết quả, rút kinh nghiệm và điều chỉnh cho hiệu quả.</a:t>
            </a:r>
          </a:p>
        </p:txBody>
      </p:sp>
      <p:sp>
        <p:nvSpPr>
          <p:cNvPr id="29" name="Textbox 200">
            <a:extLst>
              <a:ext uri="{FF2B5EF4-FFF2-40B4-BE49-F238E27FC236}">
                <a16:creationId xmlns:a16="http://schemas.microsoft.com/office/drawing/2014/main" id="{0D34A1F5-7DCD-A9FC-631E-3E3CC46ABAD0}"/>
              </a:ext>
            </a:extLst>
          </p:cNvPr>
          <p:cNvSpPr txBox="1"/>
          <p:nvPr/>
        </p:nvSpPr>
        <p:spPr>
          <a:xfrm>
            <a:off x="1581092" y="7970131"/>
            <a:ext cx="85664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PLAN</a:t>
            </a:r>
          </a:p>
        </p:txBody>
      </p:sp>
      <p:sp>
        <p:nvSpPr>
          <p:cNvPr id="30" name="Textbox 200">
            <a:extLst>
              <a:ext uri="{FF2B5EF4-FFF2-40B4-BE49-F238E27FC236}">
                <a16:creationId xmlns:a16="http://schemas.microsoft.com/office/drawing/2014/main" id="{B686CB88-8B35-00B0-5386-874E8EC209D8}"/>
              </a:ext>
            </a:extLst>
          </p:cNvPr>
          <p:cNvSpPr txBox="1"/>
          <p:nvPr/>
        </p:nvSpPr>
        <p:spPr>
          <a:xfrm>
            <a:off x="810069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Lập kế hoạch tổng thể, xác định rõ công việc cần hoàn thành.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1" name="Textbox 200">
            <a:extLst>
              <a:ext uri="{FF2B5EF4-FFF2-40B4-BE49-F238E27FC236}">
                <a16:creationId xmlns:a16="http://schemas.microsoft.com/office/drawing/2014/main" id="{DF077F44-556E-98C1-8CD9-ECA6834DA90A}"/>
              </a:ext>
            </a:extLst>
          </p:cNvPr>
          <p:cNvSpPr txBox="1"/>
          <p:nvPr/>
        </p:nvSpPr>
        <p:spPr>
          <a:xfrm>
            <a:off x="6210249" y="7970131"/>
            <a:ext cx="154080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PRIORITIZE</a:t>
            </a:r>
          </a:p>
        </p:txBody>
      </p:sp>
      <p:sp>
        <p:nvSpPr>
          <p:cNvPr id="32" name="Textbox 200">
            <a:extLst>
              <a:ext uri="{FF2B5EF4-FFF2-40B4-BE49-F238E27FC236}">
                <a16:creationId xmlns:a16="http://schemas.microsoft.com/office/drawing/2014/main" id="{DCB9F2A8-ADA4-5321-8E57-DACEEEAFAC0E}"/>
              </a:ext>
            </a:extLst>
          </p:cNvPr>
          <p:cNvSpPr txBox="1"/>
          <p:nvPr/>
        </p:nvSpPr>
        <p:spPr>
          <a:xfrm>
            <a:off x="5769073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Xếp hạng mức độ quan trọng, tập trung vào việc mang giá trị cao.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3" name="Textbox 200">
            <a:extLst>
              <a:ext uri="{FF2B5EF4-FFF2-40B4-BE49-F238E27FC236}">
                <a16:creationId xmlns:a16="http://schemas.microsoft.com/office/drawing/2014/main" id="{D1422561-CAC8-CC26-8E1B-2601EE031D0D}"/>
              </a:ext>
            </a:extLst>
          </p:cNvPr>
          <p:cNvSpPr txBox="1"/>
          <p:nvPr/>
        </p:nvSpPr>
        <p:spPr>
          <a:xfrm>
            <a:off x="11192282" y="7970131"/>
            <a:ext cx="150868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SCHEDULE</a:t>
            </a:r>
          </a:p>
        </p:txBody>
      </p:sp>
      <p:sp>
        <p:nvSpPr>
          <p:cNvPr id="34" name="Textbox 200">
            <a:extLst>
              <a:ext uri="{FF2B5EF4-FFF2-40B4-BE49-F238E27FC236}">
                <a16:creationId xmlns:a16="http://schemas.microsoft.com/office/drawing/2014/main" id="{2127C54D-CD94-C383-951A-E6D6EF4F96BB}"/>
              </a:ext>
            </a:extLst>
          </p:cNvPr>
          <p:cNvSpPr txBox="1"/>
          <p:nvPr/>
        </p:nvSpPr>
        <p:spPr>
          <a:xfrm>
            <a:off x="1073504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Phân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bổ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thời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gian</a:t>
            </a:r>
            <a:r>
              <a:rPr lang="en-US" sz="1600" dirty="0">
                <a:solidFill>
                  <a:schemeClr val="tx2"/>
                </a:solidFill>
              </a:rPr>
              <a:t> chi </a:t>
            </a:r>
            <a:r>
              <a:rPr lang="en-US" sz="1600" dirty="0" err="1">
                <a:solidFill>
                  <a:schemeClr val="tx2"/>
                </a:solidFill>
              </a:rPr>
              <a:t>tiết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gắn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khung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giờ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hợp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lý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5" name="Textbox 200">
            <a:extLst>
              <a:ext uri="{FF2B5EF4-FFF2-40B4-BE49-F238E27FC236}">
                <a16:creationId xmlns:a16="http://schemas.microsoft.com/office/drawing/2014/main" id="{16CB007D-5A71-E701-E71C-322E5FCF80B2}"/>
              </a:ext>
            </a:extLst>
          </p:cNvPr>
          <p:cNvSpPr txBox="1"/>
          <p:nvPr/>
        </p:nvSpPr>
        <p:spPr>
          <a:xfrm>
            <a:off x="16266080" y="7970131"/>
            <a:ext cx="1303562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EXECUTE</a:t>
            </a:r>
          </a:p>
        </p:txBody>
      </p:sp>
      <p:sp>
        <p:nvSpPr>
          <p:cNvPr id="36" name="Textbox 200">
            <a:extLst>
              <a:ext uri="{FF2B5EF4-FFF2-40B4-BE49-F238E27FC236}">
                <a16:creationId xmlns:a16="http://schemas.microsoft.com/office/drawing/2014/main" id="{463103F0-9231-8DD6-3EA5-1B81CAC4CE99}"/>
              </a:ext>
            </a:extLst>
          </p:cNvPr>
          <p:cNvSpPr txBox="1"/>
          <p:nvPr/>
        </p:nvSpPr>
        <p:spPr>
          <a:xfrm>
            <a:off x="15706282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Hành động theo kế hoạch đã định, kiên trì thực hiện từng bước.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7" name="TextBox 48">
            <a:extLst>
              <a:ext uri="{FF2B5EF4-FFF2-40B4-BE49-F238E27FC236}">
                <a16:creationId xmlns:a16="http://schemas.microsoft.com/office/drawing/2014/main" id="{E1C0E1C7-0790-3522-D64C-0046AF1EEC49}"/>
              </a:ext>
            </a:extLst>
          </p:cNvPr>
          <p:cNvSpPr txBox="1"/>
          <p:nvPr/>
        </p:nvSpPr>
        <p:spPr>
          <a:xfrm>
            <a:off x="7041609" y="1257120"/>
            <a:ext cx="10300833" cy="140038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5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TIME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38" name="TextBox 48">
            <a:extLst>
              <a:ext uri="{FF2B5EF4-FFF2-40B4-BE49-F238E27FC236}">
                <a16:creationId xmlns:a16="http://schemas.microsoft.com/office/drawing/2014/main" id="{7A67D38D-D6E8-7154-6BC5-F909FF9F4CEB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9" name="TextBox 25">
            <a:extLst>
              <a:ext uri="{FF2B5EF4-FFF2-40B4-BE49-F238E27FC236}">
                <a16:creationId xmlns:a16="http://schemas.microsoft.com/office/drawing/2014/main" id="{5C9BB1D6-D5A2-852F-6995-A97BB0758016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0" name="TextBox 48">
            <a:extLst>
              <a:ext uri="{FF2B5EF4-FFF2-40B4-BE49-F238E27FC236}">
                <a16:creationId xmlns:a16="http://schemas.microsoft.com/office/drawing/2014/main" id="{F6ACCFC7-BD44-C64A-8AEF-264E1B0F21F1}"/>
              </a:ext>
            </a:extLst>
          </p:cNvPr>
          <p:cNvSpPr txBox="1"/>
          <p:nvPr/>
        </p:nvSpPr>
        <p:spPr>
          <a:xfrm>
            <a:off x="7033505" y="3954541"/>
            <a:ext cx="10316990" cy="89255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Quy trình </a:t>
            </a:r>
            <a:r>
              <a:rPr lang="vi-VN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quản lý thời gian 5 bước </a:t>
            </a: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giúp sắp xếp công việc khoa học, </a:t>
            </a:r>
            <a:endParaRPr lang="en-US" sz="26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0" algn="ctr">
              <a:defRPr/>
            </a:pP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tối ưu năng suất và duy trì sự </a:t>
            </a:r>
            <a:r>
              <a:rPr lang="vi-VN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cân bằng</a:t>
            </a: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Freeform 16">
            <a:extLst>
              <a:ext uri="{FF2B5EF4-FFF2-40B4-BE49-F238E27FC236}">
                <a16:creationId xmlns:a16="http://schemas.microsoft.com/office/drawing/2014/main" id="{97EC95A4-5196-A7A9-23A9-69DDEB140A0C}"/>
              </a:ext>
            </a:extLst>
          </p:cNvPr>
          <p:cNvSpPr>
            <a:spLocks noEditPoints="1"/>
          </p:cNvSpPr>
          <p:nvPr/>
        </p:nvSpPr>
        <p:spPr bwMode="auto">
          <a:xfrm>
            <a:off x="1677713" y="6796717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42" name="Freeform 47">
            <a:extLst>
              <a:ext uri="{FF2B5EF4-FFF2-40B4-BE49-F238E27FC236}">
                <a16:creationId xmlns:a16="http://schemas.microsoft.com/office/drawing/2014/main" id="{B2206620-C283-86FE-6187-85F565FBA451}"/>
              </a:ext>
            </a:extLst>
          </p:cNvPr>
          <p:cNvSpPr>
            <a:spLocks noEditPoints="1"/>
          </p:cNvSpPr>
          <p:nvPr/>
        </p:nvSpPr>
        <p:spPr bwMode="auto">
          <a:xfrm>
            <a:off x="11564135" y="6920510"/>
            <a:ext cx="764977" cy="609441"/>
          </a:xfrm>
          <a:custGeom>
            <a:avLst/>
            <a:gdLst>
              <a:gd name="T0" fmla="*/ 582 w 1005"/>
              <a:gd name="T1" fmla="*/ 419 h 798"/>
              <a:gd name="T2" fmla="*/ 582 w 1005"/>
              <a:gd name="T3" fmla="*/ 368 h 798"/>
              <a:gd name="T4" fmla="*/ 753 w 1005"/>
              <a:gd name="T5" fmla="*/ 207 h 798"/>
              <a:gd name="T6" fmla="*/ 903 w 1005"/>
              <a:gd name="T7" fmla="*/ 373 h 798"/>
              <a:gd name="T8" fmla="*/ 903 w 1005"/>
              <a:gd name="T9" fmla="*/ 419 h 798"/>
              <a:gd name="T10" fmla="*/ 969 w 1005"/>
              <a:gd name="T11" fmla="*/ 580 h 798"/>
              <a:gd name="T12" fmla="*/ 1005 w 1005"/>
              <a:gd name="T13" fmla="*/ 617 h 798"/>
              <a:gd name="T14" fmla="*/ 480 w 1005"/>
              <a:gd name="T15" fmla="*/ 617 h 798"/>
              <a:gd name="T16" fmla="*/ 516 w 1005"/>
              <a:gd name="T17" fmla="*/ 580 h 798"/>
              <a:gd name="T18" fmla="*/ 582 w 1005"/>
              <a:gd name="T19" fmla="*/ 419 h 798"/>
              <a:gd name="T20" fmla="*/ 793 w 1005"/>
              <a:gd name="T21" fmla="*/ 207 h 798"/>
              <a:gd name="T22" fmla="*/ 793 w 1005"/>
              <a:gd name="T23" fmla="*/ 112 h 798"/>
              <a:gd name="T24" fmla="*/ 743 w 1005"/>
              <a:gd name="T25" fmla="*/ 62 h 798"/>
              <a:gd name="T26" fmla="*/ 693 w 1005"/>
              <a:gd name="T27" fmla="*/ 112 h 798"/>
              <a:gd name="T28" fmla="*/ 693 w 1005"/>
              <a:gd name="T29" fmla="*/ 207 h 798"/>
              <a:gd name="T30" fmla="*/ 656 w 1005"/>
              <a:gd name="T31" fmla="*/ 719 h 798"/>
              <a:gd name="T32" fmla="*/ 743 w 1005"/>
              <a:gd name="T33" fmla="*/ 771 h 798"/>
              <a:gd name="T34" fmla="*/ 829 w 1005"/>
              <a:gd name="T35" fmla="*/ 719 h 798"/>
              <a:gd name="T36" fmla="*/ 554 w 1005"/>
              <a:gd name="T37" fmla="*/ 31 h 798"/>
              <a:gd name="T38" fmla="*/ 399 w 1005"/>
              <a:gd name="T39" fmla="*/ 0 h 798"/>
              <a:gd name="T40" fmla="*/ 0 w 1005"/>
              <a:gd name="T41" fmla="*/ 399 h 798"/>
              <a:gd name="T42" fmla="*/ 399 w 1005"/>
              <a:gd name="T43" fmla="*/ 798 h 798"/>
              <a:gd name="T44" fmla="*/ 527 w 1005"/>
              <a:gd name="T45" fmla="*/ 777 h 798"/>
              <a:gd name="T46" fmla="*/ 193 w 1005"/>
              <a:gd name="T47" fmla="*/ 514 h 798"/>
              <a:gd name="T48" fmla="*/ 399 w 1005"/>
              <a:gd name="T49" fmla="*/ 399 h 798"/>
              <a:gd name="T50" fmla="*/ 399 w 1005"/>
              <a:gd name="T51" fmla="*/ 143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05" h="798">
                <a:moveTo>
                  <a:pt x="582" y="419"/>
                </a:moveTo>
                <a:cubicBezTo>
                  <a:pt x="582" y="368"/>
                  <a:pt x="582" y="368"/>
                  <a:pt x="582" y="368"/>
                </a:cubicBezTo>
                <a:cubicBezTo>
                  <a:pt x="582" y="275"/>
                  <a:pt x="660" y="201"/>
                  <a:pt x="753" y="207"/>
                </a:cubicBezTo>
                <a:cubicBezTo>
                  <a:pt x="839" y="213"/>
                  <a:pt x="903" y="288"/>
                  <a:pt x="903" y="373"/>
                </a:cubicBezTo>
                <a:cubicBezTo>
                  <a:pt x="903" y="419"/>
                  <a:pt x="903" y="419"/>
                  <a:pt x="903" y="419"/>
                </a:cubicBezTo>
                <a:cubicBezTo>
                  <a:pt x="903" y="479"/>
                  <a:pt x="927" y="537"/>
                  <a:pt x="969" y="580"/>
                </a:cubicBezTo>
                <a:cubicBezTo>
                  <a:pt x="1005" y="617"/>
                  <a:pt x="1005" y="617"/>
                  <a:pt x="1005" y="617"/>
                </a:cubicBezTo>
                <a:cubicBezTo>
                  <a:pt x="480" y="617"/>
                  <a:pt x="480" y="617"/>
                  <a:pt x="480" y="617"/>
                </a:cubicBezTo>
                <a:cubicBezTo>
                  <a:pt x="516" y="580"/>
                  <a:pt x="516" y="580"/>
                  <a:pt x="516" y="580"/>
                </a:cubicBezTo>
                <a:cubicBezTo>
                  <a:pt x="558" y="537"/>
                  <a:pt x="582" y="479"/>
                  <a:pt x="582" y="419"/>
                </a:cubicBezTo>
                <a:close/>
                <a:moveTo>
                  <a:pt x="793" y="207"/>
                </a:moveTo>
                <a:cubicBezTo>
                  <a:pt x="793" y="112"/>
                  <a:pt x="793" y="112"/>
                  <a:pt x="793" y="112"/>
                </a:cubicBezTo>
                <a:cubicBezTo>
                  <a:pt x="793" y="85"/>
                  <a:pt x="770" y="62"/>
                  <a:pt x="743" y="62"/>
                </a:cubicBezTo>
                <a:cubicBezTo>
                  <a:pt x="715" y="62"/>
                  <a:pt x="693" y="85"/>
                  <a:pt x="693" y="112"/>
                </a:cubicBezTo>
                <a:cubicBezTo>
                  <a:pt x="693" y="207"/>
                  <a:pt x="693" y="207"/>
                  <a:pt x="693" y="207"/>
                </a:cubicBezTo>
                <a:moveTo>
                  <a:pt x="656" y="719"/>
                </a:moveTo>
                <a:cubicBezTo>
                  <a:pt x="673" y="750"/>
                  <a:pt x="705" y="771"/>
                  <a:pt x="743" y="771"/>
                </a:cubicBezTo>
                <a:cubicBezTo>
                  <a:pt x="780" y="771"/>
                  <a:pt x="813" y="750"/>
                  <a:pt x="829" y="719"/>
                </a:cubicBezTo>
                <a:moveTo>
                  <a:pt x="554" y="31"/>
                </a:moveTo>
                <a:cubicBezTo>
                  <a:pt x="507" y="11"/>
                  <a:pt x="454" y="0"/>
                  <a:pt x="399" y="0"/>
                </a:cubicBezTo>
                <a:cubicBezTo>
                  <a:pt x="179" y="0"/>
                  <a:pt x="0" y="179"/>
                  <a:pt x="0" y="399"/>
                </a:cubicBezTo>
                <a:cubicBezTo>
                  <a:pt x="0" y="619"/>
                  <a:pt x="179" y="798"/>
                  <a:pt x="399" y="798"/>
                </a:cubicBezTo>
                <a:cubicBezTo>
                  <a:pt x="444" y="798"/>
                  <a:pt x="487" y="790"/>
                  <a:pt x="527" y="777"/>
                </a:cubicBezTo>
                <a:moveTo>
                  <a:pt x="193" y="514"/>
                </a:moveTo>
                <a:cubicBezTo>
                  <a:pt x="399" y="399"/>
                  <a:pt x="399" y="399"/>
                  <a:pt x="399" y="399"/>
                </a:cubicBezTo>
                <a:cubicBezTo>
                  <a:pt x="399" y="143"/>
                  <a:pt x="399" y="143"/>
                  <a:pt x="399" y="14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43" name="Freeform 151">
            <a:extLst>
              <a:ext uri="{FF2B5EF4-FFF2-40B4-BE49-F238E27FC236}">
                <a16:creationId xmlns:a16="http://schemas.microsoft.com/office/drawing/2014/main" id="{4064939D-2FDD-5469-1799-581EE1B5A3CD}"/>
              </a:ext>
            </a:extLst>
          </p:cNvPr>
          <p:cNvSpPr>
            <a:spLocks noEditPoints="1"/>
          </p:cNvSpPr>
          <p:nvPr/>
        </p:nvSpPr>
        <p:spPr bwMode="auto">
          <a:xfrm>
            <a:off x="6699737" y="6747517"/>
            <a:ext cx="561830" cy="955427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71">
            <a:extLst>
              <a:ext uri="{FF2B5EF4-FFF2-40B4-BE49-F238E27FC236}">
                <a16:creationId xmlns:a16="http://schemas.microsoft.com/office/drawing/2014/main" id="{702E6A93-8DDF-9AD4-932D-624C7EDDF410}"/>
              </a:ext>
            </a:extLst>
          </p:cNvPr>
          <p:cNvSpPr>
            <a:spLocks noEditPoints="1"/>
          </p:cNvSpPr>
          <p:nvPr/>
        </p:nvSpPr>
        <p:spPr bwMode="auto">
          <a:xfrm>
            <a:off x="16562354" y="6849090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675FF096-472E-A3CF-F048-A3E70C8902D0}"/>
              </a:ext>
            </a:extLst>
          </p:cNvPr>
          <p:cNvSpPr/>
          <p:nvPr/>
        </p:nvSpPr>
        <p:spPr>
          <a:xfrm>
            <a:off x="21502510" y="6844329"/>
            <a:ext cx="792274" cy="76180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0502B734-76A9-AF89-9220-E58F408F61A1}"/>
              </a:ext>
            </a:extLst>
          </p:cNvPr>
          <p:cNvSpPr/>
          <p:nvPr/>
        </p:nvSpPr>
        <p:spPr>
          <a:xfrm rot="5400000">
            <a:off x="-964313" y="7135668"/>
            <a:ext cx="1478908" cy="1811582"/>
          </a:xfrm>
          <a:custGeom>
            <a:avLst/>
            <a:gdLst>
              <a:gd name="connsiteX0" fmla="*/ 0 w 1478908"/>
              <a:gd name="connsiteY0" fmla="*/ 1201004 h 1811582"/>
              <a:gd name="connsiteX1" fmla="*/ 0 w 1478908"/>
              <a:gd name="connsiteY1" fmla="*/ 522952 h 1811582"/>
              <a:gd name="connsiteX2" fmla="*/ 739454 w 1478908"/>
              <a:gd name="connsiteY2" fmla="*/ 0 h 1811582"/>
              <a:gd name="connsiteX3" fmla="*/ 1478908 w 1478908"/>
              <a:gd name="connsiteY3" fmla="*/ 522952 h 1811582"/>
              <a:gd name="connsiteX4" fmla="*/ 1478908 w 1478908"/>
              <a:gd name="connsiteY4" fmla="*/ 1201004 h 1811582"/>
              <a:gd name="connsiteX5" fmla="*/ 1008664 w 1478908"/>
              <a:gd name="connsiteY5" fmla="*/ 868440 h 1811582"/>
              <a:gd name="connsiteX6" fmla="*/ 1008664 w 1478908"/>
              <a:gd name="connsiteY6" fmla="*/ 1777755 h 1811582"/>
              <a:gd name="connsiteX7" fmla="*/ 1008665 w 1478908"/>
              <a:gd name="connsiteY7" fmla="*/ 1777755 h 1811582"/>
              <a:gd name="connsiteX8" fmla="*/ 1008665 w 1478908"/>
              <a:gd name="connsiteY8" fmla="*/ 1811582 h 1811582"/>
              <a:gd name="connsiteX9" fmla="*/ 470243 w 1478908"/>
              <a:gd name="connsiteY9" fmla="*/ 1811582 h 1811582"/>
              <a:gd name="connsiteX10" fmla="*/ 470243 w 1478908"/>
              <a:gd name="connsiteY10" fmla="*/ 868440 h 1811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78908" h="1811582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11582"/>
                </a:lnTo>
                <a:lnTo>
                  <a:pt x="470243" y="181158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D90D761B-8445-B272-CC23-DD7216BA2A66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3DD36C9-8705-B082-655C-59A146E1E3EB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C9987AB-C924-BF58-AB3F-5352F18FEF98}"/>
              </a:ext>
            </a:extLst>
          </p:cNvPr>
          <p:cNvSpPr/>
          <p:nvPr/>
        </p:nvSpPr>
        <p:spPr>
          <a:xfrm>
            <a:off x="10454828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103985F-8AD9-9DD2-13A9-89D96D24A0E2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5ABB2DB-819D-825E-AF78-D9F6C5F78053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43DAC28-BC50-29D0-75B5-9E8BCBFF1D22}"/>
              </a:ext>
            </a:extLst>
          </p:cNvPr>
          <p:cNvSpPr/>
          <p:nvPr/>
        </p:nvSpPr>
        <p:spPr>
          <a:xfrm>
            <a:off x="15426066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7C97B47-A135-6485-D66B-771545A68AC7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FB905A8-FA37-5390-5967-368E22FC8D55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CD9547F-0B98-6BCA-DB33-8476F99E17A8}"/>
              </a:ext>
            </a:extLst>
          </p:cNvPr>
          <p:cNvSpPr/>
          <p:nvPr/>
        </p:nvSpPr>
        <p:spPr>
          <a:xfrm>
            <a:off x="20406852" y="6166969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B87147E-6C17-43FA-2D14-5A5D15EB05FD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C3B53B6-522C-9772-8DF1-4CC66C4E8EB1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A87D984-1082-41D1-16EE-90C5E04C15F9}"/>
              </a:ext>
            </a:extLst>
          </p:cNvPr>
          <p:cNvSpPr/>
          <p:nvPr/>
        </p:nvSpPr>
        <p:spPr>
          <a:xfrm>
            <a:off x="517619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F54B1BC-F4DA-33A0-0C40-12CADBF0DD1E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CADC06C-F0CE-265F-E18A-38F5B7E67DDE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6F81E98-02F3-C5D9-5BAF-652A232DD91B}"/>
              </a:ext>
            </a:extLst>
          </p:cNvPr>
          <p:cNvSpPr/>
          <p:nvPr/>
        </p:nvSpPr>
        <p:spPr>
          <a:xfrm>
            <a:off x="5488857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BC3714B-503A-FA53-C97B-DE8EDD1C06D9}"/>
              </a:ext>
            </a:extLst>
          </p:cNvPr>
          <p:cNvSpPr/>
          <p:nvPr/>
        </p:nvSpPr>
        <p:spPr>
          <a:xfrm rot="5400000">
            <a:off x="11621667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583B986-9C30-18BD-7E48-A3F97398DF16}"/>
              </a:ext>
            </a:extLst>
          </p:cNvPr>
          <p:cNvSpPr/>
          <p:nvPr/>
        </p:nvSpPr>
        <p:spPr>
          <a:xfrm rot="5400000">
            <a:off x="20509344" y="6871563"/>
            <a:ext cx="4563586" cy="2337407"/>
          </a:xfrm>
          <a:custGeom>
            <a:avLst/>
            <a:gdLst>
              <a:gd name="connsiteX0" fmla="*/ 0 w 4563586"/>
              <a:gd name="connsiteY0" fmla="*/ 2337407 h 2337407"/>
              <a:gd name="connsiteX1" fmla="*/ 0 w 4563586"/>
              <a:gd name="connsiteY1" fmla="*/ 657234 h 2337407"/>
              <a:gd name="connsiteX2" fmla="*/ 657234 w 4563586"/>
              <a:gd name="connsiteY2" fmla="*/ 0 h 2337407"/>
              <a:gd name="connsiteX3" fmla="*/ 3906352 w 4563586"/>
              <a:gd name="connsiteY3" fmla="*/ 0 h 2337407"/>
              <a:gd name="connsiteX4" fmla="*/ 4563586 w 4563586"/>
              <a:gd name="connsiteY4" fmla="*/ 657234 h 2337407"/>
              <a:gd name="connsiteX5" fmla="*/ 4563586 w 4563586"/>
              <a:gd name="connsiteY5" fmla="*/ 2238020 h 2337407"/>
              <a:gd name="connsiteX6" fmla="*/ 4292190 w 4563586"/>
              <a:gd name="connsiteY6" fmla="*/ 2041936 h 2337407"/>
              <a:gd name="connsiteX7" fmla="*/ 4292190 w 4563586"/>
              <a:gd name="connsiteY7" fmla="*/ 651748 h 2337407"/>
              <a:gd name="connsiteX8" fmla="*/ 3894317 w 4563586"/>
              <a:gd name="connsiteY8" fmla="*/ 253875 h 2337407"/>
              <a:gd name="connsiteX9" fmla="*/ 669269 w 4563586"/>
              <a:gd name="connsiteY9" fmla="*/ 253875 h 2337407"/>
              <a:gd name="connsiteX10" fmla="*/ 271396 w 4563586"/>
              <a:gd name="connsiteY10" fmla="*/ 651748 h 2337407"/>
              <a:gd name="connsiteX11" fmla="*/ 271396 w 4563586"/>
              <a:gd name="connsiteY11" fmla="*/ 2141323 h 2337407"/>
              <a:gd name="connsiteX12" fmla="*/ 0 w 4563586"/>
              <a:gd name="connsiteY12" fmla="*/ 2337407 h 233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63586" h="2337407">
                <a:moveTo>
                  <a:pt x="0" y="2337407"/>
                </a:moveTo>
                <a:lnTo>
                  <a:pt x="0" y="657234"/>
                </a:lnTo>
                <a:cubicBezTo>
                  <a:pt x="0" y="294254"/>
                  <a:pt x="294254" y="0"/>
                  <a:pt x="657234" y="0"/>
                </a:cubicBezTo>
                <a:lnTo>
                  <a:pt x="3906352" y="0"/>
                </a:lnTo>
                <a:cubicBezTo>
                  <a:pt x="4269332" y="0"/>
                  <a:pt x="4563586" y="294254"/>
                  <a:pt x="4563586" y="657234"/>
                </a:cubicBezTo>
                <a:lnTo>
                  <a:pt x="4563586" y="2238020"/>
                </a:lnTo>
                <a:lnTo>
                  <a:pt x="4292190" y="2041936"/>
                </a:lnTo>
                <a:lnTo>
                  <a:pt x="4292190" y="651748"/>
                </a:lnTo>
                <a:cubicBezTo>
                  <a:pt x="4292190" y="432009"/>
                  <a:pt x="4114056" y="253875"/>
                  <a:pt x="3894317" y="253875"/>
                </a:cubicBezTo>
                <a:lnTo>
                  <a:pt x="669269" y="253875"/>
                </a:lnTo>
                <a:cubicBezTo>
                  <a:pt x="449530" y="253875"/>
                  <a:pt x="271396" y="432009"/>
                  <a:pt x="271396" y="651748"/>
                </a:cubicBezTo>
                <a:lnTo>
                  <a:pt x="271396" y="2141323"/>
                </a:lnTo>
                <a:lnTo>
                  <a:pt x="0" y="2337407"/>
                </a:lnTo>
                <a:close/>
              </a:path>
            </a:pathLst>
          </a:custGeom>
          <a:solidFill>
            <a:schemeClr val="accent6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205DB5A-217C-35CF-5ECC-4B281FF6B873}"/>
              </a:ext>
            </a:extLst>
          </p:cNvPr>
          <p:cNvSpPr/>
          <p:nvPr/>
        </p:nvSpPr>
        <p:spPr>
          <a:xfrm rot="5400000">
            <a:off x="16592905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5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D49481F-72A9-22D4-1500-8B75790CD9DD}"/>
              </a:ext>
            </a:extLst>
          </p:cNvPr>
          <p:cNvSpPr/>
          <p:nvPr/>
        </p:nvSpPr>
        <p:spPr>
          <a:xfrm rot="5400000">
            <a:off x="1684458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1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 dirty="0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7CC874D-103C-E0AF-30CF-347D33F27200}"/>
              </a:ext>
            </a:extLst>
          </p:cNvPr>
          <p:cNvSpPr/>
          <p:nvPr/>
        </p:nvSpPr>
        <p:spPr>
          <a:xfrm rot="5400000">
            <a:off x="6655696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3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4D6C1A1-B0F4-5DC9-5A5C-DD6A4DCA31A0}"/>
              </a:ext>
            </a:extLst>
          </p:cNvPr>
          <p:cNvSpPr/>
          <p:nvPr/>
        </p:nvSpPr>
        <p:spPr>
          <a:xfrm rot="5400000">
            <a:off x="20751844" y="7096542"/>
            <a:ext cx="4020794" cy="1887448"/>
          </a:xfrm>
          <a:custGeom>
            <a:avLst/>
            <a:gdLst>
              <a:gd name="connsiteX0" fmla="*/ 0 w 4020794"/>
              <a:gd name="connsiteY0" fmla="*/ 1887448 h 1887448"/>
              <a:gd name="connsiteX1" fmla="*/ 0 w 4020794"/>
              <a:gd name="connsiteY1" fmla="*/ 397873 h 1887448"/>
              <a:gd name="connsiteX2" fmla="*/ 397873 w 4020794"/>
              <a:gd name="connsiteY2" fmla="*/ 0 h 1887448"/>
              <a:gd name="connsiteX3" fmla="*/ 3622921 w 4020794"/>
              <a:gd name="connsiteY3" fmla="*/ 0 h 1887448"/>
              <a:gd name="connsiteX4" fmla="*/ 4020794 w 4020794"/>
              <a:gd name="connsiteY4" fmla="*/ 397873 h 1887448"/>
              <a:gd name="connsiteX5" fmla="*/ 4020794 w 4020794"/>
              <a:gd name="connsiteY5" fmla="*/ 1788061 h 1887448"/>
              <a:gd name="connsiteX6" fmla="*/ 3677509 w 4020794"/>
              <a:gd name="connsiteY6" fmla="*/ 1540038 h 1887448"/>
              <a:gd name="connsiteX7" fmla="*/ 3677509 w 4020794"/>
              <a:gd name="connsiteY7" fmla="*/ 384440 h 1887448"/>
              <a:gd name="connsiteX8" fmla="*/ 3579432 w 4020794"/>
              <a:gd name="connsiteY8" fmla="*/ 286363 h 1887448"/>
              <a:gd name="connsiteX9" fmla="*/ 441362 w 4020794"/>
              <a:gd name="connsiteY9" fmla="*/ 286363 h 1887448"/>
              <a:gd name="connsiteX10" fmla="*/ 343285 w 4020794"/>
              <a:gd name="connsiteY10" fmla="*/ 384440 h 1887448"/>
              <a:gd name="connsiteX11" fmla="*/ 343285 w 4020794"/>
              <a:gd name="connsiteY11" fmla="*/ 1639425 h 1887448"/>
              <a:gd name="connsiteX12" fmla="*/ 0 w 4020794"/>
              <a:gd name="connsiteY12" fmla="*/ 1887448 h 1887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20794" h="1887448">
                <a:moveTo>
                  <a:pt x="0" y="1887448"/>
                </a:moveTo>
                <a:lnTo>
                  <a:pt x="0" y="397873"/>
                </a:lnTo>
                <a:cubicBezTo>
                  <a:pt x="0" y="178134"/>
                  <a:pt x="178134" y="0"/>
                  <a:pt x="397873" y="0"/>
                </a:cubicBezTo>
                <a:lnTo>
                  <a:pt x="3622921" y="0"/>
                </a:lnTo>
                <a:cubicBezTo>
                  <a:pt x="3842660" y="0"/>
                  <a:pt x="4020794" y="178134"/>
                  <a:pt x="4020794" y="397873"/>
                </a:cubicBezTo>
                <a:lnTo>
                  <a:pt x="4020794" y="1788061"/>
                </a:lnTo>
                <a:lnTo>
                  <a:pt x="3677509" y="1540038"/>
                </a:lnTo>
                <a:lnTo>
                  <a:pt x="3677509" y="384440"/>
                </a:lnTo>
                <a:cubicBezTo>
                  <a:pt x="3677509" y="330274"/>
                  <a:pt x="3633598" y="286363"/>
                  <a:pt x="3579432" y="286363"/>
                </a:cubicBezTo>
                <a:lnTo>
                  <a:pt x="441362" y="286363"/>
                </a:lnTo>
                <a:cubicBezTo>
                  <a:pt x="387196" y="286363"/>
                  <a:pt x="343285" y="330274"/>
                  <a:pt x="343285" y="384440"/>
                </a:cubicBezTo>
                <a:lnTo>
                  <a:pt x="343285" y="1639425"/>
                </a:lnTo>
                <a:lnTo>
                  <a:pt x="0" y="188744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3E56919-9CBA-AF7A-E15D-9CE7713221C7}"/>
              </a:ext>
            </a:extLst>
          </p:cNvPr>
          <p:cNvSpPr/>
          <p:nvPr/>
        </p:nvSpPr>
        <p:spPr>
          <a:xfrm rot="5400000">
            <a:off x="17377775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4CE63772-662A-3949-C4BA-88F22DF508F4}"/>
              </a:ext>
            </a:extLst>
          </p:cNvPr>
          <p:cNvSpPr/>
          <p:nvPr/>
        </p:nvSpPr>
        <p:spPr>
          <a:xfrm rot="5400000">
            <a:off x="12406537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E6E7BB8-130B-69F3-67B8-B072A0293CC2}"/>
              </a:ext>
            </a:extLst>
          </p:cNvPr>
          <p:cNvSpPr/>
          <p:nvPr/>
        </p:nvSpPr>
        <p:spPr>
          <a:xfrm rot="5400000">
            <a:off x="7440566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F060A8-8858-81B9-C77D-CDA4979F0F59}"/>
              </a:ext>
            </a:extLst>
          </p:cNvPr>
          <p:cNvSpPr/>
          <p:nvPr/>
        </p:nvSpPr>
        <p:spPr>
          <a:xfrm rot="5400000">
            <a:off x="2469328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7" name="Textbox 200">
            <a:extLst>
              <a:ext uri="{FF2B5EF4-FFF2-40B4-BE49-F238E27FC236}">
                <a16:creationId xmlns:a16="http://schemas.microsoft.com/office/drawing/2014/main" id="{EE11AF48-8750-E998-7115-44CB2E0D294A}"/>
              </a:ext>
            </a:extLst>
          </p:cNvPr>
          <p:cNvSpPr txBox="1"/>
          <p:nvPr/>
        </p:nvSpPr>
        <p:spPr>
          <a:xfrm>
            <a:off x="21332519" y="7970131"/>
            <a:ext cx="114005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REVIEW</a:t>
            </a:r>
          </a:p>
        </p:txBody>
      </p:sp>
      <p:sp>
        <p:nvSpPr>
          <p:cNvPr id="28" name="Textbox 200">
            <a:extLst>
              <a:ext uri="{FF2B5EF4-FFF2-40B4-BE49-F238E27FC236}">
                <a16:creationId xmlns:a16="http://schemas.microsoft.com/office/drawing/2014/main" id="{AAECEDA3-B649-05BB-F3C5-1CE8FBAADCB9}"/>
              </a:ext>
            </a:extLst>
          </p:cNvPr>
          <p:cNvSpPr txBox="1"/>
          <p:nvPr/>
        </p:nvSpPr>
        <p:spPr>
          <a:xfrm>
            <a:off x="2069096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Đánh giá kết quả, rút kinh nghiệm và điều chỉnh cho hiệu quả.</a:t>
            </a:r>
          </a:p>
        </p:txBody>
      </p:sp>
      <p:sp>
        <p:nvSpPr>
          <p:cNvPr id="29" name="Textbox 200">
            <a:extLst>
              <a:ext uri="{FF2B5EF4-FFF2-40B4-BE49-F238E27FC236}">
                <a16:creationId xmlns:a16="http://schemas.microsoft.com/office/drawing/2014/main" id="{3D69DE4F-8E1D-E7FE-B700-60ADE05BC82B}"/>
              </a:ext>
            </a:extLst>
          </p:cNvPr>
          <p:cNvSpPr txBox="1"/>
          <p:nvPr/>
        </p:nvSpPr>
        <p:spPr>
          <a:xfrm>
            <a:off x="1581092" y="7970131"/>
            <a:ext cx="85664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PLAN</a:t>
            </a:r>
          </a:p>
        </p:txBody>
      </p:sp>
      <p:sp>
        <p:nvSpPr>
          <p:cNvPr id="30" name="Textbox 200">
            <a:extLst>
              <a:ext uri="{FF2B5EF4-FFF2-40B4-BE49-F238E27FC236}">
                <a16:creationId xmlns:a16="http://schemas.microsoft.com/office/drawing/2014/main" id="{41ADF684-EB47-0F01-CF3A-CB210DF563E1}"/>
              </a:ext>
            </a:extLst>
          </p:cNvPr>
          <p:cNvSpPr txBox="1"/>
          <p:nvPr/>
        </p:nvSpPr>
        <p:spPr>
          <a:xfrm>
            <a:off x="810069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Lập kế hoạch tổng thể, xác định rõ công việc cần hoàn thành.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1" name="Textbox 200">
            <a:extLst>
              <a:ext uri="{FF2B5EF4-FFF2-40B4-BE49-F238E27FC236}">
                <a16:creationId xmlns:a16="http://schemas.microsoft.com/office/drawing/2014/main" id="{63741C0A-121A-BE53-78E1-41B4E21331B7}"/>
              </a:ext>
            </a:extLst>
          </p:cNvPr>
          <p:cNvSpPr txBox="1"/>
          <p:nvPr/>
        </p:nvSpPr>
        <p:spPr>
          <a:xfrm>
            <a:off x="6210249" y="7970131"/>
            <a:ext cx="154080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PRIORITIZE</a:t>
            </a:r>
          </a:p>
        </p:txBody>
      </p:sp>
      <p:sp>
        <p:nvSpPr>
          <p:cNvPr id="32" name="Textbox 200">
            <a:extLst>
              <a:ext uri="{FF2B5EF4-FFF2-40B4-BE49-F238E27FC236}">
                <a16:creationId xmlns:a16="http://schemas.microsoft.com/office/drawing/2014/main" id="{D326B7EB-F5F0-3616-2BBA-654900C192E9}"/>
              </a:ext>
            </a:extLst>
          </p:cNvPr>
          <p:cNvSpPr txBox="1"/>
          <p:nvPr/>
        </p:nvSpPr>
        <p:spPr>
          <a:xfrm>
            <a:off x="5769073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Xếp hạng mức độ quan trọng, tập trung vào việc mang giá trị cao.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3" name="Textbox 200">
            <a:extLst>
              <a:ext uri="{FF2B5EF4-FFF2-40B4-BE49-F238E27FC236}">
                <a16:creationId xmlns:a16="http://schemas.microsoft.com/office/drawing/2014/main" id="{28AAA609-9B30-2BF6-B5F7-ADA2FF8BE463}"/>
              </a:ext>
            </a:extLst>
          </p:cNvPr>
          <p:cNvSpPr txBox="1"/>
          <p:nvPr/>
        </p:nvSpPr>
        <p:spPr>
          <a:xfrm>
            <a:off x="11192282" y="7970131"/>
            <a:ext cx="150868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SCHEDULE</a:t>
            </a:r>
          </a:p>
        </p:txBody>
      </p:sp>
      <p:sp>
        <p:nvSpPr>
          <p:cNvPr id="34" name="Textbox 200">
            <a:extLst>
              <a:ext uri="{FF2B5EF4-FFF2-40B4-BE49-F238E27FC236}">
                <a16:creationId xmlns:a16="http://schemas.microsoft.com/office/drawing/2014/main" id="{294C6EB1-C4AC-23F1-AADD-F9D96D08B056}"/>
              </a:ext>
            </a:extLst>
          </p:cNvPr>
          <p:cNvSpPr txBox="1"/>
          <p:nvPr/>
        </p:nvSpPr>
        <p:spPr>
          <a:xfrm>
            <a:off x="1073504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Phân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bổ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thời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gian</a:t>
            </a:r>
            <a:r>
              <a:rPr lang="en-US" sz="1600" dirty="0">
                <a:solidFill>
                  <a:schemeClr val="tx2"/>
                </a:solidFill>
              </a:rPr>
              <a:t> chi </a:t>
            </a:r>
            <a:r>
              <a:rPr lang="en-US" sz="1600" dirty="0" err="1">
                <a:solidFill>
                  <a:schemeClr val="tx2"/>
                </a:solidFill>
              </a:rPr>
              <a:t>tiết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gắn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khung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giờ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hợp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lý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5" name="Textbox 200">
            <a:extLst>
              <a:ext uri="{FF2B5EF4-FFF2-40B4-BE49-F238E27FC236}">
                <a16:creationId xmlns:a16="http://schemas.microsoft.com/office/drawing/2014/main" id="{E90986B2-6F71-6334-D630-4820C7622670}"/>
              </a:ext>
            </a:extLst>
          </p:cNvPr>
          <p:cNvSpPr txBox="1"/>
          <p:nvPr/>
        </p:nvSpPr>
        <p:spPr>
          <a:xfrm>
            <a:off x="16266080" y="7970131"/>
            <a:ext cx="1303562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EXECUTE</a:t>
            </a:r>
          </a:p>
        </p:txBody>
      </p:sp>
      <p:sp>
        <p:nvSpPr>
          <p:cNvPr id="36" name="Textbox 200">
            <a:extLst>
              <a:ext uri="{FF2B5EF4-FFF2-40B4-BE49-F238E27FC236}">
                <a16:creationId xmlns:a16="http://schemas.microsoft.com/office/drawing/2014/main" id="{FC35082F-F249-96C5-61C1-D023294CA4CB}"/>
              </a:ext>
            </a:extLst>
          </p:cNvPr>
          <p:cNvSpPr txBox="1"/>
          <p:nvPr/>
        </p:nvSpPr>
        <p:spPr>
          <a:xfrm>
            <a:off x="15706282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Hành động theo kế hoạch đã định, kiên trì thực hiện từng bước.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7" name="TextBox 48">
            <a:extLst>
              <a:ext uri="{FF2B5EF4-FFF2-40B4-BE49-F238E27FC236}">
                <a16:creationId xmlns:a16="http://schemas.microsoft.com/office/drawing/2014/main" id="{B256FC37-1E5B-C4DD-1A4B-68CD9E2A14E4}"/>
              </a:ext>
            </a:extLst>
          </p:cNvPr>
          <p:cNvSpPr txBox="1"/>
          <p:nvPr/>
        </p:nvSpPr>
        <p:spPr>
          <a:xfrm>
            <a:off x="7041609" y="1257120"/>
            <a:ext cx="10300833" cy="140038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500" b="1" dirty="0"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TIME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38" name="TextBox 48">
            <a:extLst>
              <a:ext uri="{FF2B5EF4-FFF2-40B4-BE49-F238E27FC236}">
                <a16:creationId xmlns:a16="http://schemas.microsoft.com/office/drawing/2014/main" id="{C29E40CA-0A24-B550-150A-DB0E5F3D8F82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9" name="TextBox 25">
            <a:extLst>
              <a:ext uri="{FF2B5EF4-FFF2-40B4-BE49-F238E27FC236}">
                <a16:creationId xmlns:a16="http://schemas.microsoft.com/office/drawing/2014/main" id="{E16067E9-2840-C198-5316-BCDD0A3600C7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0" name="TextBox 48">
            <a:extLst>
              <a:ext uri="{FF2B5EF4-FFF2-40B4-BE49-F238E27FC236}">
                <a16:creationId xmlns:a16="http://schemas.microsoft.com/office/drawing/2014/main" id="{7A5686D6-50A0-62DA-3CD5-CD6DB08BCCC7}"/>
              </a:ext>
            </a:extLst>
          </p:cNvPr>
          <p:cNvSpPr txBox="1"/>
          <p:nvPr/>
        </p:nvSpPr>
        <p:spPr>
          <a:xfrm>
            <a:off x="7033505" y="3954541"/>
            <a:ext cx="10316990" cy="89255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Quy trình </a:t>
            </a:r>
            <a:r>
              <a:rPr lang="vi-VN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quản lý thời gian 5 bước </a:t>
            </a: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giúp sắp xếp công việc khoa học, </a:t>
            </a:r>
            <a:endParaRPr lang="en-US" sz="26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0" algn="ctr">
              <a:defRPr/>
            </a:pP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tối ưu năng suất và duy trì sự </a:t>
            </a:r>
            <a:r>
              <a:rPr lang="vi-VN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cân bằng</a:t>
            </a: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Freeform 16">
            <a:extLst>
              <a:ext uri="{FF2B5EF4-FFF2-40B4-BE49-F238E27FC236}">
                <a16:creationId xmlns:a16="http://schemas.microsoft.com/office/drawing/2014/main" id="{64B036E4-798F-AE52-56BA-A620C9564019}"/>
              </a:ext>
            </a:extLst>
          </p:cNvPr>
          <p:cNvSpPr>
            <a:spLocks noEditPoints="1"/>
          </p:cNvSpPr>
          <p:nvPr/>
        </p:nvSpPr>
        <p:spPr bwMode="auto">
          <a:xfrm>
            <a:off x="1677713" y="6796717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42" name="Freeform 47">
            <a:extLst>
              <a:ext uri="{FF2B5EF4-FFF2-40B4-BE49-F238E27FC236}">
                <a16:creationId xmlns:a16="http://schemas.microsoft.com/office/drawing/2014/main" id="{505E97CA-BABD-6A88-7708-BEF4987A06D8}"/>
              </a:ext>
            </a:extLst>
          </p:cNvPr>
          <p:cNvSpPr>
            <a:spLocks noEditPoints="1"/>
          </p:cNvSpPr>
          <p:nvPr/>
        </p:nvSpPr>
        <p:spPr bwMode="auto">
          <a:xfrm>
            <a:off x="11564135" y="6920510"/>
            <a:ext cx="764977" cy="609441"/>
          </a:xfrm>
          <a:custGeom>
            <a:avLst/>
            <a:gdLst>
              <a:gd name="T0" fmla="*/ 582 w 1005"/>
              <a:gd name="T1" fmla="*/ 419 h 798"/>
              <a:gd name="T2" fmla="*/ 582 w 1005"/>
              <a:gd name="T3" fmla="*/ 368 h 798"/>
              <a:gd name="T4" fmla="*/ 753 w 1005"/>
              <a:gd name="T5" fmla="*/ 207 h 798"/>
              <a:gd name="T6" fmla="*/ 903 w 1005"/>
              <a:gd name="T7" fmla="*/ 373 h 798"/>
              <a:gd name="T8" fmla="*/ 903 w 1005"/>
              <a:gd name="T9" fmla="*/ 419 h 798"/>
              <a:gd name="T10" fmla="*/ 969 w 1005"/>
              <a:gd name="T11" fmla="*/ 580 h 798"/>
              <a:gd name="T12" fmla="*/ 1005 w 1005"/>
              <a:gd name="T13" fmla="*/ 617 h 798"/>
              <a:gd name="T14" fmla="*/ 480 w 1005"/>
              <a:gd name="T15" fmla="*/ 617 h 798"/>
              <a:gd name="T16" fmla="*/ 516 w 1005"/>
              <a:gd name="T17" fmla="*/ 580 h 798"/>
              <a:gd name="T18" fmla="*/ 582 w 1005"/>
              <a:gd name="T19" fmla="*/ 419 h 798"/>
              <a:gd name="T20" fmla="*/ 793 w 1005"/>
              <a:gd name="T21" fmla="*/ 207 h 798"/>
              <a:gd name="T22" fmla="*/ 793 w 1005"/>
              <a:gd name="T23" fmla="*/ 112 h 798"/>
              <a:gd name="T24" fmla="*/ 743 w 1005"/>
              <a:gd name="T25" fmla="*/ 62 h 798"/>
              <a:gd name="T26" fmla="*/ 693 w 1005"/>
              <a:gd name="T27" fmla="*/ 112 h 798"/>
              <a:gd name="T28" fmla="*/ 693 w 1005"/>
              <a:gd name="T29" fmla="*/ 207 h 798"/>
              <a:gd name="T30" fmla="*/ 656 w 1005"/>
              <a:gd name="T31" fmla="*/ 719 h 798"/>
              <a:gd name="T32" fmla="*/ 743 w 1005"/>
              <a:gd name="T33" fmla="*/ 771 h 798"/>
              <a:gd name="T34" fmla="*/ 829 w 1005"/>
              <a:gd name="T35" fmla="*/ 719 h 798"/>
              <a:gd name="T36" fmla="*/ 554 w 1005"/>
              <a:gd name="T37" fmla="*/ 31 h 798"/>
              <a:gd name="T38" fmla="*/ 399 w 1005"/>
              <a:gd name="T39" fmla="*/ 0 h 798"/>
              <a:gd name="T40" fmla="*/ 0 w 1005"/>
              <a:gd name="T41" fmla="*/ 399 h 798"/>
              <a:gd name="T42" fmla="*/ 399 w 1005"/>
              <a:gd name="T43" fmla="*/ 798 h 798"/>
              <a:gd name="T44" fmla="*/ 527 w 1005"/>
              <a:gd name="T45" fmla="*/ 777 h 798"/>
              <a:gd name="T46" fmla="*/ 193 w 1005"/>
              <a:gd name="T47" fmla="*/ 514 h 798"/>
              <a:gd name="T48" fmla="*/ 399 w 1005"/>
              <a:gd name="T49" fmla="*/ 399 h 798"/>
              <a:gd name="T50" fmla="*/ 399 w 1005"/>
              <a:gd name="T51" fmla="*/ 143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05" h="798">
                <a:moveTo>
                  <a:pt x="582" y="419"/>
                </a:moveTo>
                <a:cubicBezTo>
                  <a:pt x="582" y="368"/>
                  <a:pt x="582" y="368"/>
                  <a:pt x="582" y="368"/>
                </a:cubicBezTo>
                <a:cubicBezTo>
                  <a:pt x="582" y="275"/>
                  <a:pt x="660" y="201"/>
                  <a:pt x="753" y="207"/>
                </a:cubicBezTo>
                <a:cubicBezTo>
                  <a:pt x="839" y="213"/>
                  <a:pt x="903" y="288"/>
                  <a:pt x="903" y="373"/>
                </a:cubicBezTo>
                <a:cubicBezTo>
                  <a:pt x="903" y="419"/>
                  <a:pt x="903" y="419"/>
                  <a:pt x="903" y="419"/>
                </a:cubicBezTo>
                <a:cubicBezTo>
                  <a:pt x="903" y="479"/>
                  <a:pt x="927" y="537"/>
                  <a:pt x="969" y="580"/>
                </a:cubicBezTo>
                <a:cubicBezTo>
                  <a:pt x="1005" y="617"/>
                  <a:pt x="1005" y="617"/>
                  <a:pt x="1005" y="617"/>
                </a:cubicBezTo>
                <a:cubicBezTo>
                  <a:pt x="480" y="617"/>
                  <a:pt x="480" y="617"/>
                  <a:pt x="480" y="617"/>
                </a:cubicBezTo>
                <a:cubicBezTo>
                  <a:pt x="516" y="580"/>
                  <a:pt x="516" y="580"/>
                  <a:pt x="516" y="580"/>
                </a:cubicBezTo>
                <a:cubicBezTo>
                  <a:pt x="558" y="537"/>
                  <a:pt x="582" y="479"/>
                  <a:pt x="582" y="419"/>
                </a:cubicBezTo>
                <a:close/>
                <a:moveTo>
                  <a:pt x="793" y="207"/>
                </a:moveTo>
                <a:cubicBezTo>
                  <a:pt x="793" y="112"/>
                  <a:pt x="793" y="112"/>
                  <a:pt x="793" y="112"/>
                </a:cubicBezTo>
                <a:cubicBezTo>
                  <a:pt x="793" y="85"/>
                  <a:pt x="770" y="62"/>
                  <a:pt x="743" y="62"/>
                </a:cubicBezTo>
                <a:cubicBezTo>
                  <a:pt x="715" y="62"/>
                  <a:pt x="693" y="85"/>
                  <a:pt x="693" y="112"/>
                </a:cubicBezTo>
                <a:cubicBezTo>
                  <a:pt x="693" y="207"/>
                  <a:pt x="693" y="207"/>
                  <a:pt x="693" y="207"/>
                </a:cubicBezTo>
                <a:moveTo>
                  <a:pt x="656" y="719"/>
                </a:moveTo>
                <a:cubicBezTo>
                  <a:pt x="673" y="750"/>
                  <a:pt x="705" y="771"/>
                  <a:pt x="743" y="771"/>
                </a:cubicBezTo>
                <a:cubicBezTo>
                  <a:pt x="780" y="771"/>
                  <a:pt x="813" y="750"/>
                  <a:pt x="829" y="719"/>
                </a:cubicBezTo>
                <a:moveTo>
                  <a:pt x="554" y="31"/>
                </a:moveTo>
                <a:cubicBezTo>
                  <a:pt x="507" y="11"/>
                  <a:pt x="454" y="0"/>
                  <a:pt x="399" y="0"/>
                </a:cubicBezTo>
                <a:cubicBezTo>
                  <a:pt x="179" y="0"/>
                  <a:pt x="0" y="179"/>
                  <a:pt x="0" y="399"/>
                </a:cubicBezTo>
                <a:cubicBezTo>
                  <a:pt x="0" y="619"/>
                  <a:pt x="179" y="798"/>
                  <a:pt x="399" y="798"/>
                </a:cubicBezTo>
                <a:cubicBezTo>
                  <a:pt x="444" y="798"/>
                  <a:pt x="487" y="790"/>
                  <a:pt x="527" y="777"/>
                </a:cubicBezTo>
                <a:moveTo>
                  <a:pt x="193" y="514"/>
                </a:moveTo>
                <a:cubicBezTo>
                  <a:pt x="399" y="399"/>
                  <a:pt x="399" y="399"/>
                  <a:pt x="399" y="399"/>
                </a:cubicBezTo>
                <a:cubicBezTo>
                  <a:pt x="399" y="143"/>
                  <a:pt x="399" y="143"/>
                  <a:pt x="399" y="14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43" name="Freeform 151">
            <a:extLst>
              <a:ext uri="{FF2B5EF4-FFF2-40B4-BE49-F238E27FC236}">
                <a16:creationId xmlns:a16="http://schemas.microsoft.com/office/drawing/2014/main" id="{7D0BF634-EDA3-86EC-47B0-ECA63BBC32C0}"/>
              </a:ext>
            </a:extLst>
          </p:cNvPr>
          <p:cNvSpPr>
            <a:spLocks noEditPoints="1"/>
          </p:cNvSpPr>
          <p:nvPr/>
        </p:nvSpPr>
        <p:spPr bwMode="auto">
          <a:xfrm>
            <a:off x="6699737" y="6747517"/>
            <a:ext cx="561830" cy="955427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71">
            <a:extLst>
              <a:ext uri="{FF2B5EF4-FFF2-40B4-BE49-F238E27FC236}">
                <a16:creationId xmlns:a16="http://schemas.microsoft.com/office/drawing/2014/main" id="{02845E2F-5681-C238-456B-8C175A43B081}"/>
              </a:ext>
            </a:extLst>
          </p:cNvPr>
          <p:cNvSpPr>
            <a:spLocks noEditPoints="1"/>
          </p:cNvSpPr>
          <p:nvPr/>
        </p:nvSpPr>
        <p:spPr bwMode="auto">
          <a:xfrm>
            <a:off x="16562354" y="6849090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69D9203-D9E6-3B84-C153-5034B8B6A7B0}"/>
              </a:ext>
            </a:extLst>
          </p:cNvPr>
          <p:cNvSpPr/>
          <p:nvPr/>
        </p:nvSpPr>
        <p:spPr>
          <a:xfrm>
            <a:off x="21502510" y="6844329"/>
            <a:ext cx="792274" cy="76180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691215C8-6EAE-349D-F570-02A5C99887E8}"/>
              </a:ext>
            </a:extLst>
          </p:cNvPr>
          <p:cNvSpPr/>
          <p:nvPr/>
        </p:nvSpPr>
        <p:spPr>
          <a:xfrm rot="5400000">
            <a:off x="-964313" y="7135668"/>
            <a:ext cx="1478908" cy="1811582"/>
          </a:xfrm>
          <a:custGeom>
            <a:avLst/>
            <a:gdLst>
              <a:gd name="connsiteX0" fmla="*/ 0 w 1478908"/>
              <a:gd name="connsiteY0" fmla="*/ 1201004 h 1811582"/>
              <a:gd name="connsiteX1" fmla="*/ 0 w 1478908"/>
              <a:gd name="connsiteY1" fmla="*/ 522952 h 1811582"/>
              <a:gd name="connsiteX2" fmla="*/ 739454 w 1478908"/>
              <a:gd name="connsiteY2" fmla="*/ 0 h 1811582"/>
              <a:gd name="connsiteX3" fmla="*/ 1478908 w 1478908"/>
              <a:gd name="connsiteY3" fmla="*/ 522952 h 1811582"/>
              <a:gd name="connsiteX4" fmla="*/ 1478908 w 1478908"/>
              <a:gd name="connsiteY4" fmla="*/ 1201004 h 1811582"/>
              <a:gd name="connsiteX5" fmla="*/ 1008664 w 1478908"/>
              <a:gd name="connsiteY5" fmla="*/ 868440 h 1811582"/>
              <a:gd name="connsiteX6" fmla="*/ 1008664 w 1478908"/>
              <a:gd name="connsiteY6" fmla="*/ 1777755 h 1811582"/>
              <a:gd name="connsiteX7" fmla="*/ 1008665 w 1478908"/>
              <a:gd name="connsiteY7" fmla="*/ 1777755 h 1811582"/>
              <a:gd name="connsiteX8" fmla="*/ 1008665 w 1478908"/>
              <a:gd name="connsiteY8" fmla="*/ 1811582 h 1811582"/>
              <a:gd name="connsiteX9" fmla="*/ 470243 w 1478908"/>
              <a:gd name="connsiteY9" fmla="*/ 1811582 h 1811582"/>
              <a:gd name="connsiteX10" fmla="*/ 470243 w 1478908"/>
              <a:gd name="connsiteY10" fmla="*/ 868440 h 1811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78908" h="1811582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11582"/>
                </a:lnTo>
                <a:lnTo>
                  <a:pt x="470243" y="181158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457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Rectangle: Rounded Corners 131">
            <a:extLst>
              <a:ext uri="{FF2B5EF4-FFF2-40B4-BE49-F238E27FC236}">
                <a16:creationId xmlns:a16="http://schemas.microsoft.com/office/drawing/2014/main" id="{5F793082-9EDD-5067-E76A-34E409E89E22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FDB2B12F-ACD3-2852-5725-4E11EF89D0D7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FFF9E812-49AB-20EE-9159-CB198B93DC10}"/>
              </a:ext>
            </a:extLst>
          </p:cNvPr>
          <p:cNvSpPr/>
          <p:nvPr/>
        </p:nvSpPr>
        <p:spPr>
          <a:xfrm>
            <a:off x="10454828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: Rounded Corners 134">
            <a:extLst>
              <a:ext uri="{FF2B5EF4-FFF2-40B4-BE49-F238E27FC236}">
                <a16:creationId xmlns:a16="http://schemas.microsoft.com/office/drawing/2014/main" id="{D3A02E67-3830-AFC8-6440-3939F0B5B8E0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: Rounded Corners 135">
            <a:extLst>
              <a:ext uri="{FF2B5EF4-FFF2-40B4-BE49-F238E27FC236}">
                <a16:creationId xmlns:a16="http://schemas.microsoft.com/office/drawing/2014/main" id="{3E828436-89DA-D0C1-A18A-10652C275F34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: Rounded Corners 136">
            <a:extLst>
              <a:ext uri="{FF2B5EF4-FFF2-40B4-BE49-F238E27FC236}">
                <a16:creationId xmlns:a16="http://schemas.microsoft.com/office/drawing/2014/main" id="{1F2AC3BF-9759-0C5B-2B8F-2029893A29A4}"/>
              </a:ext>
            </a:extLst>
          </p:cNvPr>
          <p:cNvSpPr/>
          <p:nvPr/>
        </p:nvSpPr>
        <p:spPr>
          <a:xfrm>
            <a:off x="15426066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: Rounded Corners 137">
            <a:extLst>
              <a:ext uri="{FF2B5EF4-FFF2-40B4-BE49-F238E27FC236}">
                <a16:creationId xmlns:a16="http://schemas.microsoft.com/office/drawing/2014/main" id="{24CCF4D6-C431-9143-C506-1D9EA28CA395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: Rounded Corners 138">
            <a:extLst>
              <a:ext uri="{FF2B5EF4-FFF2-40B4-BE49-F238E27FC236}">
                <a16:creationId xmlns:a16="http://schemas.microsoft.com/office/drawing/2014/main" id="{D2ABBEAF-E900-3596-CAAE-BFD920CE4ADA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: Rounded Corners 139">
            <a:extLst>
              <a:ext uri="{FF2B5EF4-FFF2-40B4-BE49-F238E27FC236}">
                <a16:creationId xmlns:a16="http://schemas.microsoft.com/office/drawing/2014/main" id="{8F2829F0-DA2B-72F7-3A6A-0A8896275D6F}"/>
              </a:ext>
            </a:extLst>
          </p:cNvPr>
          <p:cNvSpPr/>
          <p:nvPr/>
        </p:nvSpPr>
        <p:spPr>
          <a:xfrm>
            <a:off x="20406852" y="6166969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33E3087A-6CD0-435C-8FCE-C3CE613583CB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: Rounded Corners 141">
            <a:extLst>
              <a:ext uri="{FF2B5EF4-FFF2-40B4-BE49-F238E27FC236}">
                <a16:creationId xmlns:a16="http://schemas.microsoft.com/office/drawing/2014/main" id="{E74354FA-00EF-82DD-91B5-A55CE98D225B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: Rounded Corners 142">
            <a:extLst>
              <a:ext uri="{FF2B5EF4-FFF2-40B4-BE49-F238E27FC236}">
                <a16:creationId xmlns:a16="http://schemas.microsoft.com/office/drawing/2014/main" id="{61BAD9C3-ED97-F1C5-98AF-D3D60CC54BFA}"/>
              </a:ext>
            </a:extLst>
          </p:cNvPr>
          <p:cNvSpPr/>
          <p:nvPr/>
        </p:nvSpPr>
        <p:spPr>
          <a:xfrm>
            <a:off x="517619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Rectangle: Rounded Corners 143">
            <a:extLst>
              <a:ext uri="{FF2B5EF4-FFF2-40B4-BE49-F238E27FC236}">
                <a16:creationId xmlns:a16="http://schemas.microsoft.com/office/drawing/2014/main" id="{09106A71-AC57-029A-90C5-412C10E2F749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Rectangle: Rounded Corners 144">
            <a:extLst>
              <a:ext uri="{FF2B5EF4-FFF2-40B4-BE49-F238E27FC236}">
                <a16:creationId xmlns:a16="http://schemas.microsoft.com/office/drawing/2014/main" id="{BC58BDCA-DF22-03A1-31E0-CC36592701E7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: Rounded Corners 145">
            <a:extLst>
              <a:ext uri="{FF2B5EF4-FFF2-40B4-BE49-F238E27FC236}">
                <a16:creationId xmlns:a16="http://schemas.microsoft.com/office/drawing/2014/main" id="{7C8B2B53-3990-10CD-48AD-8973E894F08A}"/>
              </a:ext>
            </a:extLst>
          </p:cNvPr>
          <p:cNvSpPr/>
          <p:nvPr/>
        </p:nvSpPr>
        <p:spPr>
          <a:xfrm>
            <a:off x="5488857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3C9E38D0-49EF-3714-3309-A28BF9169D50}"/>
              </a:ext>
            </a:extLst>
          </p:cNvPr>
          <p:cNvSpPr/>
          <p:nvPr/>
        </p:nvSpPr>
        <p:spPr>
          <a:xfrm rot="5400000">
            <a:off x="11621667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07E4E4C9-95DC-BA16-056C-B0E2E26853DB}"/>
              </a:ext>
            </a:extLst>
          </p:cNvPr>
          <p:cNvSpPr/>
          <p:nvPr/>
        </p:nvSpPr>
        <p:spPr>
          <a:xfrm rot="5400000">
            <a:off x="20509344" y="6871563"/>
            <a:ext cx="4563586" cy="2337407"/>
          </a:xfrm>
          <a:custGeom>
            <a:avLst/>
            <a:gdLst>
              <a:gd name="connsiteX0" fmla="*/ 0 w 4563586"/>
              <a:gd name="connsiteY0" fmla="*/ 2337407 h 2337407"/>
              <a:gd name="connsiteX1" fmla="*/ 0 w 4563586"/>
              <a:gd name="connsiteY1" fmla="*/ 657234 h 2337407"/>
              <a:gd name="connsiteX2" fmla="*/ 657234 w 4563586"/>
              <a:gd name="connsiteY2" fmla="*/ 0 h 2337407"/>
              <a:gd name="connsiteX3" fmla="*/ 3906352 w 4563586"/>
              <a:gd name="connsiteY3" fmla="*/ 0 h 2337407"/>
              <a:gd name="connsiteX4" fmla="*/ 4563586 w 4563586"/>
              <a:gd name="connsiteY4" fmla="*/ 657234 h 2337407"/>
              <a:gd name="connsiteX5" fmla="*/ 4563586 w 4563586"/>
              <a:gd name="connsiteY5" fmla="*/ 2238020 h 2337407"/>
              <a:gd name="connsiteX6" fmla="*/ 4292190 w 4563586"/>
              <a:gd name="connsiteY6" fmla="*/ 2041936 h 2337407"/>
              <a:gd name="connsiteX7" fmla="*/ 4292190 w 4563586"/>
              <a:gd name="connsiteY7" fmla="*/ 651748 h 2337407"/>
              <a:gd name="connsiteX8" fmla="*/ 3894317 w 4563586"/>
              <a:gd name="connsiteY8" fmla="*/ 253875 h 2337407"/>
              <a:gd name="connsiteX9" fmla="*/ 669269 w 4563586"/>
              <a:gd name="connsiteY9" fmla="*/ 253875 h 2337407"/>
              <a:gd name="connsiteX10" fmla="*/ 271396 w 4563586"/>
              <a:gd name="connsiteY10" fmla="*/ 651748 h 2337407"/>
              <a:gd name="connsiteX11" fmla="*/ 271396 w 4563586"/>
              <a:gd name="connsiteY11" fmla="*/ 2141323 h 2337407"/>
              <a:gd name="connsiteX12" fmla="*/ 0 w 4563586"/>
              <a:gd name="connsiteY12" fmla="*/ 2337407 h 233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63586" h="2337407">
                <a:moveTo>
                  <a:pt x="0" y="2337407"/>
                </a:moveTo>
                <a:lnTo>
                  <a:pt x="0" y="657234"/>
                </a:lnTo>
                <a:cubicBezTo>
                  <a:pt x="0" y="294254"/>
                  <a:pt x="294254" y="0"/>
                  <a:pt x="657234" y="0"/>
                </a:cubicBezTo>
                <a:lnTo>
                  <a:pt x="3906352" y="0"/>
                </a:lnTo>
                <a:cubicBezTo>
                  <a:pt x="4269332" y="0"/>
                  <a:pt x="4563586" y="294254"/>
                  <a:pt x="4563586" y="657234"/>
                </a:cubicBezTo>
                <a:lnTo>
                  <a:pt x="4563586" y="2238020"/>
                </a:lnTo>
                <a:lnTo>
                  <a:pt x="4292190" y="2041936"/>
                </a:lnTo>
                <a:lnTo>
                  <a:pt x="4292190" y="651748"/>
                </a:lnTo>
                <a:cubicBezTo>
                  <a:pt x="4292190" y="432009"/>
                  <a:pt x="4114056" y="253875"/>
                  <a:pt x="3894317" y="253875"/>
                </a:cubicBezTo>
                <a:lnTo>
                  <a:pt x="669269" y="253875"/>
                </a:lnTo>
                <a:cubicBezTo>
                  <a:pt x="449530" y="253875"/>
                  <a:pt x="271396" y="432009"/>
                  <a:pt x="271396" y="651748"/>
                </a:cubicBezTo>
                <a:lnTo>
                  <a:pt x="271396" y="2141323"/>
                </a:lnTo>
                <a:lnTo>
                  <a:pt x="0" y="2337407"/>
                </a:lnTo>
                <a:close/>
              </a:path>
            </a:pathLst>
          </a:cu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D8CF41F4-016A-DBFF-BBFD-551CFCBDCF0A}"/>
              </a:ext>
            </a:extLst>
          </p:cNvPr>
          <p:cNvSpPr/>
          <p:nvPr/>
        </p:nvSpPr>
        <p:spPr>
          <a:xfrm rot="5400000">
            <a:off x="16592905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C696D0D5-8486-2D20-A4C0-B5A1B99AE76A}"/>
              </a:ext>
            </a:extLst>
          </p:cNvPr>
          <p:cNvSpPr/>
          <p:nvPr/>
        </p:nvSpPr>
        <p:spPr>
          <a:xfrm rot="5400000">
            <a:off x="1684458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 dirty="0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BEE1B766-A75E-279E-AB28-1422ED962083}"/>
              </a:ext>
            </a:extLst>
          </p:cNvPr>
          <p:cNvSpPr/>
          <p:nvPr/>
        </p:nvSpPr>
        <p:spPr>
          <a:xfrm rot="5400000">
            <a:off x="6655696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2">
              <a:lumMod val="75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3C13CE4D-FA70-5B3B-AE1A-2A3F04D9C7C7}"/>
              </a:ext>
            </a:extLst>
          </p:cNvPr>
          <p:cNvSpPr/>
          <p:nvPr/>
        </p:nvSpPr>
        <p:spPr>
          <a:xfrm rot="5400000">
            <a:off x="20751844" y="7096542"/>
            <a:ext cx="4020794" cy="1887448"/>
          </a:xfrm>
          <a:custGeom>
            <a:avLst/>
            <a:gdLst>
              <a:gd name="connsiteX0" fmla="*/ 0 w 4020794"/>
              <a:gd name="connsiteY0" fmla="*/ 1887448 h 1887448"/>
              <a:gd name="connsiteX1" fmla="*/ 0 w 4020794"/>
              <a:gd name="connsiteY1" fmla="*/ 397873 h 1887448"/>
              <a:gd name="connsiteX2" fmla="*/ 397873 w 4020794"/>
              <a:gd name="connsiteY2" fmla="*/ 0 h 1887448"/>
              <a:gd name="connsiteX3" fmla="*/ 3622921 w 4020794"/>
              <a:gd name="connsiteY3" fmla="*/ 0 h 1887448"/>
              <a:gd name="connsiteX4" fmla="*/ 4020794 w 4020794"/>
              <a:gd name="connsiteY4" fmla="*/ 397873 h 1887448"/>
              <a:gd name="connsiteX5" fmla="*/ 4020794 w 4020794"/>
              <a:gd name="connsiteY5" fmla="*/ 1788061 h 1887448"/>
              <a:gd name="connsiteX6" fmla="*/ 3677509 w 4020794"/>
              <a:gd name="connsiteY6" fmla="*/ 1540038 h 1887448"/>
              <a:gd name="connsiteX7" fmla="*/ 3677509 w 4020794"/>
              <a:gd name="connsiteY7" fmla="*/ 384440 h 1887448"/>
              <a:gd name="connsiteX8" fmla="*/ 3579432 w 4020794"/>
              <a:gd name="connsiteY8" fmla="*/ 286363 h 1887448"/>
              <a:gd name="connsiteX9" fmla="*/ 441362 w 4020794"/>
              <a:gd name="connsiteY9" fmla="*/ 286363 h 1887448"/>
              <a:gd name="connsiteX10" fmla="*/ 343285 w 4020794"/>
              <a:gd name="connsiteY10" fmla="*/ 384440 h 1887448"/>
              <a:gd name="connsiteX11" fmla="*/ 343285 w 4020794"/>
              <a:gd name="connsiteY11" fmla="*/ 1639425 h 1887448"/>
              <a:gd name="connsiteX12" fmla="*/ 0 w 4020794"/>
              <a:gd name="connsiteY12" fmla="*/ 1887448 h 1887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20794" h="1887448">
                <a:moveTo>
                  <a:pt x="0" y="1887448"/>
                </a:moveTo>
                <a:lnTo>
                  <a:pt x="0" y="397873"/>
                </a:lnTo>
                <a:cubicBezTo>
                  <a:pt x="0" y="178134"/>
                  <a:pt x="178134" y="0"/>
                  <a:pt x="397873" y="0"/>
                </a:cubicBezTo>
                <a:lnTo>
                  <a:pt x="3622921" y="0"/>
                </a:lnTo>
                <a:cubicBezTo>
                  <a:pt x="3842660" y="0"/>
                  <a:pt x="4020794" y="178134"/>
                  <a:pt x="4020794" y="397873"/>
                </a:cubicBezTo>
                <a:lnTo>
                  <a:pt x="4020794" y="1788061"/>
                </a:lnTo>
                <a:lnTo>
                  <a:pt x="3677509" y="1540038"/>
                </a:lnTo>
                <a:lnTo>
                  <a:pt x="3677509" y="384440"/>
                </a:lnTo>
                <a:cubicBezTo>
                  <a:pt x="3677509" y="330274"/>
                  <a:pt x="3633598" y="286363"/>
                  <a:pt x="3579432" y="286363"/>
                </a:cubicBezTo>
                <a:lnTo>
                  <a:pt x="441362" y="286363"/>
                </a:lnTo>
                <a:cubicBezTo>
                  <a:pt x="387196" y="286363"/>
                  <a:pt x="343285" y="330274"/>
                  <a:pt x="343285" y="384440"/>
                </a:cubicBezTo>
                <a:lnTo>
                  <a:pt x="343285" y="1639425"/>
                </a:lnTo>
                <a:lnTo>
                  <a:pt x="0" y="1887448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AA778036-7330-1B4E-63D1-85C222624868}"/>
              </a:ext>
            </a:extLst>
          </p:cNvPr>
          <p:cNvSpPr/>
          <p:nvPr/>
        </p:nvSpPr>
        <p:spPr>
          <a:xfrm rot="5400000">
            <a:off x="17377775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6489F84E-288D-7384-9370-D2D3B1C6C01C}"/>
              </a:ext>
            </a:extLst>
          </p:cNvPr>
          <p:cNvSpPr/>
          <p:nvPr/>
        </p:nvSpPr>
        <p:spPr>
          <a:xfrm rot="5400000">
            <a:off x="12406537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31417FA0-B794-0333-40F3-006066ECAC83}"/>
              </a:ext>
            </a:extLst>
          </p:cNvPr>
          <p:cNvSpPr/>
          <p:nvPr/>
        </p:nvSpPr>
        <p:spPr>
          <a:xfrm rot="5400000">
            <a:off x="7440566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A100D9F0-B28E-4D0D-7200-B18864346C84}"/>
              </a:ext>
            </a:extLst>
          </p:cNvPr>
          <p:cNvSpPr/>
          <p:nvPr/>
        </p:nvSpPr>
        <p:spPr>
          <a:xfrm rot="5400000">
            <a:off x="2469328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57" name="Textbox 200">
            <a:extLst>
              <a:ext uri="{FF2B5EF4-FFF2-40B4-BE49-F238E27FC236}">
                <a16:creationId xmlns:a16="http://schemas.microsoft.com/office/drawing/2014/main" id="{D0049ACA-351E-0E28-BE72-BC23A9F92AF4}"/>
              </a:ext>
            </a:extLst>
          </p:cNvPr>
          <p:cNvSpPr txBox="1"/>
          <p:nvPr/>
        </p:nvSpPr>
        <p:spPr>
          <a:xfrm>
            <a:off x="21332519" y="7970131"/>
            <a:ext cx="114005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REVIEW</a:t>
            </a:r>
          </a:p>
        </p:txBody>
      </p:sp>
      <p:sp>
        <p:nvSpPr>
          <p:cNvPr id="158" name="Textbox 200">
            <a:extLst>
              <a:ext uri="{FF2B5EF4-FFF2-40B4-BE49-F238E27FC236}">
                <a16:creationId xmlns:a16="http://schemas.microsoft.com/office/drawing/2014/main" id="{DAB184A3-E6E6-1443-A43E-A840FDB1C45E}"/>
              </a:ext>
            </a:extLst>
          </p:cNvPr>
          <p:cNvSpPr txBox="1"/>
          <p:nvPr/>
        </p:nvSpPr>
        <p:spPr>
          <a:xfrm>
            <a:off x="2069096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Đánh giá kết quả, rút kinh nghiệm và điều chỉnh cho hiệu quả.</a:t>
            </a:r>
          </a:p>
        </p:txBody>
      </p:sp>
      <p:sp>
        <p:nvSpPr>
          <p:cNvPr id="159" name="Textbox 200">
            <a:extLst>
              <a:ext uri="{FF2B5EF4-FFF2-40B4-BE49-F238E27FC236}">
                <a16:creationId xmlns:a16="http://schemas.microsoft.com/office/drawing/2014/main" id="{CE7EB1ED-D407-8A17-DE50-4B5D5E6DE6DA}"/>
              </a:ext>
            </a:extLst>
          </p:cNvPr>
          <p:cNvSpPr txBox="1"/>
          <p:nvPr/>
        </p:nvSpPr>
        <p:spPr>
          <a:xfrm>
            <a:off x="1581092" y="7970131"/>
            <a:ext cx="85664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PLAN</a:t>
            </a:r>
          </a:p>
        </p:txBody>
      </p:sp>
      <p:sp>
        <p:nvSpPr>
          <p:cNvPr id="160" name="Textbox 200">
            <a:extLst>
              <a:ext uri="{FF2B5EF4-FFF2-40B4-BE49-F238E27FC236}">
                <a16:creationId xmlns:a16="http://schemas.microsoft.com/office/drawing/2014/main" id="{2969AE5E-B245-C4BF-A4A9-76BFED1091D0}"/>
              </a:ext>
            </a:extLst>
          </p:cNvPr>
          <p:cNvSpPr txBox="1"/>
          <p:nvPr/>
        </p:nvSpPr>
        <p:spPr>
          <a:xfrm>
            <a:off x="810069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Lập kế hoạch tổng thể, xác định rõ công việc cần hoàn thành.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61" name="Textbox 200">
            <a:extLst>
              <a:ext uri="{FF2B5EF4-FFF2-40B4-BE49-F238E27FC236}">
                <a16:creationId xmlns:a16="http://schemas.microsoft.com/office/drawing/2014/main" id="{E762417E-1ED2-A69C-62CD-68152EA10B6C}"/>
              </a:ext>
            </a:extLst>
          </p:cNvPr>
          <p:cNvSpPr txBox="1"/>
          <p:nvPr/>
        </p:nvSpPr>
        <p:spPr>
          <a:xfrm>
            <a:off x="6210249" y="7970131"/>
            <a:ext cx="154080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PRIORITIZE</a:t>
            </a:r>
          </a:p>
        </p:txBody>
      </p:sp>
      <p:sp>
        <p:nvSpPr>
          <p:cNvPr id="162" name="Textbox 200">
            <a:extLst>
              <a:ext uri="{FF2B5EF4-FFF2-40B4-BE49-F238E27FC236}">
                <a16:creationId xmlns:a16="http://schemas.microsoft.com/office/drawing/2014/main" id="{26F3CB80-2B7C-1420-BA5B-67A0E67C40BB}"/>
              </a:ext>
            </a:extLst>
          </p:cNvPr>
          <p:cNvSpPr txBox="1"/>
          <p:nvPr/>
        </p:nvSpPr>
        <p:spPr>
          <a:xfrm>
            <a:off x="5769073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Xếp hạng mức độ quan trọng, tập trung vào việc mang giá trị cao.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63" name="Textbox 200">
            <a:extLst>
              <a:ext uri="{FF2B5EF4-FFF2-40B4-BE49-F238E27FC236}">
                <a16:creationId xmlns:a16="http://schemas.microsoft.com/office/drawing/2014/main" id="{904A46DB-4568-D128-B09E-3DE3B9135DC6}"/>
              </a:ext>
            </a:extLst>
          </p:cNvPr>
          <p:cNvSpPr txBox="1"/>
          <p:nvPr/>
        </p:nvSpPr>
        <p:spPr>
          <a:xfrm>
            <a:off x="11192282" y="7970131"/>
            <a:ext cx="150868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SCHEDULE</a:t>
            </a:r>
          </a:p>
        </p:txBody>
      </p:sp>
      <p:sp>
        <p:nvSpPr>
          <p:cNvPr id="164" name="Textbox 200">
            <a:extLst>
              <a:ext uri="{FF2B5EF4-FFF2-40B4-BE49-F238E27FC236}">
                <a16:creationId xmlns:a16="http://schemas.microsoft.com/office/drawing/2014/main" id="{3F4267C8-D29D-ABC3-73EA-9887A94201AB}"/>
              </a:ext>
            </a:extLst>
          </p:cNvPr>
          <p:cNvSpPr txBox="1"/>
          <p:nvPr/>
        </p:nvSpPr>
        <p:spPr>
          <a:xfrm>
            <a:off x="1073504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Phân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bổ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thời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gian</a:t>
            </a:r>
            <a:r>
              <a:rPr lang="en-US" sz="1600" dirty="0">
                <a:solidFill>
                  <a:schemeClr val="tx2"/>
                </a:solidFill>
              </a:rPr>
              <a:t> chi </a:t>
            </a:r>
            <a:r>
              <a:rPr lang="en-US" sz="1600" dirty="0" err="1">
                <a:solidFill>
                  <a:schemeClr val="tx2"/>
                </a:solidFill>
              </a:rPr>
              <a:t>tiết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gắn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khung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giờ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hợp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lý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165" name="Textbox 200">
            <a:extLst>
              <a:ext uri="{FF2B5EF4-FFF2-40B4-BE49-F238E27FC236}">
                <a16:creationId xmlns:a16="http://schemas.microsoft.com/office/drawing/2014/main" id="{EA5DC6C9-F982-B4AE-6E99-4FFC759490F7}"/>
              </a:ext>
            </a:extLst>
          </p:cNvPr>
          <p:cNvSpPr txBox="1"/>
          <p:nvPr/>
        </p:nvSpPr>
        <p:spPr>
          <a:xfrm>
            <a:off x="16266080" y="7970131"/>
            <a:ext cx="1303562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EXECUTE</a:t>
            </a:r>
          </a:p>
        </p:txBody>
      </p:sp>
      <p:sp>
        <p:nvSpPr>
          <p:cNvPr id="166" name="Textbox 200">
            <a:extLst>
              <a:ext uri="{FF2B5EF4-FFF2-40B4-BE49-F238E27FC236}">
                <a16:creationId xmlns:a16="http://schemas.microsoft.com/office/drawing/2014/main" id="{AA8C4BF1-A875-32E6-0446-78D7C9559328}"/>
              </a:ext>
            </a:extLst>
          </p:cNvPr>
          <p:cNvSpPr txBox="1"/>
          <p:nvPr/>
        </p:nvSpPr>
        <p:spPr>
          <a:xfrm>
            <a:off x="15706282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Hành động theo kế hoạch đã định, kiên trì thực hiện từng bước.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67" name="TextBox 48">
            <a:extLst>
              <a:ext uri="{FF2B5EF4-FFF2-40B4-BE49-F238E27FC236}">
                <a16:creationId xmlns:a16="http://schemas.microsoft.com/office/drawing/2014/main" id="{771D9687-01E8-DE5B-CE73-A697CB2C6A1C}"/>
              </a:ext>
            </a:extLst>
          </p:cNvPr>
          <p:cNvSpPr txBox="1"/>
          <p:nvPr/>
        </p:nvSpPr>
        <p:spPr>
          <a:xfrm>
            <a:off x="7041609" y="1257120"/>
            <a:ext cx="10300833" cy="140038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500" b="1" dirty="0">
                <a:solidFill>
                  <a:schemeClr val="bg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TIME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</a:endParaRPr>
          </a:p>
        </p:txBody>
      </p:sp>
      <p:sp>
        <p:nvSpPr>
          <p:cNvPr id="168" name="TextBox 48">
            <a:extLst>
              <a:ext uri="{FF2B5EF4-FFF2-40B4-BE49-F238E27FC236}">
                <a16:creationId xmlns:a16="http://schemas.microsoft.com/office/drawing/2014/main" id="{D9462BA1-2EB5-D67C-75AF-B14203168FAB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9" name="TextBox 25">
            <a:extLst>
              <a:ext uri="{FF2B5EF4-FFF2-40B4-BE49-F238E27FC236}">
                <a16:creationId xmlns:a16="http://schemas.microsoft.com/office/drawing/2014/main" id="{D5AC9E8B-3DB9-FF97-17A7-A34A2B179421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70" name="TextBox 48">
            <a:extLst>
              <a:ext uri="{FF2B5EF4-FFF2-40B4-BE49-F238E27FC236}">
                <a16:creationId xmlns:a16="http://schemas.microsoft.com/office/drawing/2014/main" id="{22AD9E81-B7A0-DB1F-C6C1-EC18B2F96857}"/>
              </a:ext>
            </a:extLst>
          </p:cNvPr>
          <p:cNvSpPr txBox="1"/>
          <p:nvPr/>
        </p:nvSpPr>
        <p:spPr>
          <a:xfrm>
            <a:off x="7033505" y="3954541"/>
            <a:ext cx="10316990" cy="89255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600" dirty="0">
                <a:solidFill>
                  <a:schemeClr val="bg1">
                    <a:lumMod val="75000"/>
                  </a:schemeClr>
                </a:solidFill>
              </a:rPr>
              <a:t>Quy trình </a:t>
            </a:r>
            <a:r>
              <a:rPr lang="vi-VN" sz="2600" b="1" dirty="0">
                <a:solidFill>
                  <a:schemeClr val="bg1">
                    <a:lumMod val="75000"/>
                  </a:schemeClr>
                </a:solidFill>
              </a:rPr>
              <a:t>quản lý thời gian 5 bước </a:t>
            </a:r>
            <a:r>
              <a:rPr lang="vi-VN" sz="2600" dirty="0">
                <a:solidFill>
                  <a:schemeClr val="bg1">
                    <a:lumMod val="75000"/>
                  </a:schemeClr>
                </a:solidFill>
              </a:rPr>
              <a:t>giúp sắp xếp công việc khoa học, </a:t>
            </a:r>
            <a:endParaRPr lang="en-US" sz="2600" dirty="0">
              <a:solidFill>
                <a:schemeClr val="bg1">
                  <a:lumMod val="75000"/>
                </a:schemeClr>
              </a:solidFill>
            </a:endParaRPr>
          </a:p>
          <a:p>
            <a:pPr lvl="0" algn="ctr">
              <a:defRPr/>
            </a:pPr>
            <a:r>
              <a:rPr lang="vi-VN" sz="2600" dirty="0">
                <a:solidFill>
                  <a:schemeClr val="bg1">
                    <a:lumMod val="75000"/>
                  </a:schemeClr>
                </a:solidFill>
              </a:rPr>
              <a:t>tối ưu năng suất và duy trì sự </a:t>
            </a:r>
            <a:r>
              <a:rPr lang="vi-VN" sz="2600" b="1" dirty="0">
                <a:solidFill>
                  <a:schemeClr val="bg1">
                    <a:lumMod val="75000"/>
                  </a:schemeClr>
                </a:solidFill>
              </a:rPr>
              <a:t>cân bằng</a:t>
            </a:r>
            <a:r>
              <a:rPr lang="vi-VN" sz="2600" dirty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1" name="Freeform 16">
            <a:extLst>
              <a:ext uri="{FF2B5EF4-FFF2-40B4-BE49-F238E27FC236}">
                <a16:creationId xmlns:a16="http://schemas.microsoft.com/office/drawing/2014/main" id="{B25F6E91-0D49-0658-0C1D-97C0D117DAC7}"/>
              </a:ext>
            </a:extLst>
          </p:cNvPr>
          <p:cNvSpPr>
            <a:spLocks noEditPoints="1"/>
          </p:cNvSpPr>
          <p:nvPr/>
        </p:nvSpPr>
        <p:spPr bwMode="auto">
          <a:xfrm>
            <a:off x="1677713" y="6796717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72" name="Freeform 47">
            <a:extLst>
              <a:ext uri="{FF2B5EF4-FFF2-40B4-BE49-F238E27FC236}">
                <a16:creationId xmlns:a16="http://schemas.microsoft.com/office/drawing/2014/main" id="{9508CC46-1128-9D0E-23BE-E08E3B913706}"/>
              </a:ext>
            </a:extLst>
          </p:cNvPr>
          <p:cNvSpPr>
            <a:spLocks noEditPoints="1"/>
          </p:cNvSpPr>
          <p:nvPr/>
        </p:nvSpPr>
        <p:spPr bwMode="auto">
          <a:xfrm>
            <a:off x="11564135" y="6920510"/>
            <a:ext cx="764977" cy="609441"/>
          </a:xfrm>
          <a:custGeom>
            <a:avLst/>
            <a:gdLst>
              <a:gd name="T0" fmla="*/ 582 w 1005"/>
              <a:gd name="T1" fmla="*/ 419 h 798"/>
              <a:gd name="T2" fmla="*/ 582 w 1005"/>
              <a:gd name="T3" fmla="*/ 368 h 798"/>
              <a:gd name="T4" fmla="*/ 753 w 1005"/>
              <a:gd name="T5" fmla="*/ 207 h 798"/>
              <a:gd name="T6" fmla="*/ 903 w 1005"/>
              <a:gd name="T7" fmla="*/ 373 h 798"/>
              <a:gd name="T8" fmla="*/ 903 w 1005"/>
              <a:gd name="T9" fmla="*/ 419 h 798"/>
              <a:gd name="T10" fmla="*/ 969 w 1005"/>
              <a:gd name="T11" fmla="*/ 580 h 798"/>
              <a:gd name="T12" fmla="*/ 1005 w 1005"/>
              <a:gd name="T13" fmla="*/ 617 h 798"/>
              <a:gd name="T14" fmla="*/ 480 w 1005"/>
              <a:gd name="T15" fmla="*/ 617 h 798"/>
              <a:gd name="T16" fmla="*/ 516 w 1005"/>
              <a:gd name="T17" fmla="*/ 580 h 798"/>
              <a:gd name="T18" fmla="*/ 582 w 1005"/>
              <a:gd name="T19" fmla="*/ 419 h 798"/>
              <a:gd name="T20" fmla="*/ 793 w 1005"/>
              <a:gd name="T21" fmla="*/ 207 h 798"/>
              <a:gd name="T22" fmla="*/ 793 w 1005"/>
              <a:gd name="T23" fmla="*/ 112 h 798"/>
              <a:gd name="T24" fmla="*/ 743 w 1005"/>
              <a:gd name="T25" fmla="*/ 62 h 798"/>
              <a:gd name="T26" fmla="*/ 693 w 1005"/>
              <a:gd name="T27" fmla="*/ 112 h 798"/>
              <a:gd name="T28" fmla="*/ 693 w 1005"/>
              <a:gd name="T29" fmla="*/ 207 h 798"/>
              <a:gd name="T30" fmla="*/ 656 w 1005"/>
              <a:gd name="T31" fmla="*/ 719 h 798"/>
              <a:gd name="T32" fmla="*/ 743 w 1005"/>
              <a:gd name="T33" fmla="*/ 771 h 798"/>
              <a:gd name="T34" fmla="*/ 829 w 1005"/>
              <a:gd name="T35" fmla="*/ 719 h 798"/>
              <a:gd name="T36" fmla="*/ 554 w 1005"/>
              <a:gd name="T37" fmla="*/ 31 h 798"/>
              <a:gd name="T38" fmla="*/ 399 w 1005"/>
              <a:gd name="T39" fmla="*/ 0 h 798"/>
              <a:gd name="T40" fmla="*/ 0 w 1005"/>
              <a:gd name="T41" fmla="*/ 399 h 798"/>
              <a:gd name="T42" fmla="*/ 399 w 1005"/>
              <a:gd name="T43" fmla="*/ 798 h 798"/>
              <a:gd name="T44" fmla="*/ 527 w 1005"/>
              <a:gd name="T45" fmla="*/ 777 h 798"/>
              <a:gd name="T46" fmla="*/ 193 w 1005"/>
              <a:gd name="T47" fmla="*/ 514 h 798"/>
              <a:gd name="T48" fmla="*/ 399 w 1005"/>
              <a:gd name="T49" fmla="*/ 399 h 798"/>
              <a:gd name="T50" fmla="*/ 399 w 1005"/>
              <a:gd name="T51" fmla="*/ 143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05" h="798">
                <a:moveTo>
                  <a:pt x="582" y="419"/>
                </a:moveTo>
                <a:cubicBezTo>
                  <a:pt x="582" y="368"/>
                  <a:pt x="582" y="368"/>
                  <a:pt x="582" y="368"/>
                </a:cubicBezTo>
                <a:cubicBezTo>
                  <a:pt x="582" y="275"/>
                  <a:pt x="660" y="201"/>
                  <a:pt x="753" y="207"/>
                </a:cubicBezTo>
                <a:cubicBezTo>
                  <a:pt x="839" y="213"/>
                  <a:pt x="903" y="288"/>
                  <a:pt x="903" y="373"/>
                </a:cubicBezTo>
                <a:cubicBezTo>
                  <a:pt x="903" y="419"/>
                  <a:pt x="903" y="419"/>
                  <a:pt x="903" y="419"/>
                </a:cubicBezTo>
                <a:cubicBezTo>
                  <a:pt x="903" y="479"/>
                  <a:pt x="927" y="537"/>
                  <a:pt x="969" y="580"/>
                </a:cubicBezTo>
                <a:cubicBezTo>
                  <a:pt x="1005" y="617"/>
                  <a:pt x="1005" y="617"/>
                  <a:pt x="1005" y="617"/>
                </a:cubicBezTo>
                <a:cubicBezTo>
                  <a:pt x="480" y="617"/>
                  <a:pt x="480" y="617"/>
                  <a:pt x="480" y="617"/>
                </a:cubicBezTo>
                <a:cubicBezTo>
                  <a:pt x="516" y="580"/>
                  <a:pt x="516" y="580"/>
                  <a:pt x="516" y="580"/>
                </a:cubicBezTo>
                <a:cubicBezTo>
                  <a:pt x="558" y="537"/>
                  <a:pt x="582" y="479"/>
                  <a:pt x="582" y="419"/>
                </a:cubicBezTo>
                <a:close/>
                <a:moveTo>
                  <a:pt x="793" y="207"/>
                </a:moveTo>
                <a:cubicBezTo>
                  <a:pt x="793" y="112"/>
                  <a:pt x="793" y="112"/>
                  <a:pt x="793" y="112"/>
                </a:cubicBezTo>
                <a:cubicBezTo>
                  <a:pt x="793" y="85"/>
                  <a:pt x="770" y="62"/>
                  <a:pt x="743" y="62"/>
                </a:cubicBezTo>
                <a:cubicBezTo>
                  <a:pt x="715" y="62"/>
                  <a:pt x="693" y="85"/>
                  <a:pt x="693" y="112"/>
                </a:cubicBezTo>
                <a:cubicBezTo>
                  <a:pt x="693" y="207"/>
                  <a:pt x="693" y="207"/>
                  <a:pt x="693" y="207"/>
                </a:cubicBezTo>
                <a:moveTo>
                  <a:pt x="656" y="719"/>
                </a:moveTo>
                <a:cubicBezTo>
                  <a:pt x="673" y="750"/>
                  <a:pt x="705" y="771"/>
                  <a:pt x="743" y="771"/>
                </a:cubicBezTo>
                <a:cubicBezTo>
                  <a:pt x="780" y="771"/>
                  <a:pt x="813" y="750"/>
                  <a:pt x="829" y="719"/>
                </a:cubicBezTo>
                <a:moveTo>
                  <a:pt x="554" y="31"/>
                </a:moveTo>
                <a:cubicBezTo>
                  <a:pt x="507" y="11"/>
                  <a:pt x="454" y="0"/>
                  <a:pt x="399" y="0"/>
                </a:cubicBezTo>
                <a:cubicBezTo>
                  <a:pt x="179" y="0"/>
                  <a:pt x="0" y="179"/>
                  <a:pt x="0" y="399"/>
                </a:cubicBezTo>
                <a:cubicBezTo>
                  <a:pt x="0" y="619"/>
                  <a:pt x="179" y="798"/>
                  <a:pt x="399" y="798"/>
                </a:cubicBezTo>
                <a:cubicBezTo>
                  <a:pt x="444" y="798"/>
                  <a:pt x="487" y="790"/>
                  <a:pt x="527" y="777"/>
                </a:cubicBezTo>
                <a:moveTo>
                  <a:pt x="193" y="514"/>
                </a:moveTo>
                <a:cubicBezTo>
                  <a:pt x="399" y="399"/>
                  <a:pt x="399" y="399"/>
                  <a:pt x="399" y="399"/>
                </a:cubicBezTo>
                <a:cubicBezTo>
                  <a:pt x="399" y="143"/>
                  <a:pt x="399" y="143"/>
                  <a:pt x="399" y="14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73" name="Freeform 151">
            <a:extLst>
              <a:ext uri="{FF2B5EF4-FFF2-40B4-BE49-F238E27FC236}">
                <a16:creationId xmlns:a16="http://schemas.microsoft.com/office/drawing/2014/main" id="{1D0B9185-8297-4D2D-4577-7D8630EF4181}"/>
              </a:ext>
            </a:extLst>
          </p:cNvPr>
          <p:cNvSpPr>
            <a:spLocks noEditPoints="1"/>
          </p:cNvSpPr>
          <p:nvPr/>
        </p:nvSpPr>
        <p:spPr bwMode="auto">
          <a:xfrm>
            <a:off x="6699737" y="6747517"/>
            <a:ext cx="561830" cy="955427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4" name="Freeform 171">
            <a:extLst>
              <a:ext uri="{FF2B5EF4-FFF2-40B4-BE49-F238E27FC236}">
                <a16:creationId xmlns:a16="http://schemas.microsoft.com/office/drawing/2014/main" id="{9F1FCA6A-6F9C-CCE6-840B-146064F10854}"/>
              </a:ext>
            </a:extLst>
          </p:cNvPr>
          <p:cNvSpPr>
            <a:spLocks noEditPoints="1"/>
          </p:cNvSpPr>
          <p:nvPr/>
        </p:nvSpPr>
        <p:spPr bwMode="auto">
          <a:xfrm>
            <a:off x="16562354" y="6849090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A3121A36-210A-0CCC-E320-86F56DC339CA}"/>
              </a:ext>
            </a:extLst>
          </p:cNvPr>
          <p:cNvSpPr/>
          <p:nvPr/>
        </p:nvSpPr>
        <p:spPr>
          <a:xfrm>
            <a:off x="21502510" y="6844329"/>
            <a:ext cx="792274" cy="76180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824309C0-BCBA-2E74-9A1E-7995C77F0434}"/>
              </a:ext>
            </a:extLst>
          </p:cNvPr>
          <p:cNvSpPr/>
          <p:nvPr/>
        </p:nvSpPr>
        <p:spPr>
          <a:xfrm rot="5400000">
            <a:off x="-964313" y="7135668"/>
            <a:ext cx="1478908" cy="1811582"/>
          </a:xfrm>
          <a:custGeom>
            <a:avLst/>
            <a:gdLst>
              <a:gd name="connsiteX0" fmla="*/ 0 w 1478908"/>
              <a:gd name="connsiteY0" fmla="*/ 1201004 h 1811582"/>
              <a:gd name="connsiteX1" fmla="*/ 0 w 1478908"/>
              <a:gd name="connsiteY1" fmla="*/ 522952 h 1811582"/>
              <a:gd name="connsiteX2" fmla="*/ 739454 w 1478908"/>
              <a:gd name="connsiteY2" fmla="*/ 0 h 1811582"/>
              <a:gd name="connsiteX3" fmla="*/ 1478908 w 1478908"/>
              <a:gd name="connsiteY3" fmla="*/ 522952 h 1811582"/>
              <a:gd name="connsiteX4" fmla="*/ 1478908 w 1478908"/>
              <a:gd name="connsiteY4" fmla="*/ 1201004 h 1811582"/>
              <a:gd name="connsiteX5" fmla="*/ 1008664 w 1478908"/>
              <a:gd name="connsiteY5" fmla="*/ 868440 h 1811582"/>
              <a:gd name="connsiteX6" fmla="*/ 1008664 w 1478908"/>
              <a:gd name="connsiteY6" fmla="*/ 1777755 h 1811582"/>
              <a:gd name="connsiteX7" fmla="*/ 1008665 w 1478908"/>
              <a:gd name="connsiteY7" fmla="*/ 1777755 h 1811582"/>
              <a:gd name="connsiteX8" fmla="*/ 1008665 w 1478908"/>
              <a:gd name="connsiteY8" fmla="*/ 1811582 h 1811582"/>
              <a:gd name="connsiteX9" fmla="*/ 470243 w 1478908"/>
              <a:gd name="connsiteY9" fmla="*/ 1811582 h 1811582"/>
              <a:gd name="connsiteX10" fmla="*/ 470243 w 1478908"/>
              <a:gd name="connsiteY10" fmla="*/ 868440 h 1811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78908" h="1811582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11582"/>
                </a:lnTo>
                <a:lnTo>
                  <a:pt x="470243" y="181158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155" grpId="0" animBg="1"/>
          <p:bldP spid="156" grpId="0" animBg="1"/>
          <p:bldP spid="157" grpId="0"/>
          <p:bldP spid="158" grpId="0"/>
          <p:bldP spid="159" grpId="0"/>
          <p:bldP spid="160" grpId="0"/>
          <p:bldP spid="161" grpId="0"/>
          <p:bldP spid="162" grpId="0"/>
          <p:bldP spid="163" grpId="0"/>
          <p:bldP spid="164" grpId="0"/>
          <p:bldP spid="165" grpId="0"/>
          <p:bldP spid="166" grpId="0"/>
          <p:bldP spid="167" grpId="0"/>
          <p:bldP spid="168" grpId="0"/>
          <p:bldP spid="170" grpId="0"/>
          <p:bldP spid="171" grpId="0" animBg="1"/>
          <p:bldP spid="172" grpId="0" animBg="1"/>
          <p:bldP spid="173" grpId="0" animBg="1"/>
          <p:bldP spid="174" grpId="0" animBg="1"/>
          <p:bldP spid="17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54" grpId="0" animBg="1"/>
          <p:bldP spid="155" grpId="0" animBg="1"/>
          <p:bldP spid="156" grpId="0" animBg="1"/>
          <p:bldP spid="157" grpId="0"/>
          <p:bldP spid="158" grpId="0"/>
          <p:bldP spid="159" grpId="0"/>
          <p:bldP spid="160" grpId="0"/>
          <p:bldP spid="161" grpId="0"/>
          <p:bldP spid="162" grpId="0"/>
          <p:bldP spid="163" grpId="0"/>
          <p:bldP spid="164" grpId="0"/>
          <p:bldP spid="165" grpId="0"/>
          <p:bldP spid="166" grpId="0"/>
          <p:bldP spid="167" grpId="0"/>
          <p:bldP spid="168" grpId="0"/>
          <p:bldP spid="170" grpId="0"/>
          <p:bldP spid="171" grpId="0" animBg="1"/>
          <p:bldP spid="172" grpId="0" animBg="1"/>
          <p:bldP spid="173" grpId="0" animBg="1"/>
          <p:bldP spid="174" grpId="0" animBg="1"/>
          <p:bldP spid="175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7CFF498-5240-0B73-E41D-DA9ECBB60767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357B8CA-5AE6-C5EB-1AFB-BE707F5E9081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0ECEBB1-FBC8-D1C5-6C62-56BF8F304623}"/>
              </a:ext>
            </a:extLst>
          </p:cNvPr>
          <p:cNvSpPr/>
          <p:nvPr/>
        </p:nvSpPr>
        <p:spPr>
          <a:xfrm>
            <a:off x="10454828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793F7FD-D1E2-D33D-EA01-F89D96E60927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A4D4CE8-A340-033B-CD2C-046790DB504F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BE7ABF1-57E6-9A9C-C401-A81E28D1127F}"/>
              </a:ext>
            </a:extLst>
          </p:cNvPr>
          <p:cNvSpPr/>
          <p:nvPr/>
        </p:nvSpPr>
        <p:spPr>
          <a:xfrm>
            <a:off x="15426066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B3DDD16-41FC-2AE4-2DDB-160B58EBF507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0E08DA1-ECE6-1876-AF17-ED7FED295B60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12A5D7C-560F-C7EA-348C-A1203F47B75D}"/>
              </a:ext>
            </a:extLst>
          </p:cNvPr>
          <p:cNvSpPr/>
          <p:nvPr/>
        </p:nvSpPr>
        <p:spPr>
          <a:xfrm>
            <a:off x="20406852" y="6166969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37652B9-D045-C31F-0604-7CAC2C4AE0EB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6DBF440-CF27-1105-A129-76F2CB9E2546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0154E04-3240-C78F-3F2C-E7C64654EA89}"/>
              </a:ext>
            </a:extLst>
          </p:cNvPr>
          <p:cNvSpPr/>
          <p:nvPr/>
        </p:nvSpPr>
        <p:spPr>
          <a:xfrm>
            <a:off x="517619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375258E-844D-65BF-DBFC-165A7D2285CF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DF90B0F-CDB5-9071-E00B-424C555C4B81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CB70339-4026-6221-AA8F-6C2F61A8BC8A}"/>
              </a:ext>
            </a:extLst>
          </p:cNvPr>
          <p:cNvSpPr/>
          <p:nvPr/>
        </p:nvSpPr>
        <p:spPr>
          <a:xfrm>
            <a:off x="5488857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FE9B458-1613-8ACA-CC89-15C5994B6087}"/>
              </a:ext>
            </a:extLst>
          </p:cNvPr>
          <p:cNvSpPr/>
          <p:nvPr/>
        </p:nvSpPr>
        <p:spPr>
          <a:xfrm rot="5400000">
            <a:off x="11621667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D5AA3C8-1771-4857-8AFC-07D5AE48FEAF}"/>
              </a:ext>
            </a:extLst>
          </p:cNvPr>
          <p:cNvSpPr/>
          <p:nvPr/>
        </p:nvSpPr>
        <p:spPr>
          <a:xfrm rot="5400000">
            <a:off x="20509344" y="6871563"/>
            <a:ext cx="4563586" cy="2337407"/>
          </a:xfrm>
          <a:custGeom>
            <a:avLst/>
            <a:gdLst>
              <a:gd name="connsiteX0" fmla="*/ 0 w 4563586"/>
              <a:gd name="connsiteY0" fmla="*/ 2337407 h 2337407"/>
              <a:gd name="connsiteX1" fmla="*/ 0 w 4563586"/>
              <a:gd name="connsiteY1" fmla="*/ 657234 h 2337407"/>
              <a:gd name="connsiteX2" fmla="*/ 657234 w 4563586"/>
              <a:gd name="connsiteY2" fmla="*/ 0 h 2337407"/>
              <a:gd name="connsiteX3" fmla="*/ 3906352 w 4563586"/>
              <a:gd name="connsiteY3" fmla="*/ 0 h 2337407"/>
              <a:gd name="connsiteX4" fmla="*/ 4563586 w 4563586"/>
              <a:gd name="connsiteY4" fmla="*/ 657234 h 2337407"/>
              <a:gd name="connsiteX5" fmla="*/ 4563586 w 4563586"/>
              <a:gd name="connsiteY5" fmla="*/ 2238020 h 2337407"/>
              <a:gd name="connsiteX6" fmla="*/ 4292190 w 4563586"/>
              <a:gd name="connsiteY6" fmla="*/ 2041936 h 2337407"/>
              <a:gd name="connsiteX7" fmla="*/ 4292190 w 4563586"/>
              <a:gd name="connsiteY7" fmla="*/ 651748 h 2337407"/>
              <a:gd name="connsiteX8" fmla="*/ 3894317 w 4563586"/>
              <a:gd name="connsiteY8" fmla="*/ 253875 h 2337407"/>
              <a:gd name="connsiteX9" fmla="*/ 669269 w 4563586"/>
              <a:gd name="connsiteY9" fmla="*/ 253875 h 2337407"/>
              <a:gd name="connsiteX10" fmla="*/ 271396 w 4563586"/>
              <a:gd name="connsiteY10" fmla="*/ 651748 h 2337407"/>
              <a:gd name="connsiteX11" fmla="*/ 271396 w 4563586"/>
              <a:gd name="connsiteY11" fmla="*/ 2141323 h 2337407"/>
              <a:gd name="connsiteX12" fmla="*/ 0 w 4563586"/>
              <a:gd name="connsiteY12" fmla="*/ 2337407 h 233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63586" h="2337407">
                <a:moveTo>
                  <a:pt x="0" y="2337407"/>
                </a:moveTo>
                <a:lnTo>
                  <a:pt x="0" y="657234"/>
                </a:lnTo>
                <a:cubicBezTo>
                  <a:pt x="0" y="294254"/>
                  <a:pt x="294254" y="0"/>
                  <a:pt x="657234" y="0"/>
                </a:cubicBezTo>
                <a:lnTo>
                  <a:pt x="3906352" y="0"/>
                </a:lnTo>
                <a:cubicBezTo>
                  <a:pt x="4269332" y="0"/>
                  <a:pt x="4563586" y="294254"/>
                  <a:pt x="4563586" y="657234"/>
                </a:cubicBezTo>
                <a:lnTo>
                  <a:pt x="4563586" y="2238020"/>
                </a:lnTo>
                <a:lnTo>
                  <a:pt x="4292190" y="2041936"/>
                </a:lnTo>
                <a:lnTo>
                  <a:pt x="4292190" y="651748"/>
                </a:lnTo>
                <a:cubicBezTo>
                  <a:pt x="4292190" y="432009"/>
                  <a:pt x="4114056" y="253875"/>
                  <a:pt x="3894317" y="253875"/>
                </a:cubicBezTo>
                <a:lnTo>
                  <a:pt x="669269" y="253875"/>
                </a:lnTo>
                <a:cubicBezTo>
                  <a:pt x="449530" y="253875"/>
                  <a:pt x="271396" y="432009"/>
                  <a:pt x="271396" y="651748"/>
                </a:cubicBezTo>
                <a:lnTo>
                  <a:pt x="271396" y="2141323"/>
                </a:lnTo>
                <a:lnTo>
                  <a:pt x="0" y="2337407"/>
                </a:lnTo>
                <a:close/>
              </a:path>
            </a:pathLst>
          </a:custGeom>
          <a:solidFill>
            <a:schemeClr val="accent6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8959F04-0205-7E11-1E5C-7969C96B4F14}"/>
              </a:ext>
            </a:extLst>
          </p:cNvPr>
          <p:cNvSpPr/>
          <p:nvPr/>
        </p:nvSpPr>
        <p:spPr>
          <a:xfrm rot="5400000">
            <a:off x="16592905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5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89B451F-B5A5-A6E5-AE0F-0CB8FF0105A6}"/>
              </a:ext>
            </a:extLst>
          </p:cNvPr>
          <p:cNvSpPr/>
          <p:nvPr/>
        </p:nvSpPr>
        <p:spPr>
          <a:xfrm rot="5400000">
            <a:off x="1684458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1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 dirty="0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8A99A19-F155-F2CA-6598-CF969E053E8D}"/>
              </a:ext>
            </a:extLst>
          </p:cNvPr>
          <p:cNvSpPr/>
          <p:nvPr/>
        </p:nvSpPr>
        <p:spPr>
          <a:xfrm rot="5400000">
            <a:off x="6655696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3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B815326-8DEE-A5ED-1FDA-78BC45579CD9}"/>
              </a:ext>
            </a:extLst>
          </p:cNvPr>
          <p:cNvSpPr/>
          <p:nvPr/>
        </p:nvSpPr>
        <p:spPr>
          <a:xfrm rot="5400000">
            <a:off x="20751844" y="7096542"/>
            <a:ext cx="4020794" cy="1887448"/>
          </a:xfrm>
          <a:custGeom>
            <a:avLst/>
            <a:gdLst>
              <a:gd name="connsiteX0" fmla="*/ 0 w 4020794"/>
              <a:gd name="connsiteY0" fmla="*/ 1887448 h 1887448"/>
              <a:gd name="connsiteX1" fmla="*/ 0 w 4020794"/>
              <a:gd name="connsiteY1" fmla="*/ 397873 h 1887448"/>
              <a:gd name="connsiteX2" fmla="*/ 397873 w 4020794"/>
              <a:gd name="connsiteY2" fmla="*/ 0 h 1887448"/>
              <a:gd name="connsiteX3" fmla="*/ 3622921 w 4020794"/>
              <a:gd name="connsiteY3" fmla="*/ 0 h 1887448"/>
              <a:gd name="connsiteX4" fmla="*/ 4020794 w 4020794"/>
              <a:gd name="connsiteY4" fmla="*/ 397873 h 1887448"/>
              <a:gd name="connsiteX5" fmla="*/ 4020794 w 4020794"/>
              <a:gd name="connsiteY5" fmla="*/ 1788061 h 1887448"/>
              <a:gd name="connsiteX6" fmla="*/ 3677509 w 4020794"/>
              <a:gd name="connsiteY6" fmla="*/ 1540038 h 1887448"/>
              <a:gd name="connsiteX7" fmla="*/ 3677509 w 4020794"/>
              <a:gd name="connsiteY7" fmla="*/ 384440 h 1887448"/>
              <a:gd name="connsiteX8" fmla="*/ 3579432 w 4020794"/>
              <a:gd name="connsiteY8" fmla="*/ 286363 h 1887448"/>
              <a:gd name="connsiteX9" fmla="*/ 441362 w 4020794"/>
              <a:gd name="connsiteY9" fmla="*/ 286363 h 1887448"/>
              <a:gd name="connsiteX10" fmla="*/ 343285 w 4020794"/>
              <a:gd name="connsiteY10" fmla="*/ 384440 h 1887448"/>
              <a:gd name="connsiteX11" fmla="*/ 343285 w 4020794"/>
              <a:gd name="connsiteY11" fmla="*/ 1639425 h 1887448"/>
              <a:gd name="connsiteX12" fmla="*/ 0 w 4020794"/>
              <a:gd name="connsiteY12" fmla="*/ 1887448 h 1887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20794" h="1887448">
                <a:moveTo>
                  <a:pt x="0" y="1887448"/>
                </a:moveTo>
                <a:lnTo>
                  <a:pt x="0" y="397873"/>
                </a:lnTo>
                <a:cubicBezTo>
                  <a:pt x="0" y="178134"/>
                  <a:pt x="178134" y="0"/>
                  <a:pt x="397873" y="0"/>
                </a:cubicBezTo>
                <a:lnTo>
                  <a:pt x="3622921" y="0"/>
                </a:lnTo>
                <a:cubicBezTo>
                  <a:pt x="3842660" y="0"/>
                  <a:pt x="4020794" y="178134"/>
                  <a:pt x="4020794" y="397873"/>
                </a:cubicBezTo>
                <a:lnTo>
                  <a:pt x="4020794" y="1788061"/>
                </a:lnTo>
                <a:lnTo>
                  <a:pt x="3677509" y="1540038"/>
                </a:lnTo>
                <a:lnTo>
                  <a:pt x="3677509" y="384440"/>
                </a:lnTo>
                <a:cubicBezTo>
                  <a:pt x="3677509" y="330274"/>
                  <a:pt x="3633598" y="286363"/>
                  <a:pt x="3579432" y="286363"/>
                </a:cubicBezTo>
                <a:lnTo>
                  <a:pt x="441362" y="286363"/>
                </a:lnTo>
                <a:cubicBezTo>
                  <a:pt x="387196" y="286363"/>
                  <a:pt x="343285" y="330274"/>
                  <a:pt x="343285" y="384440"/>
                </a:cubicBezTo>
                <a:lnTo>
                  <a:pt x="343285" y="1639425"/>
                </a:lnTo>
                <a:lnTo>
                  <a:pt x="0" y="188744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C24E27A-FF36-F505-657E-31064FFC2F2A}"/>
              </a:ext>
            </a:extLst>
          </p:cNvPr>
          <p:cNvSpPr/>
          <p:nvPr/>
        </p:nvSpPr>
        <p:spPr>
          <a:xfrm rot="5400000">
            <a:off x="17377775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16C5176-156E-A408-236A-571E30EAA9C5}"/>
              </a:ext>
            </a:extLst>
          </p:cNvPr>
          <p:cNvSpPr/>
          <p:nvPr/>
        </p:nvSpPr>
        <p:spPr>
          <a:xfrm rot="5400000">
            <a:off x="12406537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9BB3DFF-517F-D65E-F0C6-B97FC339002A}"/>
              </a:ext>
            </a:extLst>
          </p:cNvPr>
          <p:cNvSpPr/>
          <p:nvPr/>
        </p:nvSpPr>
        <p:spPr>
          <a:xfrm rot="5400000">
            <a:off x="7440566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B7DDD80-6647-00EF-F4D2-FE0D9EC2EF26}"/>
              </a:ext>
            </a:extLst>
          </p:cNvPr>
          <p:cNvSpPr/>
          <p:nvPr/>
        </p:nvSpPr>
        <p:spPr>
          <a:xfrm rot="5400000">
            <a:off x="2469328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7" name="Textbox 200">
            <a:extLst>
              <a:ext uri="{FF2B5EF4-FFF2-40B4-BE49-F238E27FC236}">
                <a16:creationId xmlns:a16="http://schemas.microsoft.com/office/drawing/2014/main" id="{B8479C0B-EF64-607B-1A3F-47BC585D5C51}"/>
              </a:ext>
            </a:extLst>
          </p:cNvPr>
          <p:cNvSpPr txBox="1"/>
          <p:nvPr/>
        </p:nvSpPr>
        <p:spPr>
          <a:xfrm>
            <a:off x="21332519" y="7970131"/>
            <a:ext cx="114005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REVIEW</a:t>
            </a:r>
          </a:p>
        </p:txBody>
      </p:sp>
      <p:sp>
        <p:nvSpPr>
          <p:cNvPr id="28" name="Textbox 200">
            <a:extLst>
              <a:ext uri="{FF2B5EF4-FFF2-40B4-BE49-F238E27FC236}">
                <a16:creationId xmlns:a16="http://schemas.microsoft.com/office/drawing/2014/main" id="{1F52722D-D529-07FB-3421-193D71851A0C}"/>
              </a:ext>
            </a:extLst>
          </p:cNvPr>
          <p:cNvSpPr txBox="1"/>
          <p:nvPr/>
        </p:nvSpPr>
        <p:spPr>
          <a:xfrm>
            <a:off x="2069096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Đánh giá kết quả, rút kinh nghiệm và điều chỉnh cho hiệu quả.</a:t>
            </a:r>
          </a:p>
        </p:txBody>
      </p:sp>
      <p:sp>
        <p:nvSpPr>
          <p:cNvPr id="29" name="Textbox 200">
            <a:extLst>
              <a:ext uri="{FF2B5EF4-FFF2-40B4-BE49-F238E27FC236}">
                <a16:creationId xmlns:a16="http://schemas.microsoft.com/office/drawing/2014/main" id="{61A9AB96-08EE-ED32-F8AA-682F1E944459}"/>
              </a:ext>
            </a:extLst>
          </p:cNvPr>
          <p:cNvSpPr txBox="1"/>
          <p:nvPr/>
        </p:nvSpPr>
        <p:spPr>
          <a:xfrm>
            <a:off x="1581092" y="7970131"/>
            <a:ext cx="85664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PLAN</a:t>
            </a:r>
          </a:p>
        </p:txBody>
      </p:sp>
      <p:sp>
        <p:nvSpPr>
          <p:cNvPr id="30" name="Textbox 200">
            <a:extLst>
              <a:ext uri="{FF2B5EF4-FFF2-40B4-BE49-F238E27FC236}">
                <a16:creationId xmlns:a16="http://schemas.microsoft.com/office/drawing/2014/main" id="{FE5B1D7F-E3D9-852E-87E2-02C869E0675A}"/>
              </a:ext>
            </a:extLst>
          </p:cNvPr>
          <p:cNvSpPr txBox="1"/>
          <p:nvPr/>
        </p:nvSpPr>
        <p:spPr>
          <a:xfrm>
            <a:off x="810069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Lập kế hoạch tổng thể, xác định rõ công việc cần hoàn thành.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1" name="Textbox 200">
            <a:extLst>
              <a:ext uri="{FF2B5EF4-FFF2-40B4-BE49-F238E27FC236}">
                <a16:creationId xmlns:a16="http://schemas.microsoft.com/office/drawing/2014/main" id="{72AADE4C-A84A-41E5-A2ED-52FF5678A21B}"/>
              </a:ext>
            </a:extLst>
          </p:cNvPr>
          <p:cNvSpPr txBox="1"/>
          <p:nvPr/>
        </p:nvSpPr>
        <p:spPr>
          <a:xfrm>
            <a:off x="6210249" y="7970131"/>
            <a:ext cx="154080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PRIORITIZE</a:t>
            </a:r>
          </a:p>
        </p:txBody>
      </p:sp>
      <p:sp>
        <p:nvSpPr>
          <p:cNvPr id="32" name="Textbox 200">
            <a:extLst>
              <a:ext uri="{FF2B5EF4-FFF2-40B4-BE49-F238E27FC236}">
                <a16:creationId xmlns:a16="http://schemas.microsoft.com/office/drawing/2014/main" id="{94C59B7D-652B-0816-3505-3A76B9DDBEE9}"/>
              </a:ext>
            </a:extLst>
          </p:cNvPr>
          <p:cNvSpPr txBox="1"/>
          <p:nvPr/>
        </p:nvSpPr>
        <p:spPr>
          <a:xfrm>
            <a:off x="5769073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Xếp hạng mức độ quan trọng, tập trung vào việc mang giá trị cao.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3" name="Textbox 200">
            <a:extLst>
              <a:ext uri="{FF2B5EF4-FFF2-40B4-BE49-F238E27FC236}">
                <a16:creationId xmlns:a16="http://schemas.microsoft.com/office/drawing/2014/main" id="{FDF2C96B-B356-B7C9-789C-94FBFCC4AAE9}"/>
              </a:ext>
            </a:extLst>
          </p:cNvPr>
          <p:cNvSpPr txBox="1"/>
          <p:nvPr/>
        </p:nvSpPr>
        <p:spPr>
          <a:xfrm>
            <a:off x="11192282" y="7970131"/>
            <a:ext cx="150868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SCHEDULE</a:t>
            </a:r>
          </a:p>
        </p:txBody>
      </p:sp>
      <p:sp>
        <p:nvSpPr>
          <p:cNvPr id="34" name="Textbox 200">
            <a:extLst>
              <a:ext uri="{FF2B5EF4-FFF2-40B4-BE49-F238E27FC236}">
                <a16:creationId xmlns:a16="http://schemas.microsoft.com/office/drawing/2014/main" id="{11329062-E20E-037C-3270-5194C8925C1D}"/>
              </a:ext>
            </a:extLst>
          </p:cNvPr>
          <p:cNvSpPr txBox="1"/>
          <p:nvPr/>
        </p:nvSpPr>
        <p:spPr>
          <a:xfrm>
            <a:off x="1073504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Phân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bổ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thời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gian</a:t>
            </a:r>
            <a:r>
              <a:rPr lang="en-US" sz="1600" dirty="0">
                <a:solidFill>
                  <a:schemeClr val="tx2"/>
                </a:solidFill>
              </a:rPr>
              <a:t> chi </a:t>
            </a:r>
            <a:r>
              <a:rPr lang="en-US" sz="1600" dirty="0" err="1">
                <a:solidFill>
                  <a:schemeClr val="tx2"/>
                </a:solidFill>
              </a:rPr>
              <a:t>tiết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gắn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khung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giờ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hợp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lý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5" name="Textbox 200">
            <a:extLst>
              <a:ext uri="{FF2B5EF4-FFF2-40B4-BE49-F238E27FC236}">
                <a16:creationId xmlns:a16="http://schemas.microsoft.com/office/drawing/2014/main" id="{1CD4BD47-24DC-CB04-33E5-A4724929C0B3}"/>
              </a:ext>
            </a:extLst>
          </p:cNvPr>
          <p:cNvSpPr txBox="1"/>
          <p:nvPr/>
        </p:nvSpPr>
        <p:spPr>
          <a:xfrm>
            <a:off x="16266080" y="7970131"/>
            <a:ext cx="1303562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EXECUTE</a:t>
            </a:r>
          </a:p>
        </p:txBody>
      </p:sp>
      <p:sp>
        <p:nvSpPr>
          <p:cNvPr id="36" name="Textbox 200">
            <a:extLst>
              <a:ext uri="{FF2B5EF4-FFF2-40B4-BE49-F238E27FC236}">
                <a16:creationId xmlns:a16="http://schemas.microsoft.com/office/drawing/2014/main" id="{82216599-C872-1A3F-125B-10C1A541537F}"/>
              </a:ext>
            </a:extLst>
          </p:cNvPr>
          <p:cNvSpPr txBox="1"/>
          <p:nvPr/>
        </p:nvSpPr>
        <p:spPr>
          <a:xfrm>
            <a:off x="15706282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Hành động theo kế hoạch đã định, kiên trì thực hiện từng bước.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7" name="TextBox 48">
            <a:extLst>
              <a:ext uri="{FF2B5EF4-FFF2-40B4-BE49-F238E27FC236}">
                <a16:creationId xmlns:a16="http://schemas.microsoft.com/office/drawing/2014/main" id="{24916942-8A49-6809-63D6-38A99926CCB6}"/>
              </a:ext>
            </a:extLst>
          </p:cNvPr>
          <p:cNvSpPr txBox="1"/>
          <p:nvPr/>
        </p:nvSpPr>
        <p:spPr>
          <a:xfrm>
            <a:off x="7041609" y="1257120"/>
            <a:ext cx="10300833" cy="140038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500" b="1" dirty="0">
                <a:solidFill>
                  <a:schemeClr val="bg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TIME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38" name="TextBox 48">
            <a:extLst>
              <a:ext uri="{FF2B5EF4-FFF2-40B4-BE49-F238E27FC236}">
                <a16:creationId xmlns:a16="http://schemas.microsoft.com/office/drawing/2014/main" id="{6E21B563-C38B-B7DF-1A49-1B530FFDE061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9" name="TextBox 25">
            <a:extLst>
              <a:ext uri="{FF2B5EF4-FFF2-40B4-BE49-F238E27FC236}">
                <a16:creationId xmlns:a16="http://schemas.microsoft.com/office/drawing/2014/main" id="{416841FE-75C1-9A14-9A16-6B86A63C66D8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0" name="TextBox 48">
            <a:extLst>
              <a:ext uri="{FF2B5EF4-FFF2-40B4-BE49-F238E27FC236}">
                <a16:creationId xmlns:a16="http://schemas.microsoft.com/office/drawing/2014/main" id="{72E259CA-144E-24EB-B346-EF9EA56B536A}"/>
              </a:ext>
            </a:extLst>
          </p:cNvPr>
          <p:cNvSpPr txBox="1"/>
          <p:nvPr/>
        </p:nvSpPr>
        <p:spPr>
          <a:xfrm>
            <a:off x="7033505" y="3954541"/>
            <a:ext cx="10316990" cy="89255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Quy trình </a:t>
            </a:r>
            <a:r>
              <a:rPr lang="vi-VN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quản lý thời gian 5 bước </a:t>
            </a: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giúp sắp xếp công việc khoa học, </a:t>
            </a:r>
            <a:endParaRPr lang="en-US" sz="26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0" algn="ctr">
              <a:defRPr/>
            </a:pP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tối ưu năng suất và duy trì sự </a:t>
            </a:r>
            <a:r>
              <a:rPr lang="vi-VN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cân bằng</a:t>
            </a: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Freeform 16">
            <a:extLst>
              <a:ext uri="{FF2B5EF4-FFF2-40B4-BE49-F238E27FC236}">
                <a16:creationId xmlns:a16="http://schemas.microsoft.com/office/drawing/2014/main" id="{6D764FE7-F574-3A2D-3F65-8B534169D03C}"/>
              </a:ext>
            </a:extLst>
          </p:cNvPr>
          <p:cNvSpPr>
            <a:spLocks noEditPoints="1"/>
          </p:cNvSpPr>
          <p:nvPr/>
        </p:nvSpPr>
        <p:spPr bwMode="auto">
          <a:xfrm>
            <a:off x="1677713" y="6796717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42" name="Freeform 47">
            <a:extLst>
              <a:ext uri="{FF2B5EF4-FFF2-40B4-BE49-F238E27FC236}">
                <a16:creationId xmlns:a16="http://schemas.microsoft.com/office/drawing/2014/main" id="{D705252C-9BF2-995C-180B-96FF8378980A}"/>
              </a:ext>
            </a:extLst>
          </p:cNvPr>
          <p:cNvSpPr>
            <a:spLocks noEditPoints="1"/>
          </p:cNvSpPr>
          <p:nvPr/>
        </p:nvSpPr>
        <p:spPr bwMode="auto">
          <a:xfrm>
            <a:off x="11564135" y="6920510"/>
            <a:ext cx="764977" cy="609441"/>
          </a:xfrm>
          <a:custGeom>
            <a:avLst/>
            <a:gdLst>
              <a:gd name="T0" fmla="*/ 582 w 1005"/>
              <a:gd name="T1" fmla="*/ 419 h 798"/>
              <a:gd name="T2" fmla="*/ 582 w 1005"/>
              <a:gd name="T3" fmla="*/ 368 h 798"/>
              <a:gd name="T4" fmla="*/ 753 w 1005"/>
              <a:gd name="T5" fmla="*/ 207 h 798"/>
              <a:gd name="T6" fmla="*/ 903 w 1005"/>
              <a:gd name="T7" fmla="*/ 373 h 798"/>
              <a:gd name="T8" fmla="*/ 903 w 1005"/>
              <a:gd name="T9" fmla="*/ 419 h 798"/>
              <a:gd name="T10" fmla="*/ 969 w 1005"/>
              <a:gd name="T11" fmla="*/ 580 h 798"/>
              <a:gd name="T12" fmla="*/ 1005 w 1005"/>
              <a:gd name="T13" fmla="*/ 617 h 798"/>
              <a:gd name="T14" fmla="*/ 480 w 1005"/>
              <a:gd name="T15" fmla="*/ 617 h 798"/>
              <a:gd name="T16" fmla="*/ 516 w 1005"/>
              <a:gd name="T17" fmla="*/ 580 h 798"/>
              <a:gd name="T18" fmla="*/ 582 w 1005"/>
              <a:gd name="T19" fmla="*/ 419 h 798"/>
              <a:gd name="T20" fmla="*/ 793 w 1005"/>
              <a:gd name="T21" fmla="*/ 207 h 798"/>
              <a:gd name="T22" fmla="*/ 793 w 1005"/>
              <a:gd name="T23" fmla="*/ 112 h 798"/>
              <a:gd name="T24" fmla="*/ 743 w 1005"/>
              <a:gd name="T25" fmla="*/ 62 h 798"/>
              <a:gd name="T26" fmla="*/ 693 w 1005"/>
              <a:gd name="T27" fmla="*/ 112 h 798"/>
              <a:gd name="T28" fmla="*/ 693 w 1005"/>
              <a:gd name="T29" fmla="*/ 207 h 798"/>
              <a:gd name="T30" fmla="*/ 656 w 1005"/>
              <a:gd name="T31" fmla="*/ 719 h 798"/>
              <a:gd name="T32" fmla="*/ 743 w 1005"/>
              <a:gd name="T33" fmla="*/ 771 h 798"/>
              <a:gd name="T34" fmla="*/ 829 w 1005"/>
              <a:gd name="T35" fmla="*/ 719 h 798"/>
              <a:gd name="T36" fmla="*/ 554 w 1005"/>
              <a:gd name="T37" fmla="*/ 31 h 798"/>
              <a:gd name="T38" fmla="*/ 399 w 1005"/>
              <a:gd name="T39" fmla="*/ 0 h 798"/>
              <a:gd name="T40" fmla="*/ 0 w 1005"/>
              <a:gd name="T41" fmla="*/ 399 h 798"/>
              <a:gd name="T42" fmla="*/ 399 w 1005"/>
              <a:gd name="T43" fmla="*/ 798 h 798"/>
              <a:gd name="T44" fmla="*/ 527 w 1005"/>
              <a:gd name="T45" fmla="*/ 777 h 798"/>
              <a:gd name="T46" fmla="*/ 193 w 1005"/>
              <a:gd name="T47" fmla="*/ 514 h 798"/>
              <a:gd name="T48" fmla="*/ 399 w 1005"/>
              <a:gd name="T49" fmla="*/ 399 h 798"/>
              <a:gd name="T50" fmla="*/ 399 w 1005"/>
              <a:gd name="T51" fmla="*/ 143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05" h="798">
                <a:moveTo>
                  <a:pt x="582" y="419"/>
                </a:moveTo>
                <a:cubicBezTo>
                  <a:pt x="582" y="368"/>
                  <a:pt x="582" y="368"/>
                  <a:pt x="582" y="368"/>
                </a:cubicBezTo>
                <a:cubicBezTo>
                  <a:pt x="582" y="275"/>
                  <a:pt x="660" y="201"/>
                  <a:pt x="753" y="207"/>
                </a:cubicBezTo>
                <a:cubicBezTo>
                  <a:pt x="839" y="213"/>
                  <a:pt x="903" y="288"/>
                  <a:pt x="903" y="373"/>
                </a:cubicBezTo>
                <a:cubicBezTo>
                  <a:pt x="903" y="419"/>
                  <a:pt x="903" y="419"/>
                  <a:pt x="903" y="419"/>
                </a:cubicBezTo>
                <a:cubicBezTo>
                  <a:pt x="903" y="479"/>
                  <a:pt x="927" y="537"/>
                  <a:pt x="969" y="580"/>
                </a:cubicBezTo>
                <a:cubicBezTo>
                  <a:pt x="1005" y="617"/>
                  <a:pt x="1005" y="617"/>
                  <a:pt x="1005" y="617"/>
                </a:cubicBezTo>
                <a:cubicBezTo>
                  <a:pt x="480" y="617"/>
                  <a:pt x="480" y="617"/>
                  <a:pt x="480" y="617"/>
                </a:cubicBezTo>
                <a:cubicBezTo>
                  <a:pt x="516" y="580"/>
                  <a:pt x="516" y="580"/>
                  <a:pt x="516" y="580"/>
                </a:cubicBezTo>
                <a:cubicBezTo>
                  <a:pt x="558" y="537"/>
                  <a:pt x="582" y="479"/>
                  <a:pt x="582" y="419"/>
                </a:cubicBezTo>
                <a:close/>
                <a:moveTo>
                  <a:pt x="793" y="207"/>
                </a:moveTo>
                <a:cubicBezTo>
                  <a:pt x="793" y="112"/>
                  <a:pt x="793" y="112"/>
                  <a:pt x="793" y="112"/>
                </a:cubicBezTo>
                <a:cubicBezTo>
                  <a:pt x="793" y="85"/>
                  <a:pt x="770" y="62"/>
                  <a:pt x="743" y="62"/>
                </a:cubicBezTo>
                <a:cubicBezTo>
                  <a:pt x="715" y="62"/>
                  <a:pt x="693" y="85"/>
                  <a:pt x="693" y="112"/>
                </a:cubicBezTo>
                <a:cubicBezTo>
                  <a:pt x="693" y="207"/>
                  <a:pt x="693" y="207"/>
                  <a:pt x="693" y="207"/>
                </a:cubicBezTo>
                <a:moveTo>
                  <a:pt x="656" y="719"/>
                </a:moveTo>
                <a:cubicBezTo>
                  <a:pt x="673" y="750"/>
                  <a:pt x="705" y="771"/>
                  <a:pt x="743" y="771"/>
                </a:cubicBezTo>
                <a:cubicBezTo>
                  <a:pt x="780" y="771"/>
                  <a:pt x="813" y="750"/>
                  <a:pt x="829" y="719"/>
                </a:cubicBezTo>
                <a:moveTo>
                  <a:pt x="554" y="31"/>
                </a:moveTo>
                <a:cubicBezTo>
                  <a:pt x="507" y="11"/>
                  <a:pt x="454" y="0"/>
                  <a:pt x="399" y="0"/>
                </a:cubicBezTo>
                <a:cubicBezTo>
                  <a:pt x="179" y="0"/>
                  <a:pt x="0" y="179"/>
                  <a:pt x="0" y="399"/>
                </a:cubicBezTo>
                <a:cubicBezTo>
                  <a:pt x="0" y="619"/>
                  <a:pt x="179" y="798"/>
                  <a:pt x="399" y="798"/>
                </a:cubicBezTo>
                <a:cubicBezTo>
                  <a:pt x="444" y="798"/>
                  <a:pt x="487" y="790"/>
                  <a:pt x="527" y="777"/>
                </a:cubicBezTo>
                <a:moveTo>
                  <a:pt x="193" y="514"/>
                </a:moveTo>
                <a:cubicBezTo>
                  <a:pt x="399" y="399"/>
                  <a:pt x="399" y="399"/>
                  <a:pt x="399" y="399"/>
                </a:cubicBezTo>
                <a:cubicBezTo>
                  <a:pt x="399" y="143"/>
                  <a:pt x="399" y="143"/>
                  <a:pt x="399" y="14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43" name="Freeform 151">
            <a:extLst>
              <a:ext uri="{FF2B5EF4-FFF2-40B4-BE49-F238E27FC236}">
                <a16:creationId xmlns:a16="http://schemas.microsoft.com/office/drawing/2014/main" id="{F3E2E090-E6D0-0B29-95E5-3EEE02E8DEC5}"/>
              </a:ext>
            </a:extLst>
          </p:cNvPr>
          <p:cNvSpPr>
            <a:spLocks noEditPoints="1"/>
          </p:cNvSpPr>
          <p:nvPr/>
        </p:nvSpPr>
        <p:spPr bwMode="auto">
          <a:xfrm>
            <a:off x="6699737" y="6747517"/>
            <a:ext cx="561830" cy="955427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71">
            <a:extLst>
              <a:ext uri="{FF2B5EF4-FFF2-40B4-BE49-F238E27FC236}">
                <a16:creationId xmlns:a16="http://schemas.microsoft.com/office/drawing/2014/main" id="{5FC400F6-045D-FC43-00F2-9DFB712AD15F}"/>
              </a:ext>
            </a:extLst>
          </p:cNvPr>
          <p:cNvSpPr>
            <a:spLocks noEditPoints="1"/>
          </p:cNvSpPr>
          <p:nvPr/>
        </p:nvSpPr>
        <p:spPr bwMode="auto">
          <a:xfrm>
            <a:off x="16562354" y="6849090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DBF44E43-0304-19C4-B5B7-A6479919FC82}"/>
              </a:ext>
            </a:extLst>
          </p:cNvPr>
          <p:cNvSpPr/>
          <p:nvPr/>
        </p:nvSpPr>
        <p:spPr>
          <a:xfrm>
            <a:off x="21502510" y="6844329"/>
            <a:ext cx="792274" cy="76180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2E2F05D5-FBBD-77E6-EF6A-2589AB1FED34}"/>
              </a:ext>
            </a:extLst>
          </p:cNvPr>
          <p:cNvSpPr/>
          <p:nvPr/>
        </p:nvSpPr>
        <p:spPr>
          <a:xfrm rot="5400000">
            <a:off x="-964313" y="7135668"/>
            <a:ext cx="1478908" cy="1811582"/>
          </a:xfrm>
          <a:custGeom>
            <a:avLst/>
            <a:gdLst>
              <a:gd name="connsiteX0" fmla="*/ 0 w 1478908"/>
              <a:gd name="connsiteY0" fmla="*/ 1201004 h 1811582"/>
              <a:gd name="connsiteX1" fmla="*/ 0 w 1478908"/>
              <a:gd name="connsiteY1" fmla="*/ 522952 h 1811582"/>
              <a:gd name="connsiteX2" fmla="*/ 739454 w 1478908"/>
              <a:gd name="connsiteY2" fmla="*/ 0 h 1811582"/>
              <a:gd name="connsiteX3" fmla="*/ 1478908 w 1478908"/>
              <a:gd name="connsiteY3" fmla="*/ 522952 h 1811582"/>
              <a:gd name="connsiteX4" fmla="*/ 1478908 w 1478908"/>
              <a:gd name="connsiteY4" fmla="*/ 1201004 h 1811582"/>
              <a:gd name="connsiteX5" fmla="*/ 1008664 w 1478908"/>
              <a:gd name="connsiteY5" fmla="*/ 868440 h 1811582"/>
              <a:gd name="connsiteX6" fmla="*/ 1008664 w 1478908"/>
              <a:gd name="connsiteY6" fmla="*/ 1777755 h 1811582"/>
              <a:gd name="connsiteX7" fmla="*/ 1008665 w 1478908"/>
              <a:gd name="connsiteY7" fmla="*/ 1777755 h 1811582"/>
              <a:gd name="connsiteX8" fmla="*/ 1008665 w 1478908"/>
              <a:gd name="connsiteY8" fmla="*/ 1811582 h 1811582"/>
              <a:gd name="connsiteX9" fmla="*/ 470243 w 1478908"/>
              <a:gd name="connsiteY9" fmla="*/ 1811582 h 1811582"/>
              <a:gd name="connsiteX10" fmla="*/ 470243 w 1478908"/>
              <a:gd name="connsiteY10" fmla="*/ 868440 h 1811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78908" h="1811582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11582"/>
                </a:lnTo>
                <a:lnTo>
                  <a:pt x="470243" y="181158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8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7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72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CC5ADEB-2A40-4EFD-C65C-46ED2DB2ABC1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F0AB1E6-3E4D-CBEC-8141-47619678FF0F}"/>
              </a:ext>
            </a:extLst>
          </p:cNvPr>
          <p:cNvSpPr/>
          <p:nvPr/>
        </p:nvSpPr>
        <p:spPr>
          <a:xfrm>
            <a:off x="10309287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ACEBAB3-BF24-11B0-29F3-3806D174EBEA}"/>
              </a:ext>
            </a:extLst>
          </p:cNvPr>
          <p:cNvSpPr/>
          <p:nvPr/>
        </p:nvSpPr>
        <p:spPr>
          <a:xfrm>
            <a:off x="10454828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DEB985A-17BC-A240-A69F-8531DD6E18F6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7E6C796-AA79-0D79-68FC-38CAC1A1BD96}"/>
              </a:ext>
            </a:extLst>
          </p:cNvPr>
          <p:cNvSpPr/>
          <p:nvPr/>
        </p:nvSpPr>
        <p:spPr>
          <a:xfrm>
            <a:off x="15280525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C8B6779-C611-AE53-54EE-D564DC86D2A2}"/>
              </a:ext>
            </a:extLst>
          </p:cNvPr>
          <p:cNvSpPr/>
          <p:nvPr/>
        </p:nvSpPr>
        <p:spPr>
          <a:xfrm>
            <a:off x="15426066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3D47102-F99B-657C-E35C-21B8D7E7D997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07261CB-3D95-38D7-9AE2-A24D66634018}"/>
              </a:ext>
            </a:extLst>
          </p:cNvPr>
          <p:cNvSpPr/>
          <p:nvPr/>
        </p:nvSpPr>
        <p:spPr>
          <a:xfrm>
            <a:off x="20261311" y="6024403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3276FCF-4A69-4079-5AA9-3531738C1113}"/>
              </a:ext>
            </a:extLst>
          </p:cNvPr>
          <p:cNvSpPr/>
          <p:nvPr/>
        </p:nvSpPr>
        <p:spPr>
          <a:xfrm>
            <a:off x="20406852" y="6166969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6891E9B-9916-6134-F2A4-79F4EBB544BF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0FB5918-C7A2-1646-1900-6E2827A697E9}"/>
              </a:ext>
            </a:extLst>
          </p:cNvPr>
          <p:cNvSpPr/>
          <p:nvPr/>
        </p:nvSpPr>
        <p:spPr>
          <a:xfrm>
            <a:off x="372078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F8602BF-57D9-0FA2-5051-D0293D1F2934}"/>
              </a:ext>
            </a:extLst>
          </p:cNvPr>
          <p:cNvSpPr/>
          <p:nvPr/>
        </p:nvSpPr>
        <p:spPr>
          <a:xfrm>
            <a:off x="517619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C9C8004-7B9F-B58D-88E9-38919DBA5E9C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254000" dist="444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E5F49FF-427C-10A5-9D1C-2E88970B453E}"/>
              </a:ext>
            </a:extLst>
          </p:cNvPr>
          <p:cNvSpPr/>
          <p:nvPr/>
        </p:nvSpPr>
        <p:spPr>
          <a:xfrm>
            <a:off x="5343316" y="6024402"/>
            <a:ext cx="3274672" cy="4020794"/>
          </a:xfrm>
          <a:prstGeom prst="roundRect">
            <a:avLst>
              <a:gd name="adj" fmla="val 12150"/>
            </a:avLst>
          </a:prstGeom>
          <a:gradFill flip="none" rotWithShape="1">
            <a:gsLst>
              <a:gs pos="0">
                <a:schemeClr val="bg1"/>
              </a:gs>
              <a:gs pos="100000">
                <a:srgbClr val="D5D9D8"/>
              </a:gs>
            </a:gsLst>
            <a:lin ang="8100000" scaled="1"/>
            <a:tileRect/>
          </a:gradFill>
          <a:ln>
            <a:noFill/>
          </a:ln>
          <a:effectLst>
            <a:outerShdw blurRad="127000" dist="127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4F4F7B3-1D7F-8C5D-C000-8AB10B0BFD5B}"/>
              </a:ext>
            </a:extLst>
          </p:cNvPr>
          <p:cNvSpPr/>
          <p:nvPr/>
        </p:nvSpPr>
        <p:spPr>
          <a:xfrm>
            <a:off x="5488857" y="6166968"/>
            <a:ext cx="2983590" cy="3747451"/>
          </a:xfrm>
          <a:prstGeom prst="roundRect">
            <a:avLst>
              <a:gd name="adj" fmla="val 64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8100000" algn="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C660183E-8EAB-B99B-65CE-DB5CB35217D8}"/>
              </a:ext>
            </a:extLst>
          </p:cNvPr>
          <p:cNvSpPr/>
          <p:nvPr/>
        </p:nvSpPr>
        <p:spPr>
          <a:xfrm rot="5400000">
            <a:off x="11621667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E5DDBE5-4766-B887-E62E-F6645A212807}"/>
              </a:ext>
            </a:extLst>
          </p:cNvPr>
          <p:cNvSpPr/>
          <p:nvPr/>
        </p:nvSpPr>
        <p:spPr>
          <a:xfrm rot="5400000">
            <a:off x="20509344" y="6871563"/>
            <a:ext cx="4563586" cy="2337407"/>
          </a:xfrm>
          <a:custGeom>
            <a:avLst/>
            <a:gdLst>
              <a:gd name="connsiteX0" fmla="*/ 0 w 4563586"/>
              <a:gd name="connsiteY0" fmla="*/ 2337407 h 2337407"/>
              <a:gd name="connsiteX1" fmla="*/ 0 w 4563586"/>
              <a:gd name="connsiteY1" fmla="*/ 657234 h 2337407"/>
              <a:gd name="connsiteX2" fmla="*/ 657234 w 4563586"/>
              <a:gd name="connsiteY2" fmla="*/ 0 h 2337407"/>
              <a:gd name="connsiteX3" fmla="*/ 3906352 w 4563586"/>
              <a:gd name="connsiteY3" fmla="*/ 0 h 2337407"/>
              <a:gd name="connsiteX4" fmla="*/ 4563586 w 4563586"/>
              <a:gd name="connsiteY4" fmla="*/ 657234 h 2337407"/>
              <a:gd name="connsiteX5" fmla="*/ 4563586 w 4563586"/>
              <a:gd name="connsiteY5" fmla="*/ 2238020 h 2337407"/>
              <a:gd name="connsiteX6" fmla="*/ 4292190 w 4563586"/>
              <a:gd name="connsiteY6" fmla="*/ 2041936 h 2337407"/>
              <a:gd name="connsiteX7" fmla="*/ 4292190 w 4563586"/>
              <a:gd name="connsiteY7" fmla="*/ 651748 h 2337407"/>
              <a:gd name="connsiteX8" fmla="*/ 3894317 w 4563586"/>
              <a:gd name="connsiteY8" fmla="*/ 253875 h 2337407"/>
              <a:gd name="connsiteX9" fmla="*/ 669269 w 4563586"/>
              <a:gd name="connsiteY9" fmla="*/ 253875 h 2337407"/>
              <a:gd name="connsiteX10" fmla="*/ 271396 w 4563586"/>
              <a:gd name="connsiteY10" fmla="*/ 651748 h 2337407"/>
              <a:gd name="connsiteX11" fmla="*/ 271396 w 4563586"/>
              <a:gd name="connsiteY11" fmla="*/ 2141323 h 2337407"/>
              <a:gd name="connsiteX12" fmla="*/ 0 w 4563586"/>
              <a:gd name="connsiteY12" fmla="*/ 2337407 h 233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63586" h="2337407">
                <a:moveTo>
                  <a:pt x="0" y="2337407"/>
                </a:moveTo>
                <a:lnTo>
                  <a:pt x="0" y="657234"/>
                </a:lnTo>
                <a:cubicBezTo>
                  <a:pt x="0" y="294254"/>
                  <a:pt x="294254" y="0"/>
                  <a:pt x="657234" y="0"/>
                </a:cubicBezTo>
                <a:lnTo>
                  <a:pt x="3906352" y="0"/>
                </a:lnTo>
                <a:cubicBezTo>
                  <a:pt x="4269332" y="0"/>
                  <a:pt x="4563586" y="294254"/>
                  <a:pt x="4563586" y="657234"/>
                </a:cubicBezTo>
                <a:lnTo>
                  <a:pt x="4563586" y="2238020"/>
                </a:lnTo>
                <a:lnTo>
                  <a:pt x="4292190" y="2041936"/>
                </a:lnTo>
                <a:lnTo>
                  <a:pt x="4292190" y="651748"/>
                </a:lnTo>
                <a:cubicBezTo>
                  <a:pt x="4292190" y="432009"/>
                  <a:pt x="4114056" y="253875"/>
                  <a:pt x="3894317" y="253875"/>
                </a:cubicBezTo>
                <a:lnTo>
                  <a:pt x="669269" y="253875"/>
                </a:lnTo>
                <a:cubicBezTo>
                  <a:pt x="449530" y="253875"/>
                  <a:pt x="271396" y="432009"/>
                  <a:pt x="271396" y="651748"/>
                </a:cubicBezTo>
                <a:lnTo>
                  <a:pt x="271396" y="2141323"/>
                </a:lnTo>
                <a:lnTo>
                  <a:pt x="0" y="2337407"/>
                </a:lnTo>
                <a:close/>
              </a:path>
            </a:pathLst>
          </a:custGeom>
          <a:solidFill>
            <a:schemeClr val="accent6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2BDAEA0-F6A6-D061-1A10-5F3FC9CB1AEB}"/>
              </a:ext>
            </a:extLst>
          </p:cNvPr>
          <p:cNvSpPr/>
          <p:nvPr/>
        </p:nvSpPr>
        <p:spPr>
          <a:xfrm rot="5400000">
            <a:off x="16592905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5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546E0C7-DD92-EF48-CA9A-1DC49B4781C7}"/>
              </a:ext>
            </a:extLst>
          </p:cNvPr>
          <p:cNvSpPr/>
          <p:nvPr/>
        </p:nvSpPr>
        <p:spPr>
          <a:xfrm rot="5400000">
            <a:off x="1684458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1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 dirty="0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31AFF9F-7360-0A2B-835B-5AEA372AD665}"/>
              </a:ext>
            </a:extLst>
          </p:cNvPr>
          <p:cNvSpPr/>
          <p:nvPr/>
        </p:nvSpPr>
        <p:spPr>
          <a:xfrm rot="5400000">
            <a:off x="6655696" y="7929133"/>
            <a:ext cx="2547834" cy="2238021"/>
          </a:xfrm>
          <a:custGeom>
            <a:avLst/>
            <a:gdLst>
              <a:gd name="connsiteX0" fmla="*/ 0 w 2547834"/>
              <a:gd name="connsiteY0" fmla="*/ 253877 h 2238021"/>
              <a:gd name="connsiteX1" fmla="*/ 0 w 2547834"/>
              <a:gd name="connsiteY1" fmla="*/ 0 h 2238021"/>
              <a:gd name="connsiteX2" fmla="*/ 1890600 w 2547834"/>
              <a:gd name="connsiteY2" fmla="*/ 0 h 2238021"/>
              <a:gd name="connsiteX3" fmla="*/ 2547834 w 2547834"/>
              <a:gd name="connsiteY3" fmla="*/ 657235 h 2238021"/>
              <a:gd name="connsiteX4" fmla="*/ 2547834 w 2547834"/>
              <a:gd name="connsiteY4" fmla="*/ 2238021 h 2238021"/>
              <a:gd name="connsiteX5" fmla="*/ 2276438 w 2547834"/>
              <a:gd name="connsiteY5" fmla="*/ 2041937 h 2238021"/>
              <a:gd name="connsiteX6" fmla="*/ 2276438 w 2547834"/>
              <a:gd name="connsiteY6" fmla="*/ 651749 h 2238021"/>
              <a:gd name="connsiteX7" fmla="*/ 1878564 w 2547834"/>
              <a:gd name="connsiteY7" fmla="*/ 253877 h 2238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7834" h="2238021">
                <a:moveTo>
                  <a:pt x="0" y="253877"/>
                </a:moveTo>
                <a:lnTo>
                  <a:pt x="0" y="0"/>
                </a:lnTo>
                <a:lnTo>
                  <a:pt x="1890600" y="0"/>
                </a:lnTo>
                <a:cubicBezTo>
                  <a:pt x="2253580" y="0"/>
                  <a:pt x="2547834" y="294255"/>
                  <a:pt x="2547834" y="657235"/>
                </a:cubicBezTo>
                <a:lnTo>
                  <a:pt x="2547834" y="2238021"/>
                </a:lnTo>
                <a:lnTo>
                  <a:pt x="2276438" y="2041937"/>
                </a:lnTo>
                <a:lnTo>
                  <a:pt x="2276438" y="651749"/>
                </a:lnTo>
                <a:cubicBezTo>
                  <a:pt x="2276438" y="432011"/>
                  <a:pt x="2098304" y="253877"/>
                  <a:pt x="1878564" y="253877"/>
                </a:cubicBezTo>
                <a:close/>
              </a:path>
            </a:pathLst>
          </a:custGeom>
          <a:solidFill>
            <a:schemeClr val="accent3">
              <a:lumMod val="50000"/>
              <a:alpha val="3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5FB6DD4-3D96-97F5-7847-0E75BA7BAF96}"/>
              </a:ext>
            </a:extLst>
          </p:cNvPr>
          <p:cNvSpPr/>
          <p:nvPr/>
        </p:nvSpPr>
        <p:spPr>
          <a:xfrm rot="5400000">
            <a:off x="20751844" y="7096542"/>
            <a:ext cx="4020794" cy="1887448"/>
          </a:xfrm>
          <a:custGeom>
            <a:avLst/>
            <a:gdLst>
              <a:gd name="connsiteX0" fmla="*/ 0 w 4020794"/>
              <a:gd name="connsiteY0" fmla="*/ 1887448 h 1887448"/>
              <a:gd name="connsiteX1" fmla="*/ 0 w 4020794"/>
              <a:gd name="connsiteY1" fmla="*/ 397873 h 1887448"/>
              <a:gd name="connsiteX2" fmla="*/ 397873 w 4020794"/>
              <a:gd name="connsiteY2" fmla="*/ 0 h 1887448"/>
              <a:gd name="connsiteX3" fmla="*/ 3622921 w 4020794"/>
              <a:gd name="connsiteY3" fmla="*/ 0 h 1887448"/>
              <a:gd name="connsiteX4" fmla="*/ 4020794 w 4020794"/>
              <a:gd name="connsiteY4" fmla="*/ 397873 h 1887448"/>
              <a:gd name="connsiteX5" fmla="*/ 4020794 w 4020794"/>
              <a:gd name="connsiteY5" fmla="*/ 1788061 h 1887448"/>
              <a:gd name="connsiteX6" fmla="*/ 3677509 w 4020794"/>
              <a:gd name="connsiteY6" fmla="*/ 1540038 h 1887448"/>
              <a:gd name="connsiteX7" fmla="*/ 3677509 w 4020794"/>
              <a:gd name="connsiteY7" fmla="*/ 384440 h 1887448"/>
              <a:gd name="connsiteX8" fmla="*/ 3579432 w 4020794"/>
              <a:gd name="connsiteY8" fmla="*/ 286363 h 1887448"/>
              <a:gd name="connsiteX9" fmla="*/ 441362 w 4020794"/>
              <a:gd name="connsiteY9" fmla="*/ 286363 h 1887448"/>
              <a:gd name="connsiteX10" fmla="*/ 343285 w 4020794"/>
              <a:gd name="connsiteY10" fmla="*/ 384440 h 1887448"/>
              <a:gd name="connsiteX11" fmla="*/ 343285 w 4020794"/>
              <a:gd name="connsiteY11" fmla="*/ 1639425 h 1887448"/>
              <a:gd name="connsiteX12" fmla="*/ 0 w 4020794"/>
              <a:gd name="connsiteY12" fmla="*/ 1887448 h 1887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20794" h="1887448">
                <a:moveTo>
                  <a:pt x="0" y="1887448"/>
                </a:moveTo>
                <a:lnTo>
                  <a:pt x="0" y="397873"/>
                </a:lnTo>
                <a:cubicBezTo>
                  <a:pt x="0" y="178134"/>
                  <a:pt x="178134" y="0"/>
                  <a:pt x="397873" y="0"/>
                </a:cubicBezTo>
                <a:lnTo>
                  <a:pt x="3622921" y="0"/>
                </a:lnTo>
                <a:cubicBezTo>
                  <a:pt x="3842660" y="0"/>
                  <a:pt x="4020794" y="178134"/>
                  <a:pt x="4020794" y="397873"/>
                </a:cubicBezTo>
                <a:lnTo>
                  <a:pt x="4020794" y="1788061"/>
                </a:lnTo>
                <a:lnTo>
                  <a:pt x="3677509" y="1540038"/>
                </a:lnTo>
                <a:lnTo>
                  <a:pt x="3677509" y="384440"/>
                </a:lnTo>
                <a:cubicBezTo>
                  <a:pt x="3677509" y="330274"/>
                  <a:pt x="3633598" y="286363"/>
                  <a:pt x="3579432" y="286363"/>
                </a:cubicBezTo>
                <a:lnTo>
                  <a:pt x="441362" y="286363"/>
                </a:lnTo>
                <a:cubicBezTo>
                  <a:pt x="387196" y="286363"/>
                  <a:pt x="343285" y="330274"/>
                  <a:pt x="343285" y="384440"/>
                </a:cubicBezTo>
                <a:lnTo>
                  <a:pt x="343285" y="1639425"/>
                </a:lnTo>
                <a:lnTo>
                  <a:pt x="0" y="188744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1472F6E-D6F1-733E-AA8F-2A10CF936BDB}"/>
              </a:ext>
            </a:extLst>
          </p:cNvPr>
          <p:cNvSpPr/>
          <p:nvPr/>
        </p:nvSpPr>
        <p:spPr>
          <a:xfrm rot="5400000">
            <a:off x="17377775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772408F-0091-A093-984F-9224ADCE7F75}"/>
              </a:ext>
            </a:extLst>
          </p:cNvPr>
          <p:cNvSpPr/>
          <p:nvPr/>
        </p:nvSpPr>
        <p:spPr>
          <a:xfrm rot="5400000">
            <a:off x="12406537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C30FE2C4-7097-BD1C-52BA-5B474867AD73}"/>
              </a:ext>
            </a:extLst>
          </p:cNvPr>
          <p:cNvSpPr/>
          <p:nvPr/>
        </p:nvSpPr>
        <p:spPr>
          <a:xfrm rot="5400000">
            <a:off x="7440566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A809740-B9BA-2943-EF2F-48621DB7E738}"/>
              </a:ext>
            </a:extLst>
          </p:cNvPr>
          <p:cNvSpPr/>
          <p:nvPr/>
        </p:nvSpPr>
        <p:spPr>
          <a:xfrm rot="5400000">
            <a:off x="2469328" y="6868127"/>
            <a:ext cx="2748659" cy="3616415"/>
          </a:xfrm>
          <a:custGeom>
            <a:avLst/>
            <a:gdLst>
              <a:gd name="connsiteX0" fmla="*/ 0 w 2748659"/>
              <a:gd name="connsiteY0" fmla="*/ 1201004 h 3616415"/>
              <a:gd name="connsiteX1" fmla="*/ 0 w 2748659"/>
              <a:gd name="connsiteY1" fmla="*/ 522952 h 3616415"/>
              <a:gd name="connsiteX2" fmla="*/ 739454 w 2748659"/>
              <a:gd name="connsiteY2" fmla="*/ 0 h 3616415"/>
              <a:gd name="connsiteX3" fmla="*/ 1478908 w 2748659"/>
              <a:gd name="connsiteY3" fmla="*/ 522952 h 3616415"/>
              <a:gd name="connsiteX4" fmla="*/ 1478908 w 2748659"/>
              <a:gd name="connsiteY4" fmla="*/ 1201004 h 3616415"/>
              <a:gd name="connsiteX5" fmla="*/ 1008664 w 2748659"/>
              <a:gd name="connsiteY5" fmla="*/ 868440 h 3616415"/>
              <a:gd name="connsiteX6" fmla="*/ 1008664 w 2748659"/>
              <a:gd name="connsiteY6" fmla="*/ 1777755 h 3616415"/>
              <a:gd name="connsiteX7" fmla="*/ 1008665 w 2748659"/>
              <a:gd name="connsiteY7" fmla="*/ 1777755 h 3616415"/>
              <a:gd name="connsiteX8" fmla="*/ 1008665 w 2748659"/>
              <a:gd name="connsiteY8" fmla="*/ 1828355 h 3616415"/>
              <a:gd name="connsiteX9" fmla="*/ 2350785 w 2748659"/>
              <a:gd name="connsiteY9" fmla="*/ 1828355 h 3616415"/>
              <a:gd name="connsiteX10" fmla="*/ 2748659 w 2748659"/>
              <a:gd name="connsiteY10" fmla="*/ 2226227 h 3616415"/>
              <a:gd name="connsiteX11" fmla="*/ 2748659 w 2748659"/>
              <a:gd name="connsiteY11" fmla="*/ 3616415 h 3616415"/>
              <a:gd name="connsiteX12" fmla="*/ 2405373 w 2748659"/>
              <a:gd name="connsiteY12" fmla="*/ 3368393 h 3616415"/>
              <a:gd name="connsiteX13" fmla="*/ 2405373 w 2748659"/>
              <a:gd name="connsiteY13" fmla="*/ 2212795 h 3616415"/>
              <a:gd name="connsiteX14" fmla="*/ 2307297 w 2748659"/>
              <a:gd name="connsiteY14" fmla="*/ 2114719 h 3616415"/>
              <a:gd name="connsiteX15" fmla="*/ 472222 w 2748659"/>
              <a:gd name="connsiteY15" fmla="*/ 2114719 h 3616415"/>
              <a:gd name="connsiteX16" fmla="*/ 472222 w 2748659"/>
              <a:gd name="connsiteY16" fmla="*/ 1828356 h 3616415"/>
              <a:gd name="connsiteX17" fmla="*/ 472221 w 2748659"/>
              <a:gd name="connsiteY17" fmla="*/ 1828356 h 3616415"/>
              <a:gd name="connsiteX18" fmla="*/ 472221 w 2748659"/>
              <a:gd name="connsiteY18" fmla="*/ 2113092 h 3616415"/>
              <a:gd name="connsiteX19" fmla="*/ 470243 w 2748659"/>
              <a:gd name="connsiteY19" fmla="*/ 2113092 h 3616415"/>
              <a:gd name="connsiteX20" fmla="*/ 470243 w 2748659"/>
              <a:gd name="connsiteY20" fmla="*/ 868440 h 361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48659" h="3616415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28355"/>
                </a:lnTo>
                <a:lnTo>
                  <a:pt x="2350785" y="1828355"/>
                </a:lnTo>
                <a:cubicBezTo>
                  <a:pt x="2570525" y="1828355"/>
                  <a:pt x="2748659" y="2006489"/>
                  <a:pt x="2748659" y="2226227"/>
                </a:cubicBezTo>
                <a:lnTo>
                  <a:pt x="2748659" y="3616415"/>
                </a:lnTo>
                <a:lnTo>
                  <a:pt x="2405373" y="3368393"/>
                </a:lnTo>
                <a:lnTo>
                  <a:pt x="2405373" y="2212795"/>
                </a:lnTo>
                <a:cubicBezTo>
                  <a:pt x="2405373" y="2158629"/>
                  <a:pt x="2361463" y="2114719"/>
                  <a:pt x="2307297" y="2114719"/>
                </a:cubicBezTo>
                <a:lnTo>
                  <a:pt x="472222" y="2114719"/>
                </a:lnTo>
                <a:lnTo>
                  <a:pt x="472222" y="1828356"/>
                </a:lnTo>
                <a:lnTo>
                  <a:pt x="472221" y="1828356"/>
                </a:lnTo>
                <a:lnTo>
                  <a:pt x="472221" y="2113092"/>
                </a:lnTo>
                <a:lnTo>
                  <a:pt x="470243" y="211309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  <p:sp>
        <p:nvSpPr>
          <p:cNvPr id="27" name="Textbox 200">
            <a:extLst>
              <a:ext uri="{FF2B5EF4-FFF2-40B4-BE49-F238E27FC236}">
                <a16:creationId xmlns:a16="http://schemas.microsoft.com/office/drawing/2014/main" id="{6A1BBD7F-8F34-83A3-6891-877D6C562E78}"/>
              </a:ext>
            </a:extLst>
          </p:cNvPr>
          <p:cNvSpPr txBox="1"/>
          <p:nvPr/>
        </p:nvSpPr>
        <p:spPr>
          <a:xfrm>
            <a:off x="21332519" y="7970131"/>
            <a:ext cx="114005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REVIEW</a:t>
            </a:r>
          </a:p>
        </p:txBody>
      </p:sp>
      <p:sp>
        <p:nvSpPr>
          <p:cNvPr id="28" name="Textbox 200">
            <a:extLst>
              <a:ext uri="{FF2B5EF4-FFF2-40B4-BE49-F238E27FC236}">
                <a16:creationId xmlns:a16="http://schemas.microsoft.com/office/drawing/2014/main" id="{A1BF455A-F65C-21B5-55EE-E662C99DCB1C}"/>
              </a:ext>
            </a:extLst>
          </p:cNvPr>
          <p:cNvSpPr txBox="1"/>
          <p:nvPr/>
        </p:nvSpPr>
        <p:spPr>
          <a:xfrm>
            <a:off x="2069096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Đánh giá kết quả, rút kinh nghiệm và điều chỉnh cho hiệu quả.</a:t>
            </a:r>
          </a:p>
        </p:txBody>
      </p:sp>
      <p:sp>
        <p:nvSpPr>
          <p:cNvPr id="29" name="Textbox 200">
            <a:extLst>
              <a:ext uri="{FF2B5EF4-FFF2-40B4-BE49-F238E27FC236}">
                <a16:creationId xmlns:a16="http://schemas.microsoft.com/office/drawing/2014/main" id="{0D376AB9-B9AB-358D-E4B9-4DAAD1D45105}"/>
              </a:ext>
            </a:extLst>
          </p:cNvPr>
          <p:cNvSpPr txBox="1"/>
          <p:nvPr/>
        </p:nvSpPr>
        <p:spPr>
          <a:xfrm>
            <a:off x="1581092" y="7970131"/>
            <a:ext cx="856645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PLAN</a:t>
            </a:r>
          </a:p>
        </p:txBody>
      </p:sp>
      <p:sp>
        <p:nvSpPr>
          <p:cNvPr id="30" name="Textbox 200">
            <a:extLst>
              <a:ext uri="{FF2B5EF4-FFF2-40B4-BE49-F238E27FC236}">
                <a16:creationId xmlns:a16="http://schemas.microsoft.com/office/drawing/2014/main" id="{7358FB29-A447-ACD3-E90E-CF664AA65B4A}"/>
              </a:ext>
            </a:extLst>
          </p:cNvPr>
          <p:cNvSpPr txBox="1"/>
          <p:nvPr/>
        </p:nvSpPr>
        <p:spPr>
          <a:xfrm>
            <a:off x="810069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Lập kế hoạch tổng thể, xác định rõ công việc cần hoàn thành.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1" name="Textbox 200">
            <a:extLst>
              <a:ext uri="{FF2B5EF4-FFF2-40B4-BE49-F238E27FC236}">
                <a16:creationId xmlns:a16="http://schemas.microsoft.com/office/drawing/2014/main" id="{8F8AD308-A8FC-65CB-A974-9EA057F0B65C}"/>
              </a:ext>
            </a:extLst>
          </p:cNvPr>
          <p:cNvSpPr txBox="1"/>
          <p:nvPr/>
        </p:nvSpPr>
        <p:spPr>
          <a:xfrm>
            <a:off x="6210249" y="7970131"/>
            <a:ext cx="1540807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PRIORITIZE</a:t>
            </a:r>
          </a:p>
        </p:txBody>
      </p:sp>
      <p:sp>
        <p:nvSpPr>
          <p:cNvPr id="32" name="Textbox 200">
            <a:extLst>
              <a:ext uri="{FF2B5EF4-FFF2-40B4-BE49-F238E27FC236}">
                <a16:creationId xmlns:a16="http://schemas.microsoft.com/office/drawing/2014/main" id="{A1FE9D5C-B98C-10D1-4EB5-177ADA102E1D}"/>
              </a:ext>
            </a:extLst>
          </p:cNvPr>
          <p:cNvSpPr txBox="1"/>
          <p:nvPr/>
        </p:nvSpPr>
        <p:spPr>
          <a:xfrm>
            <a:off x="5769073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Xếp hạng mức độ quan trọng, tập trung vào việc mang giá trị cao.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3" name="Textbox 200">
            <a:extLst>
              <a:ext uri="{FF2B5EF4-FFF2-40B4-BE49-F238E27FC236}">
                <a16:creationId xmlns:a16="http://schemas.microsoft.com/office/drawing/2014/main" id="{347C5A3A-994B-F81E-5EDD-7B01711401C3}"/>
              </a:ext>
            </a:extLst>
          </p:cNvPr>
          <p:cNvSpPr txBox="1"/>
          <p:nvPr/>
        </p:nvSpPr>
        <p:spPr>
          <a:xfrm>
            <a:off x="11192282" y="7970131"/>
            <a:ext cx="150868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SCHEDULE</a:t>
            </a:r>
          </a:p>
        </p:txBody>
      </p:sp>
      <p:sp>
        <p:nvSpPr>
          <p:cNvPr id="34" name="Textbox 200">
            <a:extLst>
              <a:ext uri="{FF2B5EF4-FFF2-40B4-BE49-F238E27FC236}">
                <a16:creationId xmlns:a16="http://schemas.microsoft.com/office/drawing/2014/main" id="{5EFD1BE2-3BCB-F2D6-CB1C-DF246CCB8403}"/>
              </a:ext>
            </a:extLst>
          </p:cNvPr>
          <p:cNvSpPr txBox="1"/>
          <p:nvPr/>
        </p:nvSpPr>
        <p:spPr>
          <a:xfrm>
            <a:off x="10735044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dirty="0" err="1">
                <a:solidFill>
                  <a:schemeClr val="tx2"/>
                </a:solidFill>
              </a:rPr>
              <a:t>Phân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bổ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thời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gian</a:t>
            </a:r>
            <a:r>
              <a:rPr lang="en-US" sz="1600" dirty="0">
                <a:solidFill>
                  <a:schemeClr val="tx2"/>
                </a:solidFill>
              </a:rPr>
              <a:t> chi </a:t>
            </a:r>
            <a:r>
              <a:rPr lang="en-US" sz="1600" dirty="0" err="1">
                <a:solidFill>
                  <a:schemeClr val="tx2"/>
                </a:solidFill>
              </a:rPr>
              <a:t>tiết</a:t>
            </a:r>
            <a:r>
              <a:rPr lang="en-US" sz="1600" dirty="0">
                <a:solidFill>
                  <a:schemeClr val="tx2"/>
                </a:solidFill>
              </a:rPr>
              <a:t>, </a:t>
            </a:r>
            <a:r>
              <a:rPr lang="en-US" sz="1600" dirty="0" err="1">
                <a:solidFill>
                  <a:schemeClr val="tx2"/>
                </a:solidFill>
              </a:rPr>
              <a:t>gắn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việc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với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khung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giờ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hợp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err="1">
                <a:solidFill>
                  <a:schemeClr val="tx2"/>
                </a:solidFill>
              </a:rPr>
              <a:t>lý</a:t>
            </a:r>
            <a:r>
              <a:rPr lang="en-US" sz="16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35" name="Textbox 200">
            <a:extLst>
              <a:ext uri="{FF2B5EF4-FFF2-40B4-BE49-F238E27FC236}">
                <a16:creationId xmlns:a16="http://schemas.microsoft.com/office/drawing/2014/main" id="{11FD87E9-2634-A1B4-CCD6-BCFB3FBFF5E2}"/>
              </a:ext>
            </a:extLst>
          </p:cNvPr>
          <p:cNvSpPr txBox="1"/>
          <p:nvPr/>
        </p:nvSpPr>
        <p:spPr>
          <a:xfrm>
            <a:off x="16266080" y="7970131"/>
            <a:ext cx="1303562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tx2"/>
                </a:solidFill>
                <a:latin typeface="+mj-lt"/>
              </a:rPr>
              <a:t>EXECUTE</a:t>
            </a:r>
          </a:p>
        </p:txBody>
      </p:sp>
      <p:sp>
        <p:nvSpPr>
          <p:cNvPr id="36" name="Textbox 200">
            <a:extLst>
              <a:ext uri="{FF2B5EF4-FFF2-40B4-BE49-F238E27FC236}">
                <a16:creationId xmlns:a16="http://schemas.microsoft.com/office/drawing/2014/main" id="{7BD6B534-956D-F314-D4B7-F4FA1FDDB5A5}"/>
              </a:ext>
            </a:extLst>
          </p:cNvPr>
          <p:cNvSpPr txBox="1"/>
          <p:nvPr/>
        </p:nvSpPr>
        <p:spPr>
          <a:xfrm>
            <a:off x="15706282" y="8497469"/>
            <a:ext cx="242315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vi-VN" sz="1600" dirty="0">
                <a:solidFill>
                  <a:schemeClr val="tx2"/>
                </a:solidFill>
              </a:rPr>
              <a:t>Hành động theo kế hoạch đã định, kiên trì thực hiện từng bước.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7" name="TextBox 48">
            <a:extLst>
              <a:ext uri="{FF2B5EF4-FFF2-40B4-BE49-F238E27FC236}">
                <a16:creationId xmlns:a16="http://schemas.microsoft.com/office/drawing/2014/main" id="{E0D09B83-BF48-1966-C771-99B56C3D3427}"/>
              </a:ext>
            </a:extLst>
          </p:cNvPr>
          <p:cNvSpPr txBox="1"/>
          <p:nvPr/>
        </p:nvSpPr>
        <p:spPr>
          <a:xfrm>
            <a:off x="7041609" y="1257120"/>
            <a:ext cx="10300833" cy="140038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5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TIME</a:t>
            </a: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MANAGEMENT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38" name="TextBox 48">
            <a:extLst>
              <a:ext uri="{FF2B5EF4-FFF2-40B4-BE49-F238E27FC236}">
                <a16:creationId xmlns:a16="http://schemas.microsoft.com/office/drawing/2014/main" id="{9AC81A69-04FF-8144-F074-6A4026E6C259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9" name="TextBox 25">
            <a:extLst>
              <a:ext uri="{FF2B5EF4-FFF2-40B4-BE49-F238E27FC236}">
                <a16:creationId xmlns:a16="http://schemas.microsoft.com/office/drawing/2014/main" id="{E4C9CE26-139F-E9E4-F1E7-6350175DA698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0" name="TextBox 48">
            <a:extLst>
              <a:ext uri="{FF2B5EF4-FFF2-40B4-BE49-F238E27FC236}">
                <a16:creationId xmlns:a16="http://schemas.microsoft.com/office/drawing/2014/main" id="{F48C2D80-9A5C-5B21-A9E6-0DC8F575649C}"/>
              </a:ext>
            </a:extLst>
          </p:cNvPr>
          <p:cNvSpPr txBox="1"/>
          <p:nvPr/>
        </p:nvSpPr>
        <p:spPr>
          <a:xfrm>
            <a:off x="7033505" y="3954541"/>
            <a:ext cx="10316990" cy="89255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Quy trình </a:t>
            </a:r>
            <a:r>
              <a:rPr lang="vi-VN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quản lý thời gian 5 bước </a:t>
            </a: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giúp sắp xếp công việc khoa học, </a:t>
            </a:r>
            <a:endParaRPr lang="en-US" sz="26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lvl="0" algn="ctr">
              <a:defRPr/>
            </a:pP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tối ưu năng suất và duy trì sự </a:t>
            </a:r>
            <a:r>
              <a:rPr lang="vi-VN" sz="26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cân bằng</a:t>
            </a:r>
            <a:r>
              <a:rPr lang="vi-VN" sz="2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1" name="Freeform 16">
            <a:extLst>
              <a:ext uri="{FF2B5EF4-FFF2-40B4-BE49-F238E27FC236}">
                <a16:creationId xmlns:a16="http://schemas.microsoft.com/office/drawing/2014/main" id="{CD5320D6-6FA3-376C-E04D-EDCB95A5EED8}"/>
              </a:ext>
            </a:extLst>
          </p:cNvPr>
          <p:cNvSpPr>
            <a:spLocks noEditPoints="1"/>
          </p:cNvSpPr>
          <p:nvPr/>
        </p:nvSpPr>
        <p:spPr bwMode="auto">
          <a:xfrm>
            <a:off x="1677713" y="6796717"/>
            <a:ext cx="663403" cy="857027"/>
          </a:xfrm>
          <a:custGeom>
            <a:avLst/>
            <a:gdLst>
              <a:gd name="T0" fmla="*/ 0 w 870"/>
              <a:gd name="T1" fmla="*/ 973 h 1122"/>
              <a:gd name="T2" fmla="*/ 103 w 870"/>
              <a:gd name="T3" fmla="*/ 764 h 1122"/>
              <a:gd name="T4" fmla="*/ 338 w 870"/>
              <a:gd name="T5" fmla="*/ 463 h 1122"/>
              <a:gd name="T6" fmla="*/ 103 w 870"/>
              <a:gd name="T7" fmla="*/ 764 h 1122"/>
              <a:gd name="T8" fmla="*/ 605 w 870"/>
              <a:gd name="T9" fmla="*/ 470 h 1122"/>
              <a:gd name="T10" fmla="*/ 534 w 870"/>
              <a:gd name="T11" fmla="*/ 321 h 1122"/>
              <a:gd name="T12" fmla="*/ 669 w 870"/>
              <a:gd name="T13" fmla="*/ 332 h 1122"/>
              <a:gd name="T14" fmla="*/ 870 w 870"/>
              <a:gd name="T15" fmla="*/ 0 h 1122"/>
              <a:gd name="T16" fmla="*/ 103 w 870"/>
              <a:gd name="T17" fmla="*/ 764 h 1122"/>
              <a:gd name="T18" fmla="*/ 466 w 870"/>
              <a:gd name="T19" fmla="*/ 1114 h 1122"/>
              <a:gd name="T20" fmla="*/ 264 w 870"/>
              <a:gd name="T21" fmla="*/ 1091 h 1122"/>
              <a:gd name="T22" fmla="*/ 240 w 870"/>
              <a:gd name="T23" fmla="*/ 1087 h 1122"/>
              <a:gd name="T24" fmla="*/ 167 w 870"/>
              <a:gd name="T25" fmla="*/ 1118 h 1122"/>
              <a:gd name="T26" fmla="*/ 127 w 870"/>
              <a:gd name="T27" fmla="*/ 1106 h 1122"/>
              <a:gd name="T28" fmla="*/ 25 w 870"/>
              <a:gd name="T29" fmla="*/ 1122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70" h="1122">
                <a:moveTo>
                  <a:pt x="0" y="973"/>
                </a:moveTo>
                <a:cubicBezTo>
                  <a:pt x="0" y="973"/>
                  <a:pt x="11" y="923"/>
                  <a:pt x="103" y="764"/>
                </a:cubicBezTo>
                <a:cubicBezTo>
                  <a:pt x="195" y="606"/>
                  <a:pt x="262" y="548"/>
                  <a:pt x="338" y="463"/>
                </a:cubicBezTo>
                <a:moveTo>
                  <a:pt x="103" y="764"/>
                </a:moveTo>
                <a:cubicBezTo>
                  <a:pt x="436" y="828"/>
                  <a:pt x="598" y="484"/>
                  <a:pt x="605" y="470"/>
                </a:cubicBezTo>
                <a:cubicBezTo>
                  <a:pt x="534" y="321"/>
                  <a:pt x="534" y="321"/>
                  <a:pt x="534" y="321"/>
                </a:cubicBezTo>
                <a:cubicBezTo>
                  <a:pt x="669" y="332"/>
                  <a:pt x="669" y="332"/>
                  <a:pt x="669" y="332"/>
                </a:cubicBezTo>
                <a:cubicBezTo>
                  <a:pt x="719" y="198"/>
                  <a:pt x="802" y="25"/>
                  <a:pt x="870" y="0"/>
                </a:cubicBezTo>
                <a:cubicBezTo>
                  <a:pt x="870" y="0"/>
                  <a:pt x="59" y="93"/>
                  <a:pt x="103" y="764"/>
                </a:cubicBezTo>
                <a:close/>
                <a:moveTo>
                  <a:pt x="466" y="1114"/>
                </a:moveTo>
                <a:cubicBezTo>
                  <a:pt x="398" y="1118"/>
                  <a:pt x="329" y="1110"/>
                  <a:pt x="264" y="1091"/>
                </a:cubicBezTo>
                <a:cubicBezTo>
                  <a:pt x="256" y="1089"/>
                  <a:pt x="248" y="1087"/>
                  <a:pt x="240" y="1087"/>
                </a:cubicBezTo>
                <a:cubicBezTo>
                  <a:pt x="213" y="1088"/>
                  <a:pt x="194" y="1118"/>
                  <a:pt x="167" y="1118"/>
                </a:cubicBezTo>
                <a:cubicBezTo>
                  <a:pt x="153" y="1119"/>
                  <a:pt x="140" y="1111"/>
                  <a:pt x="127" y="1106"/>
                </a:cubicBezTo>
                <a:cubicBezTo>
                  <a:pt x="94" y="1093"/>
                  <a:pt x="53" y="1100"/>
                  <a:pt x="25" y="112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42" name="Freeform 47">
            <a:extLst>
              <a:ext uri="{FF2B5EF4-FFF2-40B4-BE49-F238E27FC236}">
                <a16:creationId xmlns:a16="http://schemas.microsoft.com/office/drawing/2014/main" id="{9AA7462D-4A12-F197-2840-F9E7D7AFFFE6}"/>
              </a:ext>
            </a:extLst>
          </p:cNvPr>
          <p:cNvSpPr>
            <a:spLocks noEditPoints="1"/>
          </p:cNvSpPr>
          <p:nvPr/>
        </p:nvSpPr>
        <p:spPr bwMode="auto">
          <a:xfrm>
            <a:off x="11564135" y="6920510"/>
            <a:ext cx="764977" cy="609441"/>
          </a:xfrm>
          <a:custGeom>
            <a:avLst/>
            <a:gdLst>
              <a:gd name="T0" fmla="*/ 582 w 1005"/>
              <a:gd name="T1" fmla="*/ 419 h 798"/>
              <a:gd name="T2" fmla="*/ 582 w 1005"/>
              <a:gd name="T3" fmla="*/ 368 h 798"/>
              <a:gd name="T4" fmla="*/ 753 w 1005"/>
              <a:gd name="T5" fmla="*/ 207 h 798"/>
              <a:gd name="T6" fmla="*/ 903 w 1005"/>
              <a:gd name="T7" fmla="*/ 373 h 798"/>
              <a:gd name="T8" fmla="*/ 903 w 1005"/>
              <a:gd name="T9" fmla="*/ 419 h 798"/>
              <a:gd name="T10" fmla="*/ 969 w 1005"/>
              <a:gd name="T11" fmla="*/ 580 h 798"/>
              <a:gd name="T12" fmla="*/ 1005 w 1005"/>
              <a:gd name="T13" fmla="*/ 617 h 798"/>
              <a:gd name="T14" fmla="*/ 480 w 1005"/>
              <a:gd name="T15" fmla="*/ 617 h 798"/>
              <a:gd name="T16" fmla="*/ 516 w 1005"/>
              <a:gd name="T17" fmla="*/ 580 h 798"/>
              <a:gd name="T18" fmla="*/ 582 w 1005"/>
              <a:gd name="T19" fmla="*/ 419 h 798"/>
              <a:gd name="T20" fmla="*/ 793 w 1005"/>
              <a:gd name="T21" fmla="*/ 207 h 798"/>
              <a:gd name="T22" fmla="*/ 793 w 1005"/>
              <a:gd name="T23" fmla="*/ 112 h 798"/>
              <a:gd name="T24" fmla="*/ 743 w 1005"/>
              <a:gd name="T25" fmla="*/ 62 h 798"/>
              <a:gd name="T26" fmla="*/ 693 w 1005"/>
              <a:gd name="T27" fmla="*/ 112 h 798"/>
              <a:gd name="T28" fmla="*/ 693 w 1005"/>
              <a:gd name="T29" fmla="*/ 207 h 798"/>
              <a:gd name="T30" fmla="*/ 656 w 1005"/>
              <a:gd name="T31" fmla="*/ 719 h 798"/>
              <a:gd name="T32" fmla="*/ 743 w 1005"/>
              <a:gd name="T33" fmla="*/ 771 h 798"/>
              <a:gd name="T34" fmla="*/ 829 w 1005"/>
              <a:gd name="T35" fmla="*/ 719 h 798"/>
              <a:gd name="T36" fmla="*/ 554 w 1005"/>
              <a:gd name="T37" fmla="*/ 31 h 798"/>
              <a:gd name="T38" fmla="*/ 399 w 1005"/>
              <a:gd name="T39" fmla="*/ 0 h 798"/>
              <a:gd name="T40" fmla="*/ 0 w 1005"/>
              <a:gd name="T41" fmla="*/ 399 h 798"/>
              <a:gd name="T42" fmla="*/ 399 w 1005"/>
              <a:gd name="T43" fmla="*/ 798 h 798"/>
              <a:gd name="T44" fmla="*/ 527 w 1005"/>
              <a:gd name="T45" fmla="*/ 777 h 798"/>
              <a:gd name="T46" fmla="*/ 193 w 1005"/>
              <a:gd name="T47" fmla="*/ 514 h 798"/>
              <a:gd name="T48" fmla="*/ 399 w 1005"/>
              <a:gd name="T49" fmla="*/ 399 h 798"/>
              <a:gd name="T50" fmla="*/ 399 w 1005"/>
              <a:gd name="T51" fmla="*/ 143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05" h="798">
                <a:moveTo>
                  <a:pt x="582" y="419"/>
                </a:moveTo>
                <a:cubicBezTo>
                  <a:pt x="582" y="368"/>
                  <a:pt x="582" y="368"/>
                  <a:pt x="582" y="368"/>
                </a:cubicBezTo>
                <a:cubicBezTo>
                  <a:pt x="582" y="275"/>
                  <a:pt x="660" y="201"/>
                  <a:pt x="753" y="207"/>
                </a:cubicBezTo>
                <a:cubicBezTo>
                  <a:pt x="839" y="213"/>
                  <a:pt x="903" y="288"/>
                  <a:pt x="903" y="373"/>
                </a:cubicBezTo>
                <a:cubicBezTo>
                  <a:pt x="903" y="419"/>
                  <a:pt x="903" y="419"/>
                  <a:pt x="903" y="419"/>
                </a:cubicBezTo>
                <a:cubicBezTo>
                  <a:pt x="903" y="479"/>
                  <a:pt x="927" y="537"/>
                  <a:pt x="969" y="580"/>
                </a:cubicBezTo>
                <a:cubicBezTo>
                  <a:pt x="1005" y="617"/>
                  <a:pt x="1005" y="617"/>
                  <a:pt x="1005" y="617"/>
                </a:cubicBezTo>
                <a:cubicBezTo>
                  <a:pt x="480" y="617"/>
                  <a:pt x="480" y="617"/>
                  <a:pt x="480" y="617"/>
                </a:cubicBezTo>
                <a:cubicBezTo>
                  <a:pt x="516" y="580"/>
                  <a:pt x="516" y="580"/>
                  <a:pt x="516" y="580"/>
                </a:cubicBezTo>
                <a:cubicBezTo>
                  <a:pt x="558" y="537"/>
                  <a:pt x="582" y="479"/>
                  <a:pt x="582" y="419"/>
                </a:cubicBezTo>
                <a:close/>
                <a:moveTo>
                  <a:pt x="793" y="207"/>
                </a:moveTo>
                <a:cubicBezTo>
                  <a:pt x="793" y="112"/>
                  <a:pt x="793" y="112"/>
                  <a:pt x="793" y="112"/>
                </a:cubicBezTo>
                <a:cubicBezTo>
                  <a:pt x="793" y="85"/>
                  <a:pt x="770" y="62"/>
                  <a:pt x="743" y="62"/>
                </a:cubicBezTo>
                <a:cubicBezTo>
                  <a:pt x="715" y="62"/>
                  <a:pt x="693" y="85"/>
                  <a:pt x="693" y="112"/>
                </a:cubicBezTo>
                <a:cubicBezTo>
                  <a:pt x="693" y="207"/>
                  <a:pt x="693" y="207"/>
                  <a:pt x="693" y="207"/>
                </a:cubicBezTo>
                <a:moveTo>
                  <a:pt x="656" y="719"/>
                </a:moveTo>
                <a:cubicBezTo>
                  <a:pt x="673" y="750"/>
                  <a:pt x="705" y="771"/>
                  <a:pt x="743" y="771"/>
                </a:cubicBezTo>
                <a:cubicBezTo>
                  <a:pt x="780" y="771"/>
                  <a:pt x="813" y="750"/>
                  <a:pt x="829" y="719"/>
                </a:cubicBezTo>
                <a:moveTo>
                  <a:pt x="554" y="31"/>
                </a:moveTo>
                <a:cubicBezTo>
                  <a:pt x="507" y="11"/>
                  <a:pt x="454" y="0"/>
                  <a:pt x="399" y="0"/>
                </a:cubicBezTo>
                <a:cubicBezTo>
                  <a:pt x="179" y="0"/>
                  <a:pt x="0" y="179"/>
                  <a:pt x="0" y="399"/>
                </a:cubicBezTo>
                <a:cubicBezTo>
                  <a:pt x="0" y="619"/>
                  <a:pt x="179" y="798"/>
                  <a:pt x="399" y="798"/>
                </a:cubicBezTo>
                <a:cubicBezTo>
                  <a:pt x="444" y="798"/>
                  <a:pt x="487" y="790"/>
                  <a:pt x="527" y="777"/>
                </a:cubicBezTo>
                <a:moveTo>
                  <a:pt x="193" y="514"/>
                </a:moveTo>
                <a:cubicBezTo>
                  <a:pt x="399" y="399"/>
                  <a:pt x="399" y="399"/>
                  <a:pt x="399" y="399"/>
                </a:cubicBezTo>
                <a:cubicBezTo>
                  <a:pt x="399" y="143"/>
                  <a:pt x="399" y="143"/>
                  <a:pt x="399" y="14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43" name="Freeform 151">
            <a:extLst>
              <a:ext uri="{FF2B5EF4-FFF2-40B4-BE49-F238E27FC236}">
                <a16:creationId xmlns:a16="http://schemas.microsoft.com/office/drawing/2014/main" id="{65E7E4DC-9C6F-2E61-14BE-D15547B34CFA}"/>
              </a:ext>
            </a:extLst>
          </p:cNvPr>
          <p:cNvSpPr>
            <a:spLocks noEditPoints="1"/>
          </p:cNvSpPr>
          <p:nvPr/>
        </p:nvSpPr>
        <p:spPr bwMode="auto">
          <a:xfrm>
            <a:off x="6699737" y="6747517"/>
            <a:ext cx="561830" cy="955427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" name="Freeform 171">
            <a:extLst>
              <a:ext uri="{FF2B5EF4-FFF2-40B4-BE49-F238E27FC236}">
                <a16:creationId xmlns:a16="http://schemas.microsoft.com/office/drawing/2014/main" id="{1A378AE4-8F5A-38B5-BF49-270502776C7F}"/>
              </a:ext>
            </a:extLst>
          </p:cNvPr>
          <p:cNvSpPr>
            <a:spLocks noEditPoints="1"/>
          </p:cNvSpPr>
          <p:nvPr/>
        </p:nvSpPr>
        <p:spPr bwMode="auto">
          <a:xfrm>
            <a:off x="16562354" y="6849090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F9451D2-0A7B-872C-98F7-8B0EE8EE0BAA}"/>
              </a:ext>
            </a:extLst>
          </p:cNvPr>
          <p:cNvSpPr/>
          <p:nvPr/>
        </p:nvSpPr>
        <p:spPr>
          <a:xfrm>
            <a:off x="21502510" y="6844329"/>
            <a:ext cx="792274" cy="761802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997DB22C-5314-DFED-23E6-5E8D8AF5CDBF}"/>
              </a:ext>
            </a:extLst>
          </p:cNvPr>
          <p:cNvSpPr/>
          <p:nvPr/>
        </p:nvSpPr>
        <p:spPr>
          <a:xfrm rot="5400000">
            <a:off x="-964313" y="7135668"/>
            <a:ext cx="1478908" cy="1811582"/>
          </a:xfrm>
          <a:custGeom>
            <a:avLst/>
            <a:gdLst>
              <a:gd name="connsiteX0" fmla="*/ 0 w 1478908"/>
              <a:gd name="connsiteY0" fmla="*/ 1201004 h 1811582"/>
              <a:gd name="connsiteX1" fmla="*/ 0 w 1478908"/>
              <a:gd name="connsiteY1" fmla="*/ 522952 h 1811582"/>
              <a:gd name="connsiteX2" fmla="*/ 739454 w 1478908"/>
              <a:gd name="connsiteY2" fmla="*/ 0 h 1811582"/>
              <a:gd name="connsiteX3" fmla="*/ 1478908 w 1478908"/>
              <a:gd name="connsiteY3" fmla="*/ 522952 h 1811582"/>
              <a:gd name="connsiteX4" fmla="*/ 1478908 w 1478908"/>
              <a:gd name="connsiteY4" fmla="*/ 1201004 h 1811582"/>
              <a:gd name="connsiteX5" fmla="*/ 1008664 w 1478908"/>
              <a:gd name="connsiteY5" fmla="*/ 868440 h 1811582"/>
              <a:gd name="connsiteX6" fmla="*/ 1008664 w 1478908"/>
              <a:gd name="connsiteY6" fmla="*/ 1777755 h 1811582"/>
              <a:gd name="connsiteX7" fmla="*/ 1008665 w 1478908"/>
              <a:gd name="connsiteY7" fmla="*/ 1777755 h 1811582"/>
              <a:gd name="connsiteX8" fmla="*/ 1008665 w 1478908"/>
              <a:gd name="connsiteY8" fmla="*/ 1811582 h 1811582"/>
              <a:gd name="connsiteX9" fmla="*/ 470243 w 1478908"/>
              <a:gd name="connsiteY9" fmla="*/ 1811582 h 1811582"/>
              <a:gd name="connsiteX10" fmla="*/ 470243 w 1478908"/>
              <a:gd name="connsiteY10" fmla="*/ 868440 h 1811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78908" h="1811582">
                <a:moveTo>
                  <a:pt x="0" y="1201004"/>
                </a:moveTo>
                <a:lnTo>
                  <a:pt x="0" y="522952"/>
                </a:lnTo>
                <a:lnTo>
                  <a:pt x="739454" y="0"/>
                </a:lnTo>
                <a:lnTo>
                  <a:pt x="1478908" y="522952"/>
                </a:lnTo>
                <a:lnTo>
                  <a:pt x="1478908" y="1201004"/>
                </a:lnTo>
                <a:lnTo>
                  <a:pt x="1008664" y="868440"/>
                </a:lnTo>
                <a:lnTo>
                  <a:pt x="1008664" y="1777755"/>
                </a:lnTo>
                <a:lnTo>
                  <a:pt x="1008665" y="1777755"/>
                </a:lnTo>
                <a:lnTo>
                  <a:pt x="1008665" y="1811582"/>
                </a:lnTo>
                <a:lnTo>
                  <a:pt x="470243" y="1811582"/>
                </a:lnTo>
                <a:lnTo>
                  <a:pt x="470243" y="868440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15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00" b="1">
              <a:solidFill>
                <a:srgbClr val="FFC000"/>
              </a:solidFill>
              <a:latin typeface="UTM Avo" panose="02040603050506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40" grpId="0"/>
          <p:bldP spid="41" grpId="0" animBg="1"/>
          <p:bldP spid="42" grpId="0" animBg="1"/>
          <p:bldP spid="43" grpId="0" animBg="1"/>
          <p:bldP spid="44" grpId="0" animBg="1"/>
          <p:bldP spid="45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SlideOcean - Light 4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D3A45"/>
      </a:accent1>
      <a:accent2>
        <a:srgbClr val="1A6B77"/>
      </a:accent2>
      <a:accent3>
        <a:srgbClr val="C0BFBC"/>
      </a:accent3>
      <a:accent4>
        <a:srgbClr val="E4422D"/>
      </a:accent4>
      <a:accent5>
        <a:srgbClr val="4C4139"/>
      </a:accent5>
      <a:accent6>
        <a:srgbClr val="80A1C1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88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7DAB9E"/>
      </a:accent1>
      <a:accent2>
        <a:srgbClr val="0C2E06"/>
      </a:accent2>
      <a:accent3>
        <a:srgbClr val="5C8611"/>
      </a:accent3>
      <a:accent4>
        <a:srgbClr val="9EC532"/>
      </a:accent4>
      <a:accent5>
        <a:srgbClr val="CBA03E"/>
      </a:accent5>
      <a:accent6>
        <a:srgbClr val="65435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43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10C37"/>
      </a:accent1>
      <a:accent2>
        <a:srgbClr val="3C2E7A"/>
      </a:accent2>
      <a:accent3>
        <a:srgbClr val="B22948"/>
      </a:accent3>
      <a:accent4>
        <a:srgbClr val="81395F"/>
      </a:accent4>
      <a:accent5>
        <a:srgbClr val="F08EA5"/>
      </a:accent5>
      <a:accent6>
        <a:srgbClr val="FFEB78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ModernSlides_L_Yellow">
      <a:dk1>
        <a:srgbClr val="6E808E"/>
      </a:dk1>
      <a:lt1>
        <a:srgbClr val="FFFFFF"/>
      </a:lt1>
      <a:dk2>
        <a:srgbClr val="161616"/>
      </a:dk2>
      <a:lt2>
        <a:srgbClr val="EFF3F6"/>
      </a:lt2>
      <a:accent1>
        <a:srgbClr val="FFFFFF"/>
      </a:accent1>
      <a:accent2>
        <a:srgbClr val="F9C609"/>
      </a:accent2>
      <a:accent3>
        <a:srgbClr val="FFFFFF"/>
      </a:accent3>
      <a:accent4>
        <a:srgbClr val="EAEAEA"/>
      </a:accent4>
      <a:accent5>
        <a:srgbClr val="FFFFFF"/>
      </a:accent5>
      <a:accent6>
        <a:srgbClr val="C1CBC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106">
      <a:dk1>
        <a:srgbClr val="000000"/>
      </a:dk1>
      <a:lt1>
        <a:srgbClr val="D7DDDD"/>
      </a:lt1>
      <a:dk2>
        <a:srgbClr val="434343"/>
      </a:dk2>
      <a:lt2>
        <a:srgbClr val="FEDA60"/>
      </a:lt2>
      <a:accent1>
        <a:srgbClr val="353535"/>
      </a:accent1>
      <a:accent2>
        <a:srgbClr val="FEDA60"/>
      </a:accent2>
      <a:accent3>
        <a:srgbClr val="000000"/>
      </a:accent3>
      <a:accent4>
        <a:srgbClr val="FFFFFF"/>
      </a:accent4>
      <a:accent5>
        <a:srgbClr val="FFFF00"/>
      </a:accent5>
      <a:accent6>
        <a:srgbClr val="0000FF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D_9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F6038"/>
      </a:accent1>
      <a:accent2>
        <a:srgbClr val="FFBE98"/>
      </a:accent2>
      <a:accent3>
        <a:srgbClr val="141031"/>
      </a:accent3>
      <a:accent4>
        <a:srgbClr val="0B1957"/>
      </a:accent4>
      <a:accent5>
        <a:srgbClr val="5884E7"/>
      </a:accent5>
      <a:accent6>
        <a:srgbClr val="D2E0ED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108">
      <a:dk1>
        <a:srgbClr val="3B3293"/>
      </a:dk1>
      <a:lt1>
        <a:srgbClr val="645CB1"/>
      </a:lt1>
      <a:dk2>
        <a:srgbClr val="000000"/>
      </a:dk2>
      <a:lt2>
        <a:srgbClr val="FFFFFF"/>
      </a:lt2>
      <a:accent1>
        <a:srgbClr val="E1A6E6"/>
      </a:accent1>
      <a:accent2>
        <a:srgbClr val="ADC5F5"/>
      </a:accent2>
      <a:accent3>
        <a:srgbClr val="FECBDB"/>
      </a:accent3>
      <a:accent4>
        <a:srgbClr val="FEAF15"/>
      </a:accent4>
      <a:accent5>
        <a:srgbClr val="FDFACF"/>
      </a:accent5>
      <a:accent6>
        <a:srgbClr val="C05AC9"/>
      </a:accent6>
      <a:hlink>
        <a:srgbClr val="FDFACF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6194</TotalTime>
  <Words>1062</Words>
  <Application>Microsoft Office PowerPoint</Application>
  <PresentationFormat>Custom</PresentationFormat>
  <Paragraphs>135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3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43 - Time Management Model</dc:title>
  <dc:creator>Slide Ocean</dc:creator>
  <cp:lastModifiedBy>SO</cp:lastModifiedBy>
  <cp:revision>1364</cp:revision>
  <dcterms:created xsi:type="dcterms:W3CDTF">2024-04-24T08:43:56Z</dcterms:created>
  <dcterms:modified xsi:type="dcterms:W3CDTF">2025-09-12T06:56:53Z</dcterms:modified>
</cp:coreProperties>
</file>