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theme/theme15.xml" ContentType="application/vnd.openxmlformats-officedocument.theme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slideLayouts/slideLayout155.xml" ContentType="application/vnd.openxmlformats-officedocument.presentationml.slideLayout+xml"/>
  <Override PartName="/ppt/theme/theme16.xml" ContentType="application/vnd.openxmlformats-officedocument.theme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theme/theme19.xml" ContentType="application/vnd.openxmlformats-officedocument.theme+xml"/>
  <Override PartName="/ppt/theme/theme20.xml" ContentType="application/vnd.openxmlformats-officedocument.theme+xml"/>
  <Override PartName="/ppt/theme/theme2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</p:sldMasterIdLst>
  <p:notesMasterIdLst>
    <p:notesMasterId r:id="rId29"/>
  </p:notesMasterIdLst>
  <p:handoutMasterIdLst>
    <p:handoutMasterId r:id="rId30"/>
  </p:handoutMasterIdLst>
  <p:sldIdLst>
    <p:sldId id="2147378148" r:id="rId20"/>
    <p:sldId id="2147378076" r:id="rId21"/>
    <p:sldId id="2147378121" r:id="rId22"/>
    <p:sldId id="2147378119" r:id="rId23"/>
    <p:sldId id="2147378126" r:id="rId24"/>
    <p:sldId id="2147378073" r:id="rId25"/>
    <p:sldId id="2147378072" r:id="rId26"/>
    <p:sldId id="2147378120" r:id="rId27"/>
    <p:sldId id="2147378147" r:id="rId28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5774"/>
    <a:srgbClr val="334257"/>
    <a:srgbClr val="ABBDC1"/>
    <a:srgbClr val="003366"/>
    <a:srgbClr val="0B0A0E"/>
    <a:srgbClr val="E3DFE9"/>
    <a:srgbClr val="F0EEF3"/>
    <a:srgbClr val="F1F1F1"/>
    <a:srgbClr val="FAF8FD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69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318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2.xml"/><Relationship Id="rId34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6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" Target="slides/slide1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5.xml"/><Relationship Id="rId32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4.xml"/><Relationship Id="rId28" Type="http://schemas.openxmlformats.org/officeDocument/2006/relationships/slide" Target="slides/slide9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3.xml"/><Relationship Id="rId27" Type="http://schemas.openxmlformats.org/officeDocument/2006/relationships/slide" Target="slides/slide8.xml"/><Relationship Id="rId30" Type="http://schemas.openxmlformats.org/officeDocument/2006/relationships/handoutMaster" Target="handoutMasters/handoutMaster1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9/11/2025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4409127"/>
      </p:ext>
    </p:extLst>
  </p:cSld>
  <p:clrMapOvr>
    <a:masterClrMapping/>
  </p:clrMapOvr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theme" Target="../theme/theme1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2.xml"/><Relationship Id="rId3" Type="http://schemas.openxmlformats.org/officeDocument/2006/relationships/slideLayout" Target="../slideLayouts/slideLayout147.xml"/><Relationship Id="rId7" Type="http://schemas.openxmlformats.org/officeDocument/2006/relationships/slideLayout" Target="../slideLayouts/slideLayout151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6.xml"/><Relationship Id="rId1" Type="http://schemas.openxmlformats.org/officeDocument/2006/relationships/slideLayout" Target="../slideLayouts/slideLayout145.xml"/><Relationship Id="rId6" Type="http://schemas.openxmlformats.org/officeDocument/2006/relationships/slideLayout" Target="../slideLayouts/slideLayout150.xml"/><Relationship Id="rId11" Type="http://schemas.openxmlformats.org/officeDocument/2006/relationships/slideLayout" Target="../slideLayouts/slideLayout155.xml"/><Relationship Id="rId5" Type="http://schemas.openxmlformats.org/officeDocument/2006/relationships/slideLayout" Target="../slideLayouts/slideLayout149.xml"/><Relationship Id="rId10" Type="http://schemas.openxmlformats.org/officeDocument/2006/relationships/slideLayout" Target="../slideLayouts/slideLayout154.xml"/><Relationship Id="rId4" Type="http://schemas.openxmlformats.org/officeDocument/2006/relationships/slideLayout" Target="../slideLayouts/slideLayout148.xml"/><Relationship Id="rId9" Type="http://schemas.openxmlformats.org/officeDocument/2006/relationships/slideLayout" Target="../slideLayouts/slideLayout153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3.xml"/><Relationship Id="rId3" Type="http://schemas.openxmlformats.org/officeDocument/2006/relationships/slideLayout" Target="../slideLayouts/slideLayout158.xml"/><Relationship Id="rId7" Type="http://schemas.openxmlformats.org/officeDocument/2006/relationships/slideLayout" Target="../slideLayouts/slideLayout162.xml"/><Relationship Id="rId2" Type="http://schemas.openxmlformats.org/officeDocument/2006/relationships/slideLayout" Target="../slideLayouts/slideLayout157.xml"/><Relationship Id="rId1" Type="http://schemas.openxmlformats.org/officeDocument/2006/relationships/slideLayout" Target="../slideLayouts/slideLayout156.xml"/><Relationship Id="rId6" Type="http://schemas.openxmlformats.org/officeDocument/2006/relationships/slideLayout" Target="../slideLayouts/slideLayout161.xml"/><Relationship Id="rId5" Type="http://schemas.openxmlformats.org/officeDocument/2006/relationships/slideLayout" Target="../slideLayouts/slideLayout160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9.xml"/><Relationship Id="rId9" Type="http://schemas.openxmlformats.org/officeDocument/2006/relationships/slideLayout" Target="../slideLayouts/slideLayout164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5" Type="http://schemas.openxmlformats.org/officeDocument/2006/relationships/slideLayout" Target="../slideLayouts/slideLayout178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  <p:sldLayoutId id="2147483895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5000"/>
    </mc:Choice>
    <mc:Fallback xmlns="">
      <p:transition spd="slow" advClick="0" advTm="5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ircle: Hollow 46">
            <a:extLst>
              <a:ext uri="{FF2B5EF4-FFF2-40B4-BE49-F238E27FC236}">
                <a16:creationId xmlns:a16="http://schemas.microsoft.com/office/drawing/2014/main" id="{B000271C-7FA0-28DA-DF2F-69A7556AC8A6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Circle: Hollow 47">
            <a:extLst>
              <a:ext uri="{FF2B5EF4-FFF2-40B4-BE49-F238E27FC236}">
                <a16:creationId xmlns:a16="http://schemas.microsoft.com/office/drawing/2014/main" id="{A55C7417-89F0-F578-0370-FD040DBFF264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Circle: Hollow 48">
            <a:extLst>
              <a:ext uri="{FF2B5EF4-FFF2-40B4-BE49-F238E27FC236}">
                <a16:creationId xmlns:a16="http://schemas.microsoft.com/office/drawing/2014/main" id="{11BC71B3-CE43-125A-8A55-F149B9EDDB7A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Circle: Hollow 49">
            <a:extLst>
              <a:ext uri="{FF2B5EF4-FFF2-40B4-BE49-F238E27FC236}">
                <a16:creationId xmlns:a16="http://schemas.microsoft.com/office/drawing/2014/main" id="{DEE87835-0A53-BB71-E60F-EA8CF72846DE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9862C33C-A385-A801-9CBF-45A7A6CB290C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9BCA47C-6406-BD29-1604-7375A185281C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D985441-2F6A-6896-34A8-12B8B470179F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96BB1D6-D2E9-EE76-942A-8337BB750D89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6" name="TextBox 48">
            <a:extLst>
              <a:ext uri="{FF2B5EF4-FFF2-40B4-BE49-F238E27FC236}">
                <a16:creationId xmlns:a16="http://schemas.microsoft.com/office/drawing/2014/main" id="{97EEC6E1-7A1C-60C9-DD3F-4153815A6281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7" name="TextBox 48">
            <a:extLst>
              <a:ext uri="{FF2B5EF4-FFF2-40B4-BE49-F238E27FC236}">
                <a16:creationId xmlns:a16="http://schemas.microsoft.com/office/drawing/2014/main" id="{6974F0EF-057F-6786-9A0C-FC0936524DE6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8" name="TextBox 25">
            <a:extLst>
              <a:ext uri="{FF2B5EF4-FFF2-40B4-BE49-F238E27FC236}">
                <a16:creationId xmlns:a16="http://schemas.microsoft.com/office/drawing/2014/main" id="{D6AA77F8-8915-5F49-8EDA-1D91FBB6A929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DA0F528B-B377-232C-2BAC-33812AAAE753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D53CA786-563C-215C-843F-7A9D4707FA1B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E9566B3E-D0D3-12DA-9DA8-721F9A135334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DDFF77F9-BCF4-7632-BF8E-8F672169F1C9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0D7142BE-DDF5-1538-0B30-639E3A2F3DCE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F6CB5C42-BEDC-627C-A7D7-CE65AD17CB24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2123DD25-D2F7-2228-D7C6-5D7064CA530A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TextBox 19">
            <a:extLst>
              <a:ext uri="{FF2B5EF4-FFF2-40B4-BE49-F238E27FC236}">
                <a16:creationId xmlns:a16="http://schemas.microsoft.com/office/drawing/2014/main" id="{0B0566A6-3147-827B-021F-078410CBA3AC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8EC161F3-7E4B-B22E-B8A5-25C99F2499D7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23" name="Oval 22">
              <a:extLst>
                <a:ext uri="{FF2B5EF4-FFF2-40B4-BE49-F238E27FC236}">
                  <a16:creationId xmlns:a16="http://schemas.microsoft.com/office/drawing/2014/main" id="{5B19C300-220F-BF4E-75F1-902E55F14007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5CC138A8-3743-1056-2F00-E0F5F962FD1A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5" name="TextBox 24">
            <a:extLst>
              <a:ext uri="{FF2B5EF4-FFF2-40B4-BE49-F238E27FC236}">
                <a16:creationId xmlns:a16="http://schemas.microsoft.com/office/drawing/2014/main" id="{D3452E31-F9C0-B519-9630-65509B821AE9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FECEFB55-2A60-F5EE-C08F-36A00BB2BD55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28" name="Oval 27">
              <a:extLst>
                <a:ext uri="{FF2B5EF4-FFF2-40B4-BE49-F238E27FC236}">
                  <a16:creationId xmlns:a16="http://schemas.microsoft.com/office/drawing/2014/main" id="{026C3658-B7AD-194C-1F93-96B1479303BB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>
              <a:extLst>
                <a:ext uri="{FF2B5EF4-FFF2-40B4-BE49-F238E27FC236}">
                  <a16:creationId xmlns:a16="http://schemas.microsoft.com/office/drawing/2014/main" id="{0E8DB2A5-C6ED-F4CE-FA08-9A57B69D9FCF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10B9F547-9A72-6107-96B8-34E197330FE7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84C230EE-A40D-D58D-8075-B3FA591C8646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4E84BEF9-DF7D-C1AD-0797-DFDB3CF01D4F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12047742-45E9-30B7-4C13-705F6F3620B4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F36C112-EE42-D41C-A1CB-FB024E4E2E51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5B9B8D1-6B5A-F2D3-F4A0-AF6A8D4EBA49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F4019760-EBDD-37E1-C8E5-C817AD9B2520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CF3CE773-FEA8-9A83-EB0A-3E7629E361D9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475BB38A-3F5A-78F3-9CF5-AAB9F1713805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5C2A814F-CA82-7F3D-3722-65CA3AAA3F4D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A4FDCB7C-822E-9944-24F8-A9A22B882288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D497C195-FB0C-2A06-564B-937E8CF433E2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3ED78605-5161-263F-3F00-B54C1D32A396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3" name="Freeform 98">
            <a:extLst>
              <a:ext uri="{FF2B5EF4-FFF2-40B4-BE49-F238E27FC236}">
                <a16:creationId xmlns:a16="http://schemas.microsoft.com/office/drawing/2014/main" id="{7D1AE9A4-7319-3AFE-3EEA-25266D19DA09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" name="Freeform 114">
            <a:extLst>
              <a:ext uri="{FF2B5EF4-FFF2-40B4-BE49-F238E27FC236}">
                <a16:creationId xmlns:a16="http://schemas.microsoft.com/office/drawing/2014/main" id="{1D6C7294-D837-53F2-0F96-74474C4CBE34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5" name="Freeform 103">
            <a:extLst>
              <a:ext uri="{FF2B5EF4-FFF2-40B4-BE49-F238E27FC236}">
                <a16:creationId xmlns:a16="http://schemas.microsoft.com/office/drawing/2014/main" id="{A69B52C0-12FD-DA9C-FBFA-7C13CE1F618A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6" name="Freeform 99">
            <a:extLst>
              <a:ext uri="{FF2B5EF4-FFF2-40B4-BE49-F238E27FC236}">
                <a16:creationId xmlns:a16="http://schemas.microsoft.com/office/drawing/2014/main" id="{A2486E22-5380-9407-3EE0-8C7527BDB3C6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7417268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4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48" grpId="0" animBg="1"/>
          <p:bldP spid="49" grpId="0" animBg="1"/>
          <p:bldP spid="50" grpId="0" animBg="1"/>
          <p:bldP spid="2" grpId="0"/>
          <p:bldP spid="3" grpId="0"/>
          <p:bldP spid="4" grpId="0"/>
          <p:bldP spid="5" grpId="0"/>
          <p:bldP spid="6" grpId="0"/>
          <p:bldP spid="7" grpId="0"/>
          <p:bldP spid="13" grpId="0"/>
          <p:bldP spid="20" grpId="0"/>
          <p:bldP spid="25" grpId="0"/>
          <p:bldP spid="30" grpId="0"/>
          <p:bldP spid="43" grpId="0" animBg="1"/>
          <p:bldP spid="43" grpId="1" animBg="1"/>
          <p:bldP spid="44" grpId="0" animBg="1"/>
          <p:bldP spid="44" grpId="1" animBg="1"/>
          <p:bldP spid="45" grpId="0" animBg="1"/>
          <p:bldP spid="45" grpId="1" animBg="1"/>
          <p:bldP spid="46" grpId="0" animBg="1"/>
          <p:bldP spid="46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4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48" grpId="0" animBg="1"/>
          <p:bldP spid="49" grpId="0" animBg="1"/>
          <p:bldP spid="50" grpId="0" animBg="1"/>
          <p:bldP spid="2" grpId="0"/>
          <p:bldP spid="3" grpId="0"/>
          <p:bldP spid="4" grpId="0"/>
          <p:bldP spid="5" grpId="0"/>
          <p:bldP spid="6" grpId="0"/>
          <p:bldP spid="7" grpId="0"/>
          <p:bldP spid="13" grpId="0"/>
          <p:bldP spid="20" grpId="0"/>
          <p:bldP spid="25" grpId="0"/>
          <p:bldP spid="30" grpId="0"/>
          <p:bldP spid="43" grpId="0" animBg="1"/>
          <p:bldP spid="43" grpId="1" animBg="1"/>
          <p:bldP spid="44" grpId="0" animBg="1"/>
          <p:bldP spid="44" grpId="1" animBg="1"/>
          <p:bldP spid="45" grpId="0" animBg="1"/>
          <p:bldP spid="45" grpId="1" animBg="1"/>
          <p:bldP spid="46" grpId="0" animBg="1"/>
          <p:bldP spid="46" grpId="1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44577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AEBCB77D-0A92-3FB7-7633-317E89EC3222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A27ECBC8-1B52-271E-116D-9E34A7EEC85B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B394B99-3F63-FF21-E4BF-EBD2076045AF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6768F35-2256-CFF4-B281-C8A9373090FD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6" name="TextBox 48">
            <a:extLst>
              <a:ext uri="{FF2B5EF4-FFF2-40B4-BE49-F238E27FC236}">
                <a16:creationId xmlns:a16="http://schemas.microsoft.com/office/drawing/2014/main" id="{2BA7575F-2A39-2841-6747-AD40760DD05F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9877342D-6F6B-3DA1-1001-25C055D916FB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C5BA7571-6FC4-BF44-F5E9-DC7042D866F4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Circle: Hollow 43">
            <a:extLst>
              <a:ext uri="{FF2B5EF4-FFF2-40B4-BE49-F238E27FC236}">
                <a16:creationId xmlns:a16="http://schemas.microsoft.com/office/drawing/2014/main" id="{8E12DD7E-86AA-CF39-B84A-E4E4A3DEACA1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A86A83C6-2637-DBB8-B5E4-0432AC33B3EC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40B413F2-3CA9-5669-3685-16C00E597612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3DD94480-A027-AF25-516A-00803A12C3A3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D7232068-2B68-9081-84E0-3994E7A64D40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bg2">
                    <a:lumMod val="75000"/>
                    <a:lumOff val="25000"/>
                  </a:schemeClr>
                </a:solidFill>
                <a:latin typeface="+mj-lt"/>
              </a:rPr>
              <a:t>USE  WISELY</a:t>
            </a:r>
          </a:p>
        </p:txBody>
      </p:sp>
      <p:sp>
        <p:nvSpPr>
          <p:cNvPr id="49" name="Circle: Hollow 48">
            <a:extLst>
              <a:ext uri="{FF2B5EF4-FFF2-40B4-BE49-F238E27FC236}">
                <a16:creationId xmlns:a16="http://schemas.microsoft.com/office/drawing/2014/main" id="{51CEEFBC-C666-A62A-EB6D-3CCB871EE73A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0" name="Group 49">
            <a:extLst>
              <a:ext uri="{FF2B5EF4-FFF2-40B4-BE49-F238E27FC236}">
                <a16:creationId xmlns:a16="http://schemas.microsoft.com/office/drawing/2014/main" id="{6514D552-C4CD-E9BD-4606-3C34032B29F6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F7F7A0FB-800D-9E70-6F19-5DDF0ABA1F6B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74A87C03-1743-1737-B317-0A02C5998CC0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22BC35C9-6535-2FDA-F4A0-F3934357844F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bg2">
                    <a:lumMod val="75000"/>
                    <a:lumOff val="25000"/>
                  </a:schemeClr>
                </a:solidFill>
                <a:latin typeface="+mj-lt"/>
              </a:rPr>
              <a:t>PROTECT  EARTH</a:t>
            </a:r>
          </a:p>
        </p:txBody>
      </p:sp>
      <p:sp>
        <p:nvSpPr>
          <p:cNvPr id="54" name="Circle: Hollow 53">
            <a:extLst>
              <a:ext uri="{FF2B5EF4-FFF2-40B4-BE49-F238E27FC236}">
                <a16:creationId xmlns:a16="http://schemas.microsoft.com/office/drawing/2014/main" id="{F76D258E-2573-F00D-56E0-4725171539BD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6D85653E-5081-1E12-B338-AB03CD5350A1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84AA4FAA-B21A-32CA-65B7-3F932CF9706B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25519607-AEB9-06DB-0A91-BED751517B30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8" name="TextBox 57">
            <a:extLst>
              <a:ext uri="{FF2B5EF4-FFF2-40B4-BE49-F238E27FC236}">
                <a16:creationId xmlns:a16="http://schemas.microsoft.com/office/drawing/2014/main" id="{75F28CAD-9788-F609-1A4E-3615F9C5DCE1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bg2">
                    <a:lumMod val="75000"/>
                    <a:lumOff val="25000"/>
                  </a:schemeClr>
                </a:solidFill>
                <a:latin typeface="+mj-lt"/>
              </a:rPr>
              <a:t>PROMOTE  EQUITY</a:t>
            </a:r>
          </a:p>
        </p:txBody>
      </p:sp>
      <p:sp>
        <p:nvSpPr>
          <p:cNvPr id="59" name="Circle: Hollow 58">
            <a:extLst>
              <a:ext uri="{FF2B5EF4-FFF2-40B4-BE49-F238E27FC236}">
                <a16:creationId xmlns:a16="http://schemas.microsoft.com/office/drawing/2014/main" id="{59949E8F-B983-E2B4-1D85-90946E80DED3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71994A4E-465E-3E45-45EB-DA529F13779C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6EAF2BF-0C0A-0741-0E53-CC23DD1DE0AA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9D726F54-F7EF-BB8D-1351-AFCC24B87A27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9FEDE619-816F-26BB-1F48-3F8CA3FEFADB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bg2">
                    <a:lumMod val="75000"/>
                    <a:lumOff val="25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F8F94B2E-344D-EA3D-000A-2FAF76EC5538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7A15D89B-4B4B-F174-93FA-D85571AA1DAA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44DD4807-A3D0-43AC-BB65-5F50F6E821DD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B9899B55-B747-10E7-3001-3A7393461E0E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1FF85CD3-3BDF-44DD-8CBD-43DBE60B9C08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DA539AF7-1460-0A11-6E31-0CEAE8502300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71E570C7-FE72-332A-7514-9BBC4A241167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6B5FD014-52E3-42F4-58B2-8A1D0B527ECE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BC9B2C05-450A-B0EA-A737-36ABBE9E4362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E40D482C-512E-47D3-1AAC-0338431852D9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7964A017-AE58-7DAF-149B-4E2F9E5E25F6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E8061E04-3118-5E75-CE4F-93163844431E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6" name="Freeform 98">
            <a:extLst>
              <a:ext uri="{FF2B5EF4-FFF2-40B4-BE49-F238E27FC236}">
                <a16:creationId xmlns:a16="http://schemas.microsoft.com/office/drawing/2014/main" id="{F9E41511-34B8-592A-24B2-56FBE325FE69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7" name="Freeform 114">
            <a:extLst>
              <a:ext uri="{FF2B5EF4-FFF2-40B4-BE49-F238E27FC236}">
                <a16:creationId xmlns:a16="http://schemas.microsoft.com/office/drawing/2014/main" id="{D1746613-BD87-8F4E-8433-A08EF74F464E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8" name="Freeform 103">
            <a:extLst>
              <a:ext uri="{FF2B5EF4-FFF2-40B4-BE49-F238E27FC236}">
                <a16:creationId xmlns:a16="http://schemas.microsoft.com/office/drawing/2014/main" id="{7338B930-701E-063F-411B-600731645C81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9" name="Freeform 99">
            <a:extLst>
              <a:ext uri="{FF2B5EF4-FFF2-40B4-BE49-F238E27FC236}">
                <a16:creationId xmlns:a16="http://schemas.microsoft.com/office/drawing/2014/main" id="{5CB81E39-A68A-A636-E0B3-9EA06013A013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9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4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8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9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9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5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7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26" dur="500" fill="hold"/>
                                            <p:tgtEl>
                                              <p:spTgt spid="7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7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0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/>
          <p:bldP spid="33" grpId="0"/>
          <p:bldP spid="34" grpId="0"/>
          <p:bldP spid="35" grpId="0"/>
          <p:bldP spid="36" grpId="0"/>
          <p:bldP spid="42" grpId="0"/>
          <p:bldP spid="44" grpId="0" animBg="1"/>
          <p:bldP spid="48" grpId="0"/>
          <p:bldP spid="49" grpId="0" animBg="1"/>
          <p:bldP spid="53" grpId="0"/>
          <p:bldP spid="54" grpId="0" animBg="1"/>
          <p:bldP spid="58" grpId="0"/>
          <p:bldP spid="59" grpId="0" animBg="1"/>
          <p:bldP spid="63" grpId="0"/>
          <p:bldP spid="76" grpId="0" animBg="1"/>
          <p:bldP spid="76" grpId="1" animBg="1"/>
          <p:bldP spid="77" grpId="0" animBg="1"/>
          <p:bldP spid="77" grpId="1" animBg="1"/>
          <p:bldP spid="78" grpId="0" animBg="1"/>
          <p:bldP spid="78" grpId="1" animBg="1"/>
          <p:bldP spid="79" grpId="0" animBg="1"/>
          <p:bldP spid="7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4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5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7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26" dur="500" fill="hold"/>
                                            <p:tgtEl>
                                              <p:spTgt spid="7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7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0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/>
          <p:bldP spid="33" grpId="0"/>
          <p:bldP spid="34" grpId="0"/>
          <p:bldP spid="35" grpId="0"/>
          <p:bldP spid="36" grpId="0"/>
          <p:bldP spid="42" grpId="0"/>
          <p:bldP spid="44" grpId="0" animBg="1"/>
          <p:bldP spid="48" grpId="0"/>
          <p:bldP spid="49" grpId="0" animBg="1"/>
          <p:bldP spid="53" grpId="0"/>
          <p:bldP spid="54" grpId="0" animBg="1"/>
          <p:bldP spid="58" grpId="0"/>
          <p:bldP spid="59" grpId="0" animBg="1"/>
          <p:bldP spid="63" grpId="0"/>
          <p:bldP spid="76" grpId="0" animBg="1"/>
          <p:bldP spid="76" grpId="1" animBg="1"/>
          <p:bldP spid="77" grpId="0" animBg="1"/>
          <p:bldP spid="77" grpId="1" animBg="1"/>
          <p:bldP spid="78" grpId="0" animBg="1"/>
          <p:bldP spid="78" grpId="1" animBg="1"/>
          <p:bldP spid="79" grpId="0" animBg="1"/>
          <p:bldP spid="79" grpId="1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Circle: Hollow 44">
            <a:extLst>
              <a:ext uri="{FF2B5EF4-FFF2-40B4-BE49-F238E27FC236}">
                <a16:creationId xmlns:a16="http://schemas.microsoft.com/office/drawing/2014/main" id="{A0539452-ADE9-29D7-3775-6D12D082A3E8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6" name="Circle: Hollow 45">
            <a:extLst>
              <a:ext uri="{FF2B5EF4-FFF2-40B4-BE49-F238E27FC236}">
                <a16:creationId xmlns:a16="http://schemas.microsoft.com/office/drawing/2014/main" id="{EE096F14-0EE9-CE43-99F1-947CF2399187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7" name="Circle: Hollow 46">
            <a:extLst>
              <a:ext uri="{FF2B5EF4-FFF2-40B4-BE49-F238E27FC236}">
                <a16:creationId xmlns:a16="http://schemas.microsoft.com/office/drawing/2014/main" id="{06F4EF55-FA8B-2907-978C-F9E7BB61D2CA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Circle: Hollow 47">
            <a:extLst>
              <a:ext uri="{FF2B5EF4-FFF2-40B4-BE49-F238E27FC236}">
                <a16:creationId xmlns:a16="http://schemas.microsoft.com/office/drawing/2014/main" id="{7FF3657D-D33B-9A73-2914-0DEAC6F58B21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9A94B829-9C3E-A1E9-3549-DBAEC6693EEA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3E8241C-DDB0-68F0-40A0-1459F096971E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326382B-062C-0203-C171-83B082E52C72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4BF8F1-2BBA-786D-6DFD-04B29C1F3F9A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53" name="TextBox 48">
            <a:extLst>
              <a:ext uri="{FF2B5EF4-FFF2-40B4-BE49-F238E27FC236}">
                <a16:creationId xmlns:a16="http://schemas.microsoft.com/office/drawing/2014/main" id="{06C7CE85-3968-56AD-177E-73D25B2B6F2A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54" name="TextBox 48">
            <a:extLst>
              <a:ext uri="{FF2B5EF4-FFF2-40B4-BE49-F238E27FC236}">
                <a16:creationId xmlns:a16="http://schemas.microsoft.com/office/drawing/2014/main" id="{6D7545A9-94BE-5801-1719-36EABDECA661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55" name="TextBox 25">
            <a:extLst>
              <a:ext uri="{FF2B5EF4-FFF2-40B4-BE49-F238E27FC236}">
                <a16:creationId xmlns:a16="http://schemas.microsoft.com/office/drawing/2014/main" id="{1B88F3E9-2DE1-BF77-BC2B-5AC15224355C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11131E80-8F57-A7CC-8AE7-276959FA6292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BC098A6F-D34C-5BEA-9A17-F665FF7AE23B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58676CF8-5BBA-29C3-AD8C-F96ED5302B16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E4D85C05-150E-8DD7-19E4-88EA4D34F4DF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95FD5CFD-686F-980A-1052-F96F4CF6A624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AFA5B304-AEC8-4335-823E-DDEFCCF76369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0A73E295-B2E6-B511-17F5-A4025E27F025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C97968F8-C638-6822-4D65-02C1240ED687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E8F34C97-CD76-8651-AA7D-2B7933975621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6876D4A5-774A-D389-15B4-E7366804E15E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0EA64FF3-A8FD-C894-1AF4-2C7318E8BD83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7" name="TextBox 66">
            <a:extLst>
              <a:ext uri="{FF2B5EF4-FFF2-40B4-BE49-F238E27FC236}">
                <a16:creationId xmlns:a16="http://schemas.microsoft.com/office/drawing/2014/main" id="{CDB83296-B3C5-0505-D93C-B2856137E2EF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68" name="Group 67">
            <a:extLst>
              <a:ext uri="{FF2B5EF4-FFF2-40B4-BE49-F238E27FC236}">
                <a16:creationId xmlns:a16="http://schemas.microsoft.com/office/drawing/2014/main" id="{07FE0DD6-981C-2638-D400-1AE6B6F47475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69" name="Oval 68">
              <a:extLst>
                <a:ext uri="{FF2B5EF4-FFF2-40B4-BE49-F238E27FC236}">
                  <a16:creationId xmlns:a16="http://schemas.microsoft.com/office/drawing/2014/main" id="{05F82A71-C321-3F53-4353-EDEB79186A29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55BDEAB3-70BA-C784-89AB-D3F4FD627683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1" name="TextBox 70">
            <a:extLst>
              <a:ext uri="{FF2B5EF4-FFF2-40B4-BE49-F238E27FC236}">
                <a16:creationId xmlns:a16="http://schemas.microsoft.com/office/drawing/2014/main" id="{5D7F7FE6-83E4-A65B-E11F-462FAC832F14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0FDB6535-10D3-3CCC-9EE3-D5ACF9C2E504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2DAF90C1-3D2B-5413-A2EE-FA5E26E81844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452F3BDD-2DCA-2BD4-9D47-FDC151D91D00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84154DC3-E916-D621-F7FB-A81903EEEB00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F5E24856-48C5-D614-7702-AB94E25E2374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F9261DCA-9E40-ECEF-8D0B-9E0C8F3210BF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9D40A4B9-9928-0AD0-E2D9-10670AB6D8A2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0E3782B1-6028-0C0E-89C2-7961427254AD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DEF692A9-B6A6-4D4B-5580-8D70E9D034CB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593C5482-F9CA-91BD-B74F-D1678226151B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07D9A1D4-3F05-B725-6EB6-0AF51E541CAC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30283A72-B17A-A9E5-E511-B9DEE821B7A8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5186AF05-C9EE-94C8-6429-F1699A278607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1CD0D99D-F49C-6BC3-6B6B-DF12B6802BAA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4C0F1F1F-E13E-6E9F-A7AA-9E88F72C71D8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9D7B2868-BC61-F309-80AE-FD532EA5B33C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00988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 animBg="1"/>
          <p:bldP spid="46" grpId="0" animBg="1"/>
          <p:bldP spid="47" grpId="0" animBg="1"/>
          <p:bldP spid="48" grpId="0" animBg="1"/>
          <p:bldP spid="49" grpId="0"/>
          <p:bldP spid="50" grpId="0"/>
          <p:bldP spid="51" grpId="0"/>
          <p:bldP spid="52" grpId="0"/>
          <p:bldP spid="53" grpId="0"/>
          <p:bldP spid="54" grpId="0"/>
          <p:bldP spid="59" grpId="0"/>
          <p:bldP spid="63" grpId="0"/>
          <p:bldP spid="67" grpId="0"/>
          <p:bldP spid="71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 animBg="1"/>
          <p:bldP spid="46" grpId="0" animBg="1"/>
          <p:bldP spid="47" grpId="0" animBg="1"/>
          <p:bldP spid="48" grpId="0" animBg="1"/>
          <p:bldP spid="49" grpId="0"/>
          <p:bldP spid="50" grpId="0"/>
          <p:bldP spid="51" grpId="0"/>
          <p:bldP spid="52" grpId="0"/>
          <p:bldP spid="53" grpId="0"/>
          <p:bldP spid="54" grpId="0"/>
          <p:bldP spid="59" grpId="0"/>
          <p:bldP spid="63" grpId="0"/>
          <p:bldP spid="67" grpId="0"/>
          <p:bldP spid="71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ircle: Hollow 79">
            <a:extLst>
              <a:ext uri="{FF2B5EF4-FFF2-40B4-BE49-F238E27FC236}">
                <a16:creationId xmlns:a16="http://schemas.microsoft.com/office/drawing/2014/main" id="{759A4EEC-3BDD-F726-695F-2EBE418F9836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1" name="Circle: Hollow 80">
            <a:extLst>
              <a:ext uri="{FF2B5EF4-FFF2-40B4-BE49-F238E27FC236}">
                <a16:creationId xmlns:a16="http://schemas.microsoft.com/office/drawing/2014/main" id="{91E305EA-D833-0B0D-8709-4778C05EDEA4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2" name="Circle: Hollow 81">
            <a:extLst>
              <a:ext uri="{FF2B5EF4-FFF2-40B4-BE49-F238E27FC236}">
                <a16:creationId xmlns:a16="http://schemas.microsoft.com/office/drawing/2014/main" id="{4C2507A3-BF14-FD75-53B0-CA12877F5342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Circle: Hollow 82">
            <a:extLst>
              <a:ext uri="{FF2B5EF4-FFF2-40B4-BE49-F238E27FC236}">
                <a16:creationId xmlns:a16="http://schemas.microsoft.com/office/drawing/2014/main" id="{CB2381B4-9A02-5428-75FD-72AB0BBD8A23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91359FF0-DC00-E4AF-DBAD-CC4C7D9A8622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B998C657-47AE-4F4E-BA9E-1C65A966FB2E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2D2FAC9-A740-3058-7973-C4AD21558881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1DBF51A-0EF6-BC62-D5A3-93BA0F54975A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8" name="TextBox 48">
            <a:extLst>
              <a:ext uri="{FF2B5EF4-FFF2-40B4-BE49-F238E27FC236}">
                <a16:creationId xmlns:a16="http://schemas.microsoft.com/office/drawing/2014/main" id="{185ADC99-0B86-07C2-FF5B-323CC99F1216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89" name="TextBox 48">
            <a:extLst>
              <a:ext uri="{FF2B5EF4-FFF2-40B4-BE49-F238E27FC236}">
                <a16:creationId xmlns:a16="http://schemas.microsoft.com/office/drawing/2014/main" id="{5D13D86F-5DFC-FA15-2F73-98C1CF713AAF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0" name="TextBox 25">
            <a:extLst>
              <a:ext uri="{FF2B5EF4-FFF2-40B4-BE49-F238E27FC236}">
                <a16:creationId xmlns:a16="http://schemas.microsoft.com/office/drawing/2014/main" id="{DF69E851-66A1-7C99-EE12-751BC948A043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91" name="Group 90">
            <a:extLst>
              <a:ext uri="{FF2B5EF4-FFF2-40B4-BE49-F238E27FC236}">
                <a16:creationId xmlns:a16="http://schemas.microsoft.com/office/drawing/2014/main" id="{D0FD95F7-363F-8037-9330-4DCD097C64D7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1E517A0A-E96E-74AB-4F8B-DAFC71703DE2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58D4AACC-925E-3E37-F81F-9A48EA50D59D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TextBox 93">
            <a:extLst>
              <a:ext uri="{FF2B5EF4-FFF2-40B4-BE49-F238E27FC236}">
                <a16:creationId xmlns:a16="http://schemas.microsoft.com/office/drawing/2014/main" id="{FB028E10-B0EE-C761-FA35-59FC10681446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1FC72C2F-0643-D6D2-D228-98F7837245D5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E24E492D-4A2B-20A8-8C7B-90EA81F81A9A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42CCDC5E-BF8A-B990-136F-740F75A3FB0B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BD684652-4185-3D9C-2D17-BD051482AFCE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A2ADE070-3F2D-2855-8F74-A36DAD30F5AD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9A40BDF8-4D54-A33A-CC3A-68C42AA4BDF1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4AF83024-9FF2-EA86-A460-AABD94D901FA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EF31A6C8-D19B-866B-B446-2A2DB6ED4B68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D93D9EFE-1A65-3BF6-8E7A-0ACCE28F40A1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2BB20F58-DB29-4274-C7D5-DDFBA7E97CDE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EE8078E4-3DE0-6A11-E1C9-571D0E86311C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CA8C3171-E188-F73E-FE00-28C54A152879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E25E1665-2F65-B6FE-20C4-0072DC2C5D28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EE43DA4B-7E55-D449-1400-3B00504A9B94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6EFCD100-E5BE-B51A-2A28-9091B89F0FCC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8EE83696-A3B1-C6C4-F926-730D4AD9DF9E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0BB352C1-6344-40BF-D93A-6B0D45186383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BB7B40FE-3A9A-0EBE-2429-776F7AE0A90D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0651E221-E73C-511F-2632-5414FE9EEBCC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B3D12F3A-72E8-7A36-F7D3-F2A092AB9DCC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ADA30517-49B0-190E-906A-FECA7143C654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5839E67B-3BE1-7883-5473-09ED8C0BD6D1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6DDA9EAF-F405-164E-09B0-3C95B96B4F5E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BE38E7CA-5716-D037-F893-C489E20C00A0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3B2BC19B-AEE7-13D1-D4F0-AEAFF66202D9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E0ACDC35-3A05-5EFD-EAAD-896734AE6D70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4FF141AD-BCBB-C545-CF3C-BBBAEC13F254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92315F2C-E2F8-42D0-2A1A-E6256EDC3A9F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ircle: Hollow 79">
            <a:extLst>
              <a:ext uri="{FF2B5EF4-FFF2-40B4-BE49-F238E27FC236}">
                <a16:creationId xmlns:a16="http://schemas.microsoft.com/office/drawing/2014/main" id="{0EC7FE60-5E73-A016-601C-3D244498E964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1" name="Circle: Hollow 80">
            <a:extLst>
              <a:ext uri="{FF2B5EF4-FFF2-40B4-BE49-F238E27FC236}">
                <a16:creationId xmlns:a16="http://schemas.microsoft.com/office/drawing/2014/main" id="{D4670A64-433F-64C0-064B-0F11235F0E8F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2" name="Circle: Hollow 81">
            <a:extLst>
              <a:ext uri="{FF2B5EF4-FFF2-40B4-BE49-F238E27FC236}">
                <a16:creationId xmlns:a16="http://schemas.microsoft.com/office/drawing/2014/main" id="{46EB5A5B-C652-14C1-3231-FEE4BBB55F88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Circle: Hollow 82">
            <a:extLst>
              <a:ext uri="{FF2B5EF4-FFF2-40B4-BE49-F238E27FC236}">
                <a16:creationId xmlns:a16="http://schemas.microsoft.com/office/drawing/2014/main" id="{B5F8D6F5-1F9C-5070-AC97-6BBF110BEED9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DEF9EBCF-7EDA-052A-CAF1-B201B7627E0E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59B3EFD5-D229-7034-79B0-6E9C8BE3EA46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FB9DC1FA-F5F4-D90E-66FA-C4FE5CD1520B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9A5191E4-5282-A75E-67D2-33790D665DAF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8" name="TextBox 48">
            <a:extLst>
              <a:ext uri="{FF2B5EF4-FFF2-40B4-BE49-F238E27FC236}">
                <a16:creationId xmlns:a16="http://schemas.microsoft.com/office/drawing/2014/main" id="{44FFF32B-54E8-106D-CB9A-BA227F62D9F7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89" name="TextBox 48">
            <a:extLst>
              <a:ext uri="{FF2B5EF4-FFF2-40B4-BE49-F238E27FC236}">
                <a16:creationId xmlns:a16="http://schemas.microsoft.com/office/drawing/2014/main" id="{65911E8F-E52E-0692-75CD-7B96C49F9042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0" name="TextBox 25">
            <a:extLst>
              <a:ext uri="{FF2B5EF4-FFF2-40B4-BE49-F238E27FC236}">
                <a16:creationId xmlns:a16="http://schemas.microsoft.com/office/drawing/2014/main" id="{C783D0F3-AE37-08E7-306C-70A7E967941B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91" name="Group 90">
            <a:extLst>
              <a:ext uri="{FF2B5EF4-FFF2-40B4-BE49-F238E27FC236}">
                <a16:creationId xmlns:a16="http://schemas.microsoft.com/office/drawing/2014/main" id="{2D65D281-29FE-6257-48D6-B05D700DF9A3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B2081A7B-6704-CBC0-B19C-9CA28A4C8FA8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42699DF7-9739-E3B3-DD79-D1E1962C5AD4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TextBox 93">
            <a:extLst>
              <a:ext uri="{FF2B5EF4-FFF2-40B4-BE49-F238E27FC236}">
                <a16:creationId xmlns:a16="http://schemas.microsoft.com/office/drawing/2014/main" id="{890861D8-4EF0-8102-E1B9-0A55DED8968B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0D8D1BF9-50EB-F1F4-15E3-22E67701F0E2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813A4842-EA3B-0151-F5CB-2ACC4E97FFD0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57BF4A9D-C40A-3A65-2FED-A78FBEE017C6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3533CBD8-12A8-D077-D52A-B8F424ED5C51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69619CDB-F4CA-222A-ED7B-5A9B356CD664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C18597F7-8756-F2AF-B051-5EEE73F81958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F892B3B3-78EE-D8F2-48D2-D4D570B26472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C841C8FE-1B66-5B84-2A96-281BB6206DA7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32D0BFB1-5ECA-AD57-98D8-DF73BCD87E81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A7B79738-A2C0-8B99-D6B6-1500F560734C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A5ABDD49-F32E-DDF6-D65C-1CACB5A12D30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EAE1E302-D833-3B76-2C37-79D68D7CE166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58BAECCC-E87F-C0CC-F554-F7192D1DF9A6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19D11DE5-25CB-EAFB-30AC-68BD8C315CF9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EE376EF6-348B-DE6F-AE4E-9417F5B08850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D8BBC07F-FAFA-DABF-D24F-099F4A640CDD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1E17A8E1-24E7-6FC0-5785-656DAD5DE7BA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FF147461-F689-D107-5052-381D21A5B8F2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1974C0A4-2D38-8D9C-59B0-F1B66FB3C9F2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41E9AEAF-6AAA-2734-E408-B5612698C47C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86075614-4325-7C21-66EE-83B928361E26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BCEC4E77-021C-70F3-2D8A-F87C782A84FD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5892D003-9144-C1C5-7CD5-C0EFCACD5440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6921E702-7540-2DB9-7B7C-1F289DC30F3C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94C7B23C-A763-17D8-3044-EB4AC971250F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2ABF2331-7003-FBDA-0411-8561337323CF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AB77C504-28EC-B433-E0DB-FD910F34EFEA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5C525223-3369-95D9-9F4F-3223B3A04558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083777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75000"/>
            <a:lumOff val="2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ircle: Hollow 79">
            <a:extLst>
              <a:ext uri="{FF2B5EF4-FFF2-40B4-BE49-F238E27FC236}">
                <a16:creationId xmlns:a16="http://schemas.microsoft.com/office/drawing/2014/main" id="{1D0E7A1D-AB3C-63BD-A4EC-D2A66B3C74CA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1" name="Circle: Hollow 80">
            <a:extLst>
              <a:ext uri="{FF2B5EF4-FFF2-40B4-BE49-F238E27FC236}">
                <a16:creationId xmlns:a16="http://schemas.microsoft.com/office/drawing/2014/main" id="{0366446D-3E8E-3D6C-2380-A709C7E21730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2" name="Circle: Hollow 81">
            <a:extLst>
              <a:ext uri="{FF2B5EF4-FFF2-40B4-BE49-F238E27FC236}">
                <a16:creationId xmlns:a16="http://schemas.microsoft.com/office/drawing/2014/main" id="{80F0EA3E-77E8-A503-85F8-BB2A92F5075E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Circle: Hollow 82">
            <a:extLst>
              <a:ext uri="{FF2B5EF4-FFF2-40B4-BE49-F238E27FC236}">
                <a16:creationId xmlns:a16="http://schemas.microsoft.com/office/drawing/2014/main" id="{B9C75234-1172-F052-6C04-AD2C3163F49D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BB761032-1C62-2EB8-3968-915F86D715AD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C1F80994-4C86-0F4F-714E-FC2E5E434B65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BBA370D6-AE6B-5BDB-78E1-8425B9ABADC5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FD8448DC-413B-249A-3067-926058C413A6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8" name="TextBox 48">
            <a:extLst>
              <a:ext uri="{FF2B5EF4-FFF2-40B4-BE49-F238E27FC236}">
                <a16:creationId xmlns:a16="http://schemas.microsoft.com/office/drawing/2014/main" id="{65DE9791-D4A9-F512-6228-AA12753BAA2B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89" name="TextBox 48">
            <a:extLst>
              <a:ext uri="{FF2B5EF4-FFF2-40B4-BE49-F238E27FC236}">
                <a16:creationId xmlns:a16="http://schemas.microsoft.com/office/drawing/2014/main" id="{42C514E6-188A-4574-B136-CE812D6EBAE9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0" name="TextBox 25">
            <a:extLst>
              <a:ext uri="{FF2B5EF4-FFF2-40B4-BE49-F238E27FC236}">
                <a16:creationId xmlns:a16="http://schemas.microsoft.com/office/drawing/2014/main" id="{AE46DFA8-218E-1908-C25A-11E8A3471CB0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91" name="Group 90">
            <a:extLst>
              <a:ext uri="{FF2B5EF4-FFF2-40B4-BE49-F238E27FC236}">
                <a16:creationId xmlns:a16="http://schemas.microsoft.com/office/drawing/2014/main" id="{52948120-FF56-68B1-14A5-FCD5E39A3623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54B45947-DD7A-2BB2-BB78-02E029C9B77B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6958EFE0-B18A-FF50-F473-4265C30EBADA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2"/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TextBox 93">
            <a:extLst>
              <a:ext uri="{FF2B5EF4-FFF2-40B4-BE49-F238E27FC236}">
                <a16:creationId xmlns:a16="http://schemas.microsoft.com/office/drawing/2014/main" id="{62CD4EF5-7BD3-688A-9662-DE1289FFCBA1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BBBEA6B4-3796-79AF-3F83-AB768E8FA687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1F22C650-8083-650B-AF16-472177E3E1E3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2F333C0E-A787-5F6A-F2E2-D4B79DA11483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2"/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6387E1B3-F150-0591-C2BA-9D4653F1248A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E70F21E5-18BB-8036-03A5-038DE7A2B5E8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D7DE2DB3-568E-DC8C-FC60-86D1D2751619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28D57493-A4E0-BBF3-31CE-FA4CF981D53F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2"/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1C4F15CF-5468-F695-E279-21952AFE1537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F0C22623-CDCB-3689-2FE1-866D80C2FC14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D11D707D-3D30-87AC-1CB8-33DD8B072370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0ED39A02-6136-C38F-45DB-DAF208EA1401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2"/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2DCBE817-B86D-0719-34D2-54BD691E0F20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597BDCE4-AA2D-3A82-CCD0-A399FF5D915F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92F27E06-7666-1745-5F1B-CDD730ECC56F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684A44FA-CB6D-1FA8-A857-B7CBACEFC2A9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3F531133-94CE-ECFB-4ECB-5101B0F23D50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F157CDC5-D7B4-D249-5A50-68FD79D84688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0704EE6B-9297-256B-CDCD-8ABF79AEEEFF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401CFFB1-2B35-917D-62BE-1A9D61754602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78AC9443-113F-DA9D-810C-9527C8E3CDDC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F9CF38F7-6B47-5011-896D-704EDEB989B8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281902BE-9823-A747-92DD-03C0BE129E90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76578D10-894E-C308-7142-FA21D283D1D0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9EEB2851-03CF-BBCA-3E06-77446164EE44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D9B069E3-DFE2-CF81-3C26-F2880D6BF966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22BED420-E95B-309F-011D-E475DADF8143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067B2E5F-73CF-FDCE-E58B-1E6366677A3A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A2ED7A1B-8011-6AB2-5070-EDB5E0B9B519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ircle: Hollow 79">
            <a:extLst>
              <a:ext uri="{FF2B5EF4-FFF2-40B4-BE49-F238E27FC236}">
                <a16:creationId xmlns:a16="http://schemas.microsoft.com/office/drawing/2014/main" id="{1DC08C35-BD63-CFBB-DE13-E12B6E93A301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1" name="Circle: Hollow 80">
            <a:extLst>
              <a:ext uri="{FF2B5EF4-FFF2-40B4-BE49-F238E27FC236}">
                <a16:creationId xmlns:a16="http://schemas.microsoft.com/office/drawing/2014/main" id="{EEF32385-796C-F61E-007B-8CC7BB89062B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2" name="Circle: Hollow 81">
            <a:extLst>
              <a:ext uri="{FF2B5EF4-FFF2-40B4-BE49-F238E27FC236}">
                <a16:creationId xmlns:a16="http://schemas.microsoft.com/office/drawing/2014/main" id="{E459D134-2916-D505-AA3A-A9D011D264F2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Circle: Hollow 82">
            <a:extLst>
              <a:ext uri="{FF2B5EF4-FFF2-40B4-BE49-F238E27FC236}">
                <a16:creationId xmlns:a16="http://schemas.microsoft.com/office/drawing/2014/main" id="{90849C86-956F-D052-A551-36FBF23388E8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9BA090CD-0F00-DE16-96CF-7DD90B9179E8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D764C79B-1E66-F304-F0C6-7B355A1F3E23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3298B3B-5B7C-CCB7-895D-E7B612B107AA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2609E828-2E7B-5207-BA83-6B29F537BA28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8" name="TextBox 48">
            <a:extLst>
              <a:ext uri="{FF2B5EF4-FFF2-40B4-BE49-F238E27FC236}">
                <a16:creationId xmlns:a16="http://schemas.microsoft.com/office/drawing/2014/main" id="{B171402C-CE4B-DF78-C831-D4EB1D17AD2F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89" name="TextBox 48">
            <a:extLst>
              <a:ext uri="{FF2B5EF4-FFF2-40B4-BE49-F238E27FC236}">
                <a16:creationId xmlns:a16="http://schemas.microsoft.com/office/drawing/2014/main" id="{798F1DC2-DBF2-F1FB-27A7-A5CCFD95CCAC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0" name="TextBox 25">
            <a:extLst>
              <a:ext uri="{FF2B5EF4-FFF2-40B4-BE49-F238E27FC236}">
                <a16:creationId xmlns:a16="http://schemas.microsoft.com/office/drawing/2014/main" id="{3CC64349-D5D4-344D-B96B-B50C0F26028C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91" name="Group 90">
            <a:extLst>
              <a:ext uri="{FF2B5EF4-FFF2-40B4-BE49-F238E27FC236}">
                <a16:creationId xmlns:a16="http://schemas.microsoft.com/office/drawing/2014/main" id="{524C8F92-4B0B-4DC0-7CB8-7994089A13C1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5E374A51-1C9F-095F-49A5-283B073DE066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F995AE80-7F59-D566-70E8-0E53663581BB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TextBox 93">
            <a:extLst>
              <a:ext uri="{FF2B5EF4-FFF2-40B4-BE49-F238E27FC236}">
                <a16:creationId xmlns:a16="http://schemas.microsoft.com/office/drawing/2014/main" id="{A0966D9C-A75A-A207-3CBB-271D9359D9EA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CD20E177-4A94-4A9C-40CA-71B867CC05B1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71E6031D-AE44-7637-59E9-52AF553500D6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5139D44C-A7F0-A845-ABE1-8CBB88CECBB1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AE652C32-52BC-259A-3BEA-C130F30D2939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1F95CF5F-5EB2-C1B9-FB9C-5265135A1AA9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3DE8C6E8-FD1A-9B29-4799-A044ABF26642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6E170ADD-F94C-0391-6974-D5435C42B44A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A0F6DF3F-1C9F-B357-E3AA-C0DE034D6775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A6321590-2883-CB00-EFC8-80C0531F639D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A7353AB3-9FC2-320A-0445-E0B12EC35C7C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4E7D9E91-A01A-3760-D500-1EF4477E726B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E9F47E19-8DA5-8D2C-27B1-EFE28ACF82E7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1D4F6C0B-3E0E-A43E-5BA5-BB21A0B668B5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BDC067A1-37DD-5AC3-EA8B-A546CD7D3B34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76E233ED-EE18-A89C-666C-3244A181F073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22E6B2BC-618D-26E9-46FB-168E5FD9312C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7CDECD6F-FF5F-D3D6-32EC-E12833757539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9ED5F048-36C3-7A0B-38B5-C93DE04FE8DB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488BCD36-F183-476E-7137-A993AAD9306C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8904CAF6-C999-C7B8-C057-E325D39648DC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74BE3FD5-98B4-D81B-2EA1-DD30C3C6FA9D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8830919D-DFEC-9ACC-E077-1C60D64E6986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92B4A3F5-0D9D-E267-05B9-0317863711E5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A2C77174-14DC-3833-5EB7-198C762DB28B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DA99226B-588C-2458-9C97-814187DFF765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465D691F-8AE5-25B9-CA62-176F6A559825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0D723AD2-87FE-B9FC-F3BA-1156BB8CB519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E801B6F3-99D4-C570-F9EF-247C4F6ABE99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859229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9" name="Circle: Hollow 378">
            <a:extLst>
              <a:ext uri="{FF2B5EF4-FFF2-40B4-BE49-F238E27FC236}">
                <a16:creationId xmlns:a16="http://schemas.microsoft.com/office/drawing/2014/main" id="{FF1F9619-3141-6879-1D5D-84FBFEFE2FC5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0" name="Circle: Hollow 379">
            <a:extLst>
              <a:ext uri="{FF2B5EF4-FFF2-40B4-BE49-F238E27FC236}">
                <a16:creationId xmlns:a16="http://schemas.microsoft.com/office/drawing/2014/main" id="{2D3AE35D-8B8C-840E-3C39-5B62FD3CC8C2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1" name="Circle: Hollow 380">
            <a:extLst>
              <a:ext uri="{FF2B5EF4-FFF2-40B4-BE49-F238E27FC236}">
                <a16:creationId xmlns:a16="http://schemas.microsoft.com/office/drawing/2014/main" id="{99FD243C-E2AF-1578-B4D4-A949C4B45F29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2" name="Circle: Hollow 381">
            <a:extLst>
              <a:ext uri="{FF2B5EF4-FFF2-40B4-BE49-F238E27FC236}">
                <a16:creationId xmlns:a16="http://schemas.microsoft.com/office/drawing/2014/main" id="{25F6CC00-ECAC-E85D-DF6A-3325D54F806B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3" name="TextBox 382">
            <a:extLst>
              <a:ext uri="{FF2B5EF4-FFF2-40B4-BE49-F238E27FC236}">
                <a16:creationId xmlns:a16="http://schemas.microsoft.com/office/drawing/2014/main" id="{FBA88BEF-742D-65F4-D4A3-6DE9CC75EEFF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84" name="TextBox 383">
            <a:extLst>
              <a:ext uri="{FF2B5EF4-FFF2-40B4-BE49-F238E27FC236}">
                <a16:creationId xmlns:a16="http://schemas.microsoft.com/office/drawing/2014/main" id="{08EC6E43-5BDD-CD77-1942-3EEE4D642E57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85" name="TextBox 384">
            <a:extLst>
              <a:ext uri="{FF2B5EF4-FFF2-40B4-BE49-F238E27FC236}">
                <a16:creationId xmlns:a16="http://schemas.microsoft.com/office/drawing/2014/main" id="{4858C439-7120-5E9B-563E-D23A517DFE27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86" name="TextBox 385">
            <a:extLst>
              <a:ext uri="{FF2B5EF4-FFF2-40B4-BE49-F238E27FC236}">
                <a16:creationId xmlns:a16="http://schemas.microsoft.com/office/drawing/2014/main" id="{5A5B2A3F-C550-B0F2-C2AF-74D893531F66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387" name="TextBox 48">
            <a:extLst>
              <a:ext uri="{FF2B5EF4-FFF2-40B4-BE49-F238E27FC236}">
                <a16:creationId xmlns:a16="http://schemas.microsoft.com/office/drawing/2014/main" id="{0F76B31F-12D0-BD19-F1B1-6DA920AFE7D1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accent5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388" name="TextBox 48">
            <a:extLst>
              <a:ext uri="{FF2B5EF4-FFF2-40B4-BE49-F238E27FC236}">
                <a16:creationId xmlns:a16="http://schemas.microsoft.com/office/drawing/2014/main" id="{29F05E4D-D896-87DE-FEB2-7CE5DBD617FB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50000"/>
                    <a:lumOff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89" name="TextBox 25">
            <a:extLst>
              <a:ext uri="{FF2B5EF4-FFF2-40B4-BE49-F238E27FC236}">
                <a16:creationId xmlns:a16="http://schemas.microsoft.com/office/drawing/2014/main" id="{FEEE4D39-A932-9625-1D6C-F0D944D5764C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390" name="Group 389">
            <a:extLst>
              <a:ext uri="{FF2B5EF4-FFF2-40B4-BE49-F238E27FC236}">
                <a16:creationId xmlns:a16="http://schemas.microsoft.com/office/drawing/2014/main" id="{C87A47E3-8C7C-B416-0841-7281C6999605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391" name="Oval 390">
              <a:extLst>
                <a:ext uri="{FF2B5EF4-FFF2-40B4-BE49-F238E27FC236}">
                  <a16:creationId xmlns:a16="http://schemas.microsoft.com/office/drawing/2014/main" id="{107712C0-2161-D007-5479-3698335DC208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2" name="Oval 391">
              <a:extLst>
                <a:ext uri="{FF2B5EF4-FFF2-40B4-BE49-F238E27FC236}">
                  <a16:creationId xmlns:a16="http://schemas.microsoft.com/office/drawing/2014/main" id="{35D0B70C-ACAE-BB35-7D3C-F0CD035D2276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93" name="TextBox 392">
            <a:extLst>
              <a:ext uri="{FF2B5EF4-FFF2-40B4-BE49-F238E27FC236}">
                <a16:creationId xmlns:a16="http://schemas.microsoft.com/office/drawing/2014/main" id="{5BBCAE65-4A39-330D-4A4F-9CE30A920BD7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394" name="Group 393">
            <a:extLst>
              <a:ext uri="{FF2B5EF4-FFF2-40B4-BE49-F238E27FC236}">
                <a16:creationId xmlns:a16="http://schemas.microsoft.com/office/drawing/2014/main" id="{8993C1CA-B1BD-0600-E7F0-CBBA770D7DD7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395" name="Oval 394">
              <a:extLst>
                <a:ext uri="{FF2B5EF4-FFF2-40B4-BE49-F238E27FC236}">
                  <a16:creationId xmlns:a16="http://schemas.microsoft.com/office/drawing/2014/main" id="{2D6BDEDA-6F50-0A1D-34CF-F6CE6EFD46C1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6" name="Oval 395">
              <a:extLst>
                <a:ext uri="{FF2B5EF4-FFF2-40B4-BE49-F238E27FC236}">
                  <a16:creationId xmlns:a16="http://schemas.microsoft.com/office/drawing/2014/main" id="{FA4F3624-73CC-9FE7-C7D3-3D485888ACAC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97" name="TextBox 396">
            <a:extLst>
              <a:ext uri="{FF2B5EF4-FFF2-40B4-BE49-F238E27FC236}">
                <a16:creationId xmlns:a16="http://schemas.microsoft.com/office/drawing/2014/main" id="{64C1444E-3533-6382-8718-3722B6A494E5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398" name="Group 397">
            <a:extLst>
              <a:ext uri="{FF2B5EF4-FFF2-40B4-BE49-F238E27FC236}">
                <a16:creationId xmlns:a16="http://schemas.microsoft.com/office/drawing/2014/main" id="{6497826C-C85E-1861-6438-0BA1DA8FF073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399" name="Oval 398">
              <a:extLst>
                <a:ext uri="{FF2B5EF4-FFF2-40B4-BE49-F238E27FC236}">
                  <a16:creationId xmlns:a16="http://schemas.microsoft.com/office/drawing/2014/main" id="{7D0EBF9B-DE0D-0A5A-A494-455F920E861B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0" name="Oval 399">
              <a:extLst>
                <a:ext uri="{FF2B5EF4-FFF2-40B4-BE49-F238E27FC236}">
                  <a16:creationId xmlns:a16="http://schemas.microsoft.com/office/drawing/2014/main" id="{EECAEB82-35E3-948A-A224-058F434F8CE8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1" name="TextBox 400">
            <a:extLst>
              <a:ext uri="{FF2B5EF4-FFF2-40B4-BE49-F238E27FC236}">
                <a16:creationId xmlns:a16="http://schemas.microsoft.com/office/drawing/2014/main" id="{23B8308E-5408-314D-4C73-8ABB35E190F6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402" name="Group 401">
            <a:extLst>
              <a:ext uri="{FF2B5EF4-FFF2-40B4-BE49-F238E27FC236}">
                <a16:creationId xmlns:a16="http://schemas.microsoft.com/office/drawing/2014/main" id="{6811F63C-80A4-011E-403F-06E1D8214784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403" name="Oval 402">
              <a:extLst>
                <a:ext uri="{FF2B5EF4-FFF2-40B4-BE49-F238E27FC236}">
                  <a16:creationId xmlns:a16="http://schemas.microsoft.com/office/drawing/2014/main" id="{602A51BA-3B6E-0F3A-0EDE-C285B12314C0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4" name="Oval 403">
              <a:extLst>
                <a:ext uri="{FF2B5EF4-FFF2-40B4-BE49-F238E27FC236}">
                  <a16:creationId xmlns:a16="http://schemas.microsoft.com/office/drawing/2014/main" id="{20A8BAE8-2C14-DADE-8ACE-4C04933A3571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5" name="TextBox 404">
            <a:extLst>
              <a:ext uri="{FF2B5EF4-FFF2-40B4-BE49-F238E27FC236}">
                <a16:creationId xmlns:a16="http://schemas.microsoft.com/office/drawing/2014/main" id="{226E63AF-B87C-C1B1-1024-7EC78165D707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406" name="Group 405">
            <a:extLst>
              <a:ext uri="{FF2B5EF4-FFF2-40B4-BE49-F238E27FC236}">
                <a16:creationId xmlns:a16="http://schemas.microsoft.com/office/drawing/2014/main" id="{1DD91265-7510-73CE-A983-8FC06954F72C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407" name="Freeform: Shape 406">
              <a:extLst>
                <a:ext uri="{FF2B5EF4-FFF2-40B4-BE49-F238E27FC236}">
                  <a16:creationId xmlns:a16="http://schemas.microsoft.com/office/drawing/2014/main" id="{A3EA1404-EB9A-8C9E-FDB7-46E496245390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08" name="Freeform: Shape 407">
              <a:extLst>
                <a:ext uri="{FF2B5EF4-FFF2-40B4-BE49-F238E27FC236}">
                  <a16:creationId xmlns:a16="http://schemas.microsoft.com/office/drawing/2014/main" id="{7C595BEE-7557-CDCD-6950-AB999BA1EC59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09" name="Group 408">
            <a:extLst>
              <a:ext uri="{FF2B5EF4-FFF2-40B4-BE49-F238E27FC236}">
                <a16:creationId xmlns:a16="http://schemas.microsoft.com/office/drawing/2014/main" id="{E7F75AAE-C570-5D57-9D88-AC30EE6085DD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410" name="Freeform: Shape 409">
              <a:extLst>
                <a:ext uri="{FF2B5EF4-FFF2-40B4-BE49-F238E27FC236}">
                  <a16:creationId xmlns:a16="http://schemas.microsoft.com/office/drawing/2014/main" id="{55970913-8183-0CAD-F146-F5E7D66B445E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1" name="Freeform: Shape 410">
              <a:extLst>
                <a:ext uri="{FF2B5EF4-FFF2-40B4-BE49-F238E27FC236}">
                  <a16:creationId xmlns:a16="http://schemas.microsoft.com/office/drawing/2014/main" id="{3B9DE740-CFDA-FF51-1072-BD78DE690462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2" name="Group 411">
            <a:extLst>
              <a:ext uri="{FF2B5EF4-FFF2-40B4-BE49-F238E27FC236}">
                <a16:creationId xmlns:a16="http://schemas.microsoft.com/office/drawing/2014/main" id="{D23EB4AA-FB38-319B-7C46-85AD12824B07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413" name="Freeform: Shape 412">
              <a:extLst>
                <a:ext uri="{FF2B5EF4-FFF2-40B4-BE49-F238E27FC236}">
                  <a16:creationId xmlns:a16="http://schemas.microsoft.com/office/drawing/2014/main" id="{5AB6CEDE-B79D-863F-549F-E3C19AB49AC4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4" name="Freeform: Shape 413">
              <a:extLst>
                <a:ext uri="{FF2B5EF4-FFF2-40B4-BE49-F238E27FC236}">
                  <a16:creationId xmlns:a16="http://schemas.microsoft.com/office/drawing/2014/main" id="{B1AFDB87-4A09-F34A-FA11-ED838A534088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5" name="Group 414">
            <a:extLst>
              <a:ext uri="{FF2B5EF4-FFF2-40B4-BE49-F238E27FC236}">
                <a16:creationId xmlns:a16="http://schemas.microsoft.com/office/drawing/2014/main" id="{68468018-12F6-41BD-19DD-2A2C52FDCF80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416" name="Freeform: Shape 415">
              <a:extLst>
                <a:ext uri="{FF2B5EF4-FFF2-40B4-BE49-F238E27FC236}">
                  <a16:creationId xmlns:a16="http://schemas.microsoft.com/office/drawing/2014/main" id="{28B53758-5725-0565-5B6A-4BBC5DD9F4AB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7" name="Freeform: Shape 416">
              <a:extLst>
                <a:ext uri="{FF2B5EF4-FFF2-40B4-BE49-F238E27FC236}">
                  <a16:creationId xmlns:a16="http://schemas.microsoft.com/office/drawing/2014/main" id="{59C718F0-D829-016E-27B3-AE9B146FC8EA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18" name="Freeform 98">
            <a:extLst>
              <a:ext uri="{FF2B5EF4-FFF2-40B4-BE49-F238E27FC236}">
                <a16:creationId xmlns:a16="http://schemas.microsoft.com/office/drawing/2014/main" id="{7349202F-2888-FC6D-0630-5148B1D919FF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9" name="Freeform 114">
            <a:extLst>
              <a:ext uri="{FF2B5EF4-FFF2-40B4-BE49-F238E27FC236}">
                <a16:creationId xmlns:a16="http://schemas.microsoft.com/office/drawing/2014/main" id="{54508BC5-5560-357F-3628-D5272286A919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0" name="Freeform 103">
            <a:extLst>
              <a:ext uri="{FF2B5EF4-FFF2-40B4-BE49-F238E27FC236}">
                <a16:creationId xmlns:a16="http://schemas.microsoft.com/office/drawing/2014/main" id="{04FAC7C3-C3C0-1B73-1DF7-D62382783B3B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1" name="Freeform 99">
            <a:extLst>
              <a:ext uri="{FF2B5EF4-FFF2-40B4-BE49-F238E27FC236}">
                <a16:creationId xmlns:a16="http://schemas.microsoft.com/office/drawing/2014/main" id="{34BDE67C-F461-1CCD-51A1-6936682C3BA7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30736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41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3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3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4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4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4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4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4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3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4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4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4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3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9" grpId="0" animBg="1"/>
          <p:bldP spid="380" grpId="0" animBg="1"/>
          <p:bldP spid="381" grpId="0" animBg="1"/>
          <p:bldP spid="382" grpId="0" animBg="1"/>
          <p:bldP spid="383" grpId="0"/>
          <p:bldP spid="384" grpId="0"/>
          <p:bldP spid="385" grpId="0"/>
          <p:bldP spid="386" grpId="0"/>
          <p:bldP spid="387" grpId="0"/>
          <p:bldP spid="388" grpId="0"/>
          <p:bldP spid="393" grpId="0"/>
          <p:bldP spid="397" grpId="0"/>
          <p:bldP spid="401" grpId="0"/>
          <p:bldP spid="405" grpId="0"/>
          <p:bldP spid="418" grpId="0" animBg="1"/>
          <p:bldP spid="418" grpId="1" animBg="1"/>
          <p:bldP spid="419" grpId="0" animBg="1"/>
          <p:bldP spid="419" grpId="1" animBg="1"/>
          <p:bldP spid="420" grpId="0" animBg="1"/>
          <p:bldP spid="420" grpId="1" animBg="1"/>
          <p:bldP spid="421" grpId="0" animBg="1"/>
          <p:bldP spid="421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41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3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3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4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4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4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4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4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4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3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4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4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4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3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9" grpId="0" animBg="1"/>
          <p:bldP spid="380" grpId="0" animBg="1"/>
          <p:bldP spid="381" grpId="0" animBg="1"/>
          <p:bldP spid="382" grpId="0" animBg="1"/>
          <p:bldP spid="383" grpId="0"/>
          <p:bldP spid="384" grpId="0"/>
          <p:bldP spid="385" grpId="0"/>
          <p:bldP spid="386" grpId="0"/>
          <p:bldP spid="387" grpId="0"/>
          <p:bldP spid="388" grpId="0"/>
          <p:bldP spid="393" grpId="0"/>
          <p:bldP spid="397" grpId="0"/>
          <p:bldP spid="401" grpId="0"/>
          <p:bldP spid="405" grpId="0"/>
          <p:bldP spid="418" grpId="0" animBg="1"/>
          <p:bldP spid="418" grpId="1" animBg="1"/>
          <p:bldP spid="419" grpId="0" animBg="1"/>
          <p:bldP spid="419" grpId="1" animBg="1"/>
          <p:bldP spid="420" grpId="0" animBg="1"/>
          <p:bldP spid="420" grpId="1" animBg="1"/>
          <p:bldP spid="421" grpId="0" animBg="1"/>
          <p:bldP spid="421" grpId="1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ircle: Hollow 79">
            <a:extLst>
              <a:ext uri="{FF2B5EF4-FFF2-40B4-BE49-F238E27FC236}">
                <a16:creationId xmlns:a16="http://schemas.microsoft.com/office/drawing/2014/main" id="{D070021F-ED22-551F-6840-9BB53FE11D6E}"/>
              </a:ext>
            </a:extLst>
          </p:cNvPr>
          <p:cNvSpPr/>
          <p:nvPr/>
        </p:nvSpPr>
        <p:spPr>
          <a:xfrm>
            <a:off x="22272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1" name="Circle: Hollow 80">
            <a:extLst>
              <a:ext uri="{FF2B5EF4-FFF2-40B4-BE49-F238E27FC236}">
                <a16:creationId xmlns:a16="http://schemas.microsoft.com/office/drawing/2014/main" id="{7760C686-E7D5-31A4-6401-8DC99B9F2D8F}"/>
              </a:ext>
            </a:extLst>
          </p:cNvPr>
          <p:cNvSpPr/>
          <p:nvPr/>
        </p:nvSpPr>
        <p:spPr>
          <a:xfrm>
            <a:off x="7545166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2" name="Circle: Hollow 81">
            <a:extLst>
              <a:ext uri="{FF2B5EF4-FFF2-40B4-BE49-F238E27FC236}">
                <a16:creationId xmlns:a16="http://schemas.microsoft.com/office/drawing/2014/main" id="{3C01DFB5-6604-3EE2-29A2-B79A8951F3A8}"/>
              </a:ext>
            </a:extLst>
          </p:cNvPr>
          <p:cNvSpPr/>
          <p:nvPr/>
        </p:nvSpPr>
        <p:spPr>
          <a:xfrm>
            <a:off x="12863099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Circle: Hollow 82">
            <a:extLst>
              <a:ext uri="{FF2B5EF4-FFF2-40B4-BE49-F238E27FC236}">
                <a16:creationId xmlns:a16="http://schemas.microsoft.com/office/drawing/2014/main" id="{C955AEF9-70AC-EB30-B566-DE74C9B7043F}"/>
              </a:ext>
            </a:extLst>
          </p:cNvPr>
          <p:cNvSpPr/>
          <p:nvPr/>
        </p:nvSpPr>
        <p:spPr>
          <a:xfrm>
            <a:off x="18181033" y="5385991"/>
            <a:ext cx="1061884" cy="1061884"/>
          </a:xfrm>
          <a:prstGeom prst="donut">
            <a:avLst>
              <a:gd name="adj" fmla="val 18928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35FBB8E1-FBAA-4478-04B7-4124E56FF5EF}"/>
              </a:ext>
            </a:extLst>
          </p:cNvPr>
          <p:cNvSpPr txBox="1"/>
          <p:nvPr/>
        </p:nvSpPr>
        <p:spPr>
          <a:xfrm rot="10800000" flipV="1">
            <a:off x="27503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Sử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dụng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tài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nguyên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nhiên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một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cách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khôn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ngoan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68D1C68-9370-8693-0C26-7F7E68656396}"/>
              </a:ext>
            </a:extLst>
          </p:cNvPr>
          <p:cNvSpPr txBox="1"/>
          <p:nvPr/>
        </p:nvSpPr>
        <p:spPr>
          <a:xfrm rot="10800000" flipV="1">
            <a:off x="8068234" y="9888149"/>
            <a:ext cx="2929598" cy="14773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>
                <a:solidFill>
                  <a:schemeClr val="tx2"/>
                </a:solidFill>
                <a:latin typeface="+mj-lt"/>
              </a:rPr>
              <a:t>Bảo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vệ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đất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đai</a:t>
            </a:r>
            <a:r>
              <a:rPr lang="en-US" sz="3000" dirty="0">
                <a:solidFill>
                  <a:schemeClr val="tx2"/>
                </a:solidFill>
              </a:rPr>
              <a:t>, </a:t>
            </a:r>
            <a:r>
              <a:rPr lang="en-US" sz="3000" dirty="0" err="1">
                <a:solidFill>
                  <a:schemeClr val="tx2"/>
                </a:solidFill>
              </a:rPr>
              <a:t>rừng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và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hệ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sinh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thái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F5AC00E-38F8-B473-FF55-3FE1D5B59CD9}"/>
              </a:ext>
            </a:extLst>
          </p:cNvPr>
          <p:cNvSpPr txBox="1"/>
          <p:nvPr/>
        </p:nvSpPr>
        <p:spPr>
          <a:xfrm rot="10800000" flipV="1">
            <a:off x="13386167" y="9888149"/>
            <a:ext cx="2929598" cy="240065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en-US" sz="3000" dirty="0" err="1">
                <a:solidFill>
                  <a:schemeClr val="tx2"/>
                </a:solidFill>
                <a:latin typeface="+mj-lt"/>
              </a:rPr>
              <a:t>Đảm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bảo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công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  <a:latin typeface="+mj-lt"/>
              </a:rPr>
              <a:t>bằng</a:t>
            </a:r>
            <a:r>
              <a:rPr lang="en-US" sz="30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trong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tiếp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cận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lợi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ích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phát</a:t>
            </a:r>
            <a:r>
              <a:rPr lang="en-US" sz="3000" dirty="0">
                <a:solidFill>
                  <a:schemeClr val="tx2"/>
                </a:solidFill>
              </a:rPr>
              <a:t> </a:t>
            </a:r>
            <a:r>
              <a:rPr lang="en-US" sz="3000" dirty="0" err="1">
                <a:solidFill>
                  <a:schemeClr val="tx2"/>
                </a:solidFill>
              </a:rPr>
              <a:t>triển</a:t>
            </a:r>
            <a:r>
              <a:rPr lang="en-US" sz="3000" dirty="0">
                <a:solidFill>
                  <a:schemeClr val="tx2"/>
                </a:solidFill>
              </a:rPr>
              <a:t>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C02BBEF2-7135-3509-31F0-92668A2E56FC}"/>
              </a:ext>
            </a:extLst>
          </p:cNvPr>
          <p:cNvSpPr txBox="1"/>
          <p:nvPr/>
        </p:nvSpPr>
        <p:spPr>
          <a:xfrm rot="10800000" flipV="1">
            <a:off x="18704101" y="9888149"/>
            <a:ext cx="2929598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lvl="0" algn="ctr"/>
            <a:r>
              <a:rPr lang="vi-VN" sz="3000" dirty="0">
                <a:solidFill>
                  <a:schemeClr val="tx2"/>
                </a:solidFill>
              </a:rPr>
              <a:t>Tăng trưởng kinh tế </a:t>
            </a:r>
            <a:r>
              <a:rPr lang="vi-VN" sz="3000" dirty="0">
                <a:solidFill>
                  <a:schemeClr val="tx2"/>
                </a:solidFill>
                <a:latin typeface="+mj-lt"/>
              </a:rPr>
              <a:t>đi đôi </a:t>
            </a:r>
            <a:r>
              <a:rPr lang="vi-VN" sz="3000" dirty="0">
                <a:solidFill>
                  <a:schemeClr val="tx2"/>
                </a:solidFill>
              </a:rPr>
              <a:t>với gìn giữ môi trường.</a:t>
            </a:r>
            <a:endParaRPr kumimoji="0" lang="en-US" sz="3000" i="1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88" name="TextBox 48">
            <a:extLst>
              <a:ext uri="{FF2B5EF4-FFF2-40B4-BE49-F238E27FC236}">
                <a16:creationId xmlns:a16="http://schemas.microsoft.com/office/drawing/2014/main" id="{294E45DC-CFD8-1A14-9783-5C10F6B44182}"/>
              </a:ext>
            </a:extLst>
          </p:cNvPr>
          <p:cNvSpPr txBox="1"/>
          <p:nvPr/>
        </p:nvSpPr>
        <p:spPr>
          <a:xfrm>
            <a:off x="6141135" y="1295592"/>
            <a:ext cx="1210177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000" b="1" dirty="0">
                <a:solidFill>
                  <a:schemeClr val="tx2">
                    <a:lumMod val="50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SUSTAINABILITY</a:t>
            </a:r>
            <a:r>
              <a:rPr lang="en-US" sz="8000" b="1" dirty="0">
                <a:solidFill>
                  <a:schemeClr val="accent4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 </a:t>
            </a:r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UTM Avo"/>
              </a:rPr>
              <a:t>MODEL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635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UTM Avo"/>
              <a:ea typeface="+mn-ea"/>
              <a:cs typeface="+mn-cs"/>
            </a:endParaRPr>
          </a:p>
        </p:txBody>
      </p:sp>
      <p:sp>
        <p:nvSpPr>
          <p:cNvPr id="89" name="TextBox 48">
            <a:extLst>
              <a:ext uri="{FF2B5EF4-FFF2-40B4-BE49-F238E27FC236}">
                <a16:creationId xmlns:a16="http://schemas.microsoft.com/office/drawing/2014/main" id="{5C748D82-3733-C9E1-5959-F9F42F31A244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bg1">
                    <a:lumMod val="65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0" name="TextBox 25">
            <a:extLst>
              <a:ext uri="{FF2B5EF4-FFF2-40B4-BE49-F238E27FC236}">
                <a16:creationId xmlns:a16="http://schemas.microsoft.com/office/drawing/2014/main" id="{E35E3FED-B609-C017-8B3B-FF93A9000FD0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1">
                    <a:lumMod val="6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91" name="Group 90">
            <a:extLst>
              <a:ext uri="{FF2B5EF4-FFF2-40B4-BE49-F238E27FC236}">
                <a16:creationId xmlns:a16="http://schemas.microsoft.com/office/drawing/2014/main" id="{3F09F573-60B3-20E1-06DC-248E1A11A823}"/>
              </a:ext>
            </a:extLst>
          </p:cNvPr>
          <p:cNvGrpSpPr/>
          <p:nvPr/>
        </p:nvGrpSpPr>
        <p:grpSpPr>
          <a:xfrm>
            <a:off x="2155853" y="5314611"/>
            <a:ext cx="4118494" cy="4118494"/>
            <a:chOff x="2155853" y="5314611"/>
            <a:chExt cx="4118494" cy="4118494"/>
          </a:xfrm>
        </p:grpSpPr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360C4336-87BC-BEC2-C54D-F1D603F50F5A}"/>
                </a:ext>
              </a:extLst>
            </p:cNvPr>
            <p:cNvSpPr/>
            <p:nvPr/>
          </p:nvSpPr>
          <p:spPr>
            <a:xfrm>
              <a:off x="21558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38D24878-8AF9-95C0-B180-5F7B6951DE07}"/>
                </a:ext>
              </a:extLst>
            </p:cNvPr>
            <p:cNvSpPr/>
            <p:nvPr/>
          </p:nvSpPr>
          <p:spPr>
            <a:xfrm>
              <a:off x="22272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TextBox 93">
            <a:extLst>
              <a:ext uri="{FF2B5EF4-FFF2-40B4-BE49-F238E27FC236}">
                <a16:creationId xmlns:a16="http://schemas.microsoft.com/office/drawing/2014/main" id="{3BE91625-E3EA-5637-D5DB-9A5729BABB62}"/>
              </a:ext>
            </a:extLst>
          </p:cNvPr>
          <p:cNvSpPr txBox="1"/>
          <p:nvPr/>
        </p:nvSpPr>
        <p:spPr>
          <a:xfrm rot="13500000">
            <a:off x="27299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USE  WISELY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43354025-C83C-A690-F41C-36823852C81B}"/>
              </a:ext>
            </a:extLst>
          </p:cNvPr>
          <p:cNvGrpSpPr/>
          <p:nvPr/>
        </p:nvGrpSpPr>
        <p:grpSpPr>
          <a:xfrm>
            <a:off x="7473786" y="5314611"/>
            <a:ext cx="4118494" cy="4118494"/>
            <a:chOff x="7473786" y="5314611"/>
            <a:chExt cx="4118494" cy="4118494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FAFD11F4-EE34-0101-B935-E960038FA465}"/>
                </a:ext>
              </a:extLst>
            </p:cNvPr>
            <p:cNvSpPr/>
            <p:nvPr/>
          </p:nvSpPr>
          <p:spPr>
            <a:xfrm>
              <a:off x="7473786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B41FB04B-86A0-2982-FAE4-EF1D4373351A}"/>
                </a:ext>
              </a:extLst>
            </p:cNvPr>
            <p:cNvSpPr/>
            <p:nvPr/>
          </p:nvSpPr>
          <p:spPr>
            <a:xfrm>
              <a:off x="7545166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1ABC5700-B392-9F5E-79E3-AE8FA554737F}"/>
              </a:ext>
            </a:extLst>
          </p:cNvPr>
          <p:cNvSpPr txBox="1"/>
          <p:nvPr/>
        </p:nvSpPr>
        <p:spPr>
          <a:xfrm rot="13500000">
            <a:off x="8047873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PROTECT  EARTH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FDE2C700-EF4C-1101-8CAC-355A9576DF3D}"/>
              </a:ext>
            </a:extLst>
          </p:cNvPr>
          <p:cNvGrpSpPr/>
          <p:nvPr/>
        </p:nvGrpSpPr>
        <p:grpSpPr>
          <a:xfrm>
            <a:off x="12791719" y="5314611"/>
            <a:ext cx="4118494" cy="4118494"/>
            <a:chOff x="12791719" y="5314611"/>
            <a:chExt cx="4118494" cy="4118494"/>
          </a:xfrm>
        </p:grpSpPr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754D1042-E409-B96A-E997-3B0D3E1F73EF}"/>
                </a:ext>
              </a:extLst>
            </p:cNvPr>
            <p:cNvSpPr/>
            <p:nvPr/>
          </p:nvSpPr>
          <p:spPr>
            <a:xfrm>
              <a:off x="12791719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A763D6D1-DFB3-5411-D533-3BBE6A64FCA6}"/>
                </a:ext>
              </a:extLst>
            </p:cNvPr>
            <p:cNvSpPr/>
            <p:nvPr/>
          </p:nvSpPr>
          <p:spPr>
            <a:xfrm>
              <a:off x="12863099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DEAB950F-8AC4-9496-A46F-73964F4CC83E}"/>
              </a:ext>
            </a:extLst>
          </p:cNvPr>
          <p:cNvSpPr txBox="1"/>
          <p:nvPr/>
        </p:nvSpPr>
        <p:spPr>
          <a:xfrm rot="13500000">
            <a:off x="13365806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PROMOTE  EQUITY</a:t>
            </a:r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7889A4A3-66B6-F14B-695A-71DC3269F582}"/>
              </a:ext>
            </a:extLst>
          </p:cNvPr>
          <p:cNvGrpSpPr/>
          <p:nvPr/>
        </p:nvGrpSpPr>
        <p:grpSpPr>
          <a:xfrm>
            <a:off x="18109653" y="5314611"/>
            <a:ext cx="4118494" cy="4118494"/>
            <a:chOff x="18109653" y="5314611"/>
            <a:chExt cx="4118494" cy="4118494"/>
          </a:xfrm>
        </p:grpSpPr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D333F3DE-07D2-24E7-F5D7-33D7C17DAC63}"/>
                </a:ext>
              </a:extLst>
            </p:cNvPr>
            <p:cNvSpPr/>
            <p:nvPr/>
          </p:nvSpPr>
          <p:spPr>
            <a:xfrm>
              <a:off x="18109653" y="5314611"/>
              <a:ext cx="4118494" cy="4118494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65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444500" dist="317500" dir="27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C09D65FE-D060-56D3-72E9-D833D1F894E1}"/>
                </a:ext>
              </a:extLst>
            </p:cNvPr>
            <p:cNvSpPr/>
            <p:nvPr/>
          </p:nvSpPr>
          <p:spPr>
            <a:xfrm>
              <a:off x="18181033" y="5385991"/>
              <a:ext cx="3975734" cy="3975734"/>
            </a:xfrm>
            <a:prstGeom prst="ellipse">
              <a:avLst/>
            </a:prstGeom>
            <a:gradFill>
              <a:gsLst>
                <a:gs pos="100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lin ang="2700000" scaled="0"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CFF7F971-EEB9-A0A2-23BD-30A0FC5EEF81}"/>
              </a:ext>
            </a:extLst>
          </p:cNvPr>
          <p:cNvSpPr txBox="1"/>
          <p:nvPr/>
        </p:nvSpPr>
        <p:spPr>
          <a:xfrm rot="13500000">
            <a:off x="18683740" y="5968224"/>
            <a:ext cx="2970320" cy="2811268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6236372"/>
              </a:avLst>
            </a:prstTxWarp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60000"/>
                    <a:lumOff val="40000"/>
                  </a:schemeClr>
                </a:solidFill>
                <a:latin typeface="+mj-lt"/>
              </a:rPr>
              <a:t>BALANCE  GROWTH</a:t>
            </a:r>
          </a:p>
        </p:txBody>
      </p: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20189747-52E9-D9B9-36AC-15E5215FB4EB}"/>
              </a:ext>
            </a:extLst>
          </p:cNvPr>
          <p:cNvGrpSpPr/>
          <p:nvPr/>
        </p:nvGrpSpPr>
        <p:grpSpPr>
          <a:xfrm>
            <a:off x="3142978" y="6304068"/>
            <a:ext cx="3073762" cy="3071943"/>
            <a:chOff x="3142978" y="6304068"/>
            <a:chExt cx="3073762" cy="3071943"/>
          </a:xfrm>
        </p:grpSpPr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04E75836-5651-810E-074C-F26481DCC871}"/>
                </a:ext>
              </a:extLst>
            </p:cNvPr>
            <p:cNvSpPr/>
            <p:nvPr/>
          </p:nvSpPr>
          <p:spPr>
            <a:xfrm>
              <a:off x="31429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90E796F3-5D66-932F-5112-5CEE9FC0AB28}"/>
                </a:ext>
              </a:extLst>
            </p:cNvPr>
            <p:cNvSpPr/>
            <p:nvPr/>
          </p:nvSpPr>
          <p:spPr>
            <a:xfrm>
              <a:off x="4635846" y="7806175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D9AE1861-DEB7-3953-18E9-7F4D3F9D0527}"/>
              </a:ext>
            </a:extLst>
          </p:cNvPr>
          <p:cNvGrpSpPr/>
          <p:nvPr/>
        </p:nvGrpSpPr>
        <p:grpSpPr>
          <a:xfrm>
            <a:off x="8460911" y="6304068"/>
            <a:ext cx="3073762" cy="3072726"/>
            <a:chOff x="8460911" y="6304068"/>
            <a:chExt cx="3073762" cy="3072726"/>
          </a:xfrm>
        </p:grpSpPr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400547F0-7223-BB95-4AA2-070EF94FE3C6}"/>
                </a:ext>
              </a:extLst>
            </p:cNvPr>
            <p:cNvSpPr/>
            <p:nvPr/>
          </p:nvSpPr>
          <p:spPr>
            <a:xfrm>
              <a:off x="8460911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916AC4ED-4140-2C32-9888-0E02C24ABC50}"/>
                </a:ext>
              </a:extLst>
            </p:cNvPr>
            <p:cNvSpPr/>
            <p:nvPr/>
          </p:nvSpPr>
          <p:spPr>
            <a:xfrm>
              <a:off x="9953779" y="7806958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3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1D36BDB3-A2EC-D535-1E86-D9DCE5C46524}"/>
              </a:ext>
            </a:extLst>
          </p:cNvPr>
          <p:cNvGrpSpPr/>
          <p:nvPr/>
        </p:nvGrpSpPr>
        <p:grpSpPr>
          <a:xfrm>
            <a:off x="13778844" y="6304068"/>
            <a:ext cx="3073762" cy="3070345"/>
            <a:chOff x="13778844" y="6304068"/>
            <a:chExt cx="3073762" cy="3070345"/>
          </a:xfrm>
        </p:grpSpPr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62AD9EB8-126E-2B35-1FAA-6ECB8B8D4C48}"/>
                </a:ext>
              </a:extLst>
            </p:cNvPr>
            <p:cNvSpPr/>
            <p:nvPr/>
          </p:nvSpPr>
          <p:spPr>
            <a:xfrm>
              <a:off x="13778844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195A9940-3F16-E7DA-A642-DADD321C9776}"/>
                </a:ext>
              </a:extLst>
            </p:cNvPr>
            <p:cNvSpPr/>
            <p:nvPr/>
          </p:nvSpPr>
          <p:spPr>
            <a:xfrm>
              <a:off x="15271086" y="7803794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5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99DEEB86-7223-0884-917B-ADD5D5DEBB72}"/>
              </a:ext>
            </a:extLst>
          </p:cNvPr>
          <p:cNvGrpSpPr/>
          <p:nvPr/>
        </p:nvGrpSpPr>
        <p:grpSpPr>
          <a:xfrm>
            <a:off x="19096778" y="6304068"/>
            <a:ext cx="3073762" cy="3070345"/>
            <a:chOff x="19096778" y="6304068"/>
            <a:chExt cx="3073762" cy="3070345"/>
          </a:xfrm>
        </p:grpSpPr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A3D4A1F9-23A6-8947-3CE8-A1C895BA611C}"/>
                </a:ext>
              </a:extLst>
            </p:cNvPr>
            <p:cNvSpPr/>
            <p:nvPr/>
          </p:nvSpPr>
          <p:spPr>
            <a:xfrm>
              <a:off x="19096778" y="6304068"/>
              <a:ext cx="3073762" cy="3070345"/>
            </a:xfrm>
            <a:custGeom>
              <a:avLst/>
              <a:gdLst>
                <a:gd name="connsiteX0" fmla="*/ 1070707 w 3073762"/>
                <a:gd name="connsiteY0" fmla="*/ 0 h 3070345"/>
                <a:gd name="connsiteX1" fmla="*/ 1827810 w 3073762"/>
                <a:gd name="connsiteY1" fmla="*/ 313603 h 3070345"/>
                <a:gd name="connsiteX2" fmla="*/ 3073762 w 3073762"/>
                <a:gd name="connsiteY2" fmla="*/ 1559555 h 3070345"/>
                <a:gd name="connsiteX3" fmla="*/ 3042240 w 3073762"/>
                <a:gd name="connsiteY3" fmla="*/ 1682148 h 3070345"/>
                <a:gd name="connsiteX4" fmla="*/ 1687930 w 3073762"/>
                <a:gd name="connsiteY4" fmla="*/ 3036458 h 3070345"/>
                <a:gd name="connsiteX5" fmla="*/ 1556139 w 3073762"/>
                <a:gd name="connsiteY5" fmla="*/ 3070345 h 3070345"/>
                <a:gd name="connsiteX6" fmla="*/ 313603 w 3073762"/>
                <a:gd name="connsiteY6" fmla="*/ 1827810 h 3070345"/>
                <a:gd name="connsiteX7" fmla="*/ 313603 w 3073762"/>
                <a:gd name="connsiteY7" fmla="*/ 313603 h 3070345"/>
                <a:gd name="connsiteX8" fmla="*/ 1070707 w 3073762"/>
                <a:gd name="connsiteY8" fmla="*/ 0 h 3070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73762" h="3070345">
                  <a:moveTo>
                    <a:pt x="1070707" y="0"/>
                  </a:moveTo>
                  <a:cubicBezTo>
                    <a:pt x="1344724" y="0"/>
                    <a:pt x="1618742" y="104534"/>
                    <a:pt x="1827810" y="313603"/>
                  </a:cubicBezTo>
                  <a:lnTo>
                    <a:pt x="3073762" y="1559555"/>
                  </a:lnTo>
                  <a:lnTo>
                    <a:pt x="3042240" y="1682148"/>
                  </a:lnTo>
                  <a:cubicBezTo>
                    <a:pt x="2841683" y="2326960"/>
                    <a:pt x="2332742" y="2835901"/>
                    <a:pt x="1687930" y="3036458"/>
                  </a:cubicBezTo>
                  <a:lnTo>
                    <a:pt x="1556139" y="3070345"/>
                  </a:lnTo>
                  <a:lnTo>
                    <a:pt x="313603" y="1827810"/>
                  </a:lnTo>
                  <a:cubicBezTo>
                    <a:pt x="-104534" y="1409673"/>
                    <a:pt x="-104534" y="731740"/>
                    <a:pt x="313603" y="313603"/>
                  </a:cubicBezTo>
                  <a:cubicBezTo>
                    <a:pt x="522672" y="104534"/>
                    <a:pt x="796689" y="0"/>
                    <a:pt x="107070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851C23C2-951D-9158-9C7F-1969C62DFF26}"/>
                </a:ext>
              </a:extLst>
            </p:cNvPr>
            <p:cNvSpPr/>
            <p:nvPr/>
          </p:nvSpPr>
          <p:spPr>
            <a:xfrm>
              <a:off x="20589019" y="7804577"/>
              <a:ext cx="1579652" cy="1569836"/>
            </a:xfrm>
            <a:custGeom>
              <a:avLst/>
              <a:gdLst>
                <a:gd name="connsiteX0" fmla="*/ 1520606 w 1579652"/>
                <a:gd name="connsiteY0" fmla="*/ 0 h 1569836"/>
                <a:gd name="connsiteX1" fmla="*/ 1579652 w 1579652"/>
                <a:gd name="connsiteY1" fmla="*/ 59046 h 1569836"/>
                <a:gd name="connsiteX2" fmla="*/ 1548130 w 1579652"/>
                <a:gd name="connsiteY2" fmla="*/ 181639 h 1569836"/>
                <a:gd name="connsiteX3" fmla="*/ 193820 w 1579652"/>
                <a:gd name="connsiteY3" fmla="*/ 1535949 h 1569836"/>
                <a:gd name="connsiteX4" fmla="*/ 62029 w 1579652"/>
                <a:gd name="connsiteY4" fmla="*/ 1569836 h 1569836"/>
                <a:gd name="connsiteX5" fmla="*/ 0 w 1579652"/>
                <a:gd name="connsiteY5" fmla="*/ 1507807 h 1569836"/>
                <a:gd name="connsiteX6" fmla="*/ 0 w 1579652"/>
                <a:gd name="connsiteY6" fmla="*/ 1505475 h 1569836"/>
                <a:gd name="connsiteX7" fmla="*/ 3460 w 1579652"/>
                <a:gd name="connsiteY7" fmla="*/ 1508935 h 1569836"/>
                <a:gd name="connsiteX8" fmla="*/ 172594 w 1579652"/>
                <a:gd name="connsiteY8" fmla="*/ 1465446 h 1569836"/>
                <a:gd name="connsiteX9" fmla="*/ 1479960 w 1579652"/>
                <a:gd name="connsiteY9" fmla="*/ 158081 h 1569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579652" h="1569836">
                  <a:moveTo>
                    <a:pt x="1520606" y="0"/>
                  </a:moveTo>
                  <a:lnTo>
                    <a:pt x="1579652" y="59046"/>
                  </a:lnTo>
                  <a:lnTo>
                    <a:pt x="1548130" y="181639"/>
                  </a:lnTo>
                  <a:cubicBezTo>
                    <a:pt x="1347573" y="826451"/>
                    <a:pt x="838632" y="1335392"/>
                    <a:pt x="193820" y="1535949"/>
                  </a:cubicBezTo>
                  <a:lnTo>
                    <a:pt x="62029" y="1569836"/>
                  </a:lnTo>
                  <a:lnTo>
                    <a:pt x="0" y="1507807"/>
                  </a:lnTo>
                  <a:lnTo>
                    <a:pt x="0" y="1505475"/>
                  </a:lnTo>
                  <a:lnTo>
                    <a:pt x="3460" y="1508935"/>
                  </a:lnTo>
                  <a:lnTo>
                    <a:pt x="172594" y="1465446"/>
                  </a:lnTo>
                  <a:cubicBezTo>
                    <a:pt x="795054" y="1271841"/>
                    <a:pt x="1286355" y="780541"/>
                    <a:pt x="1479960" y="158081"/>
                  </a:cubicBezTo>
                  <a:close/>
                </a:path>
              </a:pathLst>
            </a:custGeom>
            <a:solidFill>
              <a:schemeClr val="accent6">
                <a:lumMod val="50000"/>
                <a:alpha val="2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9" name="Freeform 98">
            <a:extLst>
              <a:ext uri="{FF2B5EF4-FFF2-40B4-BE49-F238E27FC236}">
                <a16:creationId xmlns:a16="http://schemas.microsoft.com/office/drawing/2014/main" id="{23F4267D-CB3E-CCE6-50E8-D15E4CA367C0}"/>
              </a:ext>
            </a:extLst>
          </p:cNvPr>
          <p:cNvSpPr>
            <a:spLocks noEditPoints="1"/>
          </p:cNvSpPr>
          <p:nvPr/>
        </p:nvSpPr>
        <p:spPr bwMode="auto">
          <a:xfrm>
            <a:off x="3675743" y="6876712"/>
            <a:ext cx="1078714" cy="994294"/>
          </a:xfrm>
          <a:custGeom>
            <a:avLst/>
            <a:gdLst>
              <a:gd name="T0" fmla="*/ 73 w 962"/>
              <a:gd name="T1" fmla="*/ 270 h 880"/>
              <a:gd name="T2" fmla="*/ 479 w 962"/>
              <a:gd name="T3" fmla="*/ 0 h 880"/>
              <a:gd name="T4" fmla="*/ 910 w 962"/>
              <a:gd name="T5" fmla="*/ 351 h 880"/>
              <a:gd name="T6" fmla="*/ 790 w 962"/>
              <a:gd name="T7" fmla="*/ 280 h 880"/>
              <a:gd name="T8" fmla="*/ 910 w 962"/>
              <a:gd name="T9" fmla="*/ 351 h 880"/>
              <a:gd name="T10" fmla="*/ 962 w 962"/>
              <a:gd name="T11" fmla="*/ 220 h 880"/>
              <a:gd name="T12" fmla="*/ 49 w 962"/>
              <a:gd name="T13" fmla="*/ 529 h 880"/>
              <a:gd name="T14" fmla="*/ 480 w 962"/>
              <a:gd name="T15" fmla="*/ 880 h 880"/>
              <a:gd name="T16" fmla="*/ 886 w 962"/>
              <a:gd name="T17" fmla="*/ 610 h 880"/>
              <a:gd name="T18" fmla="*/ 169 w 962"/>
              <a:gd name="T19" fmla="*/ 600 h 880"/>
              <a:gd name="T20" fmla="*/ 49 w 962"/>
              <a:gd name="T21" fmla="*/ 529 h 880"/>
              <a:gd name="T22" fmla="*/ 0 w 962"/>
              <a:gd name="T23" fmla="*/ 666 h 880"/>
              <a:gd name="T24" fmla="*/ 653 w 962"/>
              <a:gd name="T25" fmla="*/ 526 h 880"/>
              <a:gd name="T26" fmla="*/ 482 w 962"/>
              <a:gd name="T27" fmla="*/ 183 h 880"/>
              <a:gd name="T28" fmla="*/ 311 w 962"/>
              <a:gd name="T29" fmla="*/ 526 h 880"/>
              <a:gd name="T30" fmla="*/ 482 w 962"/>
              <a:gd name="T31" fmla="*/ 697 h 880"/>
              <a:gd name="T32" fmla="*/ 653 w 962"/>
              <a:gd name="T33" fmla="*/ 526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2" h="880">
                <a:moveTo>
                  <a:pt x="73" y="270"/>
                </a:moveTo>
                <a:cubicBezTo>
                  <a:pt x="140" y="112"/>
                  <a:pt x="296" y="0"/>
                  <a:pt x="479" y="0"/>
                </a:cubicBezTo>
                <a:cubicBezTo>
                  <a:pt x="692" y="0"/>
                  <a:pt x="869" y="151"/>
                  <a:pt x="910" y="351"/>
                </a:cubicBezTo>
                <a:moveTo>
                  <a:pt x="790" y="280"/>
                </a:moveTo>
                <a:cubicBezTo>
                  <a:pt x="910" y="351"/>
                  <a:pt x="910" y="351"/>
                  <a:pt x="910" y="351"/>
                </a:cubicBezTo>
                <a:cubicBezTo>
                  <a:pt x="962" y="220"/>
                  <a:pt x="962" y="220"/>
                  <a:pt x="962" y="220"/>
                </a:cubicBezTo>
                <a:moveTo>
                  <a:pt x="49" y="529"/>
                </a:moveTo>
                <a:cubicBezTo>
                  <a:pt x="90" y="729"/>
                  <a:pt x="267" y="880"/>
                  <a:pt x="480" y="880"/>
                </a:cubicBezTo>
                <a:cubicBezTo>
                  <a:pt x="662" y="880"/>
                  <a:pt x="819" y="768"/>
                  <a:pt x="886" y="610"/>
                </a:cubicBezTo>
                <a:moveTo>
                  <a:pt x="169" y="600"/>
                </a:moveTo>
                <a:cubicBezTo>
                  <a:pt x="49" y="529"/>
                  <a:pt x="49" y="529"/>
                  <a:pt x="49" y="529"/>
                </a:cubicBezTo>
                <a:cubicBezTo>
                  <a:pt x="0" y="666"/>
                  <a:pt x="0" y="666"/>
                  <a:pt x="0" y="666"/>
                </a:cubicBezTo>
                <a:moveTo>
                  <a:pt x="653" y="526"/>
                </a:moveTo>
                <a:cubicBezTo>
                  <a:pt x="653" y="432"/>
                  <a:pt x="482" y="280"/>
                  <a:pt x="482" y="183"/>
                </a:cubicBezTo>
                <a:cubicBezTo>
                  <a:pt x="482" y="280"/>
                  <a:pt x="311" y="432"/>
                  <a:pt x="311" y="526"/>
                </a:cubicBezTo>
                <a:cubicBezTo>
                  <a:pt x="311" y="620"/>
                  <a:pt x="388" y="697"/>
                  <a:pt x="482" y="697"/>
                </a:cubicBezTo>
                <a:cubicBezTo>
                  <a:pt x="576" y="697"/>
                  <a:pt x="653" y="620"/>
                  <a:pt x="653" y="526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0" name="Freeform 114">
            <a:extLst>
              <a:ext uri="{FF2B5EF4-FFF2-40B4-BE49-F238E27FC236}">
                <a16:creationId xmlns:a16="http://schemas.microsoft.com/office/drawing/2014/main" id="{CD34B248-EB95-597F-BDEF-83886CC6D0F5}"/>
              </a:ext>
            </a:extLst>
          </p:cNvPr>
          <p:cNvSpPr>
            <a:spLocks noEditPoints="1"/>
          </p:cNvSpPr>
          <p:nvPr/>
        </p:nvSpPr>
        <p:spPr bwMode="auto">
          <a:xfrm>
            <a:off x="9043383" y="6943922"/>
            <a:ext cx="979300" cy="859872"/>
          </a:xfrm>
          <a:custGeom>
            <a:avLst/>
            <a:gdLst>
              <a:gd name="T0" fmla="*/ 352 w 1025"/>
              <a:gd name="T1" fmla="*/ 367 h 898"/>
              <a:gd name="T2" fmla="*/ 350 w 1025"/>
              <a:gd name="T3" fmla="*/ 337 h 898"/>
              <a:gd name="T4" fmla="*/ 688 w 1025"/>
              <a:gd name="T5" fmla="*/ 0 h 898"/>
              <a:gd name="T6" fmla="*/ 1025 w 1025"/>
              <a:gd name="T7" fmla="*/ 337 h 898"/>
              <a:gd name="T8" fmla="*/ 907 w 1025"/>
              <a:gd name="T9" fmla="*/ 595 h 898"/>
              <a:gd name="T10" fmla="*/ 951 w 1025"/>
              <a:gd name="T11" fmla="*/ 127 h 898"/>
              <a:gd name="T12" fmla="*/ 952 w 1025"/>
              <a:gd name="T13" fmla="*/ 127 h 898"/>
              <a:gd name="T14" fmla="*/ 950 w 1025"/>
              <a:gd name="T15" fmla="*/ 125 h 898"/>
              <a:gd name="T16" fmla="*/ 947 w 1025"/>
              <a:gd name="T17" fmla="*/ 121 h 898"/>
              <a:gd name="T18" fmla="*/ 946 w 1025"/>
              <a:gd name="T19" fmla="*/ 121 h 898"/>
              <a:gd name="T20" fmla="*/ 824 w 1025"/>
              <a:gd name="T21" fmla="*/ 29 h 898"/>
              <a:gd name="T22" fmla="*/ 772 w 1025"/>
              <a:gd name="T23" fmla="*/ 134 h 898"/>
              <a:gd name="T24" fmla="*/ 944 w 1025"/>
              <a:gd name="T25" fmla="*/ 128 h 898"/>
              <a:gd name="T26" fmla="*/ 907 w 1025"/>
              <a:gd name="T27" fmla="*/ 209 h 898"/>
              <a:gd name="T28" fmla="*/ 772 w 1025"/>
              <a:gd name="T29" fmla="*/ 281 h 898"/>
              <a:gd name="T30" fmla="*/ 850 w 1025"/>
              <a:gd name="T31" fmla="*/ 337 h 898"/>
              <a:gd name="T32" fmla="*/ 884 w 1025"/>
              <a:gd name="T33" fmla="*/ 474 h 898"/>
              <a:gd name="T34" fmla="*/ 1018 w 1025"/>
              <a:gd name="T35" fmla="*/ 267 h 898"/>
              <a:gd name="T36" fmla="*/ 951 w 1025"/>
              <a:gd name="T37" fmla="*/ 127 h 898"/>
              <a:gd name="T38" fmla="*/ 617 w 1025"/>
              <a:gd name="T39" fmla="*/ 434 h 898"/>
              <a:gd name="T40" fmla="*/ 648 w 1025"/>
              <a:gd name="T41" fmla="*/ 316 h 898"/>
              <a:gd name="T42" fmla="*/ 483 w 1025"/>
              <a:gd name="T43" fmla="*/ 279 h 898"/>
              <a:gd name="T44" fmla="*/ 468 w 1025"/>
              <a:gd name="T45" fmla="*/ 218 h 898"/>
              <a:gd name="T46" fmla="*/ 559 w 1025"/>
              <a:gd name="T47" fmla="*/ 150 h 898"/>
              <a:gd name="T48" fmla="*/ 557 w 1025"/>
              <a:gd name="T49" fmla="*/ 26 h 898"/>
              <a:gd name="T50" fmla="*/ 379 w 1025"/>
              <a:gd name="T51" fmla="*/ 202 h 898"/>
              <a:gd name="T52" fmla="*/ 448 w 1025"/>
              <a:gd name="T53" fmla="*/ 264 h 898"/>
              <a:gd name="T54" fmla="*/ 448 w 1025"/>
              <a:gd name="T55" fmla="*/ 363 h 898"/>
              <a:gd name="T56" fmla="*/ 508 w 1025"/>
              <a:gd name="T57" fmla="*/ 402 h 898"/>
              <a:gd name="T58" fmla="*/ 145 w 1025"/>
              <a:gd name="T59" fmla="*/ 826 h 898"/>
              <a:gd name="T60" fmla="*/ 145 w 1025"/>
              <a:gd name="T61" fmla="*/ 546 h 898"/>
              <a:gd name="T62" fmla="*/ 73 w 1025"/>
              <a:gd name="T63" fmla="*/ 474 h 898"/>
              <a:gd name="T64" fmla="*/ 73 w 1025"/>
              <a:gd name="T65" fmla="*/ 474 h 898"/>
              <a:gd name="T66" fmla="*/ 0 w 1025"/>
              <a:gd name="T67" fmla="*/ 546 h 898"/>
              <a:gd name="T68" fmla="*/ 0 w 1025"/>
              <a:gd name="T69" fmla="*/ 826 h 898"/>
              <a:gd name="T70" fmla="*/ 73 w 1025"/>
              <a:gd name="T71" fmla="*/ 898 h 898"/>
              <a:gd name="T72" fmla="*/ 73 w 1025"/>
              <a:gd name="T73" fmla="*/ 898 h 898"/>
              <a:gd name="T74" fmla="*/ 145 w 1025"/>
              <a:gd name="T75" fmla="*/ 826 h 898"/>
              <a:gd name="T76" fmla="*/ 454 w 1025"/>
              <a:gd name="T77" fmla="*/ 640 h 898"/>
              <a:gd name="T78" fmla="*/ 454 w 1025"/>
              <a:gd name="T79" fmla="*/ 640 h 898"/>
              <a:gd name="T80" fmla="*/ 601 w 1025"/>
              <a:gd name="T81" fmla="*/ 675 h 898"/>
              <a:gd name="T82" fmla="*/ 687 w 1025"/>
              <a:gd name="T83" fmla="*/ 624 h 898"/>
              <a:gd name="T84" fmla="*/ 635 w 1025"/>
              <a:gd name="T85" fmla="*/ 547 h 898"/>
              <a:gd name="T86" fmla="*/ 445 w 1025"/>
              <a:gd name="T87" fmla="*/ 491 h 898"/>
              <a:gd name="T88" fmla="*/ 250 w 1025"/>
              <a:gd name="T89" fmla="*/ 510 h 898"/>
              <a:gd name="T90" fmla="*/ 145 w 1025"/>
              <a:gd name="T91" fmla="*/ 565 h 898"/>
              <a:gd name="T92" fmla="*/ 145 w 1025"/>
              <a:gd name="T93" fmla="*/ 805 h 898"/>
              <a:gd name="T94" fmla="*/ 215 w 1025"/>
              <a:gd name="T95" fmla="*/ 786 h 898"/>
              <a:gd name="T96" fmla="*/ 215 w 1025"/>
              <a:gd name="T97" fmla="*/ 786 h 898"/>
              <a:gd name="T98" fmla="*/ 287 w 1025"/>
              <a:gd name="T99" fmla="*/ 779 h 898"/>
              <a:gd name="T100" fmla="*/ 358 w 1025"/>
              <a:gd name="T101" fmla="*/ 801 h 898"/>
              <a:gd name="T102" fmla="*/ 776 w 1025"/>
              <a:gd name="T103" fmla="*/ 846 h 898"/>
              <a:gd name="T104" fmla="*/ 906 w 1025"/>
              <a:gd name="T105" fmla="*/ 835 h 898"/>
              <a:gd name="T106" fmla="*/ 968 w 1025"/>
              <a:gd name="T107" fmla="*/ 757 h 898"/>
              <a:gd name="T108" fmla="*/ 968 w 1025"/>
              <a:gd name="T109" fmla="*/ 757 h 898"/>
              <a:gd name="T110" fmla="*/ 907 w 1025"/>
              <a:gd name="T111" fmla="*/ 699 h 898"/>
              <a:gd name="T112" fmla="*/ 801 w 1025"/>
              <a:gd name="T113" fmla="*/ 703 h 898"/>
              <a:gd name="T114" fmla="*/ 532 w 1025"/>
              <a:gd name="T115" fmla="*/ 665 h 898"/>
              <a:gd name="T116" fmla="*/ 454 w 1025"/>
              <a:gd name="T117" fmla="*/ 640 h 8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25" h="898">
                <a:moveTo>
                  <a:pt x="352" y="367"/>
                </a:moveTo>
                <a:cubicBezTo>
                  <a:pt x="351" y="357"/>
                  <a:pt x="350" y="347"/>
                  <a:pt x="350" y="337"/>
                </a:cubicBezTo>
                <a:cubicBezTo>
                  <a:pt x="350" y="151"/>
                  <a:pt x="501" y="0"/>
                  <a:pt x="688" y="0"/>
                </a:cubicBezTo>
                <a:cubicBezTo>
                  <a:pt x="874" y="0"/>
                  <a:pt x="1025" y="151"/>
                  <a:pt x="1025" y="337"/>
                </a:cubicBezTo>
                <a:cubicBezTo>
                  <a:pt x="1025" y="440"/>
                  <a:pt x="979" y="533"/>
                  <a:pt x="907" y="595"/>
                </a:cubicBezTo>
                <a:moveTo>
                  <a:pt x="951" y="127"/>
                </a:moveTo>
                <a:cubicBezTo>
                  <a:pt x="952" y="127"/>
                  <a:pt x="952" y="127"/>
                  <a:pt x="952" y="127"/>
                </a:cubicBezTo>
                <a:cubicBezTo>
                  <a:pt x="951" y="126"/>
                  <a:pt x="950" y="126"/>
                  <a:pt x="950" y="125"/>
                </a:cubicBezTo>
                <a:cubicBezTo>
                  <a:pt x="949" y="124"/>
                  <a:pt x="948" y="122"/>
                  <a:pt x="947" y="121"/>
                </a:cubicBezTo>
                <a:cubicBezTo>
                  <a:pt x="947" y="121"/>
                  <a:pt x="947" y="121"/>
                  <a:pt x="946" y="121"/>
                </a:cubicBezTo>
                <a:cubicBezTo>
                  <a:pt x="913" y="82"/>
                  <a:pt x="872" y="50"/>
                  <a:pt x="824" y="29"/>
                </a:cubicBezTo>
                <a:cubicBezTo>
                  <a:pt x="797" y="73"/>
                  <a:pt x="767" y="125"/>
                  <a:pt x="772" y="134"/>
                </a:cubicBezTo>
                <a:cubicBezTo>
                  <a:pt x="777" y="142"/>
                  <a:pt x="869" y="135"/>
                  <a:pt x="944" y="128"/>
                </a:cubicBezTo>
                <a:cubicBezTo>
                  <a:pt x="927" y="170"/>
                  <a:pt x="911" y="207"/>
                  <a:pt x="907" y="209"/>
                </a:cubicBezTo>
                <a:cubicBezTo>
                  <a:pt x="895" y="215"/>
                  <a:pt x="770" y="180"/>
                  <a:pt x="772" y="281"/>
                </a:cubicBezTo>
                <a:cubicBezTo>
                  <a:pt x="816" y="336"/>
                  <a:pt x="842" y="328"/>
                  <a:pt x="850" y="337"/>
                </a:cubicBezTo>
                <a:cubicBezTo>
                  <a:pt x="859" y="347"/>
                  <a:pt x="884" y="474"/>
                  <a:pt x="884" y="474"/>
                </a:cubicBezTo>
                <a:cubicBezTo>
                  <a:pt x="1018" y="267"/>
                  <a:pt x="1018" y="267"/>
                  <a:pt x="1018" y="267"/>
                </a:cubicBezTo>
                <a:cubicBezTo>
                  <a:pt x="1007" y="215"/>
                  <a:pt x="983" y="167"/>
                  <a:pt x="951" y="127"/>
                </a:cubicBezTo>
                <a:close/>
                <a:moveTo>
                  <a:pt x="617" y="434"/>
                </a:moveTo>
                <a:cubicBezTo>
                  <a:pt x="639" y="382"/>
                  <a:pt x="657" y="327"/>
                  <a:pt x="648" y="316"/>
                </a:cubicBezTo>
                <a:cubicBezTo>
                  <a:pt x="632" y="296"/>
                  <a:pt x="495" y="279"/>
                  <a:pt x="483" y="279"/>
                </a:cubicBezTo>
                <a:cubicBezTo>
                  <a:pt x="471" y="279"/>
                  <a:pt x="471" y="230"/>
                  <a:pt x="468" y="218"/>
                </a:cubicBezTo>
                <a:cubicBezTo>
                  <a:pt x="466" y="206"/>
                  <a:pt x="555" y="160"/>
                  <a:pt x="559" y="150"/>
                </a:cubicBezTo>
                <a:cubicBezTo>
                  <a:pt x="561" y="143"/>
                  <a:pt x="560" y="88"/>
                  <a:pt x="557" y="26"/>
                </a:cubicBezTo>
                <a:cubicBezTo>
                  <a:pt x="477" y="60"/>
                  <a:pt x="413" y="123"/>
                  <a:pt x="379" y="202"/>
                </a:cubicBezTo>
                <a:cubicBezTo>
                  <a:pt x="411" y="230"/>
                  <a:pt x="442" y="258"/>
                  <a:pt x="448" y="264"/>
                </a:cubicBezTo>
                <a:cubicBezTo>
                  <a:pt x="462" y="278"/>
                  <a:pt x="448" y="350"/>
                  <a:pt x="448" y="363"/>
                </a:cubicBezTo>
                <a:cubicBezTo>
                  <a:pt x="448" y="377"/>
                  <a:pt x="496" y="395"/>
                  <a:pt x="508" y="402"/>
                </a:cubicBezTo>
                <a:moveTo>
                  <a:pt x="145" y="826"/>
                </a:moveTo>
                <a:cubicBezTo>
                  <a:pt x="145" y="546"/>
                  <a:pt x="145" y="546"/>
                  <a:pt x="145" y="546"/>
                </a:cubicBezTo>
                <a:cubicBezTo>
                  <a:pt x="145" y="506"/>
                  <a:pt x="113" y="474"/>
                  <a:pt x="73" y="474"/>
                </a:cubicBezTo>
                <a:cubicBezTo>
                  <a:pt x="73" y="474"/>
                  <a:pt x="73" y="474"/>
                  <a:pt x="73" y="474"/>
                </a:cubicBezTo>
                <a:cubicBezTo>
                  <a:pt x="33" y="474"/>
                  <a:pt x="0" y="506"/>
                  <a:pt x="0" y="546"/>
                </a:cubicBezTo>
                <a:cubicBezTo>
                  <a:pt x="0" y="826"/>
                  <a:pt x="0" y="826"/>
                  <a:pt x="0" y="826"/>
                </a:cubicBezTo>
                <a:cubicBezTo>
                  <a:pt x="0" y="866"/>
                  <a:pt x="33" y="898"/>
                  <a:pt x="73" y="898"/>
                </a:cubicBezTo>
                <a:cubicBezTo>
                  <a:pt x="73" y="898"/>
                  <a:pt x="73" y="898"/>
                  <a:pt x="73" y="898"/>
                </a:cubicBezTo>
                <a:cubicBezTo>
                  <a:pt x="113" y="898"/>
                  <a:pt x="145" y="866"/>
                  <a:pt x="145" y="826"/>
                </a:cubicBezTo>
                <a:close/>
                <a:moveTo>
                  <a:pt x="454" y="640"/>
                </a:moveTo>
                <a:cubicBezTo>
                  <a:pt x="454" y="640"/>
                  <a:pt x="454" y="640"/>
                  <a:pt x="454" y="640"/>
                </a:cubicBezTo>
                <a:cubicBezTo>
                  <a:pt x="601" y="675"/>
                  <a:pt x="601" y="675"/>
                  <a:pt x="601" y="675"/>
                </a:cubicBezTo>
                <a:cubicBezTo>
                  <a:pt x="651" y="686"/>
                  <a:pt x="681" y="668"/>
                  <a:pt x="687" y="624"/>
                </a:cubicBezTo>
                <a:cubicBezTo>
                  <a:pt x="692" y="590"/>
                  <a:pt x="668" y="558"/>
                  <a:pt x="635" y="547"/>
                </a:cubicBezTo>
                <a:cubicBezTo>
                  <a:pt x="445" y="491"/>
                  <a:pt x="445" y="491"/>
                  <a:pt x="445" y="491"/>
                </a:cubicBezTo>
                <a:cubicBezTo>
                  <a:pt x="380" y="471"/>
                  <a:pt x="310" y="478"/>
                  <a:pt x="250" y="510"/>
                </a:cubicBezTo>
                <a:cubicBezTo>
                  <a:pt x="145" y="565"/>
                  <a:pt x="145" y="565"/>
                  <a:pt x="145" y="565"/>
                </a:cubicBezTo>
                <a:moveTo>
                  <a:pt x="145" y="805"/>
                </a:moveTo>
                <a:cubicBezTo>
                  <a:pt x="169" y="804"/>
                  <a:pt x="193" y="797"/>
                  <a:pt x="215" y="786"/>
                </a:cubicBezTo>
                <a:cubicBezTo>
                  <a:pt x="215" y="786"/>
                  <a:pt x="215" y="786"/>
                  <a:pt x="215" y="786"/>
                </a:cubicBezTo>
                <a:cubicBezTo>
                  <a:pt x="237" y="774"/>
                  <a:pt x="263" y="772"/>
                  <a:pt x="287" y="779"/>
                </a:cubicBezTo>
                <a:cubicBezTo>
                  <a:pt x="358" y="801"/>
                  <a:pt x="358" y="801"/>
                  <a:pt x="358" y="801"/>
                </a:cubicBezTo>
                <a:cubicBezTo>
                  <a:pt x="493" y="842"/>
                  <a:pt x="635" y="857"/>
                  <a:pt x="776" y="846"/>
                </a:cubicBezTo>
                <a:cubicBezTo>
                  <a:pt x="906" y="835"/>
                  <a:pt x="906" y="835"/>
                  <a:pt x="906" y="835"/>
                </a:cubicBezTo>
                <a:cubicBezTo>
                  <a:pt x="945" y="832"/>
                  <a:pt x="974" y="796"/>
                  <a:pt x="968" y="757"/>
                </a:cubicBezTo>
                <a:cubicBezTo>
                  <a:pt x="968" y="757"/>
                  <a:pt x="968" y="757"/>
                  <a:pt x="968" y="757"/>
                </a:cubicBezTo>
                <a:cubicBezTo>
                  <a:pt x="963" y="726"/>
                  <a:pt x="938" y="702"/>
                  <a:pt x="907" y="699"/>
                </a:cubicBezTo>
                <a:cubicBezTo>
                  <a:pt x="801" y="703"/>
                  <a:pt x="801" y="703"/>
                  <a:pt x="801" y="703"/>
                </a:cubicBezTo>
                <a:cubicBezTo>
                  <a:pt x="710" y="706"/>
                  <a:pt x="619" y="694"/>
                  <a:pt x="532" y="665"/>
                </a:cubicBezTo>
                <a:cubicBezTo>
                  <a:pt x="454" y="640"/>
                  <a:pt x="454" y="640"/>
                  <a:pt x="454" y="64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1" name="Freeform 103">
            <a:extLst>
              <a:ext uri="{FF2B5EF4-FFF2-40B4-BE49-F238E27FC236}">
                <a16:creationId xmlns:a16="http://schemas.microsoft.com/office/drawing/2014/main" id="{65C6F023-893F-4937-94EC-494E2A0B9FC9}"/>
              </a:ext>
            </a:extLst>
          </p:cNvPr>
          <p:cNvSpPr>
            <a:spLocks noEditPoints="1"/>
          </p:cNvSpPr>
          <p:nvPr/>
        </p:nvSpPr>
        <p:spPr bwMode="auto">
          <a:xfrm>
            <a:off x="14530797" y="6839478"/>
            <a:ext cx="640338" cy="1068760"/>
          </a:xfrm>
          <a:custGeom>
            <a:avLst/>
            <a:gdLst>
              <a:gd name="T0" fmla="*/ 400 w 580"/>
              <a:gd name="T1" fmla="*/ 186 h 963"/>
              <a:gd name="T2" fmla="*/ 290 w 580"/>
              <a:gd name="T3" fmla="*/ 373 h 963"/>
              <a:gd name="T4" fmla="*/ 180 w 580"/>
              <a:gd name="T5" fmla="*/ 186 h 963"/>
              <a:gd name="T6" fmla="*/ 290 w 580"/>
              <a:gd name="T7" fmla="*/ 0 h 963"/>
              <a:gd name="T8" fmla="*/ 400 w 580"/>
              <a:gd name="T9" fmla="*/ 186 h 963"/>
              <a:gd name="T10" fmla="*/ 12 w 580"/>
              <a:gd name="T11" fmla="*/ 564 h 963"/>
              <a:gd name="T12" fmla="*/ 77 w 580"/>
              <a:gd name="T13" fmla="*/ 770 h 963"/>
              <a:gd name="T14" fmla="*/ 289 w 580"/>
              <a:gd name="T15" fmla="*/ 813 h 963"/>
              <a:gd name="T16" fmla="*/ 224 w 580"/>
              <a:gd name="T17" fmla="*/ 606 h 963"/>
              <a:gd name="T18" fmla="*/ 12 w 580"/>
              <a:gd name="T19" fmla="*/ 564 h 963"/>
              <a:gd name="T20" fmla="*/ 12 w 580"/>
              <a:gd name="T21" fmla="*/ 325 h 963"/>
              <a:gd name="T22" fmla="*/ 77 w 580"/>
              <a:gd name="T23" fmla="*/ 531 h 963"/>
              <a:gd name="T24" fmla="*/ 289 w 580"/>
              <a:gd name="T25" fmla="*/ 574 h 963"/>
              <a:gd name="T26" fmla="*/ 224 w 580"/>
              <a:gd name="T27" fmla="*/ 368 h 963"/>
              <a:gd name="T28" fmla="*/ 12 w 580"/>
              <a:gd name="T29" fmla="*/ 325 h 963"/>
              <a:gd name="T30" fmla="*/ 356 w 580"/>
              <a:gd name="T31" fmla="*/ 606 h 963"/>
              <a:gd name="T32" fmla="*/ 291 w 580"/>
              <a:gd name="T33" fmla="*/ 813 h 963"/>
              <a:gd name="T34" fmla="*/ 503 w 580"/>
              <a:gd name="T35" fmla="*/ 770 h 963"/>
              <a:gd name="T36" fmla="*/ 568 w 580"/>
              <a:gd name="T37" fmla="*/ 564 h 963"/>
              <a:gd name="T38" fmla="*/ 356 w 580"/>
              <a:gd name="T39" fmla="*/ 606 h 963"/>
              <a:gd name="T40" fmla="*/ 356 w 580"/>
              <a:gd name="T41" fmla="*/ 368 h 963"/>
              <a:gd name="T42" fmla="*/ 291 w 580"/>
              <a:gd name="T43" fmla="*/ 574 h 963"/>
              <a:gd name="T44" fmla="*/ 503 w 580"/>
              <a:gd name="T45" fmla="*/ 531 h 963"/>
              <a:gd name="T46" fmla="*/ 568 w 580"/>
              <a:gd name="T47" fmla="*/ 325 h 963"/>
              <a:gd name="T48" fmla="*/ 356 w 580"/>
              <a:gd name="T49" fmla="*/ 368 h 963"/>
              <a:gd name="T50" fmla="*/ 290 w 580"/>
              <a:gd name="T51" fmla="*/ 963 h 963"/>
              <a:gd name="T52" fmla="*/ 290 w 580"/>
              <a:gd name="T53" fmla="*/ 373 h 9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80" h="963">
                <a:moveTo>
                  <a:pt x="400" y="186"/>
                </a:moveTo>
                <a:cubicBezTo>
                  <a:pt x="400" y="289"/>
                  <a:pt x="290" y="373"/>
                  <a:pt x="290" y="373"/>
                </a:cubicBezTo>
                <a:cubicBezTo>
                  <a:pt x="290" y="373"/>
                  <a:pt x="180" y="289"/>
                  <a:pt x="180" y="186"/>
                </a:cubicBezTo>
                <a:cubicBezTo>
                  <a:pt x="180" y="83"/>
                  <a:pt x="290" y="0"/>
                  <a:pt x="290" y="0"/>
                </a:cubicBezTo>
                <a:cubicBezTo>
                  <a:pt x="290" y="0"/>
                  <a:pt x="400" y="83"/>
                  <a:pt x="400" y="186"/>
                </a:cubicBezTo>
                <a:close/>
                <a:moveTo>
                  <a:pt x="12" y="564"/>
                </a:moveTo>
                <a:cubicBezTo>
                  <a:pt x="12" y="564"/>
                  <a:pt x="0" y="701"/>
                  <a:pt x="77" y="770"/>
                </a:cubicBezTo>
                <a:cubicBezTo>
                  <a:pt x="154" y="839"/>
                  <a:pt x="289" y="813"/>
                  <a:pt x="289" y="813"/>
                </a:cubicBezTo>
                <a:cubicBezTo>
                  <a:pt x="289" y="813"/>
                  <a:pt x="301" y="675"/>
                  <a:pt x="224" y="606"/>
                </a:cubicBezTo>
                <a:cubicBezTo>
                  <a:pt x="147" y="538"/>
                  <a:pt x="12" y="564"/>
                  <a:pt x="12" y="564"/>
                </a:cubicBezTo>
                <a:close/>
                <a:moveTo>
                  <a:pt x="12" y="325"/>
                </a:moveTo>
                <a:cubicBezTo>
                  <a:pt x="12" y="325"/>
                  <a:pt x="0" y="463"/>
                  <a:pt x="77" y="531"/>
                </a:cubicBezTo>
                <a:cubicBezTo>
                  <a:pt x="154" y="600"/>
                  <a:pt x="289" y="574"/>
                  <a:pt x="289" y="574"/>
                </a:cubicBezTo>
                <a:cubicBezTo>
                  <a:pt x="289" y="574"/>
                  <a:pt x="301" y="437"/>
                  <a:pt x="224" y="368"/>
                </a:cubicBezTo>
                <a:cubicBezTo>
                  <a:pt x="147" y="299"/>
                  <a:pt x="12" y="325"/>
                  <a:pt x="12" y="325"/>
                </a:cubicBezTo>
                <a:close/>
                <a:moveTo>
                  <a:pt x="356" y="606"/>
                </a:moveTo>
                <a:cubicBezTo>
                  <a:pt x="279" y="675"/>
                  <a:pt x="291" y="813"/>
                  <a:pt x="291" y="813"/>
                </a:cubicBezTo>
                <a:cubicBezTo>
                  <a:pt x="291" y="813"/>
                  <a:pt x="426" y="839"/>
                  <a:pt x="503" y="770"/>
                </a:cubicBezTo>
                <a:cubicBezTo>
                  <a:pt x="580" y="701"/>
                  <a:pt x="568" y="564"/>
                  <a:pt x="568" y="564"/>
                </a:cubicBezTo>
                <a:cubicBezTo>
                  <a:pt x="568" y="564"/>
                  <a:pt x="433" y="538"/>
                  <a:pt x="356" y="606"/>
                </a:cubicBezTo>
                <a:close/>
                <a:moveTo>
                  <a:pt x="356" y="368"/>
                </a:moveTo>
                <a:cubicBezTo>
                  <a:pt x="279" y="437"/>
                  <a:pt x="291" y="574"/>
                  <a:pt x="291" y="574"/>
                </a:cubicBezTo>
                <a:cubicBezTo>
                  <a:pt x="291" y="574"/>
                  <a:pt x="426" y="600"/>
                  <a:pt x="503" y="531"/>
                </a:cubicBezTo>
                <a:cubicBezTo>
                  <a:pt x="580" y="463"/>
                  <a:pt x="568" y="325"/>
                  <a:pt x="568" y="325"/>
                </a:cubicBezTo>
                <a:cubicBezTo>
                  <a:pt x="568" y="325"/>
                  <a:pt x="433" y="299"/>
                  <a:pt x="356" y="368"/>
                </a:cubicBezTo>
                <a:close/>
                <a:moveTo>
                  <a:pt x="290" y="963"/>
                </a:moveTo>
                <a:cubicBezTo>
                  <a:pt x="290" y="373"/>
                  <a:pt x="290" y="373"/>
                  <a:pt x="290" y="37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2" name="Freeform 99">
            <a:extLst>
              <a:ext uri="{FF2B5EF4-FFF2-40B4-BE49-F238E27FC236}">
                <a16:creationId xmlns:a16="http://schemas.microsoft.com/office/drawing/2014/main" id="{9FBB3D77-397E-7640-BC7D-A915693FE0FA}"/>
              </a:ext>
            </a:extLst>
          </p:cNvPr>
          <p:cNvSpPr>
            <a:spLocks noEditPoints="1"/>
          </p:cNvSpPr>
          <p:nvPr/>
        </p:nvSpPr>
        <p:spPr bwMode="auto">
          <a:xfrm>
            <a:off x="19821952" y="6839478"/>
            <a:ext cx="693896" cy="1068760"/>
          </a:xfrm>
          <a:custGeom>
            <a:avLst/>
            <a:gdLst>
              <a:gd name="T0" fmla="*/ 59 w 724"/>
              <a:gd name="T1" fmla="*/ 563 h 1114"/>
              <a:gd name="T2" fmla="*/ 0 w 724"/>
              <a:gd name="T3" fmla="*/ 364 h 1114"/>
              <a:gd name="T4" fmla="*/ 362 w 724"/>
              <a:gd name="T5" fmla="*/ 0 h 1114"/>
              <a:gd name="T6" fmla="*/ 724 w 724"/>
              <a:gd name="T7" fmla="*/ 364 h 1114"/>
              <a:gd name="T8" fmla="*/ 665 w 724"/>
              <a:gd name="T9" fmla="*/ 563 h 1114"/>
              <a:gd name="T10" fmla="*/ 519 w 724"/>
              <a:gd name="T11" fmla="*/ 800 h 1114"/>
              <a:gd name="T12" fmla="*/ 205 w 724"/>
              <a:gd name="T13" fmla="*/ 800 h 1114"/>
              <a:gd name="T14" fmla="*/ 59 w 724"/>
              <a:gd name="T15" fmla="*/ 563 h 1114"/>
              <a:gd name="T16" fmla="*/ 175 w 724"/>
              <a:gd name="T17" fmla="*/ 937 h 1114"/>
              <a:gd name="T18" fmla="*/ 549 w 724"/>
              <a:gd name="T19" fmla="*/ 937 h 1114"/>
              <a:gd name="T20" fmla="*/ 514 w 724"/>
              <a:gd name="T21" fmla="*/ 342 h 1114"/>
              <a:gd name="T22" fmla="*/ 540 w 724"/>
              <a:gd name="T23" fmla="*/ 193 h 1114"/>
              <a:gd name="T24" fmla="*/ 317 w 724"/>
              <a:gd name="T25" fmla="*/ 630 h 1114"/>
              <a:gd name="T26" fmla="*/ 514 w 724"/>
              <a:gd name="T27" fmla="*/ 342 h 1114"/>
              <a:gd name="T28" fmla="*/ 226 w 724"/>
              <a:gd name="T29" fmla="*/ 1049 h 1114"/>
              <a:gd name="T30" fmla="*/ 270 w 724"/>
              <a:gd name="T31" fmla="*/ 1114 h 1114"/>
              <a:gd name="T32" fmla="*/ 454 w 724"/>
              <a:gd name="T33" fmla="*/ 1114 h 1114"/>
              <a:gd name="T34" fmla="*/ 498 w 724"/>
              <a:gd name="T35" fmla="*/ 1049 h 1114"/>
              <a:gd name="T36" fmla="*/ 381 w 724"/>
              <a:gd name="T37" fmla="*/ 412 h 1114"/>
              <a:gd name="T38" fmla="*/ 362 w 724"/>
              <a:gd name="T39" fmla="*/ 800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4" h="1114">
                <a:moveTo>
                  <a:pt x="59" y="563"/>
                </a:moveTo>
                <a:cubicBezTo>
                  <a:pt x="20" y="504"/>
                  <a:pt x="0" y="435"/>
                  <a:pt x="0" y="364"/>
                </a:cubicBezTo>
                <a:cubicBezTo>
                  <a:pt x="0" y="163"/>
                  <a:pt x="162" y="0"/>
                  <a:pt x="362" y="0"/>
                </a:cubicBezTo>
                <a:cubicBezTo>
                  <a:pt x="562" y="0"/>
                  <a:pt x="724" y="163"/>
                  <a:pt x="724" y="364"/>
                </a:cubicBezTo>
                <a:cubicBezTo>
                  <a:pt x="724" y="435"/>
                  <a:pt x="704" y="504"/>
                  <a:pt x="665" y="563"/>
                </a:cubicBezTo>
                <a:cubicBezTo>
                  <a:pt x="588" y="683"/>
                  <a:pt x="519" y="739"/>
                  <a:pt x="519" y="800"/>
                </a:cubicBezTo>
                <a:cubicBezTo>
                  <a:pt x="205" y="800"/>
                  <a:pt x="205" y="800"/>
                  <a:pt x="205" y="800"/>
                </a:cubicBezTo>
                <a:cubicBezTo>
                  <a:pt x="205" y="740"/>
                  <a:pt x="136" y="683"/>
                  <a:pt x="59" y="563"/>
                </a:cubicBezTo>
                <a:close/>
                <a:moveTo>
                  <a:pt x="175" y="937"/>
                </a:moveTo>
                <a:cubicBezTo>
                  <a:pt x="549" y="937"/>
                  <a:pt x="549" y="937"/>
                  <a:pt x="549" y="937"/>
                </a:cubicBezTo>
                <a:moveTo>
                  <a:pt x="514" y="342"/>
                </a:moveTo>
                <a:cubicBezTo>
                  <a:pt x="511" y="220"/>
                  <a:pt x="540" y="193"/>
                  <a:pt x="540" y="193"/>
                </a:cubicBezTo>
                <a:cubicBezTo>
                  <a:pt x="540" y="193"/>
                  <a:pt x="14" y="263"/>
                  <a:pt x="317" y="630"/>
                </a:cubicBezTo>
                <a:cubicBezTo>
                  <a:pt x="445" y="575"/>
                  <a:pt x="522" y="485"/>
                  <a:pt x="514" y="342"/>
                </a:cubicBezTo>
                <a:close/>
                <a:moveTo>
                  <a:pt x="226" y="1049"/>
                </a:moveTo>
                <a:cubicBezTo>
                  <a:pt x="270" y="1114"/>
                  <a:pt x="270" y="1114"/>
                  <a:pt x="270" y="1114"/>
                </a:cubicBezTo>
                <a:cubicBezTo>
                  <a:pt x="454" y="1114"/>
                  <a:pt x="454" y="1114"/>
                  <a:pt x="454" y="1114"/>
                </a:cubicBezTo>
                <a:cubicBezTo>
                  <a:pt x="498" y="1049"/>
                  <a:pt x="498" y="1049"/>
                  <a:pt x="498" y="1049"/>
                </a:cubicBezTo>
                <a:moveTo>
                  <a:pt x="381" y="412"/>
                </a:moveTo>
                <a:cubicBezTo>
                  <a:pt x="277" y="619"/>
                  <a:pt x="318" y="710"/>
                  <a:pt x="362" y="800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12603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32" dur="500" fill="hold"/>
                                            <p:tgtEl>
                                              <p:spTgt spid="11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3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6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8" dur="500" fill="hold"/>
                                            <p:tgtEl>
                                              <p:spTgt spid="12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6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5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2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6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53" presetClass="entr" presetSubtype="16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8" dur="500"/>
                                            <p:tgtEl>
                                              <p:spTgt spid="1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9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10" dur="500" fill="hold"/>
                                            <p:tgtEl>
                                              <p:spTgt spid="12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1" presetID="47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3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0" grpId="0" animBg="1"/>
          <p:bldP spid="81" grpId="0" animBg="1"/>
          <p:bldP spid="82" grpId="0" animBg="1"/>
          <p:bldP spid="83" grpId="0" animBg="1"/>
          <p:bldP spid="84" grpId="0"/>
          <p:bldP spid="85" grpId="0"/>
          <p:bldP spid="86" grpId="0"/>
          <p:bldP spid="87" grpId="0"/>
          <p:bldP spid="88" grpId="0"/>
          <p:bldP spid="89" grpId="0"/>
          <p:bldP spid="94" grpId="0"/>
          <p:bldP spid="98" grpId="0"/>
          <p:bldP spid="102" grpId="0"/>
          <p:bldP spid="106" grpId="0"/>
          <p:bldP spid="119" grpId="0" animBg="1"/>
          <p:bldP spid="119" grpId="1" animBg="1"/>
          <p:bldP spid="120" grpId="0" animBg="1"/>
          <p:bldP spid="120" grpId="1" animBg="1"/>
          <p:bldP spid="121" grpId="0" animBg="1"/>
          <p:bldP spid="121" grpId="1" animBg="1"/>
          <p:bldP spid="122" grpId="0" animBg="1"/>
          <p:bldP spid="122" grpId="1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SlideOcean - Light 158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88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7DAB9E"/>
      </a:accent1>
      <a:accent2>
        <a:srgbClr val="0C2E06"/>
      </a:accent2>
      <a:accent3>
        <a:srgbClr val="5C8611"/>
      </a:accent3>
      <a:accent4>
        <a:srgbClr val="9EC532"/>
      </a:accent4>
      <a:accent5>
        <a:srgbClr val="CBA03E"/>
      </a:accent5>
      <a:accent6>
        <a:srgbClr val="65435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SlideOcean - Light 135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F5959"/>
      </a:accent1>
      <a:accent2>
        <a:srgbClr val="FFAC59"/>
      </a:accent2>
      <a:accent3>
        <a:srgbClr val="E7E200"/>
      </a:accent3>
      <a:accent4>
        <a:srgbClr val="ACFF59"/>
      </a:accent4>
      <a:accent5>
        <a:srgbClr val="59ACFF"/>
      </a:accent5>
      <a:accent6>
        <a:srgbClr val="7F739A"/>
      </a:accent6>
      <a:hlink>
        <a:srgbClr val="FFFFFF"/>
      </a:hlink>
      <a:folHlink>
        <a:srgbClr val="595959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D_8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654351"/>
      </a:accent1>
      <a:accent2>
        <a:srgbClr val="865840"/>
      </a:accent2>
      <a:accent3>
        <a:srgbClr val="CEAE7F"/>
      </a:accent3>
      <a:accent4>
        <a:srgbClr val="EFF184"/>
      </a:accent4>
      <a:accent5>
        <a:srgbClr val="2DBDBD"/>
      </a:accent5>
      <a:accent6>
        <a:srgbClr val="537C8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_L_73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003A46"/>
      </a:accent1>
      <a:accent2>
        <a:srgbClr val="005F73"/>
      </a:accent2>
      <a:accent3>
        <a:srgbClr val="0A9396"/>
      </a:accent3>
      <a:accent4>
        <a:srgbClr val="94D2BD"/>
      </a:accent4>
      <a:accent5>
        <a:srgbClr val="E9D8A6"/>
      </a:accent5>
      <a:accent6>
        <a:srgbClr val="EE9B00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SlideOcean - Dark 25">
      <a:dk1>
        <a:srgbClr val="FFFFFF"/>
      </a:dk1>
      <a:lt1>
        <a:sysClr val="window" lastClr="FFFFFF"/>
      </a:lt1>
      <a:dk2>
        <a:srgbClr val="FFFFFF"/>
      </a:dk2>
      <a:lt2>
        <a:srgbClr val="252422"/>
      </a:lt2>
      <a:accent1>
        <a:srgbClr val="007F5F"/>
      </a:accent1>
      <a:accent2>
        <a:srgbClr val="2B9348"/>
      </a:accent2>
      <a:accent3>
        <a:srgbClr val="80B918"/>
      </a:accent3>
      <a:accent4>
        <a:srgbClr val="BFD200"/>
      </a:accent4>
      <a:accent5>
        <a:srgbClr val="DDDF00"/>
      </a:accent5>
      <a:accent6>
        <a:srgbClr val="FFFF3F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Violet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SlideOcean - Light 194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F6666"/>
      </a:accent1>
      <a:accent2>
        <a:srgbClr val="FFCC66"/>
      </a:accent2>
      <a:accent3>
        <a:srgbClr val="99CC99"/>
      </a:accent3>
      <a:accent4>
        <a:srgbClr val="66CCFF"/>
      </a:accent4>
      <a:accent5>
        <a:srgbClr val="BFA6D0"/>
      </a:accent5>
      <a:accent6>
        <a:srgbClr val="168EA6"/>
      </a:accent6>
      <a:hlink>
        <a:srgbClr val="FFFFFF"/>
      </a:hlink>
      <a:folHlink>
        <a:srgbClr val="595959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SlideOcean - Light 01">
      <a:dk1>
        <a:srgbClr val="F2F2F2"/>
      </a:dk1>
      <a:lt1>
        <a:srgbClr val="525252"/>
      </a:lt1>
      <a:dk2>
        <a:srgbClr val="7B7B7B"/>
      </a:dk2>
      <a:lt2>
        <a:srgbClr val="FFFFFF"/>
      </a:lt2>
      <a:accent1>
        <a:srgbClr val="E45F1A"/>
      </a:accent1>
      <a:accent2>
        <a:srgbClr val="FAE218"/>
      </a:accent2>
      <a:accent3>
        <a:srgbClr val="9EB411"/>
      </a:accent3>
      <a:accent4>
        <a:srgbClr val="3B3C29"/>
      </a:accent4>
      <a:accent5>
        <a:srgbClr val="1E4039"/>
      </a:accent5>
      <a:accent6>
        <a:srgbClr val="9F8B2F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D_56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FF4C46"/>
      </a:accent1>
      <a:accent2>
        <a:srgbClr val="DFFFDE"/>
      </a:accent2>
      <a:accent3>
        <a:srgbClr val="004963"/>
      </a:accent3>
      <a:accent4>
        <a:srgbClr val="00A68A"/>
      </a:accent4>
      <a:accent5>
        <a:srgbClr val="42D49C"/>
      </a:accent5>
      <a:accent6>
        <a:srgbClr val="82FFC6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6057</TotalTime>
  <Words>576</Words>
  <Application>Microsoft Office PowerPoint</Application>
  <PresentationFormat>Custom</PresentationFormat>
  <Paragraphs>99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19</vt:i4>
      </vt:variant>
      <vt:variant>
        <vt:lpstr>Slide Titles</vt:lpstr>
      </vt:variant>
      <vt:variant>
        <vt:i4>9</vt:i4>
      </vt:variant>
    </vt:vector>
  </HeadingPairs>
  <TitlesOfParts>
    <vt:vector size="33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42 - Sustainability Model</dc:title>
  <dc:creator>Slide Ocean</dc:creator>
  <cp:lastModifiedBy>SO</cp:lastModifiedBy>
  <cp:revision>1333</cp:revision>
  <dcterms:created xsi:type="dcterms:W3CDTF">2024-04-24T08:43:56Z</dcterms:created>
  <dcterms:modified xsi:type="dcterms:W3CDTF">2025-09-11T06:04:52Z</dcterms:modified>
</cp:coreProperties>
</file>

<file path=docProps/thumbnail.jpeg>
</file>